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Spinnaker"/>
      <p:regular r:id="rId11"/>
    </p:embeddedFont>
    <p:embeddedFont>
      <p:font typeface="Space Mono"/>
      <p:regular r:id="rId12"/>
      <p:bold r:id="rId13"/>
      <p:italic r:id="rId14"/>
      <p:boldItalic r:id="rId15"/>
    </p:embeddedFont>
    <p:embeddedFont>
      <p:font typeface="Bebas Neue"/>
      <p:regular r:id="rId16"/>
    </p:embeddedFont>
    <p:embeddedFont>
      <p:font typeface="Mandali"/>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Spinnaker-regular.fntdata"/><Relationship Id="rId10" Type="http://schemas.openxmlformats.org/officeDocument/2006/relationships/slide" Target="slides/slide6.xml"/><Relationship Id="rId13" Type="http://schemas.openxmlformats.org/officeDocument/2006/relationships/font" Target="fonts/SpaceMono-bold.fntdata"/><Relationship Id="rId12" Type="http://schemas.openxmlformats.org/officeDocument/2006/relationships/font" Target="fonts/SpaceMono-regular.fntdata"/><Relationship Id="rId15" Type="http://schemas.openxmlformats.org/officeDocument/2006/relationships/font" Target="fonts/SpaceMono-boldItalic.fntdata"/><Relationship Id="rId14" Type="http://schemas.openxmlformats.org/officeDocument/2006/relationships/font" Target="fonts/SpaceMono-italic.fntdata"/><Relationship Id="rId17" Type="http://schemas.openxmlformats.org/officeDocument/2006/relationships/font" Target="fonts/Mandali-regular.fntdata"/><Relationship Id="rId16"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70c8aa450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70c8aa450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dbb1133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adbb1133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PDF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727fc0f3e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727fc0f3e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727fc0f3e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727fc0f3e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Expand on specific points </a:t>
            </a:r>
            <a:r>
              <a:rPr lang="en"/>
              <a:t>discussed in separate PDF and tie together what we learned and what we would have done with more time OR suggestions for next semester’s group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727fc0f3ef_1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727fc0f3ef_1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1343400" y="2828906"/>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5150" y="539500"/>
                <a:ext cx="2286175" cy="550295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
            <p:nvSpPr>
              <p:cNvPr id="14" name="Google Shape;14;p2"/>
              <p:cNvSpPr/>
              <p:nvPr/>
            </p:nvSpPr>
            <p:spPr>
              <a:xfrm>
                <a:off x="3837875" y="676475"/>
                <a:ext cx="6592375" cy="5181388"/>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6141300" y="-1442525"/>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463750" y="-25725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9" name="Google Shape;19;p2"/>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20" name="Google Shape;20;p2"/>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23" name="Google Shape;23;p2"/>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24" name="Google Shape;24;p2"/>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25" name="Google Shape;25;p2"/>
          <p:cNvSpPr txBox="1"/>
          <p:nvPr>
            <p:ph type="ctrTitle"/>
          </p:nvPr>
        </p:nvSpPr>
        <p:spPr>
          <a:xfrm>
            <a:off x="1018025" y="996700"/>
            <a:ext cx="5865300" cy="19083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b="1" sz="4000">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 name="Google Shape;26;p2"/>
          <p:cNvSpPr txBox="1"/>
          <p:nvPr>
            <p:ph idx="1" type="subTitle"/>
          </p:nvPr>
        </p:nvSpPr>
        <p:spPr>
          <a:xfrm>
            <a:off x="1018025" y="3030600"/>
            <a:ext cx="5865300" cy="38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grpSp>
        <p:nvGrpSpPr>
          <p:cNvPr id="135" name="Google Shape;135;p11"/>
          <p:cNvGrpSpPr/>
          <p:nvPr/>
        </p:nvGrpSpPr>
        <p:grpSpPr>
          <a:xfrm>
            <a:off x="-1241314" y="-1178648"/>
            <a:ext cx="12681632" cy="7011223"/>
            <a:chOff x="-1241314" y="-1178648"/>
            <a:chExt cx="12681632" cy="7011223"/>
          </a:xfrm>
        </p:grpSpPr>
        <p:grpSp>
          <p:nvGrpSpPr>
            <p:cNvPr id="136" name="Google Shape;136;p11"/>
            <p:cNvGrpSpPr/>
            <p:nvPr/>
          </p:nvGrpSpPr>
          <p:grpSpPr>
            <a:xfrm flipH="1">
              <a:off x="-1241314" y="-1178648"/>
              <a:ext cx="12681632" cy="7011223"/>
              <a:chOff x="-2040622" y="-1178648"/>
              <a:chExt cx="12681632" cy="7011223"/>
            </a:xfrm>
          </p:grpSpPr>
          <p:sp>
            <p:nvSpPr>
              <p:cNvPr id="137" name="Google Shape;137;p11"/>
              <p:cNvSpPr/>
              <p:nvPr/>
            </p:nvSpPr>
            <p:spPr>
              <a:xfrm rot="-5400000">
                <a:off x="6475980" y="-571400"/>
                <a:ext cx="3241700" cy="2698000"/>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1"/>
              <p:cNvGrpSpPr/>
              <p:nvPr/>
            </p:nvGrpSpPr>
            <p:grpSpPr>
              <a:xfrm>
                <a:off x="-159250" y="-108756"/>
                <a:ext cx="3580675" cy="5844088"/>
                <a:chOff x="-159250" y="-108756"/>
                <a:chExt cx="3580675" cy="5844088"/>
              </a:xfrm>
            </p:grpSpPr>
            <p:sp>
              <p:nvSpPr>
                <p:cNvPr id="139" name="Google Shape;139;p11"/>
                <p:cNvSpPr/>
                <p:nvPr/>
              </p:nvSpPr>
              <p:spPr>
                <a:xfrm flipH="1" rot="10800000">
                  <a:off x="-121600" y="2482406"/>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159250" y="-108756"/>
                  <a:ext cx="3580675" cy="2411050"/>
                </a:xfrm>
                <a:custGeom>
                  <a:rect b="b" l="l" r="r" t="t"/>
                  <a:pathLst>
                    <a:path extrusionOk="0" h="96442" w="143227">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1"/>
              <p:cNvSpPr/>
              <p:nvPr/>
            </p:nvSpPr>
            <p:spPr>
              <a:xfrm>
                <a:off x="5676913" y="1436725"/>
                <a:ext cx="4696175" cy="4395850"/>
              </a:xfrm>
              <a:custGeom>
                <a:rect b="b" l="l" r="r" t="t"/>
                <a:pathLst>
                  <a:path extrusionOk="0" h="175834" w="187847">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2700000">
                <a:off x="-429853" y="-707275"/>
                <a:ext cx="2286153" cy="5502897"/>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
            <p:nvSpPr>
              <p:cNvPr id="143" name="Google Shape;143;p11"/>
              <p:cNvSpPr/>
              <p:nvPr/>
            </p:nvSpPr>
            <p:spPr>
              <a:xfrm rot="-549993">
                <a:off x="5646721" y="-821265"/>
                <a:ext cx="4756583" cy="33656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nvGrpSpPr>
            <p:cNvPr id="144" name="Google Shape;144;p11"/>
            <p:cNvGrpSpPr/>
            <p:nvPr/>
          </p:nvGrpSpPr>
          <p:grpSpPr>
            <a:xfrm>
              <a:off x="271342" y="4308580"/>
              <a:ext cx="883759" cy="600001"/>
              <a:chOff x="-3966800" y="-2580100"/>
              <a:chExt cx="1127675" cy="765600"/>
            </a:xfrm>
          </p:grpSpPr>
          <p:cxnSp>
            <p:nvCxnSpPr>
              <p:cNvPr id="145" name="Google Shape;145;p11"/>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46" name="Google Shape;146;p11"/>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47" name="Google Shape;147;p11"/>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148" name="Google Shape;148;p11"/>
            <p:cNvGrpSpPr/>
            <p:nvPr/>
          </p:nvGrpSpPr>
          <p:grpSpPr>
            <a:xfrm>
              <a:off x="195142" y="239505"/>
              <a:ext cx="883759" cy="600001"/>
              <a:chOff x="-3966800" y="-2580100"/>
              <a:chExt cx="1127675" cy="765600"/>
            </a:xfrm>
          </p:grpSpPr>
          <p:cxnSp>
            <p:nvCxnSpPr>
              <p:cNvPr id="149" name="Google Shape;149;p11"/>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50" name="Google Shape;150;p11"/>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51" name="Google Shape;151;p11"/>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152" name="Google Shape;152;p11"/>
          <p:cNvSpPr txBox="1"/>
          <p:nvPr>
            <p:ph hasCustomPrompt="1" type="title"/>
          </p:nvPr>
        </p:nvSpPr>
        <p:spPr>
          <a:xfrm>
            <a:off x="1784088" y="1383450"/>
            <a:ext cx="5575800" cy="1821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2100"/>
              <a:buNone/>
              <a:defRPr sz="12000"/>
            </a:lvl1pPr>
            <a:lvl2pPr lvl="1" rtl="0" algn="ctr">
              <a:spcBef>
                <a:spcPts val="0"/>
              </a:spcBef>
              <a:spcAft>
                <a:spcPts val="0"/>
              </a:spcAft>
              <a:buSzPts val="12000"/>
              <a:buFont typeface="Spinnaker"/>
              <a:buNone/>
              <a:defRPr b="1" sz="12000">
                <a:latin typeface="Spinnaker"/>
                <a:ea typeface="Spinnaker"/>
                <a:cs typeface="Spinnaker"/>
                <a:sym typeface="Spinnaker"/>
              </a:defRPr>
            </a:lvl2pPr>
            <a:lvl3pPr lvl="2" rtl="0" algn="ctr">
              <a:spcBef>
                <a:spcPts val="0"/>
              </a:spcBef>
              <a:spcAft>
                <a:spcPts val="0"/>
              </a:spcAft>
              <a:buSzPts val="12000"/>
              <a:buFont typeface="Spinnaker"/>
              <a:buNone/>
              <a:defRPr b="1" sz="12000">
                <a:latin typeface="Spinnaker"/>
                <a:ea typeface="Spinnaker"/>
                <a:cs typeface="Spinnaker"/>
                <a:sym typeface="Spinnaker"/>
              </a:defRPr>
            </a:lvl3pPr>
            <a:lvl4pPr lvl="3" rtl="0" algn="ctr">
              <a:spcBef>
                <a:spcPts val="0"/>
              </a:spcBef>
              <a:spcAft>
                <a:spcPts val="0"/>
              </a:spcAft>
              <a:buSzPts val="12000"/>
              <a:buFont typeface="Spinnaker"/>
              <a:buNone/>
              <a:defRPr b="1" sz="12000">
                <a:latin typeface="Spinnaker"/>
                <a:ea typeface="Spinnaker"/>
                <a:cs typeface="Spinnaker"/>
                <a:sym typeface="Spinnaker"/>
              </a:defRPr>
            </a:lvl4pPr>
            <a:lvl5pPr lvl="4" rtl="0" algn="ctr">
              <a:spcBef>
                <a:spcPts val="0"/>
              </a:spcBef>
              <a:spcAft>
                <a:spcPts val="0"/>
              </a:spcAft>
              <a:buSzPts val="12000"/>
              <a:buFont typeface="Spinnaker"/>
              <a:buNone/>
              <a:defRPr b="1" sz="12000">
                <a:latin typeface="Spinnaker"/>
                <a:ea typeface="Spinnaker"/>
                <a:cs typeface="Spinnaker"/>
                <a:sym typeface="Spinnaker"/>
              </a:defRPr>
            </a:lvl5pPr>
            <a:lvl6pPr lvl="5" rtl="0" algn="ctr">
              <a:spcBef>
                <a:spcPts val="0"/>
              </a:spcBef>
              <a:spcAft>
                <a:spcPts val="0"/>
              </a:spcAft>
              <a:buSzPts val="12000"/>
              <a:buFont typeface="Spinnaker"/>
              <a:buNone/>
              <a:defRPr b="1" sz="12000">
                <a:latin typeface="Spinnaker"/>
                <a:ea typeface="Spinnaker"/>
                <a:cs typeface="Spinnaker"/>
                <a:sym typeface="Spinnaker"/>
              </a:defRPr>
            </a:lvl6pPr>
            <a:lvl7pPr lvl="6" rtl="0" algn="ctr">
              <a:spcBef>
                <a:spcPts val="0"/>
              </a:spcBef>
              <a:spcAft>
                <a:spcPts val="0"/>
              </a:spcAft>
              <a:buSzPts val="12000"/>
              <a:buFont typeface="Spinnaker"/>
              <a:buNone/>
              <a:defRPr b="1" sz="12000">
                <a:latin typeface="Spinnaker"/>
                <a:ea typeface="Spinnaker"/>
                <a:cs typeface="Spinnaker"/>
                <a:sym typeface="Spinnaker"/>
              </a:defRPr>
            </a:lvl7pPr>
            <a:lvl8pPr lvl="7" rtl="0" algn="ctr">
              <a:spcBef>
                <a:spcPts val="0"/>
              </a:spcBef>
              <a:spcAft>
                <a:spcPts val="0"/>
              </a:spcAft>
              <a:buSzPts val="12000"/>
              <a:buFont typeface="Spinnaker"/>
              <a:buNone/>
              <a:defRPr b="1" sz="12000">
                <a:latin typeface="Spinnaker"/>
                <a:ea typeface="Spinnaker"/>
                <a:cs typeface="Spinnaker"/>
                <a:sym typeface="Spinnaker"/>
              </a:defRPr>
            </a:lvl8pPr>
            <a:lvl9pPr lvl="8" rtl="0" algn="ctr">
              <a:spcBef>
                <a:spcPts val="0"/>
              </a:spcBef>
              <a:spcAft>
                <a:spcPts val="0"/>
              </a:spcAft>
              <a:buSzPts val="12000"/>
              <a:buFont typeface="Spinnaker"/>
              <a:buNone/>
              <a:defRPr b="1" sz="12000">
                <a:latin typeface="Spinnaker"/>
                <a:ea typeface="Spinnaker"/>
                <a:cs typeface="Spinnaker"/>
                <a:sym typeface="Spinnaker"/>
              </a:defRPr>
            </a:lvl9pPr>
          </a:lstStyle>
          <a:p>
            <a:r>
              <a:t>xx%</a:t>
            </a:r>
          </a:p>
        </p:txBody>
      </p:sp>
      <p:sp>
        <p:nvSpPr>
          <p:cNvPr id="153" name="Google Shape;153;p11"/>
          <p:cNvSpPr txBox="1"/>
          <p:nvPr>
            <p:ph idx="1" type="subTitle"/>
          </p:nvPr>
        </p:nvSpPr>
        <p:spPr>
          <a:xfrm>
            <a:off x="1784113" y="3357150"/>
            <a:ext cx="5575800" cy="40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4"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5" name="Shape 155"/>
        <p:cNvGrpSpPr/>
        <p:nvPr/>
      </p:nvGrpSpPr>
      <p:grpSpPr>
        <a:xfrm>
          <a:off x="0" y="0"/>
          <a:ext cx="0" cy="0"/>
          <a:chOff x="0" y="0"/>
          <a:chExt cx="0" cy="0"/>
        </a:xfrm>
      </p:grpSpPr>
      <p:grpSp>
        <p:nvGrpSpPr>
          <p:cNvPr id="156" name="Google Shape;156;p13"/>
          <p:cNvGrpSpPr/>
          <p:nvPr/>
        </p:nvGrpSpPr>
        <p:grpSpPr>
          <a:xfrm>
            <a:off x="-1665150" y="-290950"/>
            <a:ext cx="12102225" cy="5961100"/>
            <a:chOff x="-1665150" y="-290950"/>
            <a:chExt cx="12102225" cy="5961100"/>
          </a:xfrm>
        </p:grpSpPr>
        <p:grpSp>
          <p:nvGrpSpPr>
            <p:cNvPr id="157" name="Google Shape;157;p13"/>
            <p:cNvGrpSpPr/>
            <p:nvPr/>
          </p:nvGrpSpPr>
          <p:grpSpPr>
            <a:xfrm>
              <a:off x="-1665150" y="-290950"/>
              <a:ext cx="12102225" cy="5961100"/>
              <a:chOff x="-1665150" y="-290950"/>
              <a:chExt cx="12102225" cy="5961100"/>
            </a:xfrm>
          </p:grpSpPr>
          <p:grpSp>
            <p:nvGrpSpPr>
              <p:cNvPr id="158" name="Google Shape;158;p13"/>
              <p:cNvGrpSpPr/>
              <p:nvPr/>
            </p:nvGrpSpPr>
            <p:grpSpPr>
              <a:xfrm>
                <a:off x="-1665150" y="2304450"/>
                <a:ext cx="4756725" cy="3365700"/>
                <a:chOff x="-1665150" y="2304450"/>
                <a:chExt cx="4756725" cy="3365700"/>
              </a:xfrm>
            </p:grpSpPr>
            <p:sp>
              <p:nvSpPr>
                <p:cNvPr id="159" name="Google Shape;159;p13"/>
                <p:cNvSpPr/>
                <p:nvPr/>
              </p:nvSpPr>
              <p:spPr>
                <a:xfrm flipH="1">
                  <a:off x="-133661" y="4459676"/>
                  <a:ext cx="1934537" cy="784022"/>
                </a:xfrm>
                <a:custGeom>
                  <a:rect b="b" l="l" r="r" t="t"/>
                  <a:pathLst>
                    <a:path extrusionOk="0" h="60263" w="142665">
                      <a:moveTo>
                        <a:pt x="142664" y="60262"/>
                      </a:moveTo>
                      <a:lnTo>
                        <a:pt x="142664" y="1"/>
                      </a:lnTo>
                      <a:cubicBezTo>
                        <a:pt x="118976" y="39613"/>
                        <a:pt x="31678" y="15334"/>
                        <a:pt x="0" y="602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665150" y="230445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nvGrpSpPr>
              <p:cNvPr id="161" name="Google Shape;161;p13"/>
              <p:cNvGrpSpPr/>
              <p:nvPr/>
            </p:nvGrpSpPr>
            <p:grpSpPr>
              <a:xfrm>
                <a:off x="5605150" y="-290950"/>
                <a:ext cx="4831925" cy="5709350"/>
                <a:chOff x="5605150" y="-290950"/>
                <a:chExt cx="4831925" cy="5709350"/>
              </a:xfrm>
            </p:grpSpPr>
            <p:sp>
              <p:nvSpPr>
                <p:cNvPr id="162" name="Google Shape;162;p13"/>
                <p:cNvSpPr/>
                <p:nvPr/>
              </p:nvSpPr>
              <p:spPr>
                <a:xfrm>
                  <a:off x="6424498" y="1996850"/>
                  <a:ext cx="4012576" cy="3339584"/>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flipH="1">
                  <a:off x="5605150" y="-290950"/>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flipH="1">
                  <a:off x="7175624" y="-84550"/>
                  <a:ext cx="2286175" cy="550295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grpSp>
        <p:grpSp>
          <p:nvGrpSpPr>
            <p:cNvPr id="165" name="Google Shape;165;p13"/>
            <p:cNvGrpSpPr/>
            <p:nvPr/>
          </p:nvGrpSpPr>
          <p:grpSpPr>
            <a:xfrm>
              <a:off x="7988894" y="4308581"/>
              <a:ext cx="883759" cy="600001"/>
              <a:chOff x="-3966800" y="-2580100"/>
              <a:chExt cx="1127675" cy="765600"/>
            </a:xfrm>
          </p:grpSpPr>
          <p:cxnSp>
            <p:nvCxnSpPr>
              <p:cNvPr id="166" name="Google Shape;166;p13"/>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67" name="Google Shape;167;p13"/>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68" name="Google Shape;168;p13"/>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169" name="Google Shape;169;p13"/>
            <p:cNvGrpSpPr/>
            <p:nvPr/>
          </p:nvGrpSpPr>
          <p:grpSpPr>
            <a:xfrm>
              <a:off x="7988895" y="239505"/>
              <a:ext cx="883759" cy="600001"/>
              <a:chOff x="-3966800" y="-2580100"/>
              <a:chExt cx="1127675" cy="765600"/>
            </a:xfrm>
          </p:grpSpPr>
          <p:cxnSp>
            <p:nvCxnSpPr>
              <p:cNvPr id="170" name="Google Shape;170;p13"/>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71" name="Google Shape;171;p13"/>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72" name="Google Shape;172;p13"/>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173" name="Google Shape;173;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4" name="Google Shape;174;p13"/>
          <p:cNvSpPr txBox="1"/>
          <p:nvPr>
            <p:ph idx="1" type="subTitle"/>
          </p:nvPr>
        </p:nvSpPr>
        <p:spPr>
          <a:xfrm>
            <a:off x="1024800" y="2309375"/>
            <a:ext cx="2818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3"/>
          <p:cNvSpPr txBox="1"/>
          <p:nvPr>
            <p:ph idx="2" type="subTitle"/>
          </p:nvPr>
        </p:nvSpPr>
        <p:spPr>
          <a:xfrm>
            <a:off x="4172925" y="2309375"/>
            <a:ext cx="2818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3"/>
          <p:cNvSpPr txBox="1"/>
          <p:nvPr>
            <p:ph idx="3" type="subTitle"/>
          </p:nvPr>
        </p:nvSpPr>
        <p:spPr>
          <a:xfrm>
            <a:off x="1024800" y="3895175"/>
            <a:ext cx="2818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3"/>
          <p:cNvSpPr txBox="1"/>
          <p:nvPr>
            <p:ph idx="4" type="subTitle"/>
          </p:nvPr>
        </p:nvSpPr>
        <p:spPr>
          <a:xfrm>
            <a:off x="4172925" y="3895175"/>
            <a:ext cx="28188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3"/>
          <p:cNvSpPr txBox="1"/>
          <p:nvPr>
            <p:ph hasCustomPrompt="1" idx="5" type="title"/>
          </p:nvPr>
        </p:nvSpPr>
        <p:spPr>
          <a:xfrm>
            <a:off x="1024800" y="1460975"/>
            <a:ext cx="8985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b="1" sz="3000">
                <a:latin typeface="Spinnaker"/>
                <a:ea typeface="Spinnaker"/>
                <a:cs typeface="Spinnaker"/>
                <a:sym typeface="Spinnaker"/>
              </a:defRPr>
            </a:lvl2pPr>
            <a:lvl3pPr lvl="2" rtl="0">
              <a:spcBef>
                <a:spcPts val="0"/>
              </a:spcBef>
              <a:spcAft>
                <a:spcPts val="0"/>
              </a:spcAft>
              <a:buSzPts val="3000"/>
              <a:buFont typeface="Spinnaker"/>
              <a:buNone/>
              <a:defRPr b="1" sz="3000">
                <a:latin typeface="Spinnaker"/>
                <a:ea typeface="Spinnaker"/>
                <a:cs typeface="Spinnaker"/>
                <a:sym typeface="Spinnaker"/>
              </a:defRPr>
            </a:lvl3pPr>
            <a:lvl4pPr lvl="3" rtl="0">
              <a:spcBef>
                <a:spcPts val="0"/>
              </a:spcBef>
              <a:spcAft>
                <a:spcPts val="0"/>
              </a:spcAft>
              <a:buSzPts val="3000"/>
              <a:buFont typeface="Spinnaker"/>
              <a:buNone/>
              <a:defRPr b="1" sz="3000">
                <a:latin typeface="Spinnaker"/>
                <a:ea typeface="Spinnaker"/>
                <a:cs typeface="Spinnaker"/>
                <a:sym typeface="Spinnaker"/>
              </a:defRPr>
            </a:lvl4pPr>
            <a:lvl5pPr lvl="4" rtl="0">
              <a:spcBef>
                <a:spcPts val="0"/>
              </a:spcBef>
              <a:spcAft>
                <a:spcPts val="0"/>
              </a:spcAft>
              <a:buSzPts val="3000"/>
              <a:buFont typeface="Spinnaker"/>
              <a:buNone/>
              <a:defRPr b="1" sz="3000">
                <a:latin typeface="Spinnaker"/>
                <a:ea typeface="Spinnaker"/>
                <a:cs typeface="Spinnaker"/>
                <a:sym typeface="Spinnaker"/>
              </a:defRPr>
            </a:lvl5pPr>
            <a:lvl6pPr lvl="5" rtl="0">
              <a:spcBef>
                <a:spcPts val="0"/>
              </a:spcBef>
              <a:spcAft>
                <a:spcPts val="0"/>
              </a:spcAft>
              <a:buSzPts val="3000"/>
              <a:buFont typeface="Spinnaker"/>
              <a:buNone/>
              <a:defRPr b="1" sz="3000">
                <a:latin typeface="Spinnaker"/>
                <a:ea typeface="Spinnaker"/>
                <a:cs typeface="Spinnaker"/>
                <a:sym typeface="Spinnaker"/>
              </a:defRPr>
            </a:lvl6pPr>
            <a:lvl7pPr lvl="6" rtl="0">
              <a:spcBef>
                <a:spcPts val="0"/>
              </a:spcBef>
              <a:spcAft>
                <a:spcPts val="0"/>
              </a:spcAft>
              <a:buSzPts val="3000"/>
              <a:buFont typeface="Spinnaker"/>
              <a:buNone/>
              <a:defRPr b="1" sz="3000">
                <a:latin typeface="Spinnaker"/>
                <a:ea typeface="Spinnaker"/>
                <a:cs typeface="Spinnaker"/>
                <a:sym typeface="Spinnaker"/>
              </a:defRPr>
            </a:lvl7pPr>
            <a:lvl8pPr lvl="7" rtl="0">
              <a:spcBef>
                <a:spcPts val="0"/>
              </a:spcBef>
              <a:spcAft>
                <a:spcPts val="0"/>
              </a:spcAft>
              <a:buSzPts val="3000"/>
              <a:buFont typeface="Spinnaker"/>
              <a:buNone/>
              <a:defRPr b="1" sz="3000">
                <a:latin typeface="Spinnaker"/>
                <a:ea typeface="Spinnaker"/>
                <a:cs typeface="Spinnaker"/>
                <a:sym typeface="Spinnaker"/>
              </a:defRPr>
            </a:lvl8pPr>
            <a:lvl9pPr lvl="8" rtl="0">
              <a:spcBef>
                <a:spcPts val="0"/>
              </a:spcBef>
              <a:spcAft>
                <a:spcPts val="0"/>
              </a:spcAft>
              <a:buSzPts val="3000"/>
              <a:buFont typeface="Spinnaker"/>
              <a:buNone/>
              <a:defRPr b="1" sz="3000">
                <a:latin typeface="Spinnaker"/>
                <a:ea typeface="Spinnaker"/>
                <a:cs typeface="Spinnaker"/>
                <a:sym typeface="Spinnaker"/>
              </a:defRPr>
            </a:lvl9pPr>
          </a:lstStyle>
          <a:p>
            <a:r>
              <a:t>xx%</a:t>
            </a:r>
          </a:p>
        </p:txBody>
      </p:sp>
      <p:sp>
        <p:nvSpPr>
          <p:cNvPr id="179" name="Google Shape;179;p13"/>
          <p:cNvSpPr txBox="1"/>
          <p:nvPr>
            <p:ph hasCustomPrompt="1" idx="6" type="title"/>
          </p:nvPr>
        </p:nvSpPr>
        <p:spPr>
          <a:xfrm>
            <a:off x="1024800" y="3046788"/>
            <a:ext cx="8985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b="1" sz="3000">
                <a:latin typeface="Spinnaker"/>
                <a:ea typeface="Spinnaker"/>
                <a:cs typeface="Spinnaker"/>
                <a:sym typeface="Spinnaker"/>
              </a:defRPr>
            </a:lvl2pPr>
            <a:lvl3pPr lvl="2" rtl="0">
              <a:spcBef>
                <a:spcPts val="0"/>
              </a:spcBef>
              <a:spcAft>
                <a:spcPts val="0"/>
              </a:spcAft>
              <a:buSzPts val="3000"/>
              <a:buFont typeface="Spinnaker"/>
              <a:buNone/>
              <a:defRPr b="1" sz="3000">
                <a:latin typeface="Spinnaker"/>
                <a:ea typeface="Spinnaker"/>
                <a:cs typeface="Spinnaker"/>
                <a:sym typeface="Spinnaker"/>
              </a:defRPr>
            </a:lvl3pPr>
            <a:lvl4pPr lvl="3" rtl="0">
              <a:spcBef>
                <a:spcPts val="0"/>
              </a:spcBef>
              <a:spcAft>
                <a:spcPts val="0"/>
              </a:spcAft>
              <a:buSzPts val="3000"/>
              <a:buFont typeface="Spinnaker"/>
              <a:buNone/>
              <a:defRPr b="1" sz="3000">
                <a:latin typeface="Spinnaker"/>
                <a:ea typeface="Spinnaker"/>
                <a:cs typeface="Spinnaker"/>
                <a:sym typeface="Spinnaker"/>
              </a:defRPr>
            </a:lvl4pPr>
            <a:lvl5pPr lvl="4" rtl="0">
              <a:spcBef>
                <a:spcPts val="0"/>
              </a:spcBef>
              <a:spcAft>
                <a:spcPts val="0"/>
              </a:spcAft>
              <a:buSzPts val="3000"/>
              <a:buFont typeface="Spinnaker"/>
              <a:buNone/>
              <a:defRPr b="1" sz="3000">
                <a:latin typeface="Spinnaker"/>
                <a:ea typeface="Spinnaker"/>
                <a:cs typeface="Spinnaker"/>
                <a:sym typeface="Spinnaker"/>
              </a:defRPr>
            </a:lvl5pPr>
            <a:lvl6pPr lvl="5" rtl="0">
              <a:spcBef>
                <a:spcPts val="0"/>
              </a:spcBef>
              <a:spcAft>
                <a:spcPts val="0"/>
              </a:spcAft>
              <a:buSzPts val="3000"/>
              <a:buFont typeface="Spinnaker"/>
              <a:buNone/>
              <a:defRPr b="1" sz="3000">
                <a:latin typeface="Spinnaker"/>
                <a:ea typeface="Spinnaker"/>
                <a:cs typeface="Spinnaker"/>
                <a:sym typeface="Spinnaker"/>
              </a:defRPr>
            </a:lvl6pPr>
            <a:lvl7pPr lvl="6" rtl="0">
              <a:spcBef>
                <a:spcPts val="0"/>
              </a:spcBef>
              <a:spcAft>
                <a:spcPts val="0"/>
              </a:spcAft>
              <a:buSzPts val="3000"/>
              <a:buFont typeface="Spinnaker"/>
              <a:buNone/>
              <a:defRPr b="1" sz="3000">
                <a:latin typeface="Spinnaker"/>
                <a:ea typeface="Spinnaker"/>
                <a:cs typeface="Spinnaker"/>
                <a:sym typeface="Spinnaker"/>
              </a:defRPr>
            </a:lvl7pPr>
            <a:lvl8pPr lvl="7" rtl="0">
              <a:spcBef>
                <a:spcPts val="0"/>
              </a:spcBef>
              <a:spcAft>
                <a:spcPts val="0"/>
              </a:spcAft>
              <a:buSzPts val="3000"/>
              <a:buFont typeface="Spinnaker"/>
              <a:buNone/>
              <a:defRPr b="1" sz="3000">
                <a:latin typeface="Spinnaker"/>
                <a:ea typeface="Spinnaker"/>
                <a:cs typeface="Spinnaker"/>
                <a:sym typeface="Spinnaker"/>
              </a:defRPr>
            </a:lvl8pPr>
            <a:lvl9pPr lvl="8" rtl="0">
              <a:spcBef>
                <a:spcPts val="0"/>
              </a:spcBef>
              <a:spcAft>
                <a:spcPts val="0"/>
              </a:spcAft>
              <a:buSzPts val="3000"/>
              <a:buFont typeface="Spinnaker"/>
              <a:buNone/>
              <a:defRPr b="1" sz="3000">
                <a:latin typeface="Spinnaker"/>
                <a:ea typeface="Spinnaker"/>
                <a:cs typeface="Spinnaker"/>
                <a:sym typeface="Spinnaker"/>
              </a:defRPr>
            </a:lvl9pPr>
          </a:lstStyle>
          <a:p>
            <a:r>
              <a:t>xx%</a:t>
            </a:r>
          </a:p>
        </p:txBody>
      </p:sp>
      <p:sp>
        <p:nvSpPr>
          <p:cNvPr id="180" name="Google Shape;180;p13"/>
          <p:cNvSpPr txBox="1"/>
          <p:nvPr>
            <p:ph hasCustomPrompt="1" idx="7" type="title"/>
          </p:nvPr>
        </p:nvSpPr>
        <p:spPr>
          <a:xfrm>
            <a:off x="4172927" y="1460975"/>
            <a:ext cx="8985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b="1" sz="3000">
                <a:latin typeface="Spinnaker"/>
                <a:ea typeface="Spinnaker"/>
                <a:cs typeface="Spinnaker"/>
                <a:sym typeface="Spinnaker"/>
              </a:defRPr>
            </a:lvl2pPr>
            <a:lvl3pPr lvl="2" rtl="0">
              <a:spcBef>
                <a:spcPts val="0"/>
              </a:spcBef>
              <a:spcAft>
                <a:spcPts val="0"/>
              </a:spcAft>
              <a:buSzPts val="3000"/>
              <a:buFont typeface="Spinnaker"/>
              <a:buNone/>
              <a:defRPr b="1" sz="3000">
                <a:latin typeface="Spinnaker"/>
                <a:ea typeface="Spinnaker"/>
                <a:cs typeface="Spinnaker"/>
                <a:sym typeface="Spinnaker"/>
              </a:defRPr>
            </a:lvl3pPr>
            <a:lvl4pPr lvl="3" rtl="0">
              <a:spcBef>
                <a:spcPts val="0"/>
              </a:spcBef>
              <a:spcAft>
                <a:spcPts val="0"/>
              </a:spcAft>
              <a:buSzPts val="3000"/>
              <a:buFont typeface="Spinnaker"/>
              <a:buNone/>
              <a:defRPr b="1" sz="3000">
                <a:latin typeface="Spinnaker"/>
                <a:ea typeface="Spinnaker"/>
                <a:cs typeface="Spinnaker"/>
                <a:sym typeface="Spinnaker"/>
              </a:defRPr>
            </a:lvl4pPr>
            <a:lvl5pPr lvl="4" rtl="0">
              <a:spcBef>
                <a:spcPts val="0"/>
              </a:spcBef>
              <a:spcAft>
                <a:spcPts val="0"/>
              </a:spcAft>
              <a:buSzPts val="3000"/>
              <a:buFont typeface="Spinnaker"/>
              <a:buNone/>
              <a:defRPr b="1" sz="3000">
                <a:latin typeface="Spinnaker"/>
                <a:ea typeface="Spinnaker"/>
                <a:cs typeface="Spinnaker"/>
                <a:sym typeface="Spinnaker"/>
              </a:defRPr>
            </a:lvl5pPr>
            <a:lvl6pPr lvl="5" rtl="0">
              <a:spcBef>
                <a:spcPts val="0"/>
              </a:spcBef>
              <a:spcAft>
                <a:spcPts val="0"/>
              </a:spcAft>
              <a:buSzPts val="3000"/>
              <a:buFont typeface="Spinnaker"/>
              <a:buNone/>
              <a:defRPr b="1" sz="3000">
                <a:latin typeface="Spinnaker"/>
                <a:ea typeface="Spinnaker"/>
                <a:cs typeface="Spinnaker"/>
                <a:sym typeface="Spinnaker"/>
              </a:defRPr>
            </a:lvl6pPr>
            <a:lvl7pPr lvl="6" rtl="0">
              <a:spcBef>
                <a:spcPts val="0"/>
              </a:spcBef>
              <a:spcAft>
                <a:spcPts val="0"/>
              </a:spcAft>
              <a:buSzPts val="3000"/>
              <a:buFont typeface="Spinnaker"/>
              <a:buNone/>
              <a:defRPr b="1" sz="3000">
                <a:latin typeface="Spinnaker"/>
                <a:ea typeface="Spinnaker"/>
                <a:cs typeface="Spinnaker"/>
                <a:sym typeface="Spinnaker"/>
              </a:defRPr>
            </a:lvl7pPr>
            <a:lvl8pPr lvl="7" rtl="0">
              <a:spcBef>
                <a:spcPts val="0"/>
              </a:spcBef>
              <a:spcAft>
                <a:spcPts val="0"/>
              </a:spcAft>
              <a:buSzPts val="3000"/>
              <a:buFont typeface="Spinnaker"/>
              <a:buNone/>
              <a:defRPr b="1" sz="3000">
                <a:latin typeface="Spinnaker"/>
                <a:ea typeface="Spinnaker"/>
                <a:cs typeface="Spinnaker"/>
                <a:sym typeface="Spinnaker"/>
              </a:defRPr>
            </a:lvl8pPr>
            <a:lvl9pPr lvl="8" rtl="0">
              <a:spcBef>
                <a:spcPts val="0"/>
              </a:spcBef>
              <a:spcAft>
                <a:spcPts val="0"/>
              </a:spcAft>
              <a:buSzPts val="3000"/>
              <a:buFont typeface="Spinnaker"/>
              <a:buNone/>
              <a:defRPr b="1" sz="3000">
                <a:latin typeface="Spinnaker"/>
                <a:ea typeface="Spinnaker"/>
                <a:cs typeface="Spinnaker"/>
                <a:sym typeface="Spinnaker"/>
              </a:defRPr>
            </a:lvl9pPr>
          </a:lstStyle>
          <a:p>
            <a:r>
              <a:t>xx%</a:t>
            </a:r>
          </a:p>
        </p:txBody>
      </p:sp>
      <p:sp>
        <p:nvSpPr>
          <p:cNvPr id="181" name="Google Shape;181;p13"/>
          <p:cNvSpPr txBox="1"/>
          <p:nvPr>
            <p:ph hasCustomPrompt="1" idx="8" type="title"/>
          </p:nvPr>
        </p:nvSpPr>
        <p:spPr>
          <a:xfrm>
            <a:off x="4172927" y="3046788"/>
            <a:ext cx="8985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b="1" sz="3000">
                <a:latin typeface="Spinnaker"/>
                <a:ea typeface="Spinnaker"/>
                <a:cs typeface="Spinnaker"/>
                <a:sym typeface="Spinnaker"/>
              </a:defRPr>
            </a:lvl2pPr>
            <a:lvl3pPr lvl="2" rtl="0">
              <a:spcBef>
                <a:spcPts val="0"/>
              </a:spcBef>
              <a:spcAft>
                <a:spcPts val="0"/>
              </a:spcAft>
              <a:buSzPts val="3000"/>
              <a:buFont typeface="Spinnaker"/>
              <a:buNone/>
              <a:defRPr b="1" sz="3000">
                <a:latin typeface="Spinnaker"/>
                <a:ea typeface="Spinnaker"/>
                <a:cs typeface="Spinnaker"/>
                <a:sym typeface="Spinnaker"/>
              </a:defRPr>
            </a:lvl3pPr>
            <a:lvl4pPr lvl="3" rtl="0">
              <a:spcBef>
                <a:spcPts val="0"/>
              </a:spcBef>
              <a:spcAft>
                <a:spcPts val="0"/>
              </a:spcAft>
              <a:buSzPts val="3000"/>
              <a:buFont typeface="Spinnaker"/>
              <a:buNone/>
              <a:defRPr b="1" sz="3000">
                <a:latin typeface="Spinnaker"/>
                <a:ea typeface="Spinnaker"/>
                <a:cs typeface="Spinnaker"/>
                <a:sym typeface="Spinnaker"/>
              </a:defRPr>
            </a:lvl4pPr>
            <a:lvl5pPr lvl="4" rtl="0">
              <a:spcBef>
                <a:spcPts val="0"/>
              </a:spcBef>
              <a:spcAft>
                <a:spcPts val="0"/>
              </a:spcAft>
              <a:buSzPts val="3000"/>
              <a:buFont typeface="Spinnaker"/>
              <a:buNone/>
              <a:defRPr b="1" sz="3000">
                <a:latin typeface="Spinnaker"/>
                <a:ea typeface="Spinnaker"/>
                <a:cs typeface="Spinnaker"/>
                <a:sym typeface="Spinnaker"/>
              </a:defRPr>
            </a:lvl5pPr>
            <a:lvl6pPr lvl="5" rtl="0">
              <a:spcBef>
                <a:spcPts val="0"/>
              </a:spcBef>
              <a:spcAft>
                <a:spcPts val="0"/>
              </a:spcAft>
              <a:buSzPts val="3000"/>
              <a:buFont typeface="Spinnaker"/>
              <a:buNone/>
              <a:defRPr b="1" sz="3000">
                <a:latin typeface="Spinnaker"/>
                <a:ea typeface="Spinnaker"/>
                <a:cs typeface="Spinnaker"/>
                <a:sym typeface="Spinnaker"/>
              </a:defRPr>
            </a:lvl6pPr>
            <a:lvl7pPr lvl="6" rtl="0">
              <a:spcBef>
                <a:spcPts val="0"/>
              </a:spcBef>
              <a:spcAft>
                <a:spcPts val="0"/>
              </a:spcAft>
              <a:buSzPts val="3000"/>
              <a:buFont typeface="Spinnaker"/>
              <a:buNone/>
              <a:defRPr b="1" sz="3000">
                <a:latin typeface="Spinnaker"/>
                <a:ea typeface="Spinnaker"/>
                <a:cs typeface="Spinnaker"/>
                <a:sym typeface="Spinnaker"/>
              </a:defRPr>
            </a:lvl7pPr>
            <a:lvl8pPr lvl="7" rtl="0">
              <a:spcBef>
                <a:spcPts val="0"/>
              </a:spcBef>
              <a:spcAft>
                <a:spcPts val="0"/>
              </a:spcAft>
              <a:buSzPts val="3000"/>
              <a:buFont typeface="Spinnaker"/>
              <a:buNone/>
              <a:defRPr b="1" sz="3000">
                <a:latin typeface="Spinnaker"/>
                <a:ea typeface="Spinnaker"/>
                <a:cs typeface="Spinnaker"/>
                <a:sym typeface="Spinnaker"/>
              </a:defRPr>
            </a:lvl8pPr>
            <a:lvl9pPr lvl="8" rtl="0">
              <a:spcBef>
                <a:spcPts val="0"/>
              </a:spcBef>
              <a:spcAft>
                <a:spcPts val="0"/>
              </a:spcAft>
              <a:buSzPts val="3000"/>
              <a:buFont typeface="Spinnaker"/>
              <a:buNone/>
              <a:defRPr b="1" sz="3000">
                <a:latin typeface="Spinnaker"/>
                <a:ea typeface="Spinnaker"/>
                <a:cs typeface="Spinnaker"/>
                <a:sym typeface="Spinnaker"/>
              </a:defRPr>
            </a:lvl9pPr>
          </a:lstStyle>
          <a:p>
            <a:r>
              <a:t>xx%</a:t>
            </a:r>
          </a:p>
        </p:txBody>
      </p:sp>
      <p:sp>
        <p:nvSpPr>
          <p:cNvPr id="182" name="Google Shape;182;p13"/>
          <p:cNvSpPr txBox="1"/>
          <p:nvPr>
            <p:ph idx="9" type="subTitle"/>
          </p:nvPr>
        </p:nvSpPr>
        <p:spPr>
          <a:xfrm>
            <a:off x="1024800" y="1975578"/>
            <a:ext cx="28188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pinnaker"/>
              <a:buNone/>
              <a:defRPr b="1" sz="2000">
                <a:latin typeface="Spinnaker"/>
                <a:ea typeface="Spinnaker"/>
                <a:cs typeface="Spinnaker"/>
                <a:sym typeface="Spinnaker"/>
              </a:defRPr>
            </a:lvl1pPr>
            <a:lvl2pPr lvl="1" rtl="0">
              <a:lnSpc>
                <a:spcPct val="100000"/>
              </a:lnSpc>
              <a:spcBef>
                <a:spcPts val="0"/>
              </a:spcBef>
              <a:spcAft>
                <a:spcPts val="0"/>
              </a:spcAft>
              <a:buSzPts val="2400"/>
              <a:buFont typeface="Spinnaker"/>
              <a:buNone/>
              <a:defRPr b="1" sz="2400">
                <a:latin typeface="Spinnaker"/>
                <a:ea typeface="Spinnaker"/>
                <a:cs typeface="Spinnaker"/>
                <a:sym typeface="Spinnaker"/>
              </a:defRPr>
            </a:lvl2pPr>
            <a:lvl3pPr lvl="2" rtl="0">
              <a:lnSpc>
                <a:spcPct val="100000"/>
              </a:lnSpc>
              <a:spcBef>
                <a:spcPts val="0"/>
              </a:spcBef>
              <a:spcAft>
                <a:spcPts val="0"/>
              </a:spcAft>
              <a:buSzPts val="2400"/>
              <a:buFont typeface="Spinnaker"/>
              <a:buNone/>
              <a:defRPr b="1" sz="2400">
                <a:latin typeface="Spinnaker"/>
                <a:ea typeface="Spinnaker"/>
                <a:cs typeface="Spinnaker"/>
                <a:sym typeface="Spinnaker"/>
              </a:defRPr>
            </a:lvl3pPr>
            <a:lvl4pPr lvl="3" rtl="0">
              <a:lnSpc>
                <a:spcPct val="100000"/>
              </a:lnSpc>
              <a:spcBef>
                <a:spcPts val="0"/>
              </a:spcBef>
              <a:spcAft>
                <a:spcPts val="0"/>
              </a:spcAft>
              <a:buSzPts val="2400"/>
              <a:buFont typeface="Spinnaker"/>
              <a:buNone/>
              <a:defRPr b="1" sz="2400">
                <a:latin typeface="Spinnaker"/>
                <a:ea typeface="Spinnaker"/>
                <a:cs typeface="Spinnaker"/>
                <a:sym typeface="Spinnaker"/>
              </a:defRPr>
            </a:lvl4pPr>
            <a:lvl5pPr lvl="4" rtl="0">
              <a:lnSpc>
                <a:spcPct val="100000"/>
              </a:lnSpc>
              <a:spcBef>
                <a:spcPts val="0"/>
              </a:spcBef>
              <a:spcAft>
                <a:spcPts val="0"/>
              </a:spcAft>
              <a:buSzPts val="2400"/>
              <a:buFont typeface="Spinnaker"/>
              <a:buNone/>
              <a:defRPr b="1" sz="2400">
                <a:latin typeface="Spinnaker"/>
                <a:ea typeface="Spinnaker"/>
                <a:cs typeface="Spinnaker"/>
                <a:sym typeface="Spinnaker"/>
              </a:defRPr>
            </a:lvl5pPr>
            <a:lvl6pPr lvl="5" rtl="0">
              <a:lnSpc>
                <a:spcPct val="100000"/>
              </a:lnSpc>
              <a:spcBef>
                <a:spcPts val="0"/>
              </a:spcBef>
              <a:spcAft>
                <a:spcPts val="0"/>
              </a:spcAft>
              <a:buSzPts val="2400"/>
              <a:buFont typeface="Spinnaker"/>
              <a:buNone/>
              <a:defRPr b="1" sz="2400">
                <a:latin typeface="Spinnaker"/>
                <a:ea typeface="Spinnaker"/>
                <a:cs typeface="Spinnaker"/>
                <a:sym typeface="Spinnaker"/>
              </a:defRPr>
            </a:lvl6pPr>
            <a:lvl7pPr lvl="6" rtl="0">
              <a:lnSpc>
                <a:spcPct val="100000"/>
              </a:lnSpc>
              <a:spcBef>
                <a:spcPts val="0"/>
              </a:spcBef>
              <a:spcAft>
                <a:spcPts val="0"/>
              </a:spcAft>
              <a:buSzPts val="2400"/>
              <a:buFont typeface="Spinnaker"/>
              <a:buNone/>
              <a:defRPr b="1" sz="2400">
                <a:latin typeface="Spinnaker"/>
                <a:ea typeface="Spinnaker"/>
                <a:cs typeface="Spinnaker"/>
                <a:sym typeface="Spinnaker"/>
              </a:defRPr>
            </a:lvl7pPr>
            <a:lvl8pPr lvl="7" rtl="0">
              <a:lnSpc>
                <a:spcPct val="100000"/>
              </a:lnSpc>
              <a:spcBef>
                <a:spcPts val="0"/>
              </a:spcBef>
              <a:spcAft>
                <a:spcPts val="0"/>
              </a:spcAft>
              <a:buSzPts val="2400"/>
              <a:buFont typeface="Spinnaker"/>
              <a:buNone/>
              <a:defRPr b="1" sz="2400">
                <a:latin typeface="Spinnaker"/>
                <a:ea typeface="Spinnaker"/>
                <a:cs typeface="Spinnaker"/>
                <a:sym typeface="Spinnaker"/>
              </a:defRPr>
            </a:lvl8pPr>
            <a:lvl9pPr lvl="8" rtl="0">
              <a:lnSpc>
                <a:spcPct val="100000"/>
              </a:lnSpc>
              <a:spcBef>
                <a:spcPts val="0"/>
              </a:spcBef>
              <a:spcAft>
                <a:spcPts val="0"/>
              </a:spcAft>
              <a:buSzPts val="2400"/>
              <a:buFont typeface="Spinnaker"/>
              <a:buNone/>
              <a:defRPr b="1" sz="2400">
                <a:latin typeface="Spinnaker"/>
                <a:ea typeface="Spinnaker"/>
                <a:cs typeface="Spinnaker"/>
                <a:sym typeface="Spinnaker"/>
              </a:defRPr>
            </a:lvl9pPr>
          </a:lstStyle>
          <a:p/>
        </p:txBody>
      </p:sp>
      <p:sp>
        <p:nvSpPr>
          <p:cNvPr id="183" name="Google Shape;183;p13"/>
          <p:cNvSpPr txBox="1"/>
          <p:nvPr>
            <p:ph idx="13" type="subTitle"/>
          </p:nvPr>
        </p:nvSpPr>
        <p:spPr>
          <a:xfrm>
            <a:off x="4172927" y="1975578"/>
            <a:ext cx="28188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pinnaker"/>
              <a:buNone/>
              <a:defRPr b="1" sz="2000">
                <a:latin typeface="Spinnaker"/>
                <a:ea typeface="Spinnaker"/>
                <a:cs typeface="Spinnaker"/>
                <a:sym typeface="Spinnaker"/>
              </a:defRPr>
            </a:lvl1pPr>
            <a:lvl2pPr lvl="1" rtl="0">
              <a:lnSpc>
                <a:spcPct val="100000"/>
              </a:lnSpc>
              <a:spcBef>
                <a:spcPts val="0"/>
              </a:spcBef>
              <a:spcAft>
                <a:spcPts val="0"/>
              </a:spcAft>
              <a:buSzPts val="2400"/>
              <a:buFont typeface="Spinnaker"/>
              <a:buNone/>
              <a:defRPr b="1" sz="2400">
                <a:latin typeface="Spinnaker"/>
                <a:ea typeface="Spinnaker"/>
                <a:cs typeface="Spinnaker"/>
                <a:sym typeface="Spinnaker"/>
              </a:defRPr>
            </a:lvl2pPr>
            <a:lvl3pPr lvl="2" rtl="0">
              <a:lnSpc>
                <a:spcPct val="100000"/>
              </a:lnSpc>
              <a:spcBef>
                <a:spcPts val="0"/>
              </a:spcBef>
              <a:spcAft>
                <a:spcPts val="0"/>
              </a:spcAft>
              <a:buSzPts val="2400"/>
              <a:buFont typeface="Spinnaker"/>
              <a:buNone/>
              <a:defRPr b="1" sz="2400">
                <a:latin typeface="Spinnaker"/>
                <a:ea typeface="Spinnaker"/>
                <a:cs typeface="Spinnaker"/>
                <a:sym typeface="Spinnaker"/>
              </a:defRPr>
            </a:lvl3pPr>
            <a:lvl4pPr lvl="3" rtl="0">
              <a:lnSpc>
                <a:spcPct val="100000"/>
              </a:lnSpc>
              <a:spcBef>
                <a:spcPts val="0"/>
              </a:spcBef>
              <a:spcAft>
                <a:spcPts val="0"/>
              </a:spcAft>
              <a:buSzPts val="2400"/>
              <a:buFont typeface="Spinnaker"/>
              <a:buNone/>
              <a:defRPr b="1" sz="2400">
                <a:latin typeface="Spinnaker"/>
                <a:ea typeface="Spinnaker"/>
                <a:cs typeface="Spinnaker"/>
                <a:sym typeface="Spinnaker"/>
              </a:defRPr>
            </a:lvl4pPr>
            <a:lvl5pPr lvl="4" rtl="0">
              <a:lnSpc>
                <a:spcPct val="100000"/>
              </a:lnSpc>
              <a:spcBef>
                <a:spcPts val="0"/>
              </a:spcBef>
              <a:spcAft>
                <a:spcPts val="0"/>
              </a:spcAft>
              <a:buSzPts val="2400"/>
              <a:buFont typeface="Spinnaker"/>
              <a:buNone/>
              <a:defRPr b="1" sz="2400">
                <a:latin typeface="Spinnaker"/>
                <a:ea typeface="Spinnaker"/>
                <a:cs typeface="Spinnaker"/>
                <a:sym typeface="Spinnaker"/>
              </a:defRPr>
            </a:lvl5pPr>
            <a:lvl6pPr lvl="5" rtl="0">
              <a:lnSpc>
                <a:spcPct val="100000"/>
              </a:lnSpc>
              <a:spcBef>
                <a:spcPts val="0"/>
              </a:spcBef>
              <a:spcAft>
                <a:spcPts val="0"/>
              </a:spcAft>
              <a:buSzPts val="2400"/>
              <a:buFont typeface="Spinnaker"/>
              <a:buNone/>
              <a:defRPr b="1" sz="2400">
                <a:latin typeface="Spinnaker"/>
                <a:ea typeface="Spinnaker"/>
                <a:cs typeface="Spinnaker"/>
                <a:sym typeface="Spinnaker"/>
              </a:defRPr>
            </a:lvl6pPr>
            <a:lvl7pPr lvl="6" rtl="0">
              <a:lnSpc>
                <a:spcPct val="100000"/>
              </a:lnSpc>
              <a:spcBef>
                <a:spcPts val="0"/>
              </a:spcBef>
              <a:spcAft>
                <a:spcPts val="0"/>
              </a:spcAft>
              <a:buSzPts val="2400"/>
              <a:buFont typeface="Spinnaker"/>
              <a:buNone/>
              <a:defRPr b="1" sz="2400">
                <a:latin typeface="Spinnaker"/>
                <a:ea typeface="Spinnaker"/>
                <a:cs typeface="Spinnaker"/>
                <a:sym typeface="Spinnaker"/>
              </a:defRPr>
            </a:lvl7pPr>
            <a:lvl8pPr lvl="7" rtl="0">
              <a:lnSpc>
                <a:spcPct val="100000"/>
              </a:lnSpc>
              <a:spcBef>
                <a:spcPts val="0"/>
              </a:spcBef>
              <a:spcAft>
                <a:spcPts val="0"/>
              </a:spcAft>
              <a:buSzPts val="2400"/>
              <a:buFont typeface="Spinnaker"/>
              <a:buNone/>
              <a:defRPr b="1" sz="2400">
                <a:latin typeface="Spinnaker"/>
                <a:ea typeface="Spinnaker"/>
                <a:cs typeface="Spinnaker"/>
                <a:sym typeface="Spinnaker"/>
              </a:defRPr>
            </a:lvl8pPr>
            <a:lvl9pPr lvl="8" rtl="0">
              <a:lnSpc>
                <a:spcPct val="100000"/>
              </a:lnSpc>
              <a:spcBef>
                <a:spcPts val="0"/>
              </a:spcBef>
              <a:spcAft>
                <a:spcPts val="0"/>
              </a:spcAft>
              <a:buSzPts val="2400"/>
              <a:buFont typeface="Spinnaker"/>
              <a:buNone/>
              <a:defRPr b="1" sz="2400">
                <a:latin typeface="Spinnaker"/>
                <a:ea typeface="Spinnaker"/>
                <a:cs typeface="Spinnaker"/>
                <a:sym typeface="Spinnaker"/>
              </a:defRPr>
            </a:lvl9pPr>
          </a:lstStyle>
          <a:p/>
        </p:txBody>
      </p:sp>
      <p:sp>
        <p:nvSpPr>
          <p:cNvPr id="184" name="Google Shape;184;p13"/>
          <p:cNvSpPr txBox="1"/>
          <p:nvPr>
            <p:ph idx="14" type="subTitle"/>
          </p:nvPr>
        </p:nvSpPr>
        <p:spPr>
          <a:xfrm>
            <a:off x="1024800" y="3561458"/>
            <a:ext cx="28188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pinnaker"/>
              <a:buNone/>
              <a:defRPr b="1" sz="2000">
                <a:latin typeface="Spinnaker"/>
                <a:ea typeface="Spinnaker"/>
                <a:cs typeface="Spinnaker"/>
                <a:sym typeface="Spinnaker"/>
              </a:defRPr>
            </a:lvl1pPr>
            <a:lvl2pPr lvl="1" rtl="0">
              <a:lnSpc>
                <a:spcPct val="100000"/>
              </a:lnSpc>
              <a:spcBef>
                <a:spcPts val="0"/>
              </a:spcBef>
              <a:spcAft>
                <a:spcPts val="0"/>
              </a:spcAft>
              <a:buSzPts val="2400"/>
              <a:buFont typeface="Spinnaker"/>
              <a:buNone/>
              <a:defRPr b="1" sz="2400">
                <a:latin typeface="Spinnaker"/>
                <a:ea typeface="Spinnaker"/>
                <a:cs typeface="Spinnaker"/>
                <a:sym typeface="Spinnaker"/>
              </a:defRPr>
            </a:lvl2pPr>
            <a:lvl3pPr lvl="2" rtl="0">
              <a:lnSpc>
                <a:spcPct val="100000"/>
              </a:lnSpc>
              <a:spcBef>
                <a:spcPts val="0"/>
              </a:spcBef>
              <a:spcAft>
                <a:spcPts val="0"/>
              </a:spcAft>
              <a:buSzPts val="2400"/>
              <a:buFont typeface="Spinnaker"/>
              <a:buNone/>
              <a:defRPr b="1" sz="2400">
                <a:latin typeface="Spinnaker"/>
                <a:ea typeface="Spinnaker"/>
                <a:cs typeface="Spinnaker"/>
                <a:sym typeface="Spinnaker"/>
              </a:defRPr>
            </a:lvl3pPr>
            <a:lvl4pPr lvl="3" rtl="0">
              <a:lnSpc>
                <a:spcPct val="100000"/>
              </a:lnSpc>
              <a:spcBef>
                <a:spcPts val="0"/>
              </a:spcBef>
              <a:spcAft>
                <a:spcPts val="0"/>
              </a:spcAft>
              <a:buSzPts val="2400"/>
              <a:buFont typeface="Spinnaker"/>
              <a:buNone/>
              <a:defRPr b="1" sz="2400">
                <a:latin typeface="Spinnaker"/>
                <a:ea typeface="Spinnaker"/>
                <a:cs typeface="Spinnaker"/>
                <a:sym typeface="Spinnaker"/>
              </a:defRPr>
            </a:lvl4pPr>
            <a:lvl5pPr lvl="4" rtl="0">
              <a:lnSpc>
                <a:spcPct val="100000"/>
              </a:lnSpc>
              <a:spcBef>
                <a:spcPts val="0"/>
              </a:spcBef>
              <a:spcAft>
                <a:spcPts val="0"/>
              </a:spcAft>
              <a:buSzPts val="2400"/>
              <a:buFont typeface="Spinnaker"/>
              <a:buNone/>
              <a:defRPr b="1" sz="2400">
                <a:latin typeface="Spinnaker"/>
                <a:ea typeface="Spinnaker"/>
                <a:cs typeface="Spinnaker"/>
                <a:sym typeface="Spinnaker"/>
              </a:defRPr>
            </a:lvl5pPr>
            <a:lvl6pPr lvl="5" rtl="0">
              <a:lnSpc>
                <a:spcPct val="100000"/>
              </a:lnSpc>
              <a:spcBef>
                <a:spcPts val="0"/>
              </a:spcBef>
              <a:spcAft>
                <a:spcPts val="0"/>
              </a:spcAft>
              <a:buSzPts val="2400"/>
              <a:buFont typeface="Spinnaker"/>
              <a:buNone/>
              <a:defRPr b="1" sz="2400">
                <a:latin typeface="Spinnaker"/>
                <a:ea typeface="Spinnaker"/>
                <a:cs typeface="Spinnaker"/>
                <a:sym typeface="Spinnaker"/>
              </a:defRPr>
            </a:lvl6pPr>
            <a:lvl7pPr lvl="6" rtl="0">
              <a:lnSpc>
                <a:spcPct val="100000"/>
              </a:lnSpc>
              <a:spcBef>
                <a:spcPts val="0"/>
              </a:spcBef>
              <a:spcAft>
                <a:spcPts val="0"/>
              </a:spcAft>
              <a:buSzPts val="2400"/>
              <a:buFont typeface="Spinnaker"/>
              <a:buNone/>
              <a:defRPr b="1" sz="2400">
                <a:latin typeface="Spinnaker"/>
                <a:ea typeface="Spinnaker"/>
                <a:cs typeface="Spinnaker"/>
                <a:sym typeface="Spinnaker"/>
              </a:defRPr>
            </a:lvl7pPr>
            <a:lvl8pPr lvl="7" rtl="0">
              <a:lnSpc>
                <a:spcPct val="100000"/>
              </a:lnSpc>
              <a:spcBef>
                <a:spcPts val="0"/>
              </a:spcBef>
              <a:spcAft>
                <a:spcPts val="0"/>
              </a:spcAft>
              <a:buSzPts val="2400"/>
              <a:buFont typeface="Spinnaker"/>
              <a:buNone/>
              <a:defRPr b="1" sz="2400">
                <a:latin typeface="Spinnaker"/>
                <a:ea typeface="Spinnaker"/>
                <a:cs typeface="Spinnaker"/>
                <a:sym typeface="Spinnaker"/>
              </a:defRPr>
            </a:lvl8pPr>
            <a:lvl9pPr lvl="8" rtl="0">
              <a:lnSpc>
                <a:spcPct val="100000"/>
              </a:lnSpc>
              <a:spcBef>
                <a:spcPts val="0"/>
              </a:spcBef>
              <a:spcAft>
                <a:spcPts val="0"/>
              </a:spcAft>
              <a:buSzPts val="2400"/>
              <a:buFont typeface="Spinnaker"/>
              <a:buNone/>
              <a:defRPr b="1" sz="2400">
                <a:latin typeface="Spinnaker"/>
                <a:ea typeface="Spinnaker"/>
                <a:cs typeface="Spinnaker"/>
                <a:sym typeface="Spinnaker"/>
              </a:defRPr>
            </a:lvl9pPr>
          </a:lstStyle>
          <a:p/>
        </p:txBody>
      </p:sp>
      <p:sp>
        <p:nvSpPr>
          <p:cNvPr id="185" name="Google Shape;185;p13"/>
          <p:cNvSpPr txBox="1"/>
          <p:nvPr>
            <p:ph idx="15" type="subTitle"/>
          </p:nvPr>
        </p:nvSpPr>
        <p:spPr>
          <a:xfrm>
            <a:off x="4172927" y="3561458"/>
            <a:ext cx="28188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pinnaker"/>
              <a:buNone/>
              <a:defRPr b="1" sz="2000">
                <a:latin typeface="Spinnaker"/>
                <a:ea typeface="Spinnaker"/>
                <a:cs typeface="Spinnaker"/>
                <a:sym typeface="Spinnaker"/>
              </a:defRPr>
            </a:lvl1pPr>
            <a:lvl2pPr lvl="1" rtl="0">
              <a:lnSpc>
                <a:spcPct val="100000"/>
              </a:lnSpc>
              <a:spcBef>
                <a:spcPts val="0"/>
              </a:spcBef>
              <a:spcAft>
                <a:spcPts val="0"/>
              </a:spcAft>
              <a:buSzPts val="2400"/>
              <a:buFont typeface="Spinnaker"/>
              <a:buNone/>
              <a:defRPr b="1" sz="2400">
                <a:latin typeface="Spinnaker"/>
                <a:ea typeface="Spinnaker"/>
                <a:cs typeface="Spinnaker"/>
                <a:sym typeface="Spinnaker"/>
              </a:defRPr>
            </a:lvl2pPr>
            <a:lvl3pPr lvl="2" rtl="0">
              <a:lnSpc>
                <a:spcPct val="100000"/>
              </a:lnSpc>
              <a:spcBef>
                <a:spcPts val="0"/>
              </a:spcBef>
              <a:spcAft>
                <a:spcPts val="0"/>
              </a:spcAft>
              <a:buSzPts val="2400"/>
              <a:buFont typeface="Spinnaker"/>
              <a:buNone/>
              <a:defRPr b="1" sz="2400">
                <a:latin typeface="Spinnaker"/>
                <a:ea typeface="Spinnaker"/>
                <a:cs typeface="Spinnaker"/>
                <a:sym typeface="Spinnaker"/>
              </a:defRPr>
            </a:lvl3pPr>
            <a:lvl4pPr lvl="3" rtl="0">
              <a:lnSpc>
                <a:spcPct val="100000"/>
              </a:lnSpc>
              <a:spcBef>
                <a:spcPts val="0"/>
              </a:spcBef>
              <a:spcAft>
                <a:spcPts val="0"/>
              </a:spcAft>
              <a:buSzPts val="2400"/>
              <a:buFont typeface="Spinnaker"/>
              <a:buNone/>
              <a:defRPr b="1" sz="2400">
                <a:latin typeface="Spinnaker"/>
                <a:ea typeface="Spinnaker"/>
                <a:cs typeface="Spinnaker"/>
                <a:sym typeface="Spinnaker"/>
              </a:defRPr>
            </a:lvl4pPr>
            <a:lvl5pPr lvl="4" rtl="0">
              <a:lnSpc>
                <a:spcPct val="100000"/>
              </a:lnSpc>
              <a:spcBef>
                <a:spcPts val="0"/>
              </a:spcBef>
              <a:spcAft>
                <a:spcPts val="0"/>
              </a:spcAft>
              <a:buSzPts val="2400"/>
              <a:buFont typeface="Spinnaker"/>
              <a:buNone/>
              <a:defRPr b="1" sz="2400">
                <a:latin typeface="Spinnaker"/>
                <a:ea typeface="Spinnaker"/>
                <a:cs typeface="Spinnaker"/>
                <a:sym typeface="Spinnaker"/>
              </a:defRPr>
            </a:lvl5pPr>
            <a:lvl6pPr lvl="5" rtl="0">
              <a:lnSpc>
                <a:spcPct val="100000"/>
              </a:lnSpc>
              <a:spcBef>
                <a:spcPts val="0"/>
              </a:spcBef>
              <a:spcAft>
                <a:spcPts val="0"/>
              </a:spcAft>
              <a:buSzPts val="2400"/>
              <a:buFont typeface="Spinnaker"/>
              <a:buNone/>
              <a:defRPr b="1" sz="2400">
                <a:latin typeface="Spinnaker"/>
                <a:ea typeface="Spinnaker"/>
                <a:cs typeface="Spinnaker"/>
                <a:sym typeface="Spinnaker"/>
              </a:defRPr>
            </a:lvl6pPr>
            <a:lvl7pPr lvl="6" rtl="0">
              <a:lnSpc>
                <a:spcPct val="100000"/>
              </a:lnSpc>
              <a:spcBef>
                <a:spcPts val="0"/>
              </a:spcBef>
              <a:spcAft>
                <a:spcPts val="0"/>
              </a:spcAft>
              <a:buSzPts val="2400"/>
              <a:buFont typeface="Spinnaker"/>
              <a:buNone/>
              <a:defRPr b="1" sz="2400">
                <a:latin typeface="Spinnaker"/>
                <a:ea typeface="Spinnaker"/>
                <a:cs typeface="Spinnaker"/>
                <a:sym typeface="Spinnaker"/>
              </a:defRPr>
            </a:lvl7pPr>
            <a:lvl8pPr lvl="7" rtl="0">
              <a:lnSpc>
                <a:spcPct val="100000"/>
              </a:lnSpc>
              <a:spcBef>
                <a:spcPts val="0"/>
              </a:spcBef>
              <a:spcAft>
                <a:spcPts val="0"/>
              </a:spcAft>
              <a:buSzPts val="2400"/>
              <a:buFont typeface="Spinnaker"/>
              <a:buNone/>
              <a:defRPr b="1" sz="2400">
                <a:latin typeface="Spinnaker"/>
                <a:ea typeface="Spinnaker"/>
                <a:cs typeface="Spinnaker"/>
                <a:sym typeface="Spinnaker"/>
              </a:defRPr>
            </a:lvl8pPr>
            <a:lvl9pPr lvl="8" rtl="0">
              <a:lnSpc>
                <a:spcPct val="100000"/>
              </a:lnSpc>
              <a:spcBef>
                <a:spcPts val="0"/>
              </a:spcBef>
              <a:spcAft>
                <a:spcPts val="0"/>
              </a:spcAft>
              <a:buSzPts val="2400"/>
              <a:buFont typeface="Spinnaker"/>
              <a:buNone/>
              <a:defRPr b="1" sz="2400">
                <a:latin typeface="Spinnaker"/>
                <a:ea typeface="Spinnaker"/>
                <a:cs typeface="Spinnaker"/>
                <a:sym typeface="Spinna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6" name="Shape 186"/>
        <p:cNvGrpSpPr/>
        <p:nvPr/>
      </p:nvGrpSpPr>
      <p:grpSpPr>
        <a:xfrm>
          <a:off x="0" y="0"/>
          <a:ext cx="0" cy="0"/>
          <a:chOff x="0" y="0"/>
          <a:chExt cx="0" cy="0"/>
        </a:xfrm>
      </p:grpSpPr>
      <p:grpSp>
        <p:nvGrpSpPr>
          <p:cNvPr id="187" name="Google Shape;187;p14"/>
          <p:cNvGrpSpPr/>
          <p:nvPr/>
        </p:nvGrpSpPr>
        <p:grpSpPr>
          <a:xfrm>
            <a:off x="-1901713" y="-2013025"/>
            <a:ext cx="12274806" cy="10233025"/>
            <a:chOff x="-1901713" y="-2013025"/>
            <a:chExt cx="12274806" cy="10233025"/>
          </a:xfrm>
        </p:grpSpPr>
        <p:grpSp>
          <p:nvGrpSpPr>
            <p:cNvPr id="188" name="Google Shape;188;p14"/>
            <p:cNvGrpSpPr/>
            <p:nvPr/>
          </p:nvGrpSpPr>
          <p:grpSpPr>
            <a:xfrm>
              <a:off x="-1901713" y="-2013025"/>
              <a:ext cx="11201838" cy="10233025"/>
              <a:chOff x="-1901713" y="-2013025"/>
              <a:chExt cx="11201838" cy="10233025"/>
            </a:xfrm>
          </p:grpSpPr>
          <p:sp>
            <p:nvSpPr>
              <p:cNvPr id="189" name="Google Shape;189;p14"/>
              <p:cNvSpPr/>
              <p:nvPr/>
            </p:nvSpPr>
            <p:spPr>
              <a:xfrm>
                <a:off x="-315950" y="-618575"/>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2706338" y="4429725"/>
                <a:ext cx="6593775" cy="3790275"/>
              </a:xfrm>
              <a:custGeom>
                <a:rect b="b" l="l" r="r" t="t"/>
                <a:pathLst>
                  <a:path extrusionOk="0" h="151611" w="263751">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flipH="1">
                <a:off x="4468200" y="-2013025"/>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4"/>
              <p:cNvGrpSpPr/>
              <p:nvPr/>
            </p:nvGrpSpPr>
            <p:grpSpPr>
              <a:xfrm>
                <a:off x="7988895" y="239505"/>
                <a:ext cx="883759" cy="600001"/>
                <a:chOff x="-3966800" y="-2580100"/>
                <a:chExt cx="1127675" cy="765600"/>
              </a:xfrm>
            </p:grpSpPr>
            <p:cxnSp>
              <p:nvCxnSpPr>
                <p:cNvPr id="193" name="Google Shape;193;p14"/>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94" name="Google Shape;194;p14"/>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95" name="Google Shape;195;p14"/>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sp>
            <p:nvSpPr>
              <p:cNvPr id="196" name="Google Shape;196;p14"/>
              <p:cNvSpPr/>
              <p:nvPr/>
            </p:nvSpPr>
            <p:spPr>
              <a:xfrm rot="3110315">
                <a:off x="-175041" y="-952129"/>
                <a:ext cx="2286253" cy="5503137"/>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197" name="Google Shape;197;p14"/>
            <p:cNvSpPr/>
            <p:nvPr/>
          </p:nvSpPr>
          <p:spPr>
            <a:xfrm rot="4615608">
              <a:off x="5817436" y="2046982"/>
              <a:ext cx="4756814" cy="3365763"/>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sp>
        <p:nvSpPr>
          <p:cNvPr id="198" name="Google Shape;198;p14"/>
          <p:cNvSpPr txBox="1"/>
          <p:nvPr>
            <p:ph idx="1" type="subTitle"/>
          </p:nvPr>
        </p:nvSpPr>
        <p:spPr>
          <a:xfrm>
            <a:off x="1094563" y="1760125"/>
            <a:ext cx="6954900" cy="1496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7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9" name="Google Shape;199;p14"/>
          <p:cNvSpPr txBox="1"/>
          <p:nvPr>
            <p:ph type="title"/>
          </p:nvPr>
        </p:nvSpPr>
        <p:spPr>
          <a:xfrm>
            <a:off x="1094538" y="3256175"/>
            <a:ext cx="6954900" cy="43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200" name="Shape 200"/>
        <p:cNvGrpSpPr/>
        <p:nvPr/>
      </p:nvGrpSpPr>
      <p:grpSpPr>
        <a:xfrm>
          <a:off x="0" y="0"/>
          <a:ext cx="0" cy="0"/>
          <a:chOff x="0" y="0"/>
          <a:chExt cx="0" cy="0"/>
        </a:xfrm>
      </p:grpSpPr>
      <p:grpSp>
        <p:nvGrpSpPr>
          <p:cNvPr id="201" name="Google Shape;201;p15"/>
          <p:cNvGrpSpPr/>
          <p:nvPr/>
        </p:nvGrpSpPr>
        <p:grpSpPr>
          <a:xfrm>
            <a:off x="-1114800" y="-1968754"/>
            <a:ext cx="12236825" cy="7898544"/>
            <a:chOff x="-1114800" y="-1968754"/>
            <a:chExt cx="12236825" cy="7898544"/>
          </a:xfrm>
        </p:grpSpPr>
        <p:sp>
          <p:nvSpPr>
            <p:cNvPr id="202" name="Google Shape;202;p15"/>
            <p:cNvSpPr/>
            <p:nvPr/>
          </p:nvSpPr>
          <p:spPr>
            <a:xfrm rot="5400000">
              <a:off x="987349" y="3329390"/>
              <a:ext cx="1507140" cy="3693660"/>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flipH="1" rot="10800000">
              <a:off x="-1114800" y="2981306"/>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rot="-3190281">
              <a:off x="7091536" y="-2155958"/>
              <a:ext cx="2286084" cy="5502731"/>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205" name="Google Shape;205;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206" name="Shape 206"/>
        <p:cNvGrpSpPr/>
        <p:nvPr/>
      </p:nvGrpSpPr>
      <p:grpSpPr>
        <a:xfrm>
          <a:off x="0" y="0"/>
          <a:ext cx="0" cy="0"/>
          <a:chOff x="0" y="0"/>
          <a:chExt cx="0" cy="0"/>
        </a:xfrm>
      </p:grpSpPr>
      <p:grpSp>
        <p:nvGrpSpPr>
          <p:cNvPr id="207" name="Google Shape;207;p16"/>
          <p:cNvGrpSpPr/>
          <p:nvPr/>
        </p:nvGrpSpPr>
        <p:grpSpPr>
          <a:xfrm>
            <a:off x="-1876800" y="-1968754"/>
            <a:ext cx="12236825" cy="7898544"/>
            <a:chOff x="-1876800" y="-1968754"/>
            <a:chExt cx="12236825" cy="7898544"/>
          </a:xfrm>
        </p:grpSpPr>
        <p:sp>
          <p:nvSpPr>
            <p:cNvPr id="208" name="Google Shape;208;p16"/>
            <p:cNvSpPr/>
            <p:nvPr/>
          </p:nvSpPr>
          <p:spPr>
            <a:xfrm>
              <a:off x="-315950" y="-618575"/>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flipH="1" rot="-5400000">
              <a:off x="6750736" y="3329390"/>
              <a:ext cx="1507140" cy="3693660"/>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rot="10800000">
              <a:off x="6474674" y="2981306"/>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flipH="1" rot="3190281">
              <a:off x="-132395" y="-2155958"/>
              <a:ext cx="2286084" cy="5502731"/>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212" name="Google Shape;212;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213" name="Shape 213"/>
        <p:cNvGrpSpPr/>
        <p:nvPr/>
      </p:nvGrpSpPr>
      <p:grpSpPr>
        <a:xfrm>
          <a:off x="0" y="0"/>
          <a:ext cx="0" cy="0"/>
          <a:chOff x="0" y="0"/>
          <a:chExt cx="0" cy="0"/>
        </a:xfrm>
      </p:grpSpPr>
      <p:grpSp>
        <p:nvGrpSpPr>
          <p:cNvPr id="214" name="Google Shape;214;p17"/>
          <p:cNvGrpSpPr/>
          <p:nvPr/>
        </p:nvGrpSpPr>
        <p:grpSpPr>
          <a:xfrm>
            <a:off x="-1876800" y="-1968754"/>
            <a:ext cx="12236825" cy="7898544"/>
            <a:chOff x="-1876800" y="-1968754"/>
            <a:chExt cx="12236825" cy="7898544"/>
          </a:xfrm>
        </p:grpSpPr>
        <p:sp>
          <p:nvSpPr>
            <p:cNvPr id="215" name="Google Shape;215;p17"/>
            <p:cNvSpPr/>
            <p:nvPr/>
          </p:nvSpPr>
          <p:spPr>
            <a:xfrm>
              <a:off x="-315950" y="-618575"/>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flipH="1" rot="-5400000">
              <a:off x="6750736" y="3329390"/>
              <a:ext cx="1507140" cy="3693660"/>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rot="10800000">
              <a:off x="6474674" y="2981306"/>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flipH="1" rot="3190281">
              <a:off x="-132395" y="-2155958"/>
              <a:ext cx="2286084" cy="5502731"/>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219" name="Google Shape;219;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20" name="Shape 220"/>
        <p:cNvGrpSpPr/>
        <p:nvPr/>
      </p:nvGrpSpPr>
      <p:grpSpPr>
        <a:xfrm>
          <a:off x="0" y="0"/>
          <a:ext cx="0" cy="0"/>
          <a:chOff x="0" y="0"/>
          <a:chExt cx="0" cy="0"/>
        </a:xfrm>
      </p:grpSpPr>
      <p:grpSp>
        <p:nvGrpSpPr>
          <p:cNvPr id="221" name="Google Shape;221;p18"/>
          <p:cNvGrpSpPr/>
          <p:nvPr/>
        </p:nvGrpSpPr>
        <p:grpSpPr>
          <a:xfrm flipH="1">
            <a:off x="-2345420" y="-1586931"/>
            <a:ext cx="12858695" cy="7257081"/>
            <a:chOff x="-1665150" y="-1586931"/>
            <a:chExt cx="12858695" cy="7257081"/>
          </a:xfrm>
        </p:grpSpPr>
        <p:grpSp>
          <p:nvGrpSpPr>
            <p:cNvPr id="222" name="Google Shape;222;p18"/>
            <p:cNvGrpSpPr/>
            <p:nvPr/>
          </p:nvGrpSpPr>
          <p:grpSpPr>
            <a:xfrm>
              <a:off x="-1665150" y="2304450"/>
              <a:ext cx="4756725" cy="3365700"/>
              <a:chOff x="-1665150" y="2304450"/>
              <a:chExt cx="4756725" cy="3365700"/>
            </a:xfrm>
          </p:grpSpPr>
          <p:sp>
            <p:nvSpPr>
              <p:cNvPr id="223" name="Google Shape;223;p18"/>
              <p:cNvSpPr/>
              <p:nvPr/>
            </p:nvSpPr>
            <p:spPr>
              <a:xfrm flipH="1">
                <a:off x="-133661" y="4459676"/>
                <a:ext cx="1934537" cy="784022"/>
              </a:xfrm>
              <a:custGeom>
                <a:rect b="b" l="l" r="r" t="t"/>
                <a:pathLst>
                  <a:path extrusionOk="0" h="60263" w="142665">
                    <a:moveTo>
                      <a:pt x="142664" y="60262"/>
                    </a:moveTo>
                    <a:lnTo>
                      <a:pt x="142664" y="1"/>
                    </a:lnTo>
                    <a:cubicBezTo>
                      <a:pt x="118976" y="39613"/>
                      <a:pt x="31678" y="15334"/>
                      <a:pt x="0" y="602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1665150" y="230445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nvGrpSpPr>
            <p:cNvPr id="225" name="Google Shape;225;p18"/>
            <p:cNvGrpSpPr/>
            <p:nvPr/>
          </p:nvGrpSpPr>
          <p:grpSpPr>
            <a:xfrm>
              <a:off x="5605148" y="-1586931"/>
              <a:ext cx="5588397" cy="6923365"/>
              <a:chOff x="5605148" y="-1586931"/>
              <a:chExt cx="5588397" cy="6923365"/>
            </a:xfrm>
          </p:grpSpPr>
          <p:sp>
            <p:nvSpPr>
              <p:cNvPr id="226" name="Google Shape;226;p18"/>
              <p:cNvSpPr/>
              <p:nvPr/>
            </p:nvSpPr>
            <p:spPr>
              <a:xfrm>
                <a:off x="7048673" y="1996850"/>
                <a:ext cx="4012576" cy="3339584"/>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5605150" y="-290950"/>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rot="-2827896">
                <a:off x="7256287" y="-1628740"/>
                <a:ext cx="2286118" cy="5502814"/>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grpSp>
      <p:sp>
        <p:nvSpPr>
          <p:cNvPr id="229" name="Google Shape;229;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
        <p:nvSpPr>
          <p:cNvPr id="230" name="Google Shape;230;p18"/>
          <p:cNvSpPr txBox="1"/>
          <p:nvPr>
            <p:ph hasCustomPrompt="1" idx="2" type="title"/>
          </p:nvPr>
        </p:nvSpPr>
        <p:spPr>
          <a:xfrm>
            <a:off x="1418188" y="2109776"/>
            <a:ext cx="11178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a:solidFill>
                  <a:schemeClr val="dk1"/>
                </a:solidFill>
              </a:defRPr>
            </a:lvl1pPr>
            <a:lvl2pPr lvl="1" rtl="0" algn="ctr">
              <a:spcBef>
                <a:spcPts val="0"/>
              </a:spcBef>
              <a:spcAft>
                <a:spcPts val="0"/>
              </a:spcAft>
              <a:buSzPts val="2200"/>
              <a:buFont typeface="Spinnaker"/>
              <a:buNone/>
              <a:defRPr sz="2200">
                <a:latin typeface="Spinnaker"/>
                <a:ea typeface="Spinnaker"/>
                <a:cs typeface="Spinnaker"/>
                <a:sym typeface="Spinnaker"/>
              </a:defRPr>
            </a:lvl2pPr>
            <a:lvl3pPr lvl="2" rtl="0" algn="ctr">
              <a:spcBef>
                <a:spcPts val="0"/>
              </a:spcBef>
              <a:spcAft>
                <a:spcPts val="0"/>
              </a:spcAft>
              <a:buSzPts val="2200"/>
              <a:buFont typeface="Spinnaker"/>
              <a:buNone/>
              <a:defRPr sz="2200">
                <a:latin typeface="Spinnaker"/>
                <a:ea typeface="Spinnaker"/>
                <a:cs typeface="Spinnaker"/>
                <a:sym typeface="Spinnaker"/>
              </a:defRPr>
            </a:lvl3pPr>
            <a:lvl4pPr lvl="3" rtl="0" algn="ctr">
              <a:spcBef>
                <a:spcPts val="0"/>
              </a:spcBef>
              <a:spcAft>
                <a:spcPts val="0"/>
              </a:spcAft>
              <a:buSzPts val="2200"/>
              <a:buFont typeface="Spinnaker"/>
              <a:buNone/>
              <a:defRPr sz="2200">
                <a:latin typeface="Spinnaker"/>
                <a:ea typeface="Spinnaker"/>
                <a:cs typeface="Spinnaker"/>
                <a:sym typeface="Spinnaker"/>
              </a:defRPr>
            </a:lvl4pPr>
            <a:lvl5pPr lvl="4" rtl="0" algn="ctr">
              <a:spcBef>
                <a:spcPts val="0"/>
              </a:spcBef>
              <a:spcAft>
                <a:spcPts val="0"/>
              </a:spcAft>
              <a:buSzPts val="2200"/>
              <a:buFont typeface="Spinnaker"/>
              <a:buNone/>
              <a:defRPr sz="2200">
                <a:latin typeface="Spinnaker"/>
                <a:ea typeface="Spinnaker"/>
                <a:cs typeface="Spinnaker"/>
                <a:sym typeface="Spinnaker"/>
              </a:defRPr>
            </a:lvl5pPr>
            <a:lvl6pPr lvl="5" rtl="0" algn="ctr">
              <a:spcBef>
                <a:spcPts val="0"/>
              </a:spcBef>
              <a:spcAft>
                <a:spcPts val="0"/>
              </a:spcAft>
              <a:buSzPts val="2200"/>
              <a:buFont typeface="Spinnaker"/>
              <a:buNone/>
              <a:defRPr sz="2200">
                <a:latin typeface="Spinnaker"/>
                <a:ea typeface="Spinnaker"/>
                <a:cs typeface="Spinnaker"/>
                <a:sym typeface="Spinnaker"/>
              </a:defRPr>
            </a:lvl6pPr>
            <a:lvl7pPr lvl="6" rtl="0" algn="ctr">
              <a:spcBef>
                <a:spcPts val="0"/>
              </a:spcBef>
              <a:spcAft>
                <a:spcPts val="0"/>
              </a:spcAft>
              <a:buSzPts val="2200"/>
              <a:buFont typeface="Spinnaker"/>
              <a:buNone/>
              <a:defRPr sz="2200">
                <a:latin typeface="Spinnaker"/>
                <a:ea typeface="Spinnaker"/>
                <a:cs typeface="Spinnaker"/>
                <a:sym typeface="Spinnaker"/>
              </a:defRPr>
            </a:lvl7pPr>
            <a:lvl8pPr lvl="7" rtl="0" algn="ctr">
              <a:spcBef>
                <a:spcPts val="0"/>
              </a:spcBef>
              <a:spcAft>
                <a:spcPts val="0"/>
              </a:spcAft>
              <a:buSzPts val="2200"/>
              <a:buFont typeface="Spinnaker"/>
              <a:buNone/>
              <a:defRPr sz="2200">
                <a:latin typeface="Spinnaker"/>
                <a:ea typeface="Spinnaker"/>
                <a:cs typeface="Spinnaker"/>
                <a:sym typeface="Spinnaker"/>
              </a:defRPr>
            </a:lvl8pPr>
            <a:lvl9pPr lvl="8" rtl="0" algn="ctr">
              <a:spcBef>
                <a:spcPts val="0"/>
              </a:spcBef>
              <a:spcAft>
                <a:spcPts val="0"/>
              </a:spcAft>
              <a:buSzPts val="2200"/>
              <a:buFont typeface="Spinnaker"/>
              <a:buNone/>
              <a:defRPr sz="2200">
                <a:latin typeface="Spinnaker"/>
                <a:ea typeface="Spinnaker"/>
                <a:cs typeface="Spinnaker"/>
                <a:sym typeface="Spinnaker"/>
              </a:defRPr>
            </a:lvl9pPr>
          </a:lstStyle>
          <a:p>
            <a:r>
              <a:t>xx%</a:t>
            </a:r>
          </a:p>
        </p:txBody>
      </p:sp>
      <p:sp>
        <p:nvSpPr>
          <p:cNvPr id="231" name="Google Shape;231;p18"/>
          <p:cNvSpPr txBox="1"/>
          <p:nvPr>
            <p:ph hasCustomPrompt="1" idx="3" type="title"/>
          </p:nvPr>
        </p:nvSpPr>
        <p:spPr>
          <a:xfrm>
            <a:off x="4013100" y="2109776"/>
            <a:ext cx="11178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a:solidFill>
                  <a:schemeClr val="dk1"/>
                </a:solidFill>
              </a:defRPr>
            </a:lvl1pPr>
            <a:lvl2pPr lvl="1" rtl="0" algn="ctr">
              <a:spcBef>
                <a:spcPts val="0"/>
              </a:spcBef>
              <a:spcAft>
                <a:spcPts val="0"/>
              </a:spcAft>
              <a:buSzPts val="2200"/>
              <a:buFont typeface="Spinnaker"/>
              <a:buNone/>
              <a:defRPr sz="2200">
                <a:latin typeface="Spinnaker"/>
                <a:ea typeface="Spinnaker"/>
                <a:cs typeface="Spinnaker"/>
                <a:sym typeface="Spinnaker"/>
              </a:defRPr>
            </a:lvl2pPr>
            <a:lvl3pPr lvl="2" rtl="0" algn="ctr">
              <a:spcBef>
                <a:spcPts val="0"/>
              </a:spcBef>
              <a:spcAft>
                <a:spcPts val="0"/>
              </a:spcAft>
              <a:buSzPts val="2200"/>
              <a:buFont typeface="Spinnaker"/>
              <a:buNone/>
              <a:defRPr sz="2200">
                <a:latin typeface="Spinnaker"/>
                <a:ea typeface="Spinnaker"/>
                <a:cs typeface="Spinnaker"/>
                <a:sym typeface="Spinnaker"/>
              </a:defRPr>
            </a:lvl3pPr>
            <a:lvl4pPr lvl="3" rtl="0" algn="ctr">
              <a:spcBef>
                <a:spcPts val="0"/>
              </a:spcBef>
              <a:spcAft>
                <a:spcPts val="0"/>
              </a:spcAft>
              <a:buSzPts val="2200"/>
              <a:buFont typeface="Spinnaker"/>
              <a:buNone/>
              <a:defRPr sz="2200">
                <a:latin typeface="Spinnaker"/>
                <a:ea typeface="Spinnaker"/>
                <a:cs typeface="Spinnaker"/>
                <a:sym typeface="Spinnaker"/>
              </a:defRPr>
            </a:lvl4pPr>
            <a:lvl5pPr lvl="4" rtl="0" algn="ctr">
              <a:spcBef>
                <a:spcPts val="0"/>
              </a:spcBef>
              <a:spcAft>
                <a:spcPts val="0"/>
              </a:spcAft>
              <a:buSzPts val="2200"/>
              <a:buFont typeface="Spinnaker"/>
              <a:buNone/>
              <a:defRPr sz="2200">
                <a:latin typeface="Spinnaker"/>
                <a:ea typeface="Spinnaker"/>
                <a:cs typeface="Spinnaker"/>
                <a:sym typeface="Spinnaker"/>
              </a:defRPr>
            </a:lvl5pPr>
            <a:lvl6pPr lvl="5" rtl="0" algn="ctr">
              <a:spcBef>
                <a:spcPts val="0"/>
              </a:spcBef>
              <a:spcAft>
                <a:spcPts val="0"/>
              </a:spcAft>
              <a:buSzPts val="2200"/>
              <a:buFont typeface="Spinnaker"/>
              <a:buNone/>
              <a:defRPr sz="2200">
                <a:latin typeface="Spinnaker"/>
                <a:ea typeface="Spinnaker"/>
                <a:cs typeface="Spinnaker"/>
                <a:sym typeface="Spinnaker"/>
              </a:defRPr>
            </a:lvl6pPr>
            <a:lvl7pPr lvl="6" rtl="0" algn="ctr">
              <a:spcBef>
                <a:spcPts val="0"/>
              </a:spcBef>
              <a:spcAft>
                <a:spcPts val="0"/>
              </a:spcAft>
              <a:buSzPts val="2200"/>
              <a:buFont typeface="Spinnaker"/>
              <a:buNone/>
              <a:defRPr sz="2200">
                <a:latin typeface="Spinnaker"/>
                <a:ea typeface="Spinnaker"/>
                <a:cs typeface="Spinnaker"/>
                <a:sym typeface="Spinnaker"/>
              </a:defRPr>
            </a:lvl7pPr>
            <a:lvl8pPr lvl="7" rtl="0" algn="ctr">
              <a:spcBef>
                <a:spcPts val="0"/>
              </a:spcBef>
              <a:spcAft>
                <a:spcPts val="0"/>
              </a:spcAft>
              <a:buSzPts val="2200"/>
              <a:buFont typeface="Spinnaker"/>
              <a:buNone/>
              <a:defRPr sz="2200">
                <a:latin typeface="Spinnaker"/>
                <a:ea typeface="Spinnaker"/>
                <a:cs typeface="Spinnaker"/>
                <a:sym typeface="Spinnaker"/>
              </a:defRPr>
            </a:lvl8pPr>
            <a:lvl9pPr lvl="8" rtl="0" algn="ctr">
              <a:spcBef>
                <a:spcPts val="0"/>
              </a:spcBef>
              <a:spcAft>
                <a:spcPts val="0"/>
              </a:spcAft>
              <a:buSzPts val="2200"/>
              <a:buFont typeface="Spinnaker"/>
              <a:buNone/>
              <a:defRPr sz="2200">
                <a:latin typeface="Spinnaker"/>
                <a:ea typeface="Spinnaker"/>
                <a:cs typeface="Spinnaker"/>
                <a:sym typeface="Spinnaker"/>
              </a:defRPr>
            </a:lvl9pPr>
          </a:lstStyle>
          <a:p>
            <a:r>
              <a:t>xx%</a:t>
            </a:r>
          </a:p>
        </p:txBody>
      </p:sp>
      <p:sp>
        <p:nvSpPr>
          <p:cNvPr id="232" name="Google Shape;232;p18"/>
          <p:cNvSpPr txBox="1"/>
          <p:nvPr>
            <p:ph hasCustomPrompt="1" idx="4" type="title"/>
          </p:nvPr>
        </p:nvSpPr>
        <p:spPr>
          <a:xfrm>
            <a:off x="6608013" y="2109776"/>
            <a:ext cx="1117800" cy="43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a:solidFill>
                  <a:schemeClr val="dk1"/>
                </a:solidFill>
              </a:defRPr>
            </a:lvl1pPr>
            <a:lvl2pPr lvl="1" rtl="0" algn="ctr">
              <a:spcBef>
                <a:spcPts val="0"/>
              </a:spcBef>
              <a:spcAft>
                <a:spcPts val="0"/>
              </a:spcAft>
              <a:buSzPts val="2200"/>
              <a:buFont typeface="Spinnaker"/>
              <a:buNone/>
              <a:defRPr sz="2200">
                <a:latin typeface="Spinnaker"/>
                <a:ea typeface="Spinnaker"/>
                <a:cs typeface="Spinnaker"/>
                <a:sym typeface="Spinnaker"/>
              </a:defRPr>
            </a:lvl2pPr>
            <a:lvl3pPr lvl="2" rtl="0" algn="ctr">
              <a:spcBef>
                <a:spcPts val="0"/>
              </a:spcBef>
              <a:spcAft>
                <a:spcPts val="0"/>
              </a:spcAft>
              <a:buSzPts val="2200"/>
              <a:buFont typeface="Spinnaker"/>
              <a:buNone/>
              <a:defRPr sz="2200">
                <a:latin typeface="Spinnaker"/>
                <a:ea typeface="Spinnaker"/>
                <a:cs typeface="Spinnaker"/>
                <a:sym typeface="Spinnaker"/>
              </a:defRPr>
            </a:lvl3pPr>
            <a:lvl4pPr lvl="3" rtl="0" algn="ctr">
              <a:spcBef>
                <a:spcPts val="0"/>
              </a:spcBef>
              <a:spcAft>
                <a:spcPts val="0"/>
              </a:spcAft>
              <a:buSzPts val="2200"/>
              <a:buFont typeface="Spinnaker"/>
              <a:buNone/>
              <a:defRPr sz="2200">
                <a:latin typeface="Spinnaker"/>
                <a:ea typeface="Spinnaker"/>
                <a:cs typeface="Spinnaker"/>
                <a:sym typeface="Spinnaker"/>
              </a:defRPr>
            </a:lvl4pPr>
            <a:lvl5pPr lvl="4" rtl="0" algn="ctr">
              <a:spcBef>
                <a:spcPts val="0"/>
              </a:spcBef>
              <a:spcAft>
                <a:spcPts val="0"/>
              </a:spcAft>
              <a:buSzPts val="2200"/>
              <a:buFont typeface="Spinnaker"/>
              <a:buNone/>
              <a:defRPr sz="2200">
                <a:latin typeface="Spinnaker"/>
                <a:ea typeface="Spinnaker"/>
                <a:cs typeface="Spinnaker"/>
                <a:sym typeface="Spinnaker"/>
              </a:defRPr>
            </a:lvl5pPr>
            <a:lvl6pPr lvl="5" rtl="0" algn="ctr">
              <a:spcBef>
                <a:spcPts val="0"/>
              </a:spcBef>
              <a:spcAft>
                <a:spcPts val="0"/>
              </a:spcAft>
              <a:buSzPts val="2200"/>
              <a:buFont typeface="Spinnaker"/>
              <a:buNone/>
              <a:defRPr sz="2200">
                <a:latin typeface="Spinnaker"/>
                <a:ea typeface="Spinnaker"/>
                <a:cs typeface="Spinnaker"/>
                <a:sym typeface="Spinnaker"/>
              </a:defRPr>
            </a:lvl6pPr>
            <a:lvl7pPr lvl="6" rtl="0" algn="ctr">
              <a:spcBef>
                <a:spcPts val="0"/>
              </a:spcBef>
              <a:spcAft>
                <a:spcPts val="0"/>
              </a:spcAft>
              <a:buSzPts val="2200"/>
              <a:buFont typeface="Spinnaker"/>
              <a:buNone/>
              <a:defRPr sz="2200">
                <a:latin typeface="Spinnaker"/>
                <a:ea typeface="Spinnaker"/>
                <a:cs typeface="Spinnaker"/>
                <a:sym typeface="Spinnaker"/>
              </a:defRPr>
            </a:lvl7pPr>
            <a:lvl8pPr lvl="7" rtl="0" algn="ctr">
              <a:spcBef>
                <a:spcPts val="0"/>
              </a:spcBef>
              <a:spcAft>
                <a:spcPts val="0"/>
              </a:spcAft>
              <a:buSzPts val="2200"/>
              <a:buFont typeface="Spinnaker"/>
              <a:buNone/>
              <a:defRPr sz="2200">
                <a:latin typeface="Spinnaker"/>
                <a:ea typeface="Spinnaker"/>
                <a:cs typeface="Spinnaker"/>
                <a:sym typeface="Spinnaker"/>
              </a:defRPr>
            </a:lvl8pPr>
            <a:lvl9pPr lvl="8" rtl="0" algn="ctr">
              <a:spcBef>
                <a:spcPts val="0"/>
              </a:spcBef>
              <a:spcAft>
                <a:spcPts val="0"/>
              </a:spcAft>
              <a:buSzPts val="2200"/>
              <a:buFont typeface="Spinnaker"/>
              <a:buNone/>
              <a:defRPr sz="2200">
                <a:latin typeface="Spinnaker"/>
                <a:ea typeface="Spinnaker"/>
                <a:cs typeface="Spinnaker"/>
                <a:sym typeface="Spinnaker"/>
              </a:defRPr>
            </a:lvl9pPr>
          </a:lstStyle>
          <a:p>
            <a:r>
              <a:t>xx%</a:t>
            </a:r>
          </a:p>
        </p:txBody>
      </p:sp>
      <p:sp>
        <p:nvSpPr>
          <p:cNvPr id="233" name="Google Shape;233;p18"/>
          <p:cNvSpPr txBox="1"/>
          <p:nvPr>
            <p:ph idx="1" type="subTitle"/>
          </p:nvPr>
        </p:nvSpPr>
        <p:spPr>
          <a:xfrm>
            <a:off x="831688" y="3716965"/>
            <a:ext cx="229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18"/>
          <p:cNvSpPr txBox="1"/>
          <p:nvPr>
            <p:ph idx="5" type="subTitle"/>
          </p:nvPr>
        </p:nvSpPr>
        <p:spPr>
          <a:xfrm>
            <a:off x="3426600" y="3716987"/>
            <a:ext cx="229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18"/>
          <p:cNvSpPr txBox="1"/>
          <p:nvPr>
            <p:ph idx="6" type="subTitle"/>
          </p:nvPr>
        </p:nvSpPr>
        <p:spPr>
          <a:xfrm>
            <a:off x="6021513" y="3716965"/>
            <a:ext cx="229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8"/>
          <p:cNvSpPr txBox="1"/>
          <p:nvPr>
            <p:ph idx="7" type="subTitle"/>
          </p:nvPr>
        </p:nvSpPr>
        <p:spPr>
          <a:xfrm>
            <a:off x="831688" y="3363038"/>
            <a:ext cx="2290800" cy="43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b="1"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b="1"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b="1"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b="1"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b="1"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b="1"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b="1"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b="1" sz="2000">
                <a:latin typeface="Spinnaker"/>
                <a:ea typeface="Spinnaker"/>
                <a:cs typeface="Spinnaker"/>
                <a:sym typeface="Spinnaker"/>
              </a:defRPr>
            </a:lvl9pPr>
          </a:lstStyle>
          <a:p/>
        </p:txBody>
      </p:sp>
      <p:sp>
        <p:nvSpPr>
          <p:cNvPr id="237" name="Google Shape;237;p18"/>
          <p:cNvSpPr txBox="1"/>
          <p:nvPr>
            <p:ph idx="8" type="subTitle"/>
          </p:nvPr>
        </p:nvSpPr>
        <p:spPr>
          <a:xfrm>
            <a:off x="3426600" y="3363038"/>
            <a:ext cx="2290800" cy="43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b="1"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b="1"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b="1"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b="1"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b="1"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b="1"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b="1"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b="1" sz="2000">
                <a:latin typeface="Spinnaker"/>
                <a:ea typeface="Spinnaker"/>
                <a:cs typeface="Spinnaker"/>
                <a:sym typeface="Spinnaker"/>
              </a:defRPr>
            </a:lvl9pPr>
          </a:lstStyle>
          <a:p/>
        </p:txBody>
      </p:sp>
      <p:sp>
        <p:nvSpPr>
          <p:cNvPr id="238" name="Google Shape;238;p18"/>
          <p:cNvSpPr txBox="1"/>
          <p:nvPr>
            <p:ph idx="9" type="subTitle"/>
          </p:nvPr>
        </p:nvSpPr>
        <p:spPr>
          <a:xfrm>
            <a:off x="6021513" y="3363038"/>
            <a:ext cx="2290800" cy="43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b="1"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b="1"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b="1"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b="1"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b="1"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b="1"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b="1"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b="1" sz="2000">
                <a:latin typeface="Spinnaker"/>
                <a:ea typeface="Spinnaker"/>
                <a:cs typeface="Spinnaker"/>
                <a:sym typeface="Spinnake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239" name="Shape 239"/>
        <p:cNvGrpSpPr/>
        <p:nvPr/>
      </p:nvGrpSpPr>
      <p:grpSpPr>
        <a:xfrm>
          <a:off x="0" y="0"/>
          <a:ext cx="0" cy="0"/>
          <a:chOff x="0" y="0"/>
          <a:chExt cx="0" cy="0"/>
        </a:xfrm>
      </p:grpSpPr>
      <p:grpSp>
        <p:nvGrpSpPr>
          <p:cNvPr id="240" name="Google Shape;240;p19"/>
          <p:cNvGrpSpPr/>
          <p:nvPr/>
        </p:nvGrpSpPr>
        <p:grpSpPr>
          <a:xfrm rot="10800000">
            <a:off x="-2419588" y="-1955297"/>
            <a:ext cx="12443150" cy="8117960"/>
            <a:chOff x="-704800" y="-1677934"/>
            <a:chExt cx="12443150" cy="8117960"/>
          </a:xfrm>
        </p:grpSpPr>
        <p:grpSp>
          <p:nvGrpSpPr>
            <p:cNvPr id="241" name="Google Shape;241;p19"/>
            <p:cNvGrpSpPr/>
            <p:nvPr/>
          </p:nvGrpSpPr>
          <p:grpSpPr>
            <a:xfrm>
              <a:off x="-704800" y="-1677934"/>
              <a:ext cx="2962036" cy="7455208"/>
              <a:chOff x="-704800" y="-1677934"/>
              <a:chExt cx="2962036" cy="7455208"/>
            </a:xfrm>
          </p:grpSpPr>
          <p:sp>
            <p:nvSpPr>
              <p:cNvPr id="242" name="Google Shape;242;p19"/>
              <p:cNvSpPr/>
              <p:nvPr/>
            </p:nvSpPr>
            <p:spPr>
              <a:xfrm flipH="1">
                <a:off x="-487642" y="3449265"/>
                <a:ext cx="1507140" cy="2318635"/>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flipH="1" rot="-5400000">
                <a:off x="-1087375" y="-1078219"/>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rot="-434621">
                <a:off x="-366963" y="151692"/>
                <a:ext cx="2286362" cy="550340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grpSp>
          <p:nvGrpSpPr>
            <p:cNvPr id="245" name="Google Shape;245;p19"/>
            <p:cNvGrpSpPr/>
            <p:nvPr/>
          </p:nvGrpSpPr>
          <p:grpSpPr>
            <a:xfrm>
              <a:off x="5145975" y="-1438300"/>
              <a:ext cx="6592375" cy="7878326"/>
              <a:chOff x="5145975" y="-1438300"/>
              <a:chExt cx="6592375" cy="7878326"/>
            </a:xfrm>
          </p:grpSpPr>
          <p:sp>
            <p:nvSpPr>
              <p:cNvPr id="246" name="Google Shape;246;p19"/>
              <p:cNvSpPr/>
              <p:nvPr/>
            </p:nvSpPr>
            <p:spPr>
              <a:xfrm>
                <a:off x="5145975" y="1258638"/>
                <a:ext cx="6592375" cy="5181388"/>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flipH="1" rot="10800000">
                <a:off x="5977738" y="-1438300"/>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5743850" y="-143830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sp>
        <p:nvSpPr>
          <p:cNvPr id="249" name="Google Shape;24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0" name="Google Shape;250;p19"/>
          <p:cNvSpPr txBox="1"/>
          <p:nvPr>
            <p:ph idx="1" type="subTitle"/>
          </p:nvPr>
        </p:nvSpPr>
        <p:spPr>
          <a:xfrm>
            <a:off x="2099375" y="3952025"/>
            <a:ext cx="4945200" cy="57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51" name="Google Shape;251;p19"/>
          <p:cNvGrpSpPr/>
          <p:nvPr/>
        </p:nvGrpSpPr>
        <p:grpSpPr>
          <a:xfrm>
            <a:off x="271345" y="4308580"/>
            <a:ext cx="883759" cy="600001"/>
            <a:chOff x="-3966800" y="-2580100"/>
            <a:chExt cx="1127675" cy="765600"/>
          </a:xfrm>
        </p:grpSpPr>
        <p:cxnSp>
          <p:nvCxnSpPr>
            <p:cNvPr id="252" name="Google Shape;252;p19"/>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253" name="Google Shape;253;p19"/>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254" name="Google Shape;254;p19"/>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255" name="Shape 255"/>
        <p:cNvGrpSpPr/>
        <p:nvPr/>
      </p:nvGrpSpPr>
      <p:grpSpPr>
        <a:xfrm>
          <a:off x="0" y="0"/>
          <a:ext cx="0" cy="0"/>
          <a:chOff x="0" y="0"/>
          <a:chExt cx="0" cy="0"/>
        </a:xfrm>
      </p:grpSpPr>
      <p:grpSp>
        <p:nvGrpSpPr>
          <p:cNvPr id="256" name="Google Shape;256;p20"/>
          <p:cNvGrpSpPr/>
          <p:nvPr/>
        </p:nvGrpSpPr>
        <p:grpSpPr>
          <a:xfrm>
            <a:off x="-1241314" y="-1178648"/>
            <a:ext cx="5231995" cy="4080365"/>
            <a:chOff x="-1241314" y="-1178648"/>
            <a:chExt cx="5231995" cy="4080365"/>
          </a:xfrm>
        </p:grpSpPr>
        <p:sp>
          <p:nvSpPr>
            <p:cNvPr id="257" name="Google Shape;257;p20"/>
            <p:cNvSpPr/>
            <p:nvPr/>
          </p:nvSpPr>
          <p:spPr>
            <a:xfrm flipH="1" rot="5400000">
              <a:off x="-470384" y="-266600"/>
              <a:ext cx="3241700" cy="2698000"/>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flipH="1" rot="549993">
              <a:off x="-1003608" y="-821265"/>
              <a:ext cx="4756583" cy="33656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cxnSp>
          <p:nvCxnSpPr>
            <p:cNvPr id="259" name="Google Shape;259;p20"/>
            <p:cNvCxnSpPr/>
            <p:nvPr/>
          </p:nvCxnSpPr>
          <p:spPr>
            <a:xfrm>
              <a:off x="331114" y="239505"/>
              <a:ext cx="600000" cy="600000"/>
            </a:xfrm>
            <a:prstGeom prst="straightConnector1">
              <a:avLst/>
            </a:prstGeom>
            <a:noFill/>
            <a:ln cap="flat" cmpd="sng" w="9525">
              <a:solidFill>
                <a:schemeClr val="lt1"/>
              </a:solidFill>
              <a:prstDash val="solid"/>
              <a:round/>
              <a:headEnd len="med" w="med" type="none"/>
              <a:tailEnd len="med" w="med" type="none"/>
            </a:ln>
          </p:spPr>
        </p:cxnSp>
        <p:cxnSp>
          <p:nvCxnSpPr>
            <p:cNvPr id="260" name="Google Shape;260;p20"/>
            <p:cNvCxnSpPr/>
            <p:nvPr/>
          </p:nvCxnSpPr>
          <p:spPr>
            <a:xfrm>
              <a:off x="670985" y="335547"/>
              <a:ext cx="408000" cy="408000"/>
            </a:xfrm>
            <a:prstGeom prst="straightConnector1">
              <a:avLst/>
            </a:prstGeom>
            <a:noFill/>
            <a:ln cap="flat" cmpd="sng" w="9525">
              <a:solidFill>
                <a:schemeClr val="lt1"/>
              </a:solidFill>
              <a:prstDash val="solid"/>
              <a:round/>
              <a:headEnd len="med" w="med" type="none"/>
              <a:tailEnd len="med" w="med" type="none"/>
            </a:ln>
          </p:spPr>
        </p:cxnSp>
        <p:cxnSp>
          <p:nvCxnSpPr>
            <p:cNvPr id="261" name="Google Shape;261;p20"/>
            <p:cNvCxnSpPr/>
            <p:nvPr/>
          </p:nvCxnSpPr>
          <p:spPr>
            <a:xfrm>
              <a:off x="195142" y="335547"/>
              <a:ext cx="408000" cy="408000"/>
            </a:xfrm>
            <a:prstGeom prst="straightConnector1">
              <a:avLst/>
            </a:prstGeom>
            <a:noFill/>
            <a:ln cap="flat" cmpd="sng" w="9525">
              <a:solidFill>
                <a:schemeClr val="lt1"/>
              </a:solidFill>
              <a:prstDash val="solid"/>
              <a:round/>
              <a:headEnd len="med" w="med" type="none"/>
              <a:tailEnd len="med" w="med" type="none"/>
            </a:ln>
          </p:spPr>
        </p:cxnSp>
      </p:grpSp>
      <p:sp>
        <p:nvSpPr>
          <p:cNvPr id="262" name="Google Shape;262;p20"/>
          <p:cNvSpPr txBox="1"/>
          <p:nvPr>
            <p:ph type="title"/>
          </p:nvPr>
        </p:nvSpPr>
        <p:spPr>
          <a:xfrm>
            <a:off x="713225" y="2213027"/>
            <a:ext cx="4592700" cy="1709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Font typeface="Space Mono"/>
              <a:buNone/>
              <a:defRPr>
                <a:latin typeface="Space Mono"/>
                <a:ea typeface="Space Mono"/>
                <a:cs typeface="Space Mono"/>
                <a:sym typeface="Space Mono"/>
              </a:defRPr>
            </a:lvl2pPr>
            <a:lvl3pPr lvl="2" rtl="0" algn="ctr">
              <a:spcBef>
                <a:spcPts val="0"/>
              </a:spcBef>
              <a:spcAft>
                <a:spcPts val="0"/>
              </a:spcAft>
              <a:buSzPts val="3000"/>
              <a:buFont typeface="Space Mono"/>
              <a:buNone/>
              <a:defRPr>
                <a:latin typeface="Space Mono"/>
                <a:ea typeface="Space Mono"/>
                <a:cs typeface="Space Mono"/>
                <a:sym typeface="Space Mono"/>
              </a:defRPr>
            </a:lvl3pPr>
            <a:lvl4pPr lvl="3" rtl="0" algn="ctr">
              <a:spcBef>
                <a:spcPts val="0"/>
              </a:spcBef>
              <a:spcAft>
                <a:spcPts val="0"/>
              </a:spcAft>
              <a:buSzPts val="3000"/>
              <a:buFont typeface="Space Mono"/>
              <a:buNone/>
              <a:defRPr>
                <a:latin typeface="Space Mono"/>
                <a:ea typeface="Space Mono"/>
                <a:cs typeface="Space Mono"/>
                <a:sym typeface="Space Mono"/>
              </a:defRPr>
            </a:lvl4pPr>
            <a:lvl5pPr lvl="4" rtl="0" algn="ctr">
              <a:spcBef>
                <a:spcPts val="0"/>
              </a:spcBef>
              <a:spcAft>
                <a:spcPts val="0"/>
              </a:spcAft>
              <a:buSzPts val="3000"/>
              <a:buFont typeface="Space Mono"/>
              <a:buNone/>
              <a:defRPr>
                <a:latin typeface="Space Mono"/>
                <a:ea typeface="Space Mono"/>
                <a:cs typeface="Space Mono"/>
                <a:sym typeface="Space Mono"/>
              </a:defRPr>
            </a:lvl5pPr>
            <a:lvl6pPr lvl="5" rtl="0" algn="ctr">
              <a:spcBef>
                <a:spcPts val="0"/>
              </a:spcBef>
              <a:spcAft>
                <a:spcPts val="0"/>
              </a:spcAft>
              <a:buSzPts val="3000"/>
              <a:buFont typeface="Space Mono"/>
              <a:buNone/>
              <a:defRPr>
                <a:latin typeface="Space Mono"/>
                <a:ea typeface="Space Mono"/>
                <a:cs typeface="Space Mono"/>
                <a:sym typeface="Space Mono"/>
              </a:defRPr>
            </a:lvl6pPr>
            <a:lvl7pPr lvl="6" rtl="0" algn="ctr">
              <a:spcBef>
                <a:spcPts val="0"/>
              </a:spcBef>
              <a:spcAft>
                <a:spcPts val="0"/>
              </a:spcAft>
              <a:buSzPts val="3000"/>
              <a:buFont typeface="Space Mono"/>
              <a:buNone/>
              <a:defRPr>
                <a:latin typeface="Space Mono"/>
                <a:ea typeface="Space Mono"/>
                <a:cs typeface="Space Mono"/>
                <a:sym typeface="Space Mono"/>
              </a:defRPr>
            </a:lvl7pPr>
            <a:lvl8pPr lvl="7" rtl="0" algn="ctr">
              <a:spcBef>
                <a:spcPts val="0"/>
              </a:spcBef>
              <a:spcAft>
                <a:spcPts val="0"/>
              </a:spcAft>
              <a:buSzPts val="3000"/>
              <a:buFont typeface="Space Mono"/>
              <a:buNone/>
              <a:defRPr>
                <a:latin typeface="Space Mono"/>
                <a:ea typeface="Space Mono"/>
                <a:cs typeface="Space Mono"/>
                <a:sym typeface="Space Mono"/>
              </a:defRPr>
            </a:lvl8pPr>
            <a:lvl9pPr lvl="8" rtl="0" algn="ctr">
              <a:spcBef>
                <a:spcPts val="0"/>
              </a:spcBef>
              <a:spcAft>
                <a:spcPts val="0"/>
              </a:spcAft>
              <a:buSzPts val="3000"/>
              <a:buFont typeface="Space Mono"/>
              <a:buNone/>
              <a:defRPr>
                <a:latin typeface="Space Mono"/>
                <a:ea typeface="Space Mono"/>
                <a:cs typeface="Space Mono"/>
                <a:sym typeface="Space Mono"/>
              </a:defRPr>
            </a:lvl9pPr>
          </a:lstStyle>
          <a:p/>
        </p:txBody>
      </p:sp>
      <p:sp>
        <p:nvSpPr>
          <p:cNvPr id="263" name="Google Shape;263;p20"/>
          <p:cNvSpPr txBox="1"/>
          <p:nvPr>
            <p:ph idx="1" type="subTitle"/>
          </p:nvPr>
        </p:nvSpPr>
        <p:spPr>
          <a:xfrm>
            <a:off x="713277" y="3816776"/>
            <a:ext cx="4592700" cy="79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grpSp>
        <p:nvGrpSpPr>
          <p:cNvPr id="28" name="Google Shape;28;p3"/>
          <p:cNvGrpSpPr/>
          <p:nvPr/>
        </p:nvGrpSpPr>
        <p:grpSpPr>
          <a:xfrm>
            <a:off x="-2040622" y="-843250"/>
            <a:ext cx="12642739" cy="8720487"/>
            <a:chOff x="-2040622" y="-843250"/>
            <a:chExt cx="12642739" cy="8720487"/>
          </a:xfrm>
        </p:grpSpPr>
        <p:grpSp>
          <p:nvGrpSpPr>
            <p:cNvPr id="29" name="Google Shape;29;p3"/>
            <p:cNvGrpSpPr/>
            <p:nvPr/>
          </p:nvGrpSpPr>
          <p:grpSpPr>
            <a:xfrm>
              <a:off x="-2040622" y="-843250"/>
              <a:ext cx="12642739" cy="8720487"/>
              <a:chOff x="-2040622" y="-843250"/>
              <a:chExt cx="12642739" cy="8720487"/>
            </a:xfrm>
          </p:grpSpPr>
          <p:sp>
            <p:nvSpPr>
              <p:cNvPr id="30" name="Google Shape;30;p3"/>
              <p:cNvSpPr/>
              <p:nvPr/>
            </p:nvSpPr>
            <p:spPr>
              <a:xfrm rot="-5400000">
                <a:off x="6475980" y="-571400"/>
                <a:ext cx="3241700" cy="2698000"/>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426400" y="-108756"/>
                <a:ext cx="3847825" cy="5844088"/>
                <a:chOff x="-426400" y="-108756"/>
                <a:chExt cx="3847825" cy="5844088"/>
              </a:xfrm>
            </p:grpSpPr>
            <p:sp>
              <p:nvSpPr>
                <p:cNvPr id="32" name="Google Shape;32;p3"/>
                <p:cNvSpPr/>
                <p:nvPr/>
              </p:nvSpPr>
              <p:spPr>
                <a:xfrm flipH="1" rot="10800000">
                  <a:off x="-426400" y="2482406"/>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59250" y="-108756"/>
                  <a:ext cx="3580675" cy="2411050"/>
                </a:xfrm>
                <a:custGeom>
                  <a:rect b="b" l="l" r="r" t="t"/>
                  <a:pathLst>
                    <a:path extrusionOk="0" h="96442" w="143227">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5676913" y="1436725"/>
                <a:ext cx="4696175" cy="4395850"/>
              </a:xfrm>
              <a:custGeom>
                <a:rect b="b" l="l" r="r" t="t"/>
                <a:pathLst>
                  <a:path extrusionOk="0" h="175834" w="187847">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2700000">
                <a:off x="-429853" y="-707275"/>
                <a:ext cx="2286153" cy="5502897"/>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
            <p:nvSpPr>
              <p:cNvPr id="36" name="Google Shape;36;p3"/>
              <p:cNvSpPr/>
              <p:nvPr/>
            </p:nvSpPr>
            <p:spPr>
              <a:xfrm rot="4615608">
                <a:off x="6046461" y="3496932"/>
                <a:ext cx="4756814" cy="3365763"/>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nvGrpSpPr>
            <p:cNvPr id="37" name="Google Shape;37;p3"/>
            <p:cNvGrpSpPr/>
            <p:nvPr/>
          </p:nvGrpSpPr>
          <p:grpSpPr>
            <a:xfrm>
              <a:off x="7988895" y="4308580"/>
              <a:ext cx="883759" cy="600001"/>
              <a:chOff x="-3966800" y="-2580100"/>
              <a:chExt cx="1127675" cy="765600"/>
            </a:xfrm>
          </p:grpSpPr>
          <p:cxnSp>
            <p:nvCxnSpPr>
              <p:cNvPr id="38" name="Google Shape;38;p3"/>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9" name="Google Shape;39;p3"/>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40" name="Google Shape;40;p3"/>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41" name="Google Shape;41;p3"/>
            <p:cNvGrpSpPr/>
            <p:nvPr/>
          </p:nvGrpSpPr>
          <p:grpSpPr>
            <a:xfrm>
              <a:off x="8141295" y="391905"/>
              <a:ext cx="883759" cy="600001"/>
              <a:chOff x="-3966800" y="-2580100"/>
              <a:chExt cx="1127675" cy="765600"/>
            </a:xfrm>
          </p:grpSpPr>
          <p:cxnSp>
            <p:nvCxnSpPr>
              <p:cNvPr id="42" name="Google Shape;42;p3"/>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43" name="Google Shape;43;p3"/>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44" name="Google Shape;44;p3"/>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45" name="Google Shape;45;p3"/>
          <p:cNvSpPr txBox="1"/>
          <p:nvPr>
            <p:ph type="ctrTitle"/>
          </p:nvPr>
        </p:nvSpPr>
        <p:spPr>
          <a:xfrm>
            <a:off x="2254800" y="2706450"/>
            <a:ext cx="4634400" cy="7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000">
                <a:solidFill>
                  <a:schemeClr val="dk2"/>
                </a:solidFill>
                <a:latin typeface="Spinnaker"/>
                <a:ea typeface="Spinnaker"/>
                <a:cs typeface="Spinnaker"/>
                <a:sym typeface="Spinnaker"/>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3"/>
          <p:cNvSpPr txBox="1"/>
          <p:nvPr>
            <p:ph idx="1" type="subTitle"/>
          </p:nvPr>
        </p:nvSpPr>
        <p:spPr>
          <a:xfrm>
            <a:off x="2254800" y="3442650"/>
            <a:ext cx="46344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atin typeface="Mandali"/>
                <a:ea typeface="Mandali"/>
                <a:cs typeface="Mandali"/>
                <a:sym typeface="Mandali"/>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3"/>
          <p:cNvSpPr txBox="1"/>
          <p:nvPr>
            <p:ph hasCustomPrompt="1" idx="2" type="title"/>
          </p:nvPr>
        </p:nvSpPr>
        <p:spPr>
          <a:xfrm>
            <a:off x="3891150" y="1316850"/>
            <a:ext cx="1361700" cy="93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
    <p:spTree>
      <p:nvGrpSpPr>
        <p:cNvPr id="264" name="Shape 264"/>
        <p:cNvGrpSpPr/>
        <p:nvPr/>
      </p:nvGrpSpPr>
      <p:grpSpPr>
        <a:xfrm>
          <a:off x="0" y="0"/>
          <a:ext cx="0" cy="0"/>
          <a:chOff x="0" y="0"/>
          <a:chExt cx="0" cy="0"/>
        </a:xfrm>
      </p:grpSpPr>
      <p:grpSp>
        <p:nvGrpSpPr>
          <p:cNvPr id="265" name="Google Shape;265;p21"/>
          <p:cNvGrpSpPr/>
          <p:nvPr/>
        </p:nvGrpSpPr>
        <p:grpSpPr>
          <a:xfrm rot="10800000">
            <a:off x="-2419588" y="-1955297"/>
            <a:ext cx="12824150" cy="8117960"/>
            <a:chOff x="-1085800" y="-1677934"/>
            <a:chExt cx="12824150" cy="8117960"/>
          </a:xfrm>
        </p:grpSpPr>
        <p:grpSp>
          <p:nvGrpSpPr>
            <p:cNvPr id="266" name="Google Shape;266;p21"/>
            <p:cNvGrpSpPr/>
            <p:nvPr/>
          </p:nvGrpSpPr>
          <p:grpSpPr>
            <a:xfrm>
              <a:off x="-487659" y="-1677934"/>
              <a:ext cx="10607234" cy="7445834"/>
              <a:chOff x="-487659" y="-1677934"/>
              <a:chExt cx="10607234" cy="7445834"/>
            </a:xfrm>
          </p:grpSpPr>
          <p:sp>
            <p:nvSpPr>
              <p:cNvPr id="267" name="Google Shape;267;p21"/>
              <p:cNvSpPr/>
              <p:nvPr/>
            </p:nvSpPr>
            <p:spPr>
              <a:xfrm flipH="1">
                <a:off x="-487642" y="3449265"/>
                <a:ext cx="1507140" cy="2318635"/>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flipH="1" rot="-5400000">
                <a:off x="-1087375" y="-1078219"/>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flipH="1" rot="434621">
                <a:off x="7495376" y="-708"/>
                <a:ext cx="2286362" cy="550340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grpSp>
          <p:nvGrpSpPr>
            <p:cNvPr id="270" name="Google Shape;270;p21"/>
            <p:cNvGrpSpPr/>
            <p:nvPr/>
          </p:nvGrpSpPr>
          <p:grpSpPr>
            <a:xfrm>
              <a:off x="-1085800" y="-1590700"/>
              <a:ext cx="12824150" cy="8030726"/>
              <a:chOff x="-1085800" y="-1590700"/>
              <a:chExt cx="12824150" cy="8030726"/>
            </a:xfrm>
          </p:grpSpPr>
          <p:sp>
            <p:nvSpPr>
              <p:cNvPr id="271" name="Google Shape;271;p21"/>
              <p:cNvSpPr/>
              <p:nvPr/>
            </p:nvSpPr>
            <p:spPr>
              <a:xfrm>
                <a:off x="5145975" y="1258638"/>
                <a:ext cx="6592375" cy="5181388"/>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flipH="1" rot="10800000">
                <a:off x="5977738" y="-1438300"/>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flipH="1">
                <a:off x="-1085800" y="-159070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sp>
        <p:nvSpPr>
          <p:cNvPr id="274" name="Google Shape;274;p21"/>
          <p:cNvSpPr txBox="1"/>
          <p:nvPr>
            <p:ph idx="1" type="body"/>
          </p:nvPr>
        </p:nvSpPr>
        <p:spPr>
          <a:xfrm>
            <a:off x="1914400" y="1602200"/>
            <a:ext cx="6509700" cy="240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Raleway"/>
              <a:buChar char="●"/>
              <a:defRPr/>
            </a:lvl1pPr>
            <a:lvl2pPr indent="-317500" lvl="1" marL="914400" rtl="0">
              <a:lnSpc>
                <a:spcPct val="100000"/>
              </a:lnSpc>
              <a:spcBef>
                <a:spcPts val="0"/>
              </a:spcBef>
              <a:spcAft>
                <a:spcPts val="0"/>
              </a:spcAft>
              <a:buSzPts val="1400"/>
              <a:buFont typeface="Raleway"/>
              <a:buChar char="○"/>
              <a:defRPr/>
            </a:lvl2pPr>
            <a:lvl3pPr indent="-317500" lvl="2" marL="1371600" rtl="0">
              <a:lnSpc>
                <a:spcPct val="100000"/>
              </a:lnSpc>
              <a:spcBef>
                <a:spcPts val="0"/>
              </a:spcBef>
              <a:spcAft>
                <a:spcPts val="0"/>
              </a:spcAft>
              <a:buSzPts val="1400"/>
              <a:buFont typeface="Raleway"/>
              <a:buChar char="■"/>
              <a:defRPr/>
            </a:lvl3pPr>
            <a:lvl4pPr indent="-317500" lvl="3" marL="1828800" rtl="0">
              <a:lnSpc>
                <a:spcPct val="100000"/>
              </a:lnSpc>
              <a:spcBef>
                <a:spcPts val="0"/>
              </a:spcBef>
              <a:spcAft>
                <a:spcPts val="0"/>
              </a:spcAft>
              <a:buSzPts val="1400"/>
              <a:buFont typeface="Raleway"/>
              <a:buChar char="●"/>
              <a:defRPr/>
            </a:lvl4pPr>
            <a:lvl5pPr indent="-317500" lvl="4" marL="2286000" rtl="0">
              <a:lnSpc>
                <a:spcPct val="100000"/>
              </a:lnSpc>
              <a:spcBef>
                <a:spcPts val="0"/>
              </a:spcBef>
              <a:spcAft>
                <a:spcPts val="0"/>
              </a:spcAft>
              <a:buSzPts val="1400"/>
              <a:buFont typeface="Raleway"/>
              <a:buChar char="○"/>
              <a:defRPr/>
            </a:lvl5pPr>
            <a:lvl6pPr indent="-317500" lvl="5" marL="2743200" rtl="0">
              <a:lnSpc>
                <a:spcPct val="100000"/>
              </a:lnSpc>
              <a:spcBef>
                <a:spcPts val="0"/>
              </a:spcBef>
              <a:spcAft>
                <a:spcPts val="0"/>
              </a:spcAft>
              <a:buSzPts val="1400"/>
              <a:buFont typeface="Raleway"/>
              <a:buChar char="■"/>
              <a:defRPr/>
            </a:lvl6pPr>
            <a:lvl7pPr indent="-317500" lvl="6" marL="3200400" rtl="0">
              <a:lnSpc>
                <a:spcPct val="100000"/>
              </a:lnSpc>
              <a:spcBef>
                <a:spcPts val="0"/>
              </a:spcBef>
              <a:spcAft>
                <a:spcPts val="0"/>
              </a:spcAft>
              <a:buSzPts val="1400"/>
              <a:buFont typeface="Raleway"/>
              <a:buChar char="●"/>
              <a:defRPr/>
            </a:lvl7pPr>
            <a:lvl8pPr indent="-317500" lvl="7" marL="3657600" rtl="0">
              <a:lnSpc>
                <a:spcPct val="100000"/>
              </a:lnSpc>
              <a:spcBef>
                <a:spcPts val="0"/>
              </a:spcBef>
              <a:spcAft>
                <a:spcPts val="0"/>
              </a:spcAft>
              <a:buSzPts val="1400"/>
              <a:buFont typeface="Raleway"/>
              <a:buChar char="○"/>
              <a:defRPr/>
            </a:lvl8pPr>
            <a:lvl9pPr indent="-317500" lvl="8" marL="4114800" rtl="0">
              <a:lnSpc>
                <a:spcPct val="100000"/>
              </a:lnSpc>
              <a:spcBef>
                <a:spcPts val="0"/>
              </a:spcBef>
              <a:spcAft>
                <a:spcPts val="0"/>
              </a:spcAft>
              <a:buSzPts val="1400"/>
              <a:buFont typeface="Raleway"/>
              <a:buChar char="■"/>
              <a:defRPr/>
            </a:lvl9pPr>
          </a:lstStyle>
          <a:p/>
        </p:txBody>
      </p:sp>
      <p:sp>
        <p:nvSpPr>
          <p:cNvPr id="275" name="Google Shape;275;p21"/>
          <p:cNvSpPr txBox="1"/>
          <p:nvPr>
            <p:ph type="title"/>
          </p:nvPr>
        </p:nvSpPr>
        <p:spPr>
          <a:xfrm>
            <a:off x="1914400" y="445025"/>
            <a:ext cx="6509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76" name="Shape 276"/>
        <p:cNvGrpSpPr/>
        <p:nvPr/>
      </p:nvGrpSpPr>
      <p:grpSpPr>
        <a:xfrm>
          <a:off x="0" y="0"/>
          <a:ext cx="0" cy="0"/>
          <a:chOff x="0" y="0"/>
          <a:chExt cx="0" cy="0"/>
        </a:xfrm>
      </p:grpSpPr>
      <p:grpSp>
        <p:nvGrpSpPr>
          <p:cNvPr id="277" name="Google Shape;277;p22"/>
          <p:cNvGrpSpPr/>
          <p:nvPr/>
        </p:nvGrpSpPr>
        <p:grpSpPr>
          <a:xfrm>
            <a:off x="-127067" y="-1061060"/>
            <a:ext cx="12085315" cy="7045983"/>
            <a:chOff x="-127067" y="-1061060"/>
            <a:chExt cx="12085315" cy="7045983"/>
          </a:xfrm>
        </p:grpSpPr>
        <p:sp>
          <p:nvSpPr>
            <p:cNvPr id="278" name="Google Shape;278;p22"/>
            <p:cNvSpPr/>
            <p:nvPr/>
          </p:nvSpPr>
          <p:spPr>
            <a:xfrm flipH="1">
              <a:off x="-127067" y="-1061060"/>
              <a:ext cx="1507140" cy="2318635"/>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2"/>
            <p:cNvGrpSpPr/>
            <p:nvPr/>
          </p:nvGrpSpPr>
          <p:grpSpPr>
            <a:xfrm>
              <a:off x="5758075" y="-579587"/>
              <a:ext cx="6200173" cy="6564510"/>
              <a:chOff x="5758075" y="-579587"/>
              <a:chExt cx="6200173" cy="6564510"/>
            </a:xfrm>
          </p:grpSpPr>
          <p:sp>
            <p:nvSpPr>
              <p:cNvPr id="280" name="Google Shape;280;p22"/>
              <p:cNvSpPr/>
              <p:nvPr/>
            </p:nvSpPr>
            <p:spPr>
              <a:xfrm rot="-1799996">
                <a:off x="8372067" y="-393309"/>
                <a:ext cx="1185357" cy="1643094"/>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flipH="1" rot="8827893">
                <a:off x="6669069" y="1093017"/>
                <a:ext cx="4756619" cy="3365625"/>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sp>
            <p:nvSpPr>
              <p:cNvPr id="282" name="Google Shape;282;p22"/>
              <p:cNvSpPr/>
              <p:nvPr/>
            </p:nvSpPr>
            <p:spPr>
              <a:xfrm rot="10800000">
                <a:off x="5758075" y="2182698"/>
                <a:ext cx="4130700" cy="3802225"/>
              </a:xfrm>
              <a:custGeom>
                <a:rect b="b" l="l" r="r" t="t"/>
                <a:pathLst>
                  <a:path extrusionOk="0" h="152089" w="165228">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2"/>
            <p:cNvGrpSpPr/>
            <p:nvPr/>
          </p:nvGrpSpPr>
          <p:grpSpPr>
            <a:xfrm>
              <a:off x="271345" y="239505"/>
              <a:ext cx="883759" cy="600001"/>
              <a:chOff x="-3966800" y="-2580100"/>
              <a:chExt cx="1127675" cy="765600"/>
            </a:xfrm>
          </p:grpSpPr>
          <p:cxnSp>
            <p:nvCxnSpPr>
              <p:cNvPr id="284" name="Google Shape;284;p22"/>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285" name="Google Shape;285;p22"/>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286" name="Google Shape;286;p22"/>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287" name="Google Shape;28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p:txBody>
      </p:sp>
      <p:sp>
        <p:nvSpPr>
          <p:cNvPr id="288" name="Google Shape;288;p22"/>
          <p:cNvSpPr txBox="1"/>
          <p:nvPr>
            <p:ph idx="1" type="subTitle"/>
          </p:nvPr>
        </p:nvSpPr>
        <p:spPr>
          <a:xfrm>
            <a:off x="3015000" y="1505788"/>
            <a:ext cx="42138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289" name="Google Shape;289;p22"/>
          <p:cNvSpPr txBox="1"/>
          <p:nvPr>
            <p:ph idx="2" type="subTitle"/>
          </p:nvPr>
        </p:nvSpPr>
        <p:spPr>
          <a:xfrm>
            <a:off x="3015000" y="1798313"/>
            <a:ext cx="4213800" cy="41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2"/>
          <p:cNvSpPr txBox="1"/>
          <p:nvPr>
            <p:ph idx="3" type="subTitle"/>
          </p:nvPr>
        </p:nvSpPr>
        <p:spPr>
          <a:xfrm>
            <a:off x="3015000" y="2906856"/>
            <a:ext cx="4213800" cy="41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4" type="subTitle"/>
          </p:nvPr>
        </p:nvSpPr>
        <p:spPr>
          <a:xfrm>
            <a:off x="3015000" y="4015400"/>
            <a:ext cx="4213800" cy="41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2"/>
          <p:cNvSpPr txBox="1"/>
          <p:nvPr>
            <p:ph idx="5" type="subTitle"/>
          </p:nvPr>
        </p:nvSpPr>
        <p:spPr>
          <a:xfrm>
            <a:off x="3015000" y="2614330"/>
            <a:ext cx="42138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293" name="Google Shape;293;p22"/>
          <p:cNvSpPr txBox="1"/>
          <p:nvPr>
            <p:ph idx="6" type="subTitle"/>
          </p:nvPr>
        </p:nvSpPr>
        <p:spPr>
          <a:xfrm>
            <a:off x="3015000" y="3722873"/>
            <a:ext cx="42138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spTree>
      <p:nvGrpSpPr>
        <p:cNvPr id="294" name="Shape 294"/>
        <p:cNvGrpSpPr/>
        <p:nvPr/>
      </p:nvGrpSpPr>
      <p:grpSpPr>
        <a:xfrm>
          <a:off x="0" y="0"/>
          <a:ext cx="0" cy="0"/>
          <a:chOff x="0" y="0"/>
          <a:chExt cx="0" cy="0"/>
        </a:xfrm>
      </p:grpSpPr>
      <p:grpSp>
        <p:nvGrpSpPr>
          <p:cNvPr id="295" name="Google Shape;295;p23"/>
          <p:cNvGrpSpPr/>
          <p:nvPr/>
        </p:nvGrpSpPr>
        <p:grpSpPr>
          <a:xfrm>
            <a:off x="-1413735" y="-1329850"/>
            <a:ext cx="11615385" cy="8636425"/>
            <a:chOff x="-1413735" y="-1329850"/>
            <a:chExt cx="11615385" cy="8636425"/>
          </a:xfrm>
        </p:grpSpPr>
        <p:sp>
          <p:nvSpPr>
            <p:cNvPr id="296" name="Google Shape;296;p23"/>
            <p:cNvSpPr/>
            <p:nvPr/>
          </p:nvSpPr>
          <p:spPr>
            <a:xfrm flipH="1">
              <a:off x="-1254108" y="3616985"/>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rot="8999956">
              <a:off x="-1276015" y="-58139"/>
              <a:ext cx="3566547" cy="1506542"/>
            </a:xfrm>
            <a:custGeom>
              <a:rect b="b" l="l" r="r" t="t"/>
              <a:pathLst>
                <a:path extrusionOk="0" h="60263" w="142665">
                  <a:moveTo>
                    <a:pt x="142664" y="60262"/>
                  </a:moveTo>
                  <a:lnTo>
                    <a:pt x="142664" y="1"/>
                  </a:lnTo>
                  <a:cubicBezTo>
                    <a:pt x="118976" y="39613"/>
                    <a:pt x="31678" y="15334"/>
                    <a:pt x="0" y="602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rot="10800000">
              <a:off x="-361690" y="-1329850"/>
              <a:ext cx="3241700" cy="2698000"/>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rot="10800000">
              <a:off x="5369725" y="3967125"/>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3"/>
            <p:cNvGrpSpPr/>
            <p:nvPr/>
          </p:nvGrpSpPr>
          <p:grpSpPr>
            <a:xfrm rot="10800000">
              <a:off x="151088" y="4415804"/>
              <a:ext cx="883759" cy="600001"/>
              <a:chOff x="-4089094" y="-2437424"/>
              <a:chExt cx="1127675" cy="765600"/>
            </a:xfrm>
          </p:grpSpPr>
          <p:cxnSp>
            <p:nvCxnSpPr>
              <p:cNvPr id="301" name="Google Shape;301;p23"/>
              <p:cNvCxnSpPr/>
              <p:nvPr/>
            </p:nvCxnSpPr>
            <p:spPr>
              <a:xfrm>
                <a:off x="-3915594" y="-2437424"/>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02" name="Google Shape;302;p23"/>
              <p:cNvCxnSpPr/>
              <p:nvPr/>
            </p:nvCxnSpPr>
            <p:spPr>
              <a:xfrm>
                <a:off x="-3481919" y="-2314874"/>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303" name="Google Shape;303;p23"/>
              <p:cNvCxnSpPr/>
              <p:nvPr/>
            </p:nvCxnSpPr>
            <p:spPr>
              <a:xfrm>
                <a:off x="-4089094" y="-2314874"/>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304" name="Google Shape;304;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
        <p:nvSpPr>
          <p:cNvPr id="305" name="Google Shape;305;p23"/>
          <p:cNvSpPr txBox="1"/>
          <p:nvPr>
            <p:ph idx="1" type="subTitle"/>
          </p:nvPr>
        </p:nvSpPr>
        <p:spPr>
          <a:xfrm>
            <a:off x="820175" y="3728575"/>
            <a:ext cx="2325600" cy="418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latin typeface="Spinnaker"/>
                <a:ea typeface="Spinnaker"/>
                <a:cs typeface="Spinnaker"/>
                <a:sym typeface="Spinnaker"/>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6" name="Google Shape;306;p23"/>
          <p:cNvSpPr txBox="1"/>
          <p:nvPr>
            <p:ph idx="2" type="subTitle"/>
          </p:nvPr>
        </p:nvSpPr>
        <p:spPr>
          <a:xfrm>
            <a:off x="820175" y="2753425"/>
            <a:ext cx="2325600" cy="11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3"/>
          <p:cNvSpPr txBox="1"/>
          <p:nvPr>
            <p:ph idx="3" type="subTitle"/>
          </p:nvPr>
        </p:nvSpPr>
        <p:spPr>
          <a:xfrm>
            <a:off x="3409200" y="2753425"/>
            <a:ext cx="2325600" cy="11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3"/>
          <p:cNvSpPr txBox="1"/>
          <p:nvPr>
            <p:ph idx="4" type="subTitle"/>
          </p:nvPr>
        </p:nvSpPr>
        <p:spPr>
          <a:xfrm>
            <a:off x="5991375" y="2753425"/>
            <a:ext cx="2325600" cy="11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3"/>
          <p:cNvSpPr txBox="1"/>
          <p:nvPr>
            <p:ph idx="5" type="subTitle"/>
          </p:nvPr>
        </p:nvSpPr>
        <p:spPr>
          <a:xfrm>
            <a:off x="3409200" y="3728575"/>
            <a:ext cx="2325600" cy="418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latin typeface="Spinnaker"/>
                <a:ea typeface="Spinnaker"/>
                <a:cs typeface="Spinnaker"/>
                <a:sym typeface="Spinnaker"/>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0" name="Google Shape;310;p23"/>
          <p:cNvSpPr txBox="1"/>
          <p:nvPr>
            <p:ph idx="6" type="subTitle"/>
          </p:nvPr>
        </p:nvSpPr>
        <p:spPr>
          <a:xfrm>
            <a:off x="5991375" y="3728575"/>
            <a:ext cx="2325600" cy="418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latin typeface="Spinnaker"/>
                <a:ea typeface="Spinnaker"/>
                <a:cs typeface="Spinnaker"/>
                <a:sym typeface="Spinnaker"/>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1" name="Google Shape;311;p23"/>
          <p:cNvSpPr/>
          <p:nvPr/>
        </p:nvSpPr>
        <p:spPr>
          <a:xfrm>
            <a:off x="6463750" y="-115620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12" name="Shape 312"/>
        <p:cNvGrpSpPr/>
        <p:nvPr/>
      </p:nvGrpSpPr>
      <p:grpSpPr>
        <a:xfrm>
          <a:off x="0" y="0"/>
          <a:ext cx="0" cy="0"/>
          <a:chOff x="0" y="0"/>
          <a:chExt cx="0" cy="0"/>
        </a:xfrm>
      </p:grpSpPr>
      <p:grpSp>
        <p:nvGrpSpPr>
          <p:cNvPr id="313" name="Google Shape;313;p24"/>
          <p:cNvGrpSpPr/>
          <p:nvPr/>
        </p:nvGrpSpPr>
        <p:grpSpPr>
          <a:xfrm>
            <a:off x="-1121350" y="-2168050"/>
            <a:ext cx="11551600" cy="9319425"/>
            <a:chOff x="-1121350" y="-2168050"/>
            <a:chExt cx="11551600" cy="9319425"/>
          </a:xfrm>
        </p:grpSpPr>
        <p:sp>
          <p:nvSpPr>
            <p:cNvPr id="314" name="Google Shape;314;p24"/>
            <p:cNvSpPr/>
            <p:nvPr/>
          </p:nvSpPr>
          <p:spPr>
            <a:xfrm flipH="1" rot="10800000">
              <a:off x="6141300" y="-1442525"/>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5646775" y="4299725"/>
              <a:ext cx="3566625" cy="1506575"/>
            </a:xfrm>
            <a:custGeom>
              <a:rect b="b" l="l" r="r" t="t"/>
              <a:pathLst>
                <a:path extrusionOk="0" h="60263" w="142665">
                  <a:moveTo>
                    <a:pt x="142664" y="60262"/>
                  </a:moveTo>
                  <a:lnTo>
                    <a:pt x="142664" y="1"/>
                  </a:lnTo>
                  <a:cubicBezTo>
                    <a:pt x="118976" y="39613"/>
                    <a:pt x="31678" y="15334"/>
                    <a:pt x="0" y="6026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5971690" y="4227575"/>
              <a:ext cx="3241700" cy="2698000"/>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1121350" y="-2168050"/>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4"/>
            <p:cNvGrpSpPr/>
            <p:nvPr/>
          </p:nvGrpSpPr>
          <p:grpSpPr>
            <a:xfrm>
              <a:off x="8141295" y="391905"/>
              <a:ext cx="883759" cy="600001"/>
              <a:chOff x="-3966800" y="-2580100"/>
              <a:chExt cx="1127675" cy="765600"/>
            </a:xfrm>
          </p:grpSpPr>
          <p:cxnSp>
            <p:nvCxnSpPr>
              <p:cNvPr id="319" name="Google Shape;319;p24"/>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20" name="Google Shape;320;p24"/>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321" name="Google Shape;321;p24"/>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sp>
          <p:nvSpPr>
            <p:cNvPr id="322" name="Google Shape;322;p24"/>
            <p:cNvSpPr/>
            <p:nvPr/>
          </p:nvSpPr>
          <p:spPr>
            <a:xfrm>
              <a:off x="-291200" y="1256325"/>
              <a:ext cx="2286175" cy="550295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
          <p:nvSpPr>
            <p:cNvPr id="323" name="Google Shape;323;p24"/>
            <p:cNvSpPr/>
            <p:nvPr/>
          </p:nvSpPr>
          <p:spPr>
            <a:xfrm flipH="1">
              <a:off x="7440088" y="1648425"/>
              <a:ext cx="2286175" cy="550295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324" name="Google Shape;324;p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p:txBody>
      </p:sp>
      <p:sp>
        <p:nvSpPr>
          <p:cNvPr id="325" name="Google Shape;325;p24"/>
          <p:cNvSpPr txBox="1"/>
          <p:nvPr>
            <p:ph idx="1" type="subTitle"/>
          </p:nvPr>
        </p:nvSpPr>
        <p:spPr>
          <a:xfrm>
            <a:off x="1676250" y="1648413"/>
            <a:ext cx="20955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26" name="Google Shape;326;p24"/>
          <p:cNvSpPr txBox="1"/>
          <p:nvPr>
            <p:ph idx="2" type="subTitle"/>
          </p:nvPr>
        </p:nvSpPr>
        <p:spPr>
          <a:xfrm>
            <a:off x="1676250" y="2077563"/>
            <a:ext cx="2095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24"/>
          <p:cNvSpPr txBox="1"/>
          <p:nvPr>
            <p:ph idx="3" type="subTitle"/>
          </p:nvPr>
        </p:nvSpPr>
        <p:spPr>
          <a:xfrm>
            <a:off x="4981452" y="2077563"/>
            <a:ext cx="2095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24"/>
          <p:cNvSpPr txBox="1"/>
          <p:nvPr>
            <p:ph idx="4" type="subTitle"/>
          </p:nvPr>
        </p:nvSpPr>
        <p:spPr>
          <a:xfrm>
            <a:off x="1676250" y="3467488"/>
            <a:ext cx="2095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24"/>
          <p:cNvSpPr txBox="1"/>
          <p:nvPr>
            <p:ph idx="5" type="subTitle"/>
          </p:nvPr>
        </p:nvSpPr>
        <p:spPr>
          <a:xfrm>
            <a:off x="4981452" y="3467488"/>
            <a:ext cx="20955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24"/>
          <p:cNvSpPr txBox="1"/>
          <p:nvPr>
            <p:ph idx="6" type="subTitle"/>
          </p:nvPr>
        </p:nvSpPr>
        <p:spPr>
          <a:xfrm>
            <a:off x="1676250" y="3038338"/>
            <a:ext cx="20955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31" name="Google Shape;331;p24"/>
          <p:cNvSpPr txBox="1"/>
          <p:nvPr>
            <p:ph idx="7" type="subTitle"/>
          </p:nvPr>
        </p:nvSpPr>
        <p:spPr>
          <a:xfrm>
            <a:off x="4981450" y="1648413"/>
            <a:ext cx="20955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32" name="Google Shape;332;p24"/>
          <p:cNvSpPr txBox="1"/>
          <p:nvPr>
            <p:ph idx="8" type="subTitle"/>
          </p:nvPr>
        </p:nvSpPr>
        <p:spPr>
          <a:xfrm>
            <a:off x="4981450" y="3038338"/>
            <a:ext cx="20955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33" name="Shape 333"/>
        <p:cNvGrpSpPr/>
        <p:nvPr/>
      </p:nvGrpSpPr>
      <p:grpSpPr>
        <a:xfrm>
          <a:off x="0" y="0"/>
          <a:ext cx="0" cy="0"/>
          <a:chOff x="0" y="0"/>
          <a:chExt cx="0" cy="0"/>
        </a:xfrm>
      </p:grpSpPr>
      <p:grpSp>
        <p:nvGrpSpPr>
          <p:cNvPr id="334" name="Google Shape;334;p25"/>
          <p:cNvGrpSpPr/>
          <p:nvPr/>
        </p:nvGrpSpPr>
        <p:grpSpPr>
          <a:xfrm flipH="1" rot="10800000">
            <a:off x="-1851212" y="-920322"/>
            <a:ext cx="12236825" cy="8584344"/>
            <a:chOff x="-1876800" y="-2654554"/>
            <a:chExt cx="12236825" cy="8584344"/>
          </a:xfrm>
        </p:grpSpPr>
        <p:sp>
          <p:nvSpPr>
            <p:cNvPr id="335" name="Google Shape;335;p25"/>
            <p:cNvSpPr/>
            <p:nvPr/>
          </p:nvSpPr>
          <p:spPr>
            <a:xfrm>
              <a:off x="-315950" y="-618575"/>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flipH="1" rot="-5400000">
              <a:off x="6750736" y="3329390"/>
              <a:ext cx="1507140" cy="3693660"/>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rot="10800000">
              <a:off x="6474674" y="2981306"/>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flipH="1" rot="3190281">
              <a:off x="-132395" y="-2841758"/>
              <a:ext cx="2286084" cy="5502731"/>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339" name="Google Shape;339;p25"/>
          <p:cNvSpPr txBox="1"/>
          <p:nvPr>
            <p:ph idx="1" type="subTitle"/>
          </p:nvPr>
        </p:nvSpPr>
        <p:spPr>
          <a:xfrm>
            <a:off x="1824900" y="1825425"/>
            <a:ext cx="2061300" cy="528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25"/>
          <p:cNvSpPr txBox="1"/>
          <p:nvPr>
            <p:ph idx="2" type="subTitle"/>
          </p:nvPr>
        </p:nvSpPr>
        <p:spPr>
          <a:xfrm>
            <a:off x="5257800" y="1825425"/>
            <a:ext cx="2061300" cy="528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5"/>
          <p:cNvSpPr txBox="1"/>
          <p:nvPr>
            <p:ph idx="3" type="subTitle"/>
          </p:nvPr>
        </p:nvSpPr>
        <p:spPr>
          <a:xfrm>
            <a:off x="5257800" y="2929425"/>
            <a:ext cx="2057100" cy="528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25"/>
          <p:cNvSpPr txBox="1"/>
          <p:nvPr>
            <p:ph idx="4" type="subTitle"/>
          </p:nvPr>
        </p:nvSpPr>
        <p:spPr>
          <a:xfrm>
            <a:off x="1824900" y="2929425"/>
            <a:ext cx="2061300" cy="528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3" name="Google Shape;343;p25"/>
          <p:cNvSpPr txBox="1"/>
          <p:nvPr>
            <p:ph idx="5" type="subTitle"/>
          </p:nvPr>
        </p:nvSpPr>
        <p:spPr>
          <a:xfrm>
            <a:off x="1824900" y="4033425"/>
            <a:ext cx="2061300" cy="528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5"/>
          <p:cNvSpPr txBox="1"/>
          <p:nvPr>
            <p:ph idx="6" type="subTitle"/>
          </p:nvPr>
        </p:nvSpPr>
        <p:spPr>
          <a:xfrm>
            <a:off x="5257800" y="4033425"/>
            <a:ext cx="2057100" cy="528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25"/>
          <p:cNvSpPr txBox="1"/>
          <p:nvPr>
            <p:ph idx="7" type="subTitle"/>
          </p:nvPr>
        </p:nvSpPr>
        <p:spPr>
          <a:xfrm>
            <a:off x="1824900" y="1520848"/>
            <a:ext cx="2061300" cy="38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46" name="Google Shape;346;p25"/>
          <p:cNvSpPr txBox="1"/>
          <p:nvPr>
            <p:ph idx="8" type="subTitle"/>
          </p:nvPr>
        </p:nvSpPr>
        <p:spPr>
          <a:xfrm>
            <a:off x="5257800" y="1520848"/>
            <a:ext cx="2061300" cy="383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47" name="Google Shape;347;p25"/>
          <p:cNvSpPr txBox="1"/>
          <p:nvPr>
            <p:ph idx="9" type="subTitle"/>
          </p:nvPr>
        </p:nvSpPr>
        <p:spPr>
          <a:xfrm>
            <a:off x="5257800" y="2627273"/>
            <a:ext cx="2057100" cy="383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48" name="Google Shape;348;p25"/>
          <p:cNvSpPr txBox="1"/>
          <p:nvPr>
            <p:ph idx="13" type="subTitle"/>
          </p:nvPr>
        </p:nvSpPr>
        <p:spPr>
          <a:xfrm>
            <a:off x="1824900" y="2627273"/>
            <a:ext cx="2061300" cy="38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49" name="Google Shape;349;p25"/>
          <p:cNvSpPr txBox="1"/>
          <p:nvPr>
            <p:ph idx="14" type="subTitle"/>
          </p:nvPr>
        </p:nvSpPr>
        <p:spPr>
          <a:xfrm>
            <a:off x="1824900" y="3733699"/>
            <a:ext cx="2061300" cy="38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50" name="Google Shape;350;p25"/>
          <p:cNvSpPr txBox="1"/>
          <p:nvPr>
            <p:ph idx="15" type="subTitle"/>
          </p:nvPr>
        </p:nvSpPr>
        <p:spPr>
          <a:xfrm>
            <a:off x="5257800" y="3733699"/>
            <a:ext cx="2057100" cy="383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Spinnaker"/>
              <a:buNone/>
              <a:defRPr b="1" sz="2000">
                <a:latin typeface="Spinnaker"/>
                <a:ea typeface="Spinnaker"/>
                <a:cs typeface="Spinnaker"/>
                <a:sym typeface="Spinnaker"/>
              </a:defRPr>
            </a:lvl1pPr>
            <a:lvl2pPr lvl="1" rtl="0" algn="ctr">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rtl="0" algn="ctr">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rtl="0" algn="ctr">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rtl="0" algn="ctr">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rtl="0" algn="ctr">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rtl="0" algn="ctr">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rtl="0" algn="ctr">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rtl="0" algn="ctr">
              <a:lnSpc>
                <a:spcPct val="100000"/>
              </a:lnSpc>
              <a:spcBef>
                <a:spcPts val="0"/>
              </a:spcBef>
              <a:spcAft>
                <a:spcPts val="0"/>
              </a:spcAft>
              <a:buSzPts val="2000"/>
              <a:buFont typeface="Spinnaker"/>
              <a:buNone/>
              <a:defRPr sz="2000">
                <a:latin typeface="Spinnaker"/>
                <a:ea typeface="Spinnaker"/>
                <a:cs typeface="Spinnaker"/>
                <a:sym typeface="Spinnaker"/>
              </a:defRPr>
            </a:lvl9pPr>
          </a:lstStyle>
          <a:p/>
        </p:txBody>
      </p:sp>
      <p:sp>
        <p:nvSpPr>
          <p:cNvPr id="351" name="Google Shape;351;p2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
        <p:nvSpPr>
          <p:cNvPr id="352" name="Google Shape;352;p25"/>
          <p:cNvSpPr/>
          <p:nvPr/>
        </p:nvSpPr>
        <p:spPr>
          <a:xfrm rot="8230091">
            <a:off x="6732172" y="-2019902"/>
            <a:ext cx="2286011" cy="5502556"/>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353" name="Shape 353"/>
        <p:cNvGrpSpPr/>
        <p:nvPr/>
      </p:nvGrpSpPr>
      <p:grpSpPr>
        <a:xfrm>
          <a:off x="0" y="0"/>
          <a:ext cx="0" cy="0"/>
          <a:chOff x="0" y="0"/>
          <a:chExt cx="0" cy="0"/>
        </a:xfrm>
      </p:grpSpPr>
      <p:grpSp>
        <p:nvGrpSpPr>
          <p:cNvPr id="354" name="Google Shape;354;p26"/>
          <p:cNvGrpSpPr/>
          <p:nvPr/>
        </p:nvGrpSpPr>
        <p:grpSpPr>
          <a:xfrm>
            <a:off x="-2582962" y="-1308950"/>
            <a:ext cx="14596466" cy="8467200"/>
            <a:chOff x="-2582962" y="-1308950"/>
            <a:chExt cx="14596466" cy="8467200"/>
          </a:xfrm>
        </p:grpSpPr>
        <p:sp>
          <p:nvSpPr>
            <p:cNvPr id="355" name="Google Shape;355;p26"/>
            <p:cNvSpPr/>
            <p:nvPr/>
          </p:nvSpPr>
          <p:spPr>
            <a:xfrm>
              <a:off x="7440225" y="2469200"/>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flipH="1" rot="9900040">
              <a:off x="6902431" y="2114094"/>
              <a:ext cx="4756583" cy="3365599"/>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357" name="Google Shape;357;p26"/>
            <p:cNvGrpSpPr/>
            <p:nvPr/>
          </p:nvGrpSpPr>
          <p:grpSpPr>
            <a:xfrm>
              <a:off x="-2582962" y="-1308950"/>
              <a:ext cx="8775600" cy="8467200"/>
              <a:chOff x="-2582962" y="-1308950"/>
              <a:chExt cx="8775600" cy="8467200"/>
            </a:xfrm>
          </p:grpSpPr>
          <p:sp>
            <p:nvSpPr>
              <p:cNvPr id="358" name="Google Shape;358;p26"/>
              <p:cNvSpPr/>
              <p:nvPr/>
            </p:nvSpPr>
            <p:spPr>
              <a:xfrm flipH="1">
                <a:off x="-401137" y="3367975"/>
                <a:ext cx="6593775" cy="3790275"/>
              </a:xfrm>
              <a:custGeom>
                <a:rect b="b" l="l" r="r" t="t"/>
                <a:pathLst>
                  <a:path extrusionOk="0" h="151611" w="263751">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rot="10800000">
                <a:off x="-2582962" y="-1308950"/>
                <a:ext cx="6592375" cy="4395850"/>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flipH="1">
                <a:off x="-1018150" y="1403500"/>
                <a:ext cx="4696175" cy="4395850"/>
              </a:xfrm>
              <a:custGeom>
                <a:rect b="b" l="l" r="r" t="t"/>
                <a:pathLst>
                  <a:path extrusionOk="0" h="175834" w="187847">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flipH="1" rot="549993">
                <a:off x="-1003608" y="-821265"/>
                <a:ext cx="4756583" cy="33656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362" name="Google Shape;362;p26"/>
              <p:cNvGrpSpPr/>
              <p:nvPr/>
            </p:nvGrpSpPr>
            <p:grpSpPr>
              <a:xfrm>
                <a:off x="271342" y="4308580"/>
                <a:ext cx="883759" cy="600001"/>
                <a:chOff x="-3966800" y="-2580100"/>
                <a:chExt cx="1127675" cy="765600"/>
              </a:xfrm>
            </p:grpSpPr>
            <p:cxnSp>
              <p:nvCxnSpPr>
                <p:cNvPr id="363" name="Google Shape;363;p26"/>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64" name="Google Shape;364;p26"/>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365" name="Google Shape;365;p26"/>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grpSp>
      <p:sp>
        <p:nvSpPr>
          <p:cNvPr id="366" name="Google Shape;366;p26"/>
          <p:cNvSpPr txBox="1"/>
          <p:nvPr>
            <p:ph type="ctrTitle"/>
          </p:nvPr>
        </p:nvSpPr>
        <p:spPr>
          <a:xfrm>
            <a:off x="4051375" y="535000"/>
            <a:ext cx="4379400" cy="1020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65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367" name="Google Shape;367;p26"/>
          <p:cNvSpPr txBox="1"/>
          <p:nvPr>
            <p:ph idx="1" type="subTitle"/>
          </p:nvPr>
        </p:nvSpPr>
        <p:spPr>
          <a:xfrm>
            <a:off x="4618075" y="1403500"/>
            <a:ext cx="3812700" cy="157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368" name="Google Shape;368;p26"/>
          <p:cNvSpPr txBox="1"/>
          <p:nvPr/>
        </p:nvSpPr>
        <p:spPr>
          <a:xfrm>
            <a:off x="4349875" y="3868250"/>
            <a:ext cx="40809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1"/>
                </a:solidFill>
                <a:latin typeface="Mandali"/>
                <a:ea typeface="Mandali"/>
                <a:cs typeface="Mandali"/>
                <a:sym typeface="Mandali"/>
              </a:rPr>
              <a:t>CREDITS: This presentation template was created by </a:t>
            </a:r>
            <a:r>
              <a:rPr b="1" lang="en" sz="1200">
                <a:solidFill>
                  <a:schemeClr val="dk1"/>
                </a:solidFill>
                <a:uFill>
                  <a:noFill/>
                </a:uFill>
                <a:latin typeface="Mandali"/>
                <a:ea typeface="Mandali"/>
                <a:cs typeface="Mandali"/>
                <a:sym typeface="Mandali"/>
                <a:hlinkClick r:id="rId2">
                  <a:extLst>
                    <a:ext uri="{A12FA001-AC4F-418D-AE19-62706E023703}">
                      <ahyp:hlinkClr val="tx"/>
                    </a:ext>
                  </a:extLst>
                </a:hlinkClick>
              </a:rPr>
              <a:t>Slidesgo</a:t>
            </a:r>
            <a:r>
              <a:rPr lang="en" sz="1200">
                <a:solidFill>
                  <a:schemeClr val="dk1"/>
                </a:solidFill>
                <a:latin typeface="Mandali"/>
                <a:ea typeface="Mandali"/>
                <a:cs typeface="Mandali"/>
                <a:sym typeface="Mandali"/>
              </a:rPr>
              <a:t>, and includes icons by </a:t>
            </a:r>
            <a:r>
              <a:rPr b="1" lang="en" sz="1200">
                <a:solidFill>
                  <a:schemeClr val="dk1"/>
                </a:solidFill>
                <a:uFill>
                  <a:noFill/>
                </a:uFill>
                <a:latin typeface="Mandali"/>
                <a:ea typeface="Mandali"/>
                <a:cs typeface="Mandali"/>
                <a:sym typeface="Mandali"/>
                <a:hlinkClick r:id="rId3">
                  <a:extLst>
                    <a:ext uri="{A12FA001-AC4F-418D-AE19-62706E023703}">
                      <ahyp:hlinkClr val="tx"/>
                    </a:ext>
                  </a:extLst>
                </a:hlinkClick>
              </a:rPr>
              <a:t>Flaticon</a:t>
            </a:r>
            <a:r>
              <a:rPr lang="en" sz="1200">
                <a:solidFill>
                  <a:schemeClr val="dk1"/>
                </a:solidFill>
                <a:latin typeface="Mandali"/>
                <a:ea typeface="Mandali"/>
                <a:cs typeface="Mandali"/>
                <a:sym typeface="Mandali"/>
              </a:rPr>
              <a:t>, and infographics &amp; images by </a:t>
            </a:r>
            <a:r>
              <a:rPr b="1" lang="en" sz="1200">
                <a:solidFill>
                  <a:schemeClr val="dk1"/>
                </a:solidFill>
                <a:uFill>
                  <a:noFill/>
                </a:uFill>
                <a:latin typeface="Mandali"/>
                <a:ea typeface="Mandali"/>
                <a:cs typeface="Mandali"/>
                <a:sym typeface="Mandali"/>
                <a:hlinkClick r:id="rId4">
                  <a:extLst>
                    <a:ext uri="{A12FA001-AC4F-418D-AE19-62706E023703}">
                      <ahyp:hlinkClr val="tx"/>
                    </a:ext>
                  </a:extLst>
                </a:hlinkClick>
              </a:rPr>
              <a:t>Freepik</a:t>
            </a:r>
            <a:endParaRPr b="1" sz="1200">
              <a:solidFill>
                <a:schemeClr val="dk1"/>
              </a:solidFill>
              <a:latin typeface="Mandali"/>
              <a:ea typeface="Mandali"/>
              <a:cs typeface="Mandali"/>
              <a:sym typeface="Mandal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369"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flipH="1" rot="9900040">
              <a:off x="6902431" y="2114094"/>
              <a:ext cx="4756583" cy="3365599"/>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rect b="b" l="l" r="r" t="t"/>
                <a:pathLst>
                  <a:path extrusionOk="0" h="151611" w="263751">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rot="10800000">
                <a:off x="-2582962" y="-1308950"/>
                <a:ext cx="6592375" cy="4395850"/>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flipH="1">
                <a:off x="-1018150" y="1403500"/>
                <a:ext cx="4696175" cy="4395850"/>
              </a:xfrm>
              <a:custGeom>
                <a:rect b="b" l="l" r="r" t="t"/>
                <a:pathLst>
                  <a:path extrusionOk="0" h="175834" w="187847">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flipH="1" rot="549993">
                <a:off x="-1003608" y="-821265"/>
                <a:ext cx="4756583" cy="33656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80" name="Google Shape;380;p27"/>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381" name="Google Shape;381;p27"/>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1">
    <p:spTree>
      <p:nvGrpSpPr>
        <p:cNvPr id="382"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rect b="b" l="l" r="r" t="t"/>
                  <a:pathLst>
                    <a:path extrusionOk="0" h="60263" w="142665">
                      <a:moveTo>
                        <a:pt x="142664" y="60262"/>
                      </a:moveTo>
                      <a:lnTo>
                        <a:pt x="142664" y="1"/>
                      </a:lnTo>
                      <a:cubicBezTo>
                        <a:pt x="118976" y="39613"/>
                        <a:pt x="31678" y="15334"/>
                        <a:pt x="0" y="602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1665150" y="230445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flipH="1">
                  <a:off x="5605150" y="-290950"/>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flipH="1">
                  <a:off x="7175624" y="-84550"/>
                  <a:ext cx="2286175" cy="550295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94" name="Google Shape;394;p28"/>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395" name="Google Shape;395;p28"/>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398" name="Google Shape;398;p28"/>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399" name="Google Shape;399;p28"/>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4"/>
          <p:cNvSpPr txBox="1"/>
          <p:nvPr>
            <p:ph idx="1" type="body"/>
          </p:nvPr>
        </p:nvSpPr>
        <p:spPr>
          <a:xfrm>
            <a:off x="2651550" y="1246325"/>
            <a:ext cx="3840900" cy="1286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Clr>
                <a:srgbClr val="FAFAFA"/>
              </a:buClr>
              <a:buSzPts val="1400"/>
              <a:buFont typeface="DM Sans"/>
              <a:buAutoNum type="alphaLcPeriod"/>
              <a:defRPr/>
            </a:lvl2pPr>
            <a:lvl3pPr indent="-317500" lvl="2" marL="1371600">
              <a:spcBef>
                <a:spcPts val="0"/>
              </a:spcBef>
              <a:spcAft>
                <a:spcPts val="0"/>
              </a:spcAft>
              <a:buClr>
                <a:srgbClr val="FAFAFA"/>
              </a:buClr>
              <a:buSzPts val="1400"/>
              <a:buFont typeface="DM Sans"/>
              <a:buAutoNum type="romanLcPeriod"/>
              <a:defRPr/>
            </a:lvl3pPr>
            <a:lvl4pPr indent="-317500" lvl="3" marL="1828800">
              <a:spcBef>
                <a:spcPts val="0"/>
              </a:spcBef>
              <a:spcAft>
                <a:spcPts val="0"/>
              </a:spcAft>
              <a:buClr>
                <a:srgbClr val="FAFAFA"/>
              </a:buClr>
              <a:buSzPts val="1400"/>
              <a:buFont typeface="DM Sans"/>
              <a:buAutoNum type="arabicPeriod"/>
              <a:defRPr/>
            </a:lvl4pPr>
            <a:lvl5pPr indent="-317500" lvl="4" marL="2286000">
              <a:spcBef>
                <a:spcPts val="0"/>
              </a:spcBef>
              <a:spcAft>
                <a:spcPts val="0"/>
              </a:spcAft>
              <a:buClr>
                <a:srgbClr val="FAFAFA"/>
              </a:buClr>
              <a:buSzPts val="1400"/>
              <a:buFont typeface="DM Sans"/>
              <a:buAutoNum type="alphaLcPeriod"/>
              <a:defRPr/>
            </a:lvl5pPr>
            <a:lvl6pPr indent="-317500" lvl="5" marL="2743200">
              <a:spcBef>
                <a:spcPts val="0"/>
              </a:spcBef>
              <a:spcAft>
                <a:spcPts val="0"/>
              </a:spcAft>
              <a:buClr>
                <a:srgbClr val="FAFAFA"/>
              </a:buClr>
              <a:buSzPts val="1400"/>
              <a:buFont typeface="DM Sans"/>
              <a:buAutoNum type="romanLcPeriod"/>
              <a:defRPr/>
            </a:lvl6pPr>
            <a:lvl7pPr indent="-317500" lvl="6" marL="3200400">
              <a:spcBef>
                <a:spcPts val="0"/>
              </a:spcBef>
              <a:spcAft>
                <a:spcPts val="0"/>
              </a:spcAft>
              <a:buClr>
                <a:srgbClr val="FAFAFA"/>
              </a:buClr>
              <a:buSzPts val="1400"/>
              <a:buFont typeface="DM Sans"/>
              <a:buAutoNum type="arabicPeriod"/>
              <a:defRPr/>
            </a:lvl7pPr>
            <a:lvl8pPr indent="-317500" lvl="7" marL="3657600">
              <a:spcBef>
                <a:spcPts val="0"/>
              </a:spcBef>
              <a:spcAft>
                <a:spcPts val="0"/>
              </a:spcAft>
              <a:buClr>
                <a:srgbClr val="FAFAFA"/>
              </a:buClr>
              <a:buSzPts val="1400"/>
              <a:buFont typeface="DM Sans"/>
              <a:buAutoNum type="alphaLcPeriod"/>
              <a:defRPr/>
            </a:lvl8pPr>
            <a:lvl9pPr indent="-317500" lvl="8" marL="4114800">
              <a:spcBef>
                <a:spcPts val="0"/>
              </a:spcBef>
              <a:spcAft>
                <a:spcPts val="0"/>
              </a:spcAft>
              <a:buClr>
                <a:srgbClr val="FAFAFA"/>
              </a:buClr>
              <a:buSzPts val="1400"/>
              <a:buFont typeface="DM Sans"/>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grpSp>
        <p:nvGrpSpPr>
          <p:cNvPr id="52" name="Google Shape;52;p5"/>
          <p:cNvGrpSpPr/>
          <p:nvPr/>
        </p:nvGrpSpPr>
        <p:grpSpPr>
          <a:xfrm>
            <a:off x="-1901737" y="-2013025"/>
            <a:ext cx="12055393" cy="10233025"/>
            <a:chOff x="-1901737" y="-2013025"/>
            <a:chExt cx="12055393" cy="10233025"/>
          </a:xfrm>
        </p:grpSpPr>
        <p:grpSp>
          <p:nvGrpSpPr>
            <p:cNvPr id="53" name="Google Shape;53;p5"/>
            <p:cNvGrpSpPr/>
            <p:nvPr/>
          </p:nvGrpSpPr>
          <p:grpSpPr>
            <a:xfrm>
              <a:off x="-828758" y="-2013025"/>
              <a:ext cx="10982413" cy="10233025"/>
              <a:chOff x="-828758" y="-2013025"/>
              <a:chExt cx="10982413" cy="10233025"/>
            </a:xfrm>
          </p:grpSpPr>
          <p:sp>
            <p:nvSpPr>
              <p:cNvPr id="54" name="Google Shape;54;p5"/>
              <p:cNvSpPr/>
              <p:nvPr/>
            </p:nvSpPr>
            <p:spPr>
              <a:xfrm rot="10800000">
                <a:off x="7759796" y="2340355"/>
                <a:ext cx="1611350"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828758" y="4429725"/>
                <a:ext cx="6593775" cy="3790275"/>
              </a:xfrm>
              <a:custGeom>
                <a:rect b="b" l="l" r="r" t="t"/>
                <a:pathLst>
                  <a:path extrusionOk="0" h="151611" w="263751">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flipH="1">
                <a:off x="4468200" y="-2013025"/>
                <a:ext cx="4831925" cy="333945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5"/>
              <p:cNvGrpSpPr/>
              <p:nvPr/>
            </p:nvGrpSpPr>
            <p:grpSpPr>
              <a:xfrm>
                <a:off x="7988895" y="239505"/>
                <a:ext cx="883759" cy="600001"/>
                <a:chOff x="-3966800" y="-2580100"/>
                <a:chExt cx="1127675" cy="765600"/>
              </a:xfrm>
            </p:grpSpPr>
            <p:cxnSp>
              <p:nvCxnSpPr>
                <p:cNvPr id="58" name="Google Shape;58;p5"/>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59" name="Google Shape;59;p5"/>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60" name="Google Shape;60;p5"/>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sp>
            <p:nvSpPr>
              <p:cNvPr id="61" name="Google Shape;61;p5"/>
              <p:cNvSpPr/>
              <p:nvPr/>
            </p:nvSpPr>
            <p:spPr>
              <a:xfrm rot="8866230">
                <a:off x="6576294" y="-1700651"/>
                <a:ext cx="2286124" cy="5502828"/>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sp>
          <p:nvSpPr>
            <p:cNvPr id="62" name="Google Shape;62;p5"/>
            <p:cNvSpPr/>
            <p:nvPr/>
          </p:nvSpPr>
          <p:spPr>
            <a:xfrm flipH="1" rot="-4615608">
              <a:off x="-2102895" y="2046982"/>
              <a:ext cx="4756814" cy="3365763"/>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sp>
        <p:nvSpPr>
          <p:cNvPr id="63" name="Google Shape;63;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4" name="Google Shape;64;p5"/>
          <p:cNvSpPr txBox="1"/>
          <p:nvPr>
            <p:ph idx="1" type="subTitle"/>
          </p:nvPr>
        </p:nvSpPr>
        <p:spPr>
          <a:xfrm>
            <a:off x="1290763" y="3455950"/>
            <a:ext cx="2907600" cy="53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Spinnaker"/>
              <a:buNone/>
              <a:defRPr b="1" sz="2000">
                <a:solidFill>
                  <a:schemeClr val="dk1"/>
                </a:solidFill>
                <a:latin typeface="Spinnaker"/>
                <a:ea typeface="Spinnaker"/>
                <a:cs typeface="Spinnaker"/>
                <a:sym typeface="Spinnaker"/>
              </a:defRPr>
            </a:lvl1pPr>
            <a:lvl2pPr lvl="1"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2pPr>
            <a:lvl3pPr lvl="2"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3pPr>
            <a:lvl4pPr lvl="3"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4pPr>
            <a:lvl5pPr lvl="4"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5pPr>
            <a:lvl6pPr lvl="5"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6pPr>
            <a:lvl7pPr lvl="6"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7pPr>
            <a:lvl8pPr lvl="7"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8pPr>
            <a:lvl9pPr lvl="8"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9pPr>
          </a:lstStyle>
          <a:p/>
        </p:txBody>
      </p:sp>
      <p:sp>
        <p:nvSpPr>
          <p:cNvPr id="65" name="Google Shape;65;p5"/>
          <p:cNvSpPr txBox="1"/>
          <p:nvPr>
            <p:ph idx="2" type="subTitle"/>
          </p:nvPr>
        </p:nvSpPr>
        <p:spPr>
          <a:xfrm>
            <a:off x="4945638" y="3455950"/>
            <a:ext cx="2907600" cy="53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Spinnaker"/>
              <a:buNone/>
              <a:defRPr b="1" sz="2000">
                <a:solidFill>
                  <a:schemeClr val="dk1"/>
                </a:solidFill>
                <a:latin typeface="Spinnaker"/>
                <a:ea typeface="Spinnaker"/>
                <a:cs typeface="Spinnaker"/>
                <a:sym typeface="Spinnaker"/>
              </a:defRPr>
            </a:lvl1pPr>
            <a:lvl2pPr lvl="1"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2pPr>
            <a:lvl3pPr lvl="2"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3pPr>
            <a:lvl4pPr lvl="3"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4pPr>
            <a:lvl5pPr lvl="4"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5pPr>
            <a:lvl6pPr lvl="5"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6pPr>
            <a:lvl7pPr lvl="6"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7pPr>
            <a:lvl8pPr lvl="7"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8pPr>
            <a:lvl9pPr lvl="8" rtl="0" algn="ctr">
              <a:lnSpc>
                <a:spcPct val="100000"/>
              </a:lnSpc>
              <a:spcBef>
                <a:spcPts val="0"/>
              </a:spcBef>
              <a:spcAft>
                <a:spcPts val="0"/>
              </a:spcAft>
              <a:buClr>
                <a:schemeClr val="dk1"/>
              </a:buClr>
              <a:buSzPts val="2200"/>
              <a:buFont typeface="Spinnaker"/>
              <a:buNone/>
              <a:defRPr sz="2200">
                <a:solidFill>
                  <a:schemeClr val="dk1"/>
                </a:solidFill>
                <a:latin typeface="Spinnaker"/>
                <a:ea typeface="Spinnaker"/>
                <a:cs typeface="Spinnaker"/>
                <a:sym typeface="Spinnaker"/>
              </a:defRPr>
            </a:lvl9pPr>
          </a:lstStyle>
          <a:p/>
        </p:txBody>
      </p:sp>
      <p:sp>
        <p:nvSpPr>
          <p:cNvPr id="66" name="Google Shape;66;p5"/>
          <p:cNvSpPr txBox="1"/>
          <p:nvPr>
            <p:ph idx="3" type="subTitle"/>
          </p:nvPr>
        </p:nvSpPr>
        <p:spPr>
          <a:xfrm>
            <a:off x="1290763" y="3964700"/>
            <a:ext cx="2907600" cy="6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5"/>
          <p:cNvSpPr txBox="1"/>
          <p:nvPr>
            <p:ph idx="4" type="subTitle"/>
          </p:nvPr>
        </p:nvSpPr>
        <p:spPr>
          <a:xfrm>
            <a:off x="4945638" y="3964700"/>
            <a:ext cx="2907600" cy="6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grpSp>
        <p:nvGrpSpPr>
          <p:cNvPr id="69" name="Google Shape;69;p6"/>
          <p:cNvGrpSpPr/>
          <p:nvPr/>
        </p:nvGrpSpPr>
        <p:grpSpPr>
          <a:xfrm>
            <a:off x="-2110966" y="-579587"/>
            <a:ext cx="11999749" cy="6564510"/>
            <a:chOff x="-2110966" y="-579587"/>
            <a:chExt cx="11999749" cy="6564510"/>
          </a:xfrm>
        </p:grpSpPr>
        <p:sp>
          <p:nvSpPr>
            <p:cNvPr id="70" name="Google Shape;70;p6"/>
            <p:cNvSpPr/>
            <p:nvPr/>
          </p:nvSpPr>
          <p:spPr>
            <a:xfrm rot="1972107">
              <a:off x="-1578406" y="1224244"/>
              <a:ext cx="4756619" cy="3365625"/>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71" name="Google Shape;71;p6"/>
            <p:cNvGrpSpPr/>
            <p:nvPr/>
          </p:nvGrpSpPr>
          <p:grpSpPr>
            <a:xfrm>
              <a:off x="5758075" y="-579587"/>
              <a:ext cx="4130708" cy="6564510"/>
              <a:chOff x="5758075" y="-579587"/>
              <a:chExt cx="4130708" cy="6564510"/>
            </a:xfrm>
          </p:grpSpPr>
          <p:sp>
            <p:nvSpPr>
              <p:cNvPr id="72" name="Google Shape;72;p6"/>
              <p:cNvSpPr/>
              <p:nvPr/>
            </p:nvSpPr>
            <p:spPr>
              <a:xfrm flipH="1">
                <a:off x="5758075" y="-579587"/>
                <a:ext cx="4130700" cy="3802225"/>
              </a:xfrm>
              <a:custGeom>
                <a:rect b="b" l="l" r="r" t="t"/>
                <a:pathLst>
                  <a:path extrusionOk="0" h="152089" w="165228">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flipH="1" rot="-9000004">
                <a:off x="8372067" y="4155551"/>
                <a:ext cx="1185357" cy="1643094"/>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 name="Google Shape;7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grpSp>
        <p:nvGrpSpPr>
          <p:cNvPr id="76" name="Google Shape;76;p7"/>
          <p:cNvGrpSpPr/>
          <p:nvPr/>
        </p:nvGrpSpPr>
        <p:grpSpPr>
          <a:xfrm>
            <a:off x="-595150" y="-257250"/>
            <a:ext cx="13188775" cy="8656100"/>
            <a:chOff x="-595150" y="-257250"/>
            <a:chExt cx="13188775" cy="8656100"/>
          </a:xfrm>
        </p:grpSpPr>
        <p:sp>
          <p:nvSpPr>
            <p:cNvPr id="77" name="Google Shape;77;p7"/>
            <p:cNvSpPr/>
            <p:nvPr/>
          </p:nvSpPr>
          <p:spPr>
            <a:xfrm>
              <a:off x="5444338" y="2074700"/>
              <a:ext cx="4696175" cy="4395850"/>
            </a:xfrm>
            <a:custGeom>
              <a:rect b="b" l="l" r="r" t="t"/>
              <a:pathLst>
                <a:path extrusionOk="0" h="175834" w="187847">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flipH="1">
              <a:off x="-76212" y="4608575"/>
              <a:ext cx="6593775" cy="3790275"/>
            </a:xfrm>
            <a:custGeom>
              <a:rect b="b" l="l" r="r" t="t"/>
              <a:pathLst>
                <a:path extrusionOk="0" h="151611" w="263751">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6353950" y="3608550"/>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flipH="1" rot="10800000">
              <a:off x="6001250" y="-76200"/>
              <a:ext cx="6592375" cy="4395850"/>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7"/>
            <p:cNvGrpSpPr/>
            <p:nvPr/>
          </p:nvGrpSpPr>
          <p:grpSpPr>
            <a:xfrm>
              <a:off x="-595150" y="-257250"/>
              <a:ext cx="11815625" cy="6299700"/>
              <a:chOff x="-595150" y="-257250"/>
              <a:chExt cx="11815625" cy="6299700"/>
            </a:xfrm>
          </p:grpSpPr>
          <p:sp>
            <p:nvSpPr>
              <p:cNvPr id="82" name="Google Shape;82;p7"/>
              <p:cNvSpPr/>
              <p:nvPr/>
            </p:nvSpPr>
            <p:spPr>
              <a:xfrm>
                <a:off x="-595150" y="539500"/>
                <a:ext cx="2286175" cy="550295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
            <p:nvSpPr>
              <p:cNvPr id="83" name="Google Shape;83;p7"/>
              <p:cNvSpPr/>
              <p:nvPr/>
            </p:nvSpPr>
            <p:spPr>
              <a:xfrm>
                <a:off x="6463750" y="-25725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sp>
        <p:nvSpPr>
          <p:cNvPr id="84" name="Google Shape;84;p7"/>
          <p:cNvSpPr txBox="1"/>
          <p:nvPr>
            <p:ph idx="1" type="body"/>
          </p:nvPr>
        </p:nvSpPr>
        <p:spPr>
          <a:xfrm>
            <a:off x="1395550" y="1602200"/>
            <a:ext cx="4048800" cy="2695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D1D1D1"/>
              </a:buClr>
              <a:buSzPts val="1400"/>
              <a:buFont typeface="Raleway"/>
              <a:buChar char="●"/>
              <a:defRPr sz="1400"/>
            </a:lvl1pPr>
            <a:lvl2pPr indent="-317500" lvl="1" marL="914400" rtl="0">
              <a:lnSpc>
                <a:spcPct val="100000"/>
              </a:lnSpc>
              <a:spcBef>
                <a:spcPts val="0"/>
              </a:spcBef>
              <a:spcAft>
                <a:spcPts val="0"/>
              </a:spcAft>
              <a:buClr>
                <a:srgbClr val="D1D1D1"/>
              </a:buClr>
              <a:buSzPts val="1400"/>
              <a:buFont typeface="Raleway"/>
              <a:buChar char="○"/>
              <a:defRPr/>
            </a:lvl2pPr>
            <a:lvl3pPr indent="-317500" lvl="2" marL="1371600" rtl="0">
              <a:lnSpc>
                <a:spcPct val="100000"/>
              </a:lnSpc>
              <a:spcBef>
                <a:spcPts val="0"/>
              </a:spcBef>
              <a:spcAft>
                <a:spcPts val="0"/>
              </a:spcAft>
              <a:buClr>
                <a:srgbClr val="D1D1D1"/>
              </a:buClr>
              <a:buSzPts val="1400"/>
              <a:buFont typeface="Raleway"/>
              <a:buChar char="■"/>
              <a:defRPr/>
            </a:lvl3pPr>
            <a:lvl4pPr indent="-317500" lvl="3" marL="1828800" rtl="0">
              <a:lnSpc>
                <a:spcPct val="100000"/>
              </a:lnSpc>
              <a:spcBef>
                <a:spcPts val="0"/>
              </a:spcBef>
              <a:spcAft>
                <a:spcPts val="0"/>
              </a:spcAft>
              <a:buClr>
                <a:srgbClr val="D1D1D1"/>
              </a:buClr>
              <a:buSzPts val="1400"/>
              <a:buFont typeface="Raleway"/>
              <a:buChar char="●"/>
              <a:defRPr/>
            </a:lvl4pPr>
            <a:lvl5pPr indent="-317500" lvl="4" marL="2286000" rtl="0">
              <a:lnSpc>
                <a:spcPct val="100000"/>
              </a:lnSpc>
              <a:spcBef>
                <a:spcPts val="0"/>
              </a:spcBef>
              <a:spcAft>
                <a:spcPts val="0"/>
              </a:spcAft>
              <a:buClr>
                <a:srgbClr val="D1D1D1"/>
              </a:buClr>
              <a:buSzPts val="1400"/>
              <a:buFont typeface="Raleway"/>
              <a:buChar char="○"/>
              <a:defRPr/>
            </a:lvl5pPr>
            <a:lvl6pPr indent="-317500" lvl="5" marL="2743200" rtl="0">
              <a:lnSpc>
                <a:spcPct val="100000"/>
              </a:lnSpc>
              <a:spcBef>
                <a:spcPts val="0"/>
              </a:spcBef>
              <a:spcAft>
                <a:spcPts val="0"/>
              </a:spcAft>
              <a:buClr>
                <a:srgbClr val="D1D1D1"/>
              </a:buClr>
              <a:buSzPts val="1400"/>
              <a:buFont typeface="Raleway"/>
              <a:buChar char="■"/>
              <a:defRPr/>
            </a:lvl6pPr>
            <a:lvl7pPr indent="-317500" lvl="6" marL="3200400" rtl="0">
              <a:lnSpc>
                <a:spcPct val="100000"/>
              </a:lnSpc>
              <a:spcBef>
                <a:spcPts val="0"/>
              </a:spcBef>
              <a:spcAft>
                <a:spcPts val="0"/>
              </a:spcAft>
              <a:buClr>
                <a:srgbClr val="D1D1D1"/>
              </a:buClr>
              <a:buSzPts val="1400"/>
              <a:buFont typeface="Raleway"/>
              <a:buChar char="●"/>
              <a:defRPr/>
            </a:lvl7pPr>
            <a:lvl8pPr indent="-317500" lvl="7" marL="3657600" rtl="0">
              <a:lnSpc>
                <a:spcPct val="100000"/>
              </a:lnSpc>
              <a:spcBef>
                <a:spcPts val="0"/>
              </a:spcBef>
              <a:spcAft>
                <a:spcPts val="0"/>
              </a:spcAft>
              <a:buClr>
                <a:srgbClr val="D1D1D1"/>
              </a:buClr>
              <a:buSzPts val="1400"/>
              <a:buFont typeface="Raleway"/>
              <a:buChar char="○"/>
              <a:defRPr/>
            </a:lvl8pPr>
            <a:lvl9pPr indent="-317500" lvl="8" marL="4114800" rtl="0">
              <a:lnSpc>
                <a:spcPct val="100000"/>
              </a:lnSpc>
              <a:spcBef>
                <a:spcPts val="0"/>
              </a:spcBef>
              <a:spcAft>
                <a:spcPts val="0"/>
              </a:spcAft>
              <a:buClr>
                <a:srgbClr val="D1D1D1"/>
              </a:buClr>
              <a:buSzPts val="1400"/>
              <a:buFont typeface="Raleway"/>
              <a:buChar char="■"/>
              <a:defRPr/>
            </a:lvl9pPr>
          </a:lstStyle>
          <a:p/>
        </p:txBody>
      </p:sp>
      <p:sp>
        <p:nvSpPr>
          <p:cNvPr id="85" name="Google Shape;85;p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grpSp>
        <p:nvGrpSpPr>
          <p:cNvPr id="87" name="Google Shape;87;p8"/>
          <p:cNvGrpSpPr/>
          <p:nvPr/>
        </p:nvGrpSpPr>
        <p:grpSpPr>
          <a:xfrm>
            <a:off x="-1480925" y="-1164855"/>
            <a:ext cx="12672282" cy="8039446"/>
            <a:chOff x="-1480925" y="-1164855"/>
            <a:chExt cx="12672282" cy="8039446"/>
          </a:xfrm>
        </p:grpSpPr>
        <p:sp>
          <p:nvSpPr>
            <p:cNvPr id="88" name="Google Shape;88;p8"/>
            <p:cNvSpPr/>
            <p:nvPr/>
          </p:nvSpPr>
          <p:spPr>
            <a:xfrm flipH="1">
              <a:off x="-1480925" y="2356627"/>
              <a:ext cx="4388289" cy="4081534"/>
            </a:xfrm>
            <a:custGeom>
              <a:rect b="b" l="l" r="r" t="t"/>
              <a:pathLst>
                <a:path extrusionOk="0" h="107920" w="129668">
                  <a:moveTo>
                    <a:pt x="1" y="107919"/>
                  </a:moveTo>
                  <a:lnTo>
                    <a:pt x="129667" y="107919"/>
                  </a:lnTo>
                  <a:lnTo>
                    <a:pt x="129667" y="0"/>
                  </a:lnTo>
                  <a:cubicBezTo>
                    <a:pt x="99874" y="49487"/>
                    <a:pt x="22198" y="63131"/>
                    <a:pt x="1" y="1079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rot="10800000">
              <a:off x="5600713" y="-843250"/>
              <a:ext cx="4696175" cy="4395850"/>
            </a:xfrm>
            <a:custGeom>
              <a:rect b="b" l="l" r="r" t="t"/>
              <a:pathLst>
                <a:path extrusionOk="0" h="175834" w="187847">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8"/>
            <p:cNvGrpSpPr/>
            <p:nvPr/>
          </p:nvGrpSpPr>
          <p:grpSpPr>
            <a:xfrm>
              <a:off x="-279750" y="-843256"/>
              <a:ext cx="9647350" cy="6354156"/>
              <a:chOff x="-279750" y="-843256"/>
              <a:chExt cx="9647350" cy="6354156"/>
            </a:xfrm>
          </p:grpSpPr>
          <p:sp>
            <p:nvSpPr>
              <p:cNvPr id="91" name="Google Shape;91;p8"/>
              <p:cNvSpPr/>
              <p:nvPr/>
            </p:nvSpPr>
            <p:spPr>
              <a:xfrm flipH="1" rot="5400000">
                <a:off x="5571616" y="1714916"/>
                <a:ext cx="4339043" cy="3252925"/>
              </a:xfrm>
              <a:custGeom>
                <a:rect b="b" l="l" r="r" t="t"/>
                <a:pathLst>
                  <a:path extrusionOk="0" h="130117" w="64454">
                    <a:moveTo>
                      <a:pt x="64454" y="0"/>
                    </a:moveTo>
                    <a:lnTo>
                      <a:pt x="0" y="0"/>
                    </a:lnTo>
                    <a:lnTo>
                      <a:pt x="0" y="130117"/>
                    </a:lnTo>
                    <a:cubicBezTo>
                      <a:pt x="24251" y="88648"/>
                      <a:pt x="24420" y="20875"/>
                      <a:pt x="64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279750" y="-843256"/>
                <a:ext cx="3580675" cy="2411050"/>
              </a:xfrm>
              <a:custGeom>
                <a:rect b="b" l="l" r="r" t="t"/>
                <a:pathLst>
                  <a:path extrusionOk="0" h="96442" w="143227">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p:nvPr/>
          </p:nvSpPr>
          <p:spPr>
            <a:xfrm rot="-1231472">
              <a:off x="-254139" y="1145658"/>
              <a:ext cx="2286121" cy="5502820"/>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sp>
          <p:nvSpPr>
            <p:cNvPr id="94" name="Google Shape;94;p8"/>
            <p:cNvSpPr/>
            <p:nvPr/>
          </p:nvSpPr>
          <p:spPr>
            <a:xfrm rot="997806">
              <a:off x="6052347" y="-554559"/>
              <a:ext cx="4756862" cy="3365797"/>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95" name="Google Shape;95;p8"/>
            <p:cNvGrpSpPr/>
            <p:nvPr/>
          </p:nvGrpSpPr>
          <p:grpSpPr>
            <a:xfrm>
              <a:off x="7988895" y="3911730"/>
              <a:ext cx="883759" cy="600001"/>
              <a:chOff x="-3966800" y="-2580100"/>
              <a:chExt cx="1127675" cy="765600"/>
            </a:xfrm>
          </p:grpSpPr>
          <p:cxnSp>
            <p:nvCxnSpPr>
              <p:cNvPr id="96" name="Google Shape;96;p8"/>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97" name="Google Shape;97;p8"/>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98" name="Google Shape;98;p8"/>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99" name="Google Shape;99;p8"/>
            <p:cNvGrpSpPr/>
            <p:nvPr/>
          </p:nvGrpSpPr>
          <p:grpSpPr>
            <a:xfrm>
              <a:off x="7988895" y="239505"/>
              <a:ext cx="883759" cy="600001"/>
              <a:chOff x="-3966800" y="-2580100"/>
              <a:chExt cx="1127675" cy="765600"/>
            </a:xfrm>
          </p:grpSpPr>
          <p:cxnSp>
            <p:nvCxnSpPr>
              <p:cNvPr id="100" name="Google Shape;100;p8"/>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01" name="Google Shape;101;p8"/>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02" name="Google Shape;102;p8"/>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sp>
        <p:nvSpPr>
          <p:cNvPr id="103" name="Google Shape;103;p8"/>
          <p:cNvSpPr txBox="1"/>
          <p:nvPr>
            <p:ph type="title"/>
          </p:nvPr>
        </p:nvSpPr>
        <p:spPr>
          <a:xfrm>
            <a:off x="1737475" y="1535100"/>
            <a:ext cx="5669100" cy="207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grpSp>
        <p:nvGrpSpPr>
          <p:cNvPr id="105" name="Google Shape;105;p9"/>
          <p:cNvGrpSpPr/>
          <p:nvPr/>
        </p:nvGrpSpPr>
        <p:grpSpPr>
          <a:xfrm>
            <a:off x="-1901713" y="-1677934"/>
            <a:ext cx="13122188" cy="7840598"/>
            <a:chOff x="-1901713" y="-1677934"/>
            <a:chExt cx="13122188" cy="7840598"/>
          </a:xfrm>
        </p:grpSpPr>
        <p:grpSp>
          <p:nvGrpSpPr>
            <p:cNvPr id="106" name="Google Shape;106;p9"/>
            <p:cNvGrpSpPr/>
            <p:nvPr/>
          </p:nvGrpSpPr>
          <p:grpSpPr>
            <a:xfrm>
              <a:off x="-1901713" y="-1677934"/>
              <a:ext cx="5739597" cy="7445834"/>
              <a:chOff x="-1901713" y="-1677934"/>
              <a:chExt cx="5739597" cy="7445834"/>
            </a:xfrm>
          </p:grpSpPr>
          <p:sp>
            <p:nvSpPr>
              <p:cNvPr id="107" name="Google Shape;107;p9"/>
              <p:cNvSpPr/>
              <p:nvPr/>
            </p:nvSpPr>
            <p:spPr>
              <a:xfrm flipH="1">
                <a:off x="-487642" y="3449265"/>
                <a:ext cx="1507140" cy="2318635"/>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rot="-5400000">
                <a:off x="-1087375" y="-1078219"/>
                <a:ext cx="3885351" cy="2685920"/>
              </a:xfrm>
              <a:custGeom>
                <a:rect b="b" l="l" r="r" t="t"/>
                <a:pathLst>
                  <a:path extrusionOk="0" h="133578" w="193277">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rot="3110315">
                <a:off x="-175041" y="-952129"/>
                <a:ext cx="2286253" cy="5503137"/>
              </a:xfrm>
              <a:custGeom>
                <a:rect b="b" l="l" r="r" t="t"/>
                <a:pathLst>
                  <a:path extrusionOk="0" h="220118" w="91447">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cap="flat" cmpd="sng" w="9525">
                <a:solidFill>
                  <a:schemeClr val="dk1"/>
                </a:solidFill>
                <a:prstDash val="solid"/>
                <a:round/>
                <a:headEnd len="med" w="med" type="none"/>
                <a:tailEnd len="med" w="med" type="none"/>
              </a:ln>
            </p:spPr>
          </p:sp>
        </p:grpSp>
        <p:grpSp>
          <p:nvGrpSpPr>
            <p:cNvPr id="110" name="Google Shape;110;p9"/>
            <p:cNvGrpSpPr/>
            <p:nvPr/>
          </p:nvGrpSpPr>
          <p:grpSpPr>
            <a:xfrm>
              <a:off x="4371275" y="-1442525"/>
              <a:ext cx="6849200" cy="7605188"/>
              <a:chOff x="4371275" y="-1442525"/>
              <a:chExt cx="6849200" cy="7605188"/>
            </a:xfrm>
          </p:grpSpPr>
          <p:sp>
            <p:nvSpPr>
              <p:cNvPr id="111" name="Google Shape;111;p9"/>
              <p:cNvSpPr/>
              <p:nvPr/>
            </p:nvSpPr>
            <p:spPr>
              <a:xfrm>
                <a:off x="4371275" y="981275"/>
                <a:ext cx="6592375" cy="5181388"/>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rot="10800000">
                <a:off x="6141300" y="-1442525"/>
                <a:ext cx="4288950" cy="3233250"/>
              </a:xfrm>
              <a:custGeom>
                <a:rect b="b" l="l" r="r" t="t"/>
                <a:pathLst>
                  <a:path extrusionOk="0" h="129330" w="171558">
                    <a:moveTo>
                      <a:pt x="171557" y="129329"/>
                    </a:moveTo>
                    <a:lnTo>
                      <a:pt x="171557" y="1"/>
                    </a:lnTo>
                    <a:cubicBezTo>
                      <a:pt x="159122" y="5205"/>
                      <a:pt x="140864" y="10832"/>
                      <a:pt x="114390" y="15390"/>
                    </a:cubicBezTo>
                    <a:cubicBezTo>
                      <a:pt x="58264" y="25011"/>
                      <a:pt x="68617" y="97229"/>
                      <a:pt x="0" y="1293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6463750" y="-257250"/>
                <a:ext cx="4756725" cy="3365700"/>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grpSp>
      <p:sp>
        <p:nvSpPr>
          <p:cNvPr id="114" name="Google Shape;114;p9"/>
          <p:cNvSpPr txBox="1"/>
          <p:nvPr>
            <p:ph type="title"/>
          </p:nvPr>
        </p:nvSpPr>
        <p:spPr>
          <a:xfrm>
            <a:off x="2144550" y="1766850"/>
            <a:ext cx="4854900" cy="724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5" name="Google Shape;115;p9"/>
          <p:cNvSpPr txBox="1"/>
          <p:nvPr>
            <p:ph idx="1" type="subTitle"/>
          </p:nvPr>
        </p:nvSpPr>
        <p:spPr>
          <a:xfrm>
            <a:off x="2144550" y="2426850"/>
            <a:ext cx="4854900" cy="110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16" name="Google Shape;116;p9"/>
          <p:cNvGrpSpPr/>
          <p:nvPr/>
        </p:nvGrpSpPr>
        <p:grpSpPr>
          <a:xfrm>
            <a:off x="7988894" y="4308581"/>
            <a:ext cx="883759" cy="600001"/>
            <a:chOff x="-3966800" y="-2580100"/>
            <a:chExt cx="1127675" cy="765600"/>
          </a:xfrm>
        </p:grpSpPr>
        <p:cxnSp>
          <p:nvCxnSpPr>
            <p:cNvPr id="117" name="Google Shape;117;p9"/>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18" name="Google Shape;118;p9"/>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19" name="Google Shape;119;p9"/>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grpSp>
        <p:nvGrpSpPr>
          <p:cNvPr id="120" name="Google Shape;120;p9"/>
          <p:cNvGrpSpPr/>
          <p:nvPr/>
        </p:nvGrpSpPr>
        <p:grpSpPr>
          <a:xfrm>
            <a:off x="7988895" y="239505"/>
            <a:ext cx="883759" cy="600001"/>
            <a:chOff x="-3966800" y="-2580100"/>
            <a:chExt cx="1127675" cy="765600"/>
          </a:xfrm>
        </p:grpSpPr>
        <p:cxnSp>
          <p:nvCxnSpPr>
            <p:cNvPr id="121" name="Google Shape;121;p9"/>
            <p:cNvCxnSpPr/>
            <p:nvPr/>
          </p:nvCxnSpPr>
          <p:spPr>
            <a:xfrm>
              <a:off x="-3793300" y="-2580100"/>
              <a:ext cx="765600" cy="765600"/>
            </a:xfrm>
            <a:prstGeom prst="straightConnector1">
              <a:avLst/>
            </a:prstGeom>
            <a:noFill/>
            <a:ln cap="flat" cmpd="sng" w="9525">
              <a:solidFill>
                <a:schemeClr val="lt1"/>
              </a:solidFill>
              <a:prstDash val="solid"/>
              <a:round/>
              <a:headEnd len="med" w="med" type="none"/>
              <a:tailEnd len="med" w="med" type="none"/>
            </a:ln>
          </p:spPr>
        </p:cxnSp>
        <p:cxnSp>
          <p:nvCxnSpPr>
            <p:cNvPr id="122" name="Google Shape;122;p9"/>
            <p:cNvCxnSpPr/>
            <p:nvPr/>
          </p:nvCxnSpPr>
          <p:spPr>
            <a:xfrm>
              <a:off x="-3359625" y="-2457550"/>
              <a:ext cx="520500" cy="520500"/>
            </a:xfrm>
            <a:prstGeom prst="straightConnector1">
              <a:avLst/>
            </a:prstGeom>
            <a:noFill/>
            <a:ln cap="flat" cmpd="sng" w="9525">
              <a:solidFill>
                <a:schemeClr val="lt1"/>
              </a:solidFill>
              <a:prstDash val="solid"/>
              <a:round/>
              <a:headEnd len="med" w="med" type="none"/>
              <a:tailEnd len="med" w="med" type="none"/>
            </a:ln>
          </p:spPr>
        </p:cxnSp>
        <p:cxnSp>
          <p:nvCxnSpPr>
            <p:cNvPr id="123" name="Google Shape;123;p9"/>
            <p:cNvCxnSpPr/>
            <p:nvPr/>
          </p:nvCxnSpPr>
          <p:spPr>
            <a:xfrm>
              <a:off x="-3966800" y="-2457550"/>
              <a:ext cx="520500" cy="52050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grpSp>
        <p:nvGrpSpPr>
          <p:cNvPr id="125" name="Google Shape;125;p10"/>
          <p:cNvGrpSpPr/>
          <p:nvPr/>
        </p:nvGrpSpPr>
        <p:grpSpPr>
          <a:xfrm>
            <a:off x="-815557" y="-579587"/>
            <a:ext cx="12542520" cy="7580876"/>
            <a:chOff x="-815557" y="-579587"/>
            <a:chExt cx="12542520" cy="7580876"/>
          </a:xfrm>
        </p:grpSpPr>
        <p:grpSp>
          <p:nvGrpSpPr>
            <p:cNvPr id="126" name="Google Shape;126;p10"/>
            <p:cNvGrpSpPr/>
            <p:nvPr/>
          </p:nvGrpSpPr>
          <p:grpSpPr>
            <a:xfrm flipH="1">
              <a:off x="-815557" y="-579587"/>
              <a:ext cx="11555588" cy="7184120"/>
              <a:chOff x="-1666812" y="-579587"/>
              <a:chExt cx="11555588" cy="7184120"/>
            </a:xfrm>
          </p:grpSpPr>
          <p:sp>
            <p:nvSpPr>
              <p:cNvPr id="127" name="Google Shape;127;p10"/>
              <p:cNvSpPr/>
              <p:nvPr/>
            </p:nvSpPr>
            <p:spPr>
              <a:xfrm rot="-9985509">
                <a:off x="-1338285" y="2727862"/>
                <a:ext cx="4756411" cy="3365478"/>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grpSp>
            <p:nvGrpSpPr>
              <p:cNvPr id="128" name="Google Shape;128;p10"/>
              <p:cNvGrpSpPr/>
              <p:nvPr/>
            </p:nvGrpSpPr>
            <p:grpSpPr>
              <a:xfrm>
                <a:off x="5758075" y="-579587"/>
                <a:ext cx="4130700" cy="6548510"/>
                <a:chOff x="5758075" y="-579587"/>
                <a:chExt cx="4130700" cy="6548510"/>
              </a:xfrm>
            </p:grpSpPr>
            <p:sp>
              <p:nvSpPr>
                <p:cNvPr id="129" name="Google Shape;129;p10"/>
                <p:cNvSpPr/>
                <p:nvPr/>
              </p:nvSpPr>
              <p:spPr>
                <a:xfrm flipH="1">
                  <a:off x="5758075" y="-579587"/>
                  <a:ext cx="4130700" cy="3802225"/>
                </a:xfrm>
                <a:custGeom>
                  <a:rect b="b" l="l" r="r" t="t"/>
                  <a:pathLst>
                    <a:path extrusionOk="0" h="152089" w="165228">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
                <p:cNvSpPr/>
                <p:nvPr/>
              </p:nvSpPr>
              <p:spPr>
                <a:xfrm flipH="1" rot="-9000004">
                  <a:off x="7988117" y="4139551"/>
                  <a:ext cx="1185357" cy="1643094"/>
                </a:xfrm>
                <a:custGeom>
                  <a:rect b="b" l="l" r="r" t="t"/>
                  <a:pathLst>
                    <a:path extrusionOk="0" h="15270" w="10376">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 name="Google Shape;131;p10"/>
            <p:cNvSpPr/>
            <p:nvPr/>
          </p:nvSpPr>
          <p:spPr>
            <a:xfrm>
              <a:off x="5134588" y="1819900"/>
              <a:ext cx="6592375" cy="5181388"/>
            </a:xfrm>
            <a:custGeom>
              <a:rect b="b" l="l" r="r" t="t"/>
              <a:pathLst>
                <a:path extrusionOk="0" h="175834" w="263695">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0"/>
          <p:cNvSpPr txBox="1"/>
          <p:nvPr>
            <p:ph idx="1" type="body"/>
          </p:nvPr>
        </p:nvSpPr>
        <p:spPr>
          <a:xfrm>
            <a:off x="1572600" y="768100"/>
            <a:ext cx="5998800" cy="1051800"/>
          </a:xfrm>
          <a:prstGeom prst="rect">
            <a:avLst/>
          </a:prstGeom>
          <a:solidFill>
            <a:schemeClr val="lt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dk2"/>
              </a:buClr>
              <a:buSzPts val="1400"/>
              <a:buNone/>
              <a:defRPr b="1" sz="3000">
                <a:solidFill>
                  <a:schemeClr val="dk2"/>
                </a:solidFill>
                <a:latin typeface="Spinnaker"/>
                <a:ea typeface="Spinnaker"/>
                <a:cs typeface="Spinnaker"/>
                <a:sym typeface="Spinnaker"/>
              </a:defRPr>
            </a:lvl1pPr>
          </a:lstStyle>
          <a:p/>
        </p:txBody>
      </p:sp>
      <p:sp>
        <p:nvSpPr>
          <p:cNvPr id="133" name="Google Shape;133;p10"/>
          <p:cNvSpPr/>
          <p:nvPr/>
        </p:nvSpPr>
        <p:spPr>
          <a:xfrm flipH="1" rot="-1972107">
            <a:off x="-2247895" y="-279556"/>
            <a:ext cx="4756619" cy="3365625"/>
          </a:xfrm>
          <a:custGeom>
            <a:rect b="b" l="l" r="r" t="t"/>
            <a:pathLst>
              <a:path extrusionOk="0" h="134628" w="190269">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cap="flat" cmpd="sng" w="9525">
            <a:solidFill>
              <a:schemeClr val="dk1"/>
            </a:solidFill>
            <a:prstDash val="solid"/>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3000"/>
              <a:buFont typeface="Spinnaker"/>
              <a:buNone/>
              <a:defRPr b="1" sz="3000">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p:txBody>
      </p:sp>
      <p:sp>
        <p:nvSpPr>
          <p:cNvPr id="7" name="Google Shape;7;p1"/>
          <p:cNvSpPr txBox="1"/>
          <p:nvPr>
            <p:ph idx="1" type="body"/>
          </p:nvPr>
        </p:nvSpPr>
        <p:spPr>
          <a:xfrm>
            <a:off x="713225" y="1017725"/>
            <a:ext cx="7717500" cy="35907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indent="-317500" lvl="1" marL="9144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indent="-317500" lvl="2" marL="13716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indent="-317500" lvl="3" marL="18288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indent="-317500" lvl="4" marL="22860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indent="-317500" lvl="5" marL="27432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indent="-317500" lvl="6" marL="32004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indent="-317500" lvl="7" marL="36576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indent="-317500" lvl="8" marL="41148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9"/>
          <p:cNvSpPr txBox="1"/>
          <p:nvPr>
            <p:ph type="ctrTitle"/>
          </p:nvPr>
        </p:nvSpPr>
        <p:spPr>
          <a:xfrm>
            <a:off x="1018025" y="996700"/>
            <a:ext cx="5865300" cy="19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the Cradle to Prison Pipeline</a:t>
            </a:r>
            <a:endParaRPr/>
          </a:p>
          <a:p>
            <a:pPr indent="0" lvl="0" marL="0" rtl="0" algn="l">
              <a:spcBef>
                <a:spcPts val="0"/>
              </a:spcBef>
              <a:spcAft>
                <a:spcPts val="0"/>
              </a:spcAft>
              <a:buNone/>
            </a:pPr>
            <a:r>
              <a:rPr lang="en">
                <a:solidFill>
                  <a:schemeClr val="dk1"/>
                </a:solidFill>
              </a:rPr>
              <a:t>Sponsor: Erin Stewart</a:t>
            </a:r>
            <a:endParaRPr>
              <a:solidFill>
                <a:schemeClr val="dk1"/>
              </a:solidFill>
            </a:endParaRPr>
          </a:p>
        </p:txBody>
      </p:sp>
      <p:sp>
        <p:nvSpPr>
          <p:cNvPr id="405" name="Google Shape;405;p29"/>
          <p:cNvSpPr txBox="1"/>
          <p:nvPr>
            <p:ph idx="1" type="subTitle"/>
          </p:nvPr>
        </p:nvSpPr>
        <p:spPr>
          <a:xfrm>
            <a:off x="2342050" y="3030600"/>
            <a:ext cx="4541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1 - </a:t>
            </a:r>
            <a:endParaRPr/>
          </a:p>
          <a:p>
            <a:pPr indent="0" lvl="0" marL="0" rtl="0" algn="l">
              <a:spcBef>
                <a:spcPts val="0"/>
              </a:spcBef>
              <a:spcAft>
                <a:spcPts val="0"/>
              </a:spcAft>
              <a:buNone/>
            </a:pPr>
            <a:r>
              <a:rPr lang="en"/>
              <a:t>Olivia Bene,</a:t>
            </a:r>
            <a:endParaRPr/>
          </a:p>
          <a:p>
            <a:pPr indent="0" lvl="0" marL="0" rtl="0" algn="l">
              <a:spcBef>
                <a:spcPts val="0"/>
              </a:spcBef>
              <a:spcAft>
                <a:spcPts val="0"/>
              </a:spcAft>
              <a:buNone/>
            </a:pPr>
            <a:r>
              <a:rPr lang="en"/>
              <a:t>Parth Ghayal,</a:t>
            </a:r>
            <a:endParaRPr/>
          </a:p>
          <a:p>
            <a:pPr indent="0" lvl="0" marL="0" rtl="0" algn="l">
              <a:spcBef>
                <a:spcPts val="0"/>
              </a:spcBef>
              <a:spcAft>
                <a:spcPts val="0"/>
              </a:spcAft>
              <a:buNone/>
            </a:pPr>
            <a:r>
              <a:rPr lang="en"/>
              <a:t>Gia Bach Nguyen,</a:t>
            </a:r>
            <a:endParaRPr/>
          </a:p>
          <a:p>
            <a:pPr indent="0" lvl="0" marL="0" rtl="0" algn="l">
              <a:spcBef>
                <a:spcPts val="0"/>
              </a:spcBef>
              <a:spcAft>
                <a:spcPts val="0"/>
              </a:spcAft>
              <a:buNone/>
            </a:pPr>
            <a:r>
              <a:rPr lang="en"/>
              <a:t>Karan Vyas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0"/>
          <p:cNvSpPr txBox="1"/>
          <p:nvPr>
            <p:ph type="title"/>
          </p:nvPr>
        </p:nvSpPr>
        <p:spPr>
          <a:xfrm>
            <a:off x="2144550" y="1766850"/>
            <a:ext cx="4854900" cy="72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Findings </a:t>
            </a:r>
            <a:r>
              <a:rPr lang="en">
                <a:solidFill>
                  <a:schemeClr val="dk1"/>
                </a:solidFill>
              </a:rPr>
              <a:t>Overview</a:t>
            </a:r>
            <a:endParaRPr>
              <a:solidFill>
                <a:schemeClr val="dk1"/>
              </a:solidFill>
            </a:endParaRPr>
          </a:p>
        </p:txBody>
      </p:sp>
      <p:sp>
        <p:nvSpPr>
          <p:cNvPr id="411" name="Google Shape;411;p30"/>
          <p:cNvSpPr txBox="1"/>
          <p:nvPr>
            <p:ph idx="1" type="subTitle"/>
          </p:nvPr>
        </p:nvSpPr>
        <p:spPr>
          <a:xfrm>
            <a:off x="2144550" y="2426850"/>
            <a:ext cx="4854900" cy="110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working with the data over the course of the semester, we have been able to produce visualizations to aid in the digestion and dissection of the survey responses. These reveal deeper insights into the pipeline.</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1737475" y="1535100"/>
            <a:ext cx="5669100" cy="20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Exploring the </a:t>
            </a:r>
            <a:r>
              <a:rPr lang="en">
                <a:solidFill>
                  <a:schemeClr val="dk1"/>
                </a:solidFill>
              </a:rPr>
              <a:t>Analysis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Survey</a:t>
            </a:r>
            <a:r>
              <a:rPr lang="en"/>
              <a:t> </a:t>
            </a:r>
            <a:r>
              <a:rPr lang="en">
                <a:solidFill>
                  <a:schemeClr val="dk1"/>
                </a:solidFill>
              </a:rPr>
              <a:t>Data</a:t>
            </a:r>
            <a:endParaRPr>
              <a:solidFill>
                <a:schemeClr val="dk1"/>
              </a:solidFill>
            </a:endParaRPr>
          </a:p>
        </p:txBody>
      </p:sp>
      <p:sp>
        <p:nvSpPr>
          <p:cNvPr id="422" name="Google Shape;422;p32"/>
          <p:cNvSpPr txBox="1"/>
          <p:nvPr>
            <p:ph idx="1" type="subTitle"/>
          </p:nvPr>
        </p:nvSpPr>
        <p:spPr>
          <a:xfrm>
            <a:off x="3015000" y="1432035"/>
            <a:ext cx="4213800" cy="7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Gathered from Incarcerated Individuals in Massachusetts</a:t>
            </a:r>
            <a:endParaRPr/>
          </a:p>
        </p:txBody>
      </p:sp>
      <p:sp>
        <p:nvSpPr>
          <p:cNvPr id="423" name="Google Shape;423;p32"/>
          <p:cNvSpPr txBox="1"/>
          <p:nvPr>
            <p:ph idx="3" type="subTitle"/>
          </p:nvPr>
        </p:nvSpPr>
        <p:spPr>
          <a:xfrm>
            <a:off x="3015000" y="2906847"/>
            <a:ext cx="421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 many </a:t>
            </a:r>
            <a:r>
              <a:rPr lang="en"/>
              <a:t>aspects</a:t>
            </a:r>
            <a:r>
              <a:rPr lang="en"/>
              <a:t> of young adult life and relationships (Checkbox &amp; Short Answer)</a:t>
            </a:r>
            <a:endParaRPr/>
          </a:p>
        </p:txBody>
      </p:sp>
      <p:sp>
        <p:nvSpPr>
          <p:cNvPr id="424" name="Google Shape;424;p32"/>
          <p:cNvSpPr txBox="1"/>
          <p:nvPr>
            <p:ph idx="4" type="subTitle"/>
          </p:nvPr>
        </p:nvSpPr>
        <p:spPr>
          <a:xfrm>
            <a:off x="3015000" y="4015400"/>
            <a:ext cx="3224100" cy="9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t>
            </a:r>
            <a:r>
              <a:rPr lang="en"/>
              <a:t>pelling errors</a:t>
            </a:r>
            <a:endParaRPr/>
          </a:p>
          <a:p>
            <a:pPr indent="-317500" lvl="0" marL="457200" rtl="0" algn="l">
              <a:spcBef>
                <a:spcPts val="0"/>
              </a:spcBef>
              <a:spcAft>
                <a:spcPts val="0"/>
              </a:spcAft>
              <a:buSzPts val="1400"/>
              <a:buChar char="➔"/>
            </a:pPr>
            <a:r>
              <a:rPr lang="en"/>
              <a:t>Missing values</a:t>
            </a:r>
            <a:endParaRPr/>
          </a:p>
          <a:p>
            <a:pPr indent="-317500" lvl="0" marL="457200" rtl="0" algn="l">
              <a:spcBef>
                <a:spcPts val="0"/>
              </a:spcBef>
              <a:spcAft>
                <a:spcPts val="0"/>
              </a:spcAft>
              <a:buSzPts val="1400"/>
              <a:buChar char="➔"/>
            </a:pPr>
            <a:r>
              <a:rPr lang="en"/>
              <a:t>Deciding best cleaning practices </a:t>
            </a:r>
            <a:endParaRPr/>
          </a:p>
          <a:p>
            <a:pPr indent="-317500" lvl="0" marL="457200" rtl="0" algn="l">
              <a:spcBef>
                <a:spcPts val="0"/>
              </a:spcBef>
              <a:spcAft>
                <a:spcPts val="0"/>
              </a:spcAft>
              <a:buSzPts val="1400"/>
              <a:buChar char="➔"/>
            </a:pPr>
            <a:r>
              <a:rPr lang="en"/>
              <a:t>Self-described answers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5" name="Google Shape;425;p32"/>
          <p:cNvSpPr txBox="1"/>
          <p:nvPr>
            <p:ph idx="5" type="subTitle"/>
          </p:nvPr>
        </p:nvSpPr>
        <p:spPr>
          <a:xfrm>
            <a:off x="3015000" y="2614330"/>
            <a:ext cx="4213800" cy="4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Sixty-six Questions</a:t>
            </a:r>
            <a:endParaRPr/>
          </a:p>
        </p:txBody>
      </p:sp>
      <p:sp>
        <p:nvSpPr>
          <p:cNvPr id="426" name="Google Shape;426;p32"/>
          <p:cNvSpPr txBox="1"/>
          <p:nvPr>
            <p:ph idx="6" type="subTitle"/>
          </p:nvPr>
        </p:nvSpPr>
        <p:spPr>
          <a:xfrm>
            <a:off x="3015000" y="3722873"/>
            <a:ext cx="4213800" cy="4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427" name="Google Shape;427;p32"/>
          <p:cNvSpPr/>
          <p:nvPr/>
        </p:nvSpPr>
        <p:spPr>
          <a:xfrm>
            <a:off x="1915200" y="1387461"/>
            <a:ext cx="947400" cy="94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1915200" y="2495994"/>
            <a:ext cx="947400" cy="94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1915200" y="3604527"/>
            <a:ext cx="947400" cy="947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32"/>
          <p:cNvGrpSpPr/>
          <p:nvPr/>
        </p:nvGrpSpPr>
        <p:grpSpPr>
          <a:xfrm>
            <a:off x="2177629" y="1689670"/>
            <a:ext cx="422542" cy="342973"/>
            <a:chOff x="2165809" y="3811059"/>
            <a:chExt cx="422542" cy="342973"/>
          </a:xfrm>
        </p:grpSpPr>
        <p:sp>
          <p:nvSpPr>
            <p:cNvPr id="431" name="Google Shape;431;p32"/>
            <p:cNvSpPr/>
            <p:nvPr/>
          </p:nvSpPr>
          <p:spPr>
            <a:xfrm>
              <a:off x="2165809" y="3811059"/>
              <a:ext cx="422542" cy="342973"/>
            </a:xfrm>
            <a:custGeom>
              <a:rect b="b" l="l" r="r" t="t"/>
              <a:pathLst>
                <a:path extrusionOk="0" h="10776" w="13276">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2193085" y="3877387"/>
              <a:ext cx="368753" cy="12158"/>
            </a:xfrm>
            <a:custGeom>
              <a:rect b="b" l="l" r="r" t="t"/>
              <a:pathLst>
                <a:path extrusionOk="0" h="382" w="11586">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2212404" y="3930062"/>
              <a:ext cx="51942" cy="12158"/>
            </a:xfrm>
            <a:custGeom>
              <a:rect b="b" l="l" r="r" t="t"/>
              <a:pathLst>
                <a:path extrusionOk="0" h="382" w="1632">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2305245" y="3930062"/>
              <a:ext cx="51974" cy="12158"/>
            </a:xfrm>
            <a:custGeom>
              <a:rect b="b" l="l" r="r" t="t"/>
              <a:pathLst>
                <a:path extrusionOk="0" h="382" w="1633">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2489813" y="3930062"/>
              <a:ext cx="52324" cy="12158"/>
            </a:xfrm>
            <a:custGeom>
              <a:rect b="b" l="l" r="r" t="t"/>
              <a:pathLst>
                <a:path extrusionOk="0" h="382" w="1644">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2212404" y="3983118"/>
              <a:ext cx="51942" cy="12158"/>
            </a:xfrm>
            <a:custGeom>
              <a:rect b="b" l="l" r="r" t="t"/>
              <a:pathLst>
                <a:path extrusionOk="0" h="382" w="1632">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2397736" y="3983118"/>
              <a:ext cx="51942" cy="12158"/>
            </a:xfrm>
            <a:custGeom>
              <a:rect b="b" l="l" r="r" t="t"/>
              <a:pathLst>
                <a:path extrusionOk="0" h="382" w="1632">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2212404" y="4036175"/>
              <a:ext cx="51942" cy="12158"/>
            </a:xfrm>
            <a:custGeom>
              <a:rect b="b" l="l" r="r" t="t"/>
              <a:pathLst>
                <a:path extrusionOk="0" h="382" w="1632">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2305245" y="4036175"/>
              <a:ext cx="51974" cy="12158"/>
            </a:xfrm>
            <a:custGeom>
              <a:rect b="b" l="l" r="r" t="t"/>
              <a:pathLst>
                <a:path extrusionOk="0" h="382" w="1633">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2489813" y="4036175"/>
              <a:ext cx="52324" cy="12158"/>
            </a:xfrm>
            <a:custGeom>
              <a:rect b="b" l="l" r="r" t="t"/>
              <a:pathLst>
                <a:path extrusionOk="0" h="382" w="1644">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2305245" y="4088467"/>
              <a:ext cx="51974" cy="12540"/>
            </a:xfrm>
            <a:custGeom>
              <a:rect b="b" l="l" r="r" t="t"/>
              <a:pathLst>
                <a:path extrusionOk="0" h="394" w="1633">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2397736" y="4088467"/>
              <a:ext cx="51942" cy="12540"/>
            </a:xfrm>
            <a:custGeom>
              <a:rect b="b" l="l" r="r" t="t"/>
              <a:pathLst>
                <a:path extrusionOk="0" h="394" w="1632">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2489813" y="4088467"/>
              <a:ext cx="52324" cy="12540"/>
            </a:xfrm>
            <a:custGeom>
              <a:rect b="b" l="l" r="r" t="t"/>
              <a:pathLst>
                <a:path extrusionOk="0" h="394" w="1644">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2304863" y="3969751"/>
              <a:ext cx="53088" cy="38766"/>
            </a:xfrm>
            <a:custGeom>
              <a:rect b="b" l="l" r="r" t="t"/>
              <a:pathLst>
                <a:path extrusionOk="0" h="1218" w="1668">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2489813" y="3969751"/>
              <a:ext cx="53088" cy="38766"/>
            </a:xfrm>
            <a:custGeom>
              <a:rect b="b" l="l" r="r" t="t"/>
              <a:pathLst>
                <a:path extrusionOk="0" h="1218" w="1668">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2396972" y="4022807"/>
              <a:ext cx="53088" cy="38766"/>
            </a:xfrm>
            <a:custGeom>
              <a:rect b="b" l="l" r="r" t="t"/>
              <a:pathLst>
                <a:path extrusionOk="0" h="1218" w="1668">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2212404" y="4075386"/>
              <a:ext cx="53088" cy="38861"/>
            </a:xfrm>
            <a:custGeom>
              <a:rect b="b" l="l" r="r" t="t"/>
              <a:pathLst>
                <a:path extrusionOk="0" h="1221" w="1668">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2396972" y="3916694"/>
              <a:ext cx="53088" cy="38798"/>
            </a:xfrm>
            <a:custGeom>
              <a:rect b="b" l="l" r="r" t="t"/>
              <a:pathLst>
                <a:path extrusionOk="0" h="1219" w="1668">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32"/>
          <p:cNvGrpSpPr/>
          <p:nvPr/>
        </p:nvGrpSpPr>
        <p:grpSpPr>
          <a:xfrm>
            <a:off x="2175735" y="2803519"/>
            <a:ext cx="426329" cy="332375"/>
            <a:chOff x="2611458" y="3816374"/>
            <a:chExt cx="426329" cy="332375"/>
          </a:xfrm>
        </p:grpSpPr>
        <p:sp>
          <p:nvSpPr>
            <p:cNvPr id="450" name="Google Shape;450;p32"/>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32"/>
          <p:cNvGrpSpPr/>
          <p:nvPr/>
        </p:nvGrpSpPr>
        <p:grpSpPr>
          <a:xfrm>
            <a:off x="2212480" y="3900898"/>
            <a:ext cx="352840" cy="354717"/>
            <a:chOff x="3095745" y="3805393"/>
            <a:chExt cx="352840" cy="354717"/>
          </a:xfrm>
        </p:grpSpPr>
        <p:sp>
          <p:nvSpPr>
            <p:cNvPr id="461" name="Google Shape;461;p32"/>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Does This</a:t>
            </a:r>
            <a:r>
              <a:rPr lang="en"/>
              <a:t> </a:t>
            </a:r>
            <a:r>
              <a:rPr lang="en">
                <a:solidFill>
                  <a:schemeClr val="dk1"/>
                </a:solidFill>
              </a:rPr>
              <a:t>Mean?</a:t>
            </a:r>
            <a:endParaRPr>
              <a:solidFill>
                <a:schemeClr val="dk1"/>
              </a:solidFill>
            </a:endParaRPr>
          </a:p>
        </p:txBody>
      </p:sp>
      <p:sp>
        <p:nvSpPr>
          <p:cNvPr id="472" name="Google Shape;472;p33"/>
          <p:cNvSpPr txBox="1"/>
          <p:nvPr/>
        </p:nvSpPr>
        <p:spPr>
          <a:xfrm>
            <a:off x="5647000" y="1237750"/>
            <a:ext cx="2966100" cy="48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Spinnaker"/>
                <a:ea typeface="Spinnaker"/>
                <a:cs typeface="Spinnaker"/>
                <a:sym typeface="Spinnaker"/>
              </a:rPr>
              <a:t>Suggested Next Steps</a:t>
            </a:r>
            <a:endParaRPr b="1" sz="2000">
              <a:solidFill>
                <a:schemeClr val="dk1"/>
              </a:solidFill>
              <a:latin typeface="Spinnaker"/>
              <a:ea typeface="Spinnaker"/>
              <a:cs typeface="Spinnaker"/>
              <a:sym typeface="Spinnaker"/>
            </a:endParaRPr>
          </a:p>
        </p:txBody>
      </p:sp>
      <p:sp>
        <p:nvSpPr>
          <p:cNvPr id="473" name="Google Shape;473;p33"/>
          <p:cNvSpPr txBox="1"/>
          <p:nvPr/>
        </p:nvSpPr>
        <p:spPr>
          <a:xfrm>
            <a:off x="5890425" y="2976175"/>
            <a:ext cx="2201700" cy="1457100"/>
          </a:xfrm>
          <a:prstGeom prst="rect">
            <a:avLst/>
          </a:prstGeom>
          <a:noFill/>
          <a:ln>
            <a:noFill/>
          </a:ln>
        </p:spPr>
        <p:txBody>
          <a:bodyPr anchorCtr="0" anchor="b" bIns="91425" lIns="91425" spcFirstLastPara="1" rIns="91425" wrap="square" tIns="91425">
            <a:noAutofit/>
          </a:bodyPr>
          <a:lstStyle/>
          <a:p>
            <a:pPr indent="-317500" lvl="0" marL="457200" rtl="0" algn="l">
              <a:spcBef>
                <a:spcPts val="0"/>
              </a:spcBef>
              <a:spcAft>
                <a:spcPts val="0"/>
              </a:spcAft>
              <a:buClr>
                <a:schemeClr val="dk1"/>
              </a:buClr>
              <a:buSzPts val="1400"/>
              <a:buFont typeface="Mandali"/>
              <a:buChar char="➔"/>
            </a:pPr>
            <a:r>
              <a:rPr lang="en">
                <a:solidFill>
                  <a:schemeClr val="dk1"/>
                </a:solidFill>
                <a:latin typeface="Mandali"/>
                <a:ea typeface="Mandali"/>
                <a:cs typeface="Mandali"/>
                <a:sym typeface="Mandali"/>
              </a:rPr>
              <a:t>Add informational layers to mapping (filter based on key factors)</a:t>
            </a:r>
            <a:endParaRPr>
              <a:solidFill>
                <a:schemeClr val="dk1"/>
              </a:solidFill>
              <a:latin typeface="Mandali"/>
              <a:ea typeface="Mandali"/>
              <a:cs typeface="Mandali"/>
              <a:sym typeface="Mandali"/>
            </a:endParaRPr>
          </a:p>
          <a:p>
            <a:pPr indent="-317500" lvl="0" marL="457200" rtl="0" algn="l">
              <a:spcBef>
                <a:spcPts val="0"/>
              </a:spcBef>
              <a:spcAft>
                <a:spcPts val="0"/>
              </a:spcAft>
              <a:buClr>
                <a:schemeClr val="dk1"/>
              </a:buClr>
              <a:buSzPts val="1400"/>
              <a:buFont typeface="Mandali"/>
              <a:buChar char="➔"/>
            </a:pPr>
            <a:r>
              <a:rPr lang="en">
                <a:solidFill>
                  <a:schemeClr val="dk1"/>
                </a:solidFill>
                <a:latin typeface="Mandali"/>
                <a:ea typeface="Mandali"/>
                <a:cs typeface="Mandali"/>
                <a:sym typeface="Mandali"/>
              </a:rPr>
              <a:t>Dive further into mental health </a:t>
            </a:r>
            <a:r>
              <a:rPr lang="en">
                <a:solidFill>
                  <a:schemeClr val="dk1"/>
                </a:solidFill>
                <a:latin typeface="Mandali"/>
                <a:ea typeface="Mandali"/>
                <a:cs typeface="Mandali"/>
                <a:sym typeface="Mandali"/>
              </a:rPr>
              <a:t>diagnoses</a:t>
            </a:r>
            <a:endParaRPr>
              <a:solidFill>
                <a:schemeClr val="dk1"/>
              </a:solidFill>
              <a:latin typeface="Mandali"/>
              <a:ea typeface="Mandali"/>
              <a:cs typeface="Mandali"/>
              <a:sym typeface="Mandali"/>
            </a:endParaRPr>
          </a:p>
          <a:p>
            <a:pPr indent="-317500" lvl="0" marL="457200" rtl="0" algn="l">
              <a:spcBef>
                <a:spcPts val="0"/>
              </a:spcBef>
              <a:spcAft>
                <a:spcPts val="0"/>
              </a:spcAft>
              <a:buClr>
                <a:schemeClr val="dk1"/>
              </a:buClr>
              <a:buSzPts val="1400"/>
              <a:buFont typeface="Mandali"/>
              <a:buChar char="➔"/>
            </a:pPr>
            <a:r>
              <a:rPr lang="en">
                <a:solidFill>
                  <a:schemeClr val="dk1"/>
                </a:solidFill>
                <a:latin typeface="Mandali"/>
                <a:ea typeface="Mandali"/>
                <a:cs typeface="Mandali"/>
                <a:sym typeface="Mandali"/>
              </a:rPr>
              <a:t>If we can collect more data, more accurate visualizations are possible</a:t>
            </a:r>
            <a:endParaRPr>
              <a:solidFill>
                <a:schemeClr val="dk1"/>
              </a:solidFill>
              <a:latin typeface="Mandali"/>
              <a:ea typeface="Mandali"/>
              <a:cs typeface="Mandali"/>
              <a:sym typeface="Mandali"/>
            </a:endParaRPr>
          </a:p>
        </p:txBody>
      </p:sp>
      <p:sp>
        <p:nvSpPr>
          <p:cNvPr id="474" name="Google Shape;474;p33"/>
          <p:cNvSpPr txBox="1"/>
          <p:nvPr/>
        </p:nvSpPr>
        <p:spPr>
          <a:xfrm>
            <a:off x="276375" y="3325950"/>
            <a:ext cx="2452500" cy="72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ndali"/>
                <a:ea typeface="Mandali"/>
                <a:cs typeface="Mandali"/>
                <a:sym typeface="Mandali"/>
              </a:rPr>
              <a:t>Visualizations are powerful and help explain patterns in the data</a:t>
            </a:r>
            <a:endParaRPr>
              <a:solidFill>
                <a:schemeClr val="dk1"/>
              </a:solidFill>
              <a:latin typeface="Mandali"/>
              <a:ea typeface="Mandali"/>
              <a:cs typeface="Mandali"/>
              <a:sym typeface="Mandali"/>
            </a:endParaRPr>
          </a:p>
        </p:txBody>
      </p:sp>
      <p:sp>
        <p:nvSpPr>
          <p:cNvPr id="475" name="Google Shape;475;p33"/>
          <p:cNvSpPr txBox="1"/>
          <p:nvPr/>
        </p:nvSpPr>
        <p:spPr>
          <a:xfrm>
            <a:off x="486951" y="2819700"/>
            <a:ext cx="17202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Spinnaker"/>
                <a:ea typeface="Spinnaker"/>
                <a:cs typeface="Spinnaker"/>
                <a:sym typeface="Spinnaker"/>
              </a:rPr>
              <a:t>Conclusions</a:t>
            </a:r>
            <a:endParaRPr b="1" sz="2000">
              <a:solidFill>
                <a:schemeClr val="dk1"/>
              </a:solidFill>
              <a:latin typeface="Spinnaker"/>
              <a:ea typeface="Spinnaker"/>
              <a:cs typeface="Spinnaker"/>
              <a:sym typeface="Spinnaker"/>
            </a:endParaRPr>
          </a:p>
        </p:txBody>
      </p:sp>
      <p:cxnSp>
        <p:nvCxnSpPr>
          <p:cNvPr id="476" name="Google Shape;476;p33"/>
          <p:cNvCxnSpPr>
            <a:stCxn id="475" idx="3"/>
            <a:endCxn id="477" idx="2"/>
          </p:cNvCxnSpPr>
          <p:nvPr/>
        </p:nvCxnSpPr>
        <p:spPr>
          <a:xfrm flipH="1" rot="10800000">
            <a:off x="2207151" y="2199750"/>
            <a:ext cx="1026900" cy="883800"/>
          </a:xfrm>
          <a:prstGeom prst="curvedConnector3">
            <a:avLst>
              <a:gd fmla="val 50001" name="adj1"/>
            </a:avLst>
          </a:prstGeom>
          <a:noFill/>
          <a:ln cap="flat" cmpd="sng" w="9525">
            <a:solidFill>
              <a:schemeClr val="dk1"/>
            </a:solidFill>
            <a:prstDash val="solid"/>
            <a:round/>
            <a:headEnd len="sm" w="sm" type="none"/>
            <a:tailEnd len="sm" w="sm" type="none"/>
          </a:ln>
        </p:spPr>
      </p:cxnSp>
      <p:cxnSp>
        <p:nvCxnSpPr>
          <p:cNvPr id="478" name="Google Shape;478;p33"/>
          <p:cNvCxnSpPr>
            <a:stCxn id="472" idx="1"/>
            <a:endCxn id="479" idx="6"/>
          </p:cNvCxnSpPr>
          <p:nvPr/>
        </p:nvCxnSpPr>
        <p:spPr>
          <a:xfrm flipH="1">
            <a:off x="4752400" y="1480150"/>
            <a:ext cx="894600" cy="2598600"/>
          </a:xfrm>
          <a:prstGeom prst="curvedConnector3">
            <a:avLst>
              <a:gd fmla="val 50003" name="adj1"/>
            </a:avLst>
          </a:prstGeom>
          <a:noFill/>
          <a:ln cap="flat" cmpd="sng" w="9525">
            <a:solidFill>
              <a:schemeClr val="dk1"/>
            </a:solidFill>
            <a:prstDash val="solid"/>
            <a:round/>
            <a:headEnd len="sm" w="sm" type="none"/>
            <a:tailEnd len="sm" w="sm" type="none"/>
          </a:ln>
        </p:spPr>
      </p:cxnSp>
      <p:sp>
        <p:nvSpPr>
          <p:cNvPr id="477" name="Google Shape;477;p33"/>
          <p:cNvSpPr/>
          <p:nvPr/>
        </p:nvSpPr>
        <p:spPr>
          <a:xfrm>
            <a:off x="3234063" y="1423378"/>
            <a:ext cx="1518300" cy="155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3234050" y="3302378"/>
            <a:ext cx="1518300" cy="1552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3"/>
          <p:cNvGrpSpPr/>
          <p:nvPr/>
        </p:nvGrpSpPr>
        <p:grpSpPr>
          <a:xfrm>
            <a:off x="3623973" y="1879842"/>
            <a:ext cx="738460" cy="639640"/>
            <a:chOff x="2770052" y="2009628"/>
            <a:chExt cx="327085" cy="277080"/>
          </a:xfrm>
        </p:grpSpPr>
        <p:sp>
          <p:nvSpPr>
            <p:cNvPr id="481" name="Google Shape;481;p33"/>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3"/>
          <p:cNvGrpSpPr/>
          <p:nvPr/>
        </p:nvGrpSpPr>
        <p:grpSpPr>
          <a:xfrm>
            <a:off x="3624115" y="3662939"/>
            <a:ext cx="738409" cy="831840"/>
            <a:chOff x="3086313" y="2877049"/>
            <a:chExt cx="320143" cy="392581"/>
          </a:xfrm>
        </p:grpSpPr>
        <p:sp>
          <p:nvSpPr>
            <p:cNvPr id="484" name="Google Shape;484;p33"/>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85" name="Google Shape;485;p33"/>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86" name="Google Shape;486;p33"/>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87" name="Google Shape;487;p33"/>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88" name="Google Shape;488;p33"/>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89" name="Google Shape;489;p33"/>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90" name="Google Shape;490;p33"/>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91" name="Google Shape;491;p33"/>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92" name="Google Shape;492;p33"/>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93" name="Google Shape;493;p33"/>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94" name="Google Shape;494;p33"/>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95" name="Google Shape;495;p33"/>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4"/>
          <p:cNvSpPr txBox="1"/>
          <p:nvPr>
            <p:ph type="ctrTitle"/>
          </p:nvPr>
        </p:nvSpPr>
        <p:spPr>
          <a:xfrm>
            <a:off x="2382300" y="616150"/>
            <a:ext cx="4379400" cy="10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01" name="Google Shape;501;p34"/>
          <p:cNvSpPr txBox="1"/>
          <p:nvPr>
            <p:ph idx="1" type="subTitle"/>
          </p:nvPr>
        </p:nvSpPr>
        <p:spPr>
          <a:xfrm>
            <a:off x="2812950" y="1444075"/>
            <a:ext cx="35181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Spinnaker"/>
                <a:ea typeface="Spinnaker"/>
                <a:cs typeface="Spinnaker"/>
                <a:sym typeface="Spinnaker"/>
              </a:rPr>
              <a:t>ANY QUESTIONS?</a:t>
            </a:r>
            <a:endParaRPr b="1" sz="1000">
              <a:latin typeface="Spinnaker"/>
              <a:ea typeface="Spinnaker"/>
              <a:cs typeface="Spinnaker"/>
              <a:sym typeface="Spinnaker"/>
            </a:endParaRPr>
          </a:p>
          <a:p>
            <a:pPr indent="0" lvl="0" marL="0" rtl="0" algn="ctr">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