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2" roundtripDataSignature="AMtx7mhikzI6hhU4ucaqWh4vfAVRD/to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/>
          <p:nvPr>
            <p:ph type="ctrTitle"/>
          </p:nvPr>
        </p:nvSpPr>
        <p:spPr>
          <a:xfrm>
            <a:off x="311700" y="935175"/>
            <a:ext cx="852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7"/>
          <p:cNvPicPr preferRelativeResize="0"/>
          <p:nvPr/>
        </p:nvPicPr>
        <p:blipFill rotWithShape="1">
          <a:blip r:embed="rId1">
            <a:alphaModFix amt="27000"/>
          </a:blip>
          <a:srcRect b="0" l="3331" r="3332" t="0"/>
          <a:stretch/>
        </p:blipFill>
        <p:spPr>
          <a:xfrm>
            <a:off x="-1" y="0"/>
            <a:ext cx="9144003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311700" y="935175"/>
            <a:ext cx="8520600" cy="98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6862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Modified ResNet Architecture for Single Image Deraining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0" y="2571750"/>
            <a:ext cx="914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Quang Luan Dang Tran - dangtran@bu.edu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Haniel Edward Jacob - hanielj@bu.edu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Parth Gajanan Ghayal - parthg@bu.edu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Introduction</a:t>
            </a:r>
            <a:endParaRPr b="1" sz="4200"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243475" y="1319275"/>
            <a:ext cx="4079700" cy="3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objective of our project was to develop a technique for effectively eliminating rain streaks and accumulations.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training dataset consisted of 89 image scenes with one clean image and around 300 rainy images per scene.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used a modified Resnet architecture to generate clean images from the rainy images. </a:t>
            </a:r>
            <a:br>
              <a:rPr lang="en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319275"/>
            <a:ext cx="4126974" cy="32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/>
              <a:t>Dataset and Functions</a:t>
            </a:r>
            <a:endParaRPr b="1" sz="2400"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Dataset: </a:t>
            </a:r>
            <a:r>
              <a:rPr lang="en">
                <a:solidFill>
                  <a:schemeClr val="dk1"/>
                </a:solidFill>
              </a:rPr>
              <a:t>pairs of rainy images and ground-truth image in different scenarios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Loss Functions: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l1: absolute difference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MS-SSIM: </a:t>
            </a:r>
            <a:r>
              <a:rPr lang="en">
                <a:solidFill>
                  <a:schemeClr val="dk1"/>
                </a:solidFill>
              </a:rPr>
              <a:t>Multi-Scale Structural Similarity Index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Robust Loss: feature space comparison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200375"/>
            <a:ext cx="86809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b="1" lang="en" sz="2650"/>
              <a:t>Model</a:t>
            </a:r>
            <a:endParaRPr b="1" sz="2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75" y="1152477"/>
            <a:ext cx="76310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b="1" lang="en" sz="2650"/>
              <a:t>Results</a:t>
            </a:r>
            <a:endParaRPr b="1" sz="2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0" y="1152475"/>
            <a:ext cx="403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experimented with various techniques such as adjusting the learning rate, adding data augmentation, and modifying the model architecture.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During the final testing phase, we achieved a PSNR score of 23.344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7900" y="1152475"/>
            <a:ext cx="4898151" cy="366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b="1" lang="en" sz="2650"/>
              <a:t>Conclusion</a:t>
            </a:r>
            <a:endParaRPr b="1" sz="2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Our modified ResNet architecture for single image deraining can accurately remove rain from images while maintaining important spatial details and context information.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model is able to successfully detect rain and its pattern in the input image, and the predicted output image is very close to the ground-truth (clean) image with minimal information loss during the training process.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By using the Mish activation function along with a higher number of epochs for training we were able to increase the PSNR score of the model.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Future Work and applications.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