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9AAAB-B8F6-4843-8B7C-47D9CC2429AC}" type="doc">
      <dgm:prSet loTypeId="urn:microsoft.com/office/officeart/2005/8/layout/cycle4#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A532C5-A1BE-4FBF-974C-9E9D9206DD6C}">
      <dgm:prSet phldrT="[Text]" custT="1"/>
      <dgm:spPr/>
      <dgm:t>
        <a:bodyPr/>
        <a:lstStyle/>
        <a:p>
          <a:r>
            <a:rPr lang="en-US" sz="1400" smtClean="0"/>
            <a:t>Material-management</a:t>
          </a:r>
          <a:endParaRPr lang="en-US" sz="1400" dirty="0"/>
        </a:p>
      </dgm:t>
    </dgm:pt>
    <dgm:pt modelId="{CC0E44AF-799F-45B8-9E0F-59F0D48F13A1}" type="parTrans" cxnId="{D3E31AC5-CFBA-4C46-A3C3-9D0A49E9DB86}">
      <dgm:prSet/>
      <dgm:spPr/>
      <dgm:t>
        <a:bodyPr/>
        <a:lstStyle/>
        <a:p>
          <a:endParaRPr lang="en-US" sz="2800"/>
        </a:p>
      </dgm:t>
    </dgm:pt>
    <dgm:pt modelId="{5F718D41-CE5F-4203-87C8-2EE92AFBA09B}" type="sibTrans" cxnId="{D3E31AC5-CFBA-4C46-A3C3-9D0A49E9DB86}">
      <dgm:prSet/>
      <dgm:spPr/>
      <dgm:t>
        <a:bodyPr/>
        <a:lstStyle/>
        <a:p>
          <a:endParaRPr lang="en-US" sz="2800"/>
        </a:p>
      </dgm:t>
    </dgm:pt>
    <dgm:pt modelId="{45007415-9F1D-41C4-B7C2-3488FF45FB4A}">
      <dgm:prSet phldrT="[Text]" custT="1"/>
      <dgm:spPr/>
      <dgm:t>
        <a:bodyPr/>
        <a:lstStyle/>
        <a:p>
          <a:r>
            <a:rPr lang="en-US" sz="1200" dirty="0" err="1" smtClean="0"/>
            <a:t>Speisen</a:t>
          </a:r>
          <a:r>
            <a:rPr lang="en-US" sz="1200" dirty="0" smtClean="0"/>
            <a:t>   A</a:t>
          </a:r>
          <a:endParaRPr lang="en-US" sz="1200" dirty="0"/>
        </a:p>
      </dgm:t>
    </dgm:pt>
    <dgm:pt modelId="{374C46E9-1DF8-435D-A77A-6FFFE3576BF1}" type="parTrans" cxnId="{CCD27C8E-C4EB-43BA-BF7A-61BC2E51880A}">
      <dgm:prSet/>
      <dgm:spPr/>
      <dgm:t>
        <a:bodyPr/>
        <a:lstStyle/>
        <a:p>
          <a:endParaRPr lang="en-US" sz="2800"/>
        </a:p>
      </dgm:t>
    </dgm:pt>
    <dgm:pt modelId="{416AFC44-E9CC-4B4E-8422-C302B5B71DD3}" type="sibTrans" cxnId="{CCD27C8E-C4EB-43BA-BF7A-61BC2E51880A}">
      <dgm:prSet/>
      <dgm:spPr/>
      <dgm:t>
        <a:bodyPr/>
        <a:lstStyle/>
        <a:p>
          <a:endParaRPr lang="en-US" sz="2800"/>
        </a:p>
      </dgm:t>
    </dgm:pt>
    <dgm:pt modelId="{07A78EA6-82DD-4908-807F-15222BBDE5AE}">
      <dgm:prSet phldrT="[Text]" custT="1"/>
      <dgm:spPr/>
      <dgm:t>
        <a:bodyPr/>
        <a:lstStyle/>
        <a:p>
          <a:r>
            <a:rPr lang="en-US" sz="1600" dirty="0" smtClean="0"/>
            <a:t>Party-</a:t>
          </a:r>
          <a:r>
            <a:rPr lang="en-US" sz="1600" dirty="0" err="1" smtClean="0"/>
            <a:t>Stammdaten</a:t>
          </a:r>
          <a:endParaRPr lang="en-US" sz="1600" dirty="0"/>
        </a:p>
      </dgm:t>
    </dgm:pt>
    <dgm:pt modelId="{A3E2CE12-AA03-4689-BFCB-2B1CC087FF25}" type="parTrans" cxnId="{B02D2AF2-1A17-4025-ADB6-9B44E28D8221}">
      <dgm:prSet/>
      <dgm:spPr/>
      <dgm:t>
        <a:bodyPr/>
        <a:lstStyle/>
        <a:p>
          <a:endParaRPr lang="en-US" sz="2800"/>
        </a:p>
      </dgm:t>
    </dgm:pt>
    <dgm:pt modelId="{F9913ED3-50CE-46E5-91C5-C4AC93A142E2}" type="sibTrans" cxnId="{B02D2AF2-1A17-4025-ADB6-9B44E28D8221}">
      <dgm:prSet/>
      <dgm:spPr/>
      <dgm:t>
        <a:bodyPr/>
        <a:lstStyle/>
        <a:p>
          <a:endParaRPr lang="en-US" sz="2800"/>
        </a:p>
      </dgm:t>
    </dgm:pt>
    <dgm:pt modelId="{CEDC2FA9-6892-47CB-917A-0242E71B29BA}">
      <dgm:prSet phldrT="[Text]" custT="1"/>
      <dgm:spPr/>
      <dgm:t>
        <a:bodyPr/>
        <a:lstStyle/>
        <a:p>
          <a:r>
            <a:rPr lang="en-US" sz="1200" dirty="0" err="1" smtClean="0"/>
            <a:t>Uhrzeit</a:t>
          </a:r>
          <a:r>
            <a:rPr lang="en-US" sz="1200" dirty="0" smtClean="0"/>
            <a:t> / Datum   A</a:t>
          </a:r>
          <a:endParaRPr lang="en-US" sz="1200" dirty="0"/>
        </a:p>
      </dgm:t>
    </dgm:pt>
    <dgm:pt modelId="{9A08B353-BDEA-4373-A537-EBD011F2D02F}" type="parTrans" cxnId="{3D1F0164-77B0-4A02-AAE7-BE8280C85517}">
      <dgm:prSet/>
      <dgm:spPr/>
      <dgm:t>
        <a:bodyPr/>
        <a:lstStyle/>
        <a:p>
          <a:endParaRPr lang="en-US" sz="2800"/>
        </a:p>
      </dgm:t>
    </dgm:pt>
    <dgm:pt modelId="{84F5719F-C565-4884-B7A3-9DC34812EF81}" type="sibTrans" cxnId="{3D1F0164-77B0-4A02-AAE7-BE8280C85517}">
      <dgm:prSet/>
      <dgm:spPr/>
      <dgm:t>
        <a:bodyPr/>
        <a:lstStyle/>
        <a:p>
          <a:endParaRPr lang="en-US" sz="2800"/>
        </a:p>
      </dgm:t>
    </dgm:pt>
    <dgm:pt modelId="{9A11089A-0924-4E8C-AE4F-F36BB4843B24}">
      <dgm:prSet phldrT="[Text]" custT="1"/>
      <dgm:spPr/>
      <dgm:t>
        <a:bodyPr/>
        <a:lstStyle/>
        <a:p>
          <a:r>
            <a:rPr lang="en-US" sz="1200" dirty="0" smtClean="0"/>
            <a:t>Ort </a:t>
          </a:r>
          <a:r>
            <a:rPr lang="en-US" sz="1200" dirty="0" err="1" smtClean="0"/>
            <a:t>mit</a:t>
          </a:r>
          <a:r>
            <a:rPr lang="en-US" sz="1200" dirty="0" smtClean="0"/>
            <a:t> </a:t>
          </a:r>
          <a:r>
            <a:rPr lang="en-US" sz="1200" dirty="0" err="1" smtClean="0"/>
            <a:t>Anreise</a:t>
          </a:r>
          <a:r>
            <a:rPr lang="en-US" sz="1200" dirty="0" smtClean="0"/>
            <a:t>   A</a:t>
          </a:r>
          <a:endParaRPr lang="en-US" sz="1200" dirty="0"/>
        </a:p>
      </dgm:t>
    </dgm:pt>
    <dgm:pt modelId="{F4B08258-C94C-4E1F-BB2C-88B204769B0E}" type="parTrans" cxnId="{DF5C9AF1-061F-48A9-BE6D-C69FFA8F77C2}">
      <dgm:prSet/>
      <dgm:spPr/>
      <dgm:t>
        <a:bodyPr/>
        <a:lstStyle/>
        <a:p>
          <a:endParaRPr lang="en-US" sz="2800"/>
        </a:p>
      </dgm:t>
    </dgm:pt>
    <dgm:pt modelId="{4DFFE3B7-C347-4E36-A975-576F2277BBC8}" type="sibTrans" cxnId="{DF5C9AF1-061F-48A9-BE6D-C69FFA8F77C2}">
      <dgm:prSet/>
      <dgm:spPr/>
      <dgm:t>
        <a:bodyPr/>
        <a:lstStyle/>
        <a:p>
          <a:endParaRPr lang="en-US" sz="2800"/>
        </a:p>
      </dgm:t>
    </dgm:pt>
    <dgm:pt modelId="{7532AA22-6591-4F06-A566-1055B004CD25}">
      <dgm:prSet phldrT="[Text]" custT="1"/>
      <dgm:spPr/>
      <dgm:t>
        <a:bodyPr/>
        <a:lstStyle/>
        <a:p>
          <a:r>
            <a:rPr lang="en-US" sz="1500" dirty="0" err="1" smtClean="0"/>
            <a:t>Kontakt</a:t>
          </a:r>
          <a:r>
            <a:rPr lang="en-US" sz="1500" dirty="0" smtClean="0"/>
            <a:t>-management</a:t>
          </a:r>
          <a:endParaRPr lang="en-US" sz="1500" dirty="0"/>
        </a:p>
      </dgm:t>
    </dgm:pt>
    <dgm:pt modelId="{723F96F0-67BC-4676-8B94-707966BF54BF}" type="parTrans" cxnId="{EF384F0B-8D12-4EDB-AF73-2950A62C9508}">
      <dgm:prSet/>
      <dgm:spPr/>
      <dgm:t>
        <a:bodyPr/>
        <a:lstStyle/>
        <a:p>
          <a:endParaRPr lang="en-US" sz="2800"/>
        </a:p>
      </dgm:t>
    </dgm:pt>
    <dgm:pt modelId="{A7C423A2-7F82-424D-A03B-EE3684A378F8}" type="sibTrans" cxnId="{EF384F0B-8D12-4EDB-AF73-2950A62C9508}">
      <dgm:prSet/>
      <dgm:spPr/>
      <dgm:t>
        <a:bodyPr/>
        <a:lstStyle/>
        <a:p>
          <a:endParaRPr lang="en-US" sz="2800"/>
        </a:p>
      </dgm:t>
    </dgm:pt>
    <dgm:pt modelId="{0C83E65B-28DA-4EDA-AF05-414310D5553A}">
      <dgm:prSet phldrT="[Text]" custT="1"/>
      <dgm:spPr/>
      <dgm:t>
        <a:bodyPr/>
        <a:lstStyle/>
        <a:p>
          <a:r>
            <a:rPr lang="en-US" sz="1200" dirty="0" err="1" smtClean="0"/>
            <a:t>Gästeliste</a:t>
          </a:r>
          <a:r>
            <a:rPr lang="en-US" sz="1200" dirty="0" smtClean="0"/>
            <a:t>   A</a:t>
          </a:r>
          <a:endParaRPr lang="en-US" sz="1200" dirty="0"/>
        </a:p>
      </dgm:t>
    </dgm:pt>
    <dgm:pt modelId="{1E500096-3C62-4296-A430-8A7E163406A5}" type="parTrans" cxnId="{A263A270-12F0-4804-B09F-DD570D327FA3}">
      <dgm:prSet/>
      <dgm:spPr/>
      <dgm:t>
        <a:bodyPr/>
        <a:lstStyle/>
        <a:p>
          <a:endParaRPr lang="en-US" sz="2800"/>
        </a:p>
      </dgm:t>
    </dgm:pt>
    <dgm:pt modelId="{FF1CB4FC-99CE-47C4-A312-330E69CB9500}" type="sibTrans" cxnId="{A263A270-12F0-4804-B09F-DD570D327FA3}">
      <dgm:prSet/>
      <dgm:spPr/>
      <dgm:t>
        <a:bodyPr/>
        <a:lstStyle/>
        <a:p>
          <a:endParaRPr lang="en-US" sz="2800"/>
        </a:p>
      </dgm:t>
    </dgm:pt>
    <dgm:pt modelId="{D8FAA894-BCA0-496D-B8F6-05D8D4F5E2DE}">
      <dgm:prSet phldrT="[Text]" custT="1"/>
      <dgm:spPr/>
      <dgm:t>
        <a:bodyPr/>
        <a:lstStyle/>
        <a:p>
          <a:r>
            <a:rPr lang="en-US" sz="1200" dirty="0" err="1" smtClean="0"/>
            <a:t>Mitbringliste</a:t>
          </a:r>
          <a:r>
            <a:rPr lang="en-US" sz="1200" dirty="0" smtClean="0"/>
            <a:t>   B</a:t>
          </a:r>
          <a:endParaRPr lang="en-US" sz="1200" dirty="0"/>
        </a:p>
      </dgm:t>
    </dgm:pt>
    <dgm:pt modelId="{0E90EB2F-66B9-413A-ADB4-C9DBF31007A9}" type="parTrans" cxnId="{85C31A7B-AFA4-4291-8E8B-D2064041A96A}">
      <dgm:prSet/>
      <dgm:spPr/>
      <dgm:t>
        <a:bodyPr/>
        <a:lstStyle/>
        <a:p>
          <a:endParaRPr lang="en-US" sz="2800"/>
        </a:p>
      </dgm:t>
    </dgm:pt>
    <dgm:pt modelId="{A53DDE50-E612-4107-B292-A07674A1FD9E}" type="sibTrans" cxnId="{85C31A7B-AFA4-4291-8E8B-D2064041A96A}">
      <dgm:prSet/>
      <dgm:spPr/>
      <dgm:t>
        <a:bodyPr/>
        <a:lstStyle/>
        <a:p>
          <a:endParaRPr lang="en-US" sz="2800"/>
        </a:p>
      </dgm:t>
    </dgm:pt>
    <dgm:pt modelId="{A9C48214-269C-451E-8C05-A5CE689D1D1A}">
      <dgm:prSet phldrT="[Text]" custT="1"/>
      <dgm:spPr/>
      <dgm:t>
        <a:bodyPr/>
        <a:lstStyle/>
        <a:p>
          <a:r>
            <a:rPr lang="en-US" sz="1200" dirty="0" err="1" smtClean="0"/>
            <a:t>Partyutensilien</a:t>
          </a:r>
          <a:r>
            <a:rPr lang="en-US" sz="1200" dirty="0" smtClean="0"/>
            <a:t>   A</a:t>
          </a:r>
          <a:endParaRPr lang="en-US" sz="1200" dirty="0"/>
        </a:p>
      </dgm:t>
    </dgm:pt>
    <dgm:pt modelId="{72FF3A05-BAE1-42B1-A147-CCA4D4650BCF}" type="parTrans" cxnId="{84F71AEE-875A-472C-90AA-8BB8E87D4D78}">
      <dgm:prSet/>
      <dgm:spPr/>
      <dgm:t>
        <a:bodyPr/>
        <a:lstStyle/>
        <a:p>
          <a:endParaRPr lang="en-US" sz="2800"/>
        </a:p>
      </dgm:t>
    </dgm:pt>
    <dgm:pt modelId="{DCAAF7F7-805E-45F4-A16F-8CD453D9FB0D}" type="sibTrans" cxnId="{84F71AEE-875A-472C-90AA-8BB8E87D4D78}">
      <dgm:prSet/>
      <dgm:spPr/>
      <dgm:t>
        <a:bodyPr/>
        <a:lstStyle/>
        <a:p>
          <a:endParaRPr lang="en-US" sz="2800"/>
        </a:p>
      </dgm:t>
    </dgm:pt>
    <dgm:pt modelId="{4535B5FE-E742-4919-8576-B85744CD1BC8}">
      <dgm:prSet phldrT="[Text]" custT="1"/>
      <dgm:spPr/>
      <dgm:t>
        <a:bodyPr/>
        <a:lstStyle/>
        <a:p>
          <a:r>
            <a:rPr lang="en-US" sz="1200" dirty="0" err="1" smtClean="0"/>
            <a:t>Getränke</a:t>
          </a:r>
          <a:r>
            <a:rPr lang="en-US" sz="1200" dirty="0" smtClean="0"/>
            <a:t>   A</a:t>
          </a:r>
          <a:endParaRPr lang="en-US" sz="1200" dirty="0"/>
        </a:p>
      </dgm:t>
    </dgm:pt>
    <dgm:pt modelId="{0503FCEB-1FA6-4F26-8450-E06D7699D2AF}" type="parTrans" cxnId="{087B6F70-A33F-488C-93E5-64113CE8906F}">
      <dgm:prSet/>
      <dgm:spPr/>
      <dgm:t>
        <a:bodyPr/>
        <a:lstStyle/>
        <a:p>
          <a:endParaRPr lang="en-US" sz="2800"/>
        </a:p>
      </dgm:t>
    </dgm:pt>
    <dgm:pt modelId="{7F1FB1CB-9181-409D-997E-DC2740FFDBE0}" type="sibTrans" cxnId="{087B6F70-A33F-488C-93E5-64113CE8906F}">
      <dgm:prSet/>
      <dgm:spPr/>
      <dgm:t>
        <a:bodyPr/>
        <a:lstStyle/>
        <a:p>
          <a:endParaRPr lang="en-US" sz="2800"/>
        </a:p>
      </dgm:t>
    </dgm:pt>
    <dgm:pt modelId="{938020F3-2715-46C8-8676-6D1E67BE50F3}">
      <dgm:prSet phldrT="[Text]" custT="1"/>
      <dgm:spPr/>
      <dgm:t>
        <a:bodyPr/>
        <a:lstStyle/>
        <a:p>
          <a:r>
            <a:rPr lang="en-US" sz="1200" dirty="0" smtClean="0"/>
            <a:t>Motto   A</a:t>
          </a:r>
          <a:endParaRPr lang="en-US" sz="1200" dirty="0"/>
        </a:p>
      </dgm:t>
    </dgm:pt>
    <dgm:pt modelId="{38DAE920-F5DC-4A25-93C9-93D29089BBBB}" type="parTrans" cxnId="{19EBBD21-478D-4380-B5D8-05682DDA268B}">
      <dgm:prSet/>
      <dgm:spPr/>
      <dgm:t>
        <a:bodyPr/>
        <a:lstStyle/>
        <a:p>
          <a:endParaRPr lang="en-US" sz="2800"/>
        </a:p>
      </dgm:t>
    </dgm:pt>
    <dgm:pt modelId="{9DD1F080-80FC-4853-9BE0-FAF91056E00E}" type="sibTrans" cxnId="{19EBBD21-478D-4380-B5D8-05682DDA268B}">
      <dgm:prSet/>
      <dgm:spPr/>
      <dgm:t>
        <a:bodyPr/>
        <a:lstStyle/>
        <a:p>
          <a:endParaRPr lang="en-US" sz="2800"/>
        </a:p>
      </dgm:t>
    </dgm:pt>
    <dgm:pt modelId="{5177D255-410B-4B30-B5D5-E30F0024EB71}">
      <dgm:prSet phldrT="[Text]" custT="1"/>
      <dgm:spPr/>
      <dgm:t>
        <a:bodyPr/>
        <a:lstStyle/>
        <a:p>
          <a:r>
            <a:rPr lang="en-US" sz="1200" dirty="0" err="1" smtClean="0"/>
            <a:t>Schlafgelegenheit</a:t>
          </a:r>
          <a:r>
            <a:rPr lang="en-US" sz="1200" dirty="0" smtClean="0"/>
            <a:t>  B</a:t>
          </a:r>
          <a:endParaRPr lang="en-US" sz="1200" dirty="0"/>
        </a:p>
      </dgm:t>
    </dgm:pt>
    <dgm:pt modelId="{5C1A9E8F-8B23-4C3F-A911-DAF1DD2A6424}" type="parTrans" cxnId="{8B6D8601-E3BA-4D6B-97DB-951B0C09E699}">
      <dgm:prSet/>
      <dgm:spPr/>
      <dgm:t>
        <a:bodyPr/>
        <a:lstStyle/>
        <a:p>
          <a:endParaRPr lang="en-US" sz="2800"/>
        </a:p>
      </dgm:t>
    </dgm:pt>
    <dgm:pt modelId="{01641576-5617-49C5-A76A-4E617EF5F2D6}" type="sibTrans" cxnId="{8B6D8601-E3BA-4D6B-97DB-951B0C09E699}">
      <dgm:prSet/>
      <dgm:spPr/>
      <dgm:t>
        <a:bodyPr/>
        <a:lstStyle/>
        <a:p>
          <a:endParaRPr lang="en-US" sz="2800"/>
        </a:p>
      </dgm:t>
    </dgm:pt>
    <dgm:pt modelId="{BC0DFC25-CEEB-4192-B088-3C4938521044}">
      <dgm:prSet phldrT="[Text]" custT="1"/>
      <dgm:spPr/>
      <dgm:t>
        <a:bodyPr/>
        <a:lstStyle/>
        <a:p>
          <a:r>
            <a:rPr lang="en-US" sz="1600" dirty="0" smtClean="0"/>
            <a:t>Planner Support</a:t>
          </a:r>
          <a:endParaRPr lang="en-US" sz="1600" dirty="0"/>
        </a:p>
      </dgm:t>
    </dgm:pt>
    <dgm:pt modelId="{37EF31AA-3BCE-4DE4-8C95-6E3AD3D77698}" type="parTrans" cxnId="{0FA3E36B-A315-43D1-B6BB-2F400D9C1698}">
      <dgm:prSet/>
      <dgm:spPr/>
      <dgm:t>
        <a:bodyPr/>
        <a:lstStyle/>
        <a:p>
          <a:endParaRPr lang="en-US" sz="2800"/>
        </a:p>
      </dgm:t>
    </dgm:pt>
    <dgm:pt modelId="{231CA8ED-F9AC-4A86-90A9-10941EF0AAEE}" type="sibTrans" cxnId="{0FA3E36B-A315-43D1-B6BB-2F400D9C1698}">
      <dgm:prSet/>
      <dgm:spPr/>
      <dgm:t>
        <a:bodyPr/>
        <a:lstStyle/>
        <a:p>
          <a:endParaRPr lang="en-US" sz="2800"/>
        </a:p>
      </dgm:t>
    </dgm:pt>
    <dgm:pt modelId="{B5307E90-34EF-4A42-803A-D4B5FFE632C0}">
      <dgm:prSet phldrT="[Text]" custT="1"/>
      <dgm:spPr/>
      <dgm:t>
        <a:bodyPr/>
        <a:lstStyle/>
        <a:p>
          <a:r>
            <a:rPr lang="en-US" sz="1200" dirty="0" err="1" smtClean="0"/>
            <a:t>Musik</a:t>
          </a:r>
          <a:r>
            <a:rPr lang="en-US" sz="1200" dirty="0" smtClean="0"/>
            <a:t>   A</a:t>
          </a:r>
          <a:endParaRPr lang="en-US" sz="1200" dirty="0"/>
        </a:p>
      </dgm:t>
    </dgm:pt>
    <dgm:pt modelId="{161E9601-07EA-4FBE-B146-EFA79EC5FAA3}" type="parTrans" cxnId="{A1323939-24FF-4B22-B26A-C1A720A69343}">
      <dgm:prSet/>
      <dgm:spPr/>
      <dgm:t>
        <a:bodyPr/>
        <a:lstStyle/>
        <a:p>
          <a:endParaRPr lang="en-US" sz="2800"/>
        </a:p>
      </dgm:t>
    </dgm:pt>
    <dgm:pt modelId="{3754879B-F29D-45CC-A701-F12052B543E9}" type="sibTrans" cxnId="{A1323939-24FF-4B22-B26A-C1A720A69343}">
      <dgm:prSet/>
      <dgm:spPr/>
      <dgm:t>
        <a:bodyPr/>
        <a:lstStyle/>
        <a:p>
          <a:endParaRPr lang="en-US" sz="2800"/>
        </a:p>
      </dgm:t>
    </dgm:pt>
    <dgm:pt modelId="{D286F520-9DC2-4CCF-9460-2BAA90DC234C}">
      <dgm:prSet phldrT="[Text]" custT="1"/>
      <dgm:spPr/>
      <dgm:t>
        <a:bodyPr/>
        <a:lstStyle/>
        <a:p>
          <a:r>
            <a:rPr lang="en-US" sz="1200" dirty="0" err="1" smtClean="0"/>
            <a:t>Kontaktbörse</a:t>
          </a:r>
          <a:r>
            <a:rPr lang="en-US" sz="1200" dirty="0" smtClean="0"/>
            <a:t>   C</a:t>
          </a:r>
          <a:endParaRPr lang="en-US" sz="1200" dirty="0"/>
        </a:p>
      </dgm:t>
    </dgm:pt>
    <dgm:pt modelId="{332F4BF6-7633-4CFC-A47C-ADC929AFA65C}" type="parTrans" cxnId="{14109338-0603-4F30-9A00-234B5CC548BD}">
      <dgm:prSet/>
      <dgm:spPr/>
      <dgm:t>
        <a:bodyPr/>
        <a:lstStyle/>
        <a:p>
          <a:endParaRPr lang="en-US" sz="2800"/>
        </a:p>
      </dgm:t>
    </dgm:pt>
    <dgm:pt modelId="{1CC5A742-3918-48EB-A0B5-267D34D37159}" type="sibTrans" cxnId="{14109338-0603-4F30-9A00-234B5CC548BD}">
      <dgm:prSet/>
      <dgm:spPr/>
      <dgm:t>
        <a:bodyPr/>
        <a:lstStyle/>
        <a:p>
          <a:endParaRPr lang="en-US" sz="2800"/>
        </a:p>
      </dgm:t>
    </dgm:pt>
    <dgm:pt modelId="{9BAF555D-5120-42AC-9223-3AE8DBEF9BB2}">
      <dgm:prSet phldrT="[Text]" custT="1"/>
      <dgm:spPr/>
      <dgm:t>
        <a:bodyPr/>
        <a:lstStyle/>
        <a:p>
          <a:r>
            <a:rPr lang="en-US" sz="1200" dirty="0" err="1" smtClean="0"/>
            <a:t>Rezepte</a:t>
          </a:r>
          <a:r>
            <a:rPr lang="en-US" sz="1200" dirty="0" smtClean="0"/>
            <a:t>   C</a:t>
          </a:r>
          <a:endParaRPr lang="en-US" sz="1200" dirty="0"/>
        </a:p>
      </dgm:t>
    </dgm:pt>
    <dgm:pt modelId="{ED65FD5D-3C60-4977-95B2-153F59207B1B}" type="parTrans" cxnId="{45DF8139-6D13-49EB-8766-3D5B5AD53D5F}">
      <dgm:prSet/>
      <dgm:spPr/>
      <dgm:t>
        <a:bodyPr/>
        <a:lstStyle/>
        <a:p>
          <a:endParaRPr lang="en-US" sz="2800"/>
        </a:p>
      </dgm:t>
    </dgm:pt>
    <dgm:pt modelId="{19AEB374-A335-4B5C-BCF6-390B3A21D855}" type="sibTrans" cxnId="{45DF8139-6D13-49EB-8766-3D5B5AD53D5F}">
      <dgm:prSet/>
      <dgm:spPr/>
      <dgm:t>
        <a:bodyPr/>
        <a:lstStyle/>
        <a:p>
          <a:endParaRPr lang="en-US" sz="2800"/>
        </a:p>
      </dgm:t>
    </dgm:pt>
    <dgm:pt modelId="{CEB5B3D4-989F-4DE1-82DD-1C702ABFB536}">
      <dgm:prSet phldrT="[Text]" custT="1"/>
      <dgm:spPr/>
      <dgm:t>
        <a:bodyPr/>
        <a:lstStyle/>
        <a:p>
          <a:r>
            <a:rPr lang="en-US" sz="1200" dirty="0" smtClean="0"/>
            <a:t>Essen</a:t>
          </a:r>
          <a:endParaRPr lang="en-US" sz="1200" dirty="0"/>
        </a:p>
      </dgm:t>
    </dgm:pt>
    <dgm:pt modelId="{6A5DBC7F-B5C6-460A-B836-027F126E519D}" type="parTrans" cxnId="{642AD3DF-F3CC-4008-AA8E-D9FE1FB664D9}">
      <dgm:prSet/>
      <dgm:spPr/>
      <dgm:t>
        <a:bodyPr/>
        <a:lstStyle/>
        <a:p>
          <a:endParaRPr lang="en-US" sz="2800"/>
        </a:p>
      </dgm:t>
    </dgm:pt>
    <dgm:pt modelId="{DDF0B67A-438D-4DF3-A816-EEE6D3776C92}" type="sibTrans" cxnId="{642AD3DF-F3CC-4008-AA8E-D9FE1FB664D9}">
      <dgm:prSet/>
      <dgm:spPr/>
      <dgm:t>
        <a:bodyPr/>
        <a:lstStyle/>
        <a:p>
          <a:endParaRPr lang="en-US" sz="2800"/>
        </a:p>
      </dgm:t>
    </dgm:pt>
    <dgm:pt modelId="{D2FFC368-2503-4F77-B02E-220E35F58FBB}">
      <dgm:prSet phldrT="[Text]" custT="1"/>
      <dgm:spPr/>
      <dgm:t>
        <a:bodyPr/>
        <a:lstStyle/>
        <a:p>
          <a:r>
            <a:rPr lang="en-US" sz="1200" dirty="0" smtClean="0"/>
            <a:t>Cocktails</a:t>
          </a:r>
          <a:endParaRPr lang="en-US" sz="1200" dirty="0"/>
        </a:p>
      </dgm:t>
    </dgm:pt>
    <dgm:pt modelId="{2AF7BF26-F812-4FE5-BDDB-00E4CCCEC00E}" type="parTrans" cxnId="{7AB2DD4A-EF84-4B40-A51D-5DD88FC31D90}">
      <dgm:prSet/>
      <dgm:spPr/>
      <dgm:t>
        <a:bodyPr/>
        <a:lstStyle/>
        <a:p>
          <a:endParaRPr lang="en-US" sz="2800"/>
        </a:p>
      </dgm:t>
    </dgm:pt>
    <dgm:pt modelId="{5AF77FDA-E78B-478F-B2F1-01B1377CDEF9}" type="sibTrans" cxnId="{7AB2DD4A-EF84-4B40-A51D-5DD88FC31D90}">
      <dgm:prSet/>
      <dgm:spPr/>
      <dgm:t>
        <a:bodyPr/>
        <a:lstStyle/>
        <a:p>
          <a:endParaRPr lang="en-US" sz="2800"/>
        </a:p>
      </dgm:t>
    </dgm:pt>
    <dgm:pt modelId="{54D210F5-0B41-4598-AA19-D2672E66F6B7}">
      <dgm:prSet phldrT="[Text]" custT="1"/>
      <dgm:spPr/>
      <dgm:t>
        <a:bodyPr/>
        <a:lstStyle/>
        <a:p>
          <a:r>
            <a:rPr lang="en-US" sz="1200" dirty="0" err="1" smtClean="0"/>
            <a:t>Infobox</a:t>
          </a:r>
          <a:r>
            <a:rPr lang="en-US" sz="1200" dirty="0" smtClean="0"/>
            <a:t>   C</a:t>
          </a:r>
          <a:endParaRPr lang="en-US" sz="1200" dirty="0"/>
        </a:p>
      </dgm:t>
    </dgm:pt>
    <dgm:pt modelId="{FA925D5D-1B5A-4124-80BB-B215E9F3AD97}" type="parTrans" cxnId="{7E2B911E-41D7-44DF-9EA0-6B596BC8B464}">
      <dgm:prSet/>
      <dgm:spPr/>
      <dgm:t>
        <a:bodyPr/>
        <a:lstStyle/>
        <a:p>
          <a:endParaRPr lang="en-US" sz="2800"/>
        </a:p>
      </dgm:t>
    </dgm:pt>
    <dgm:pt modelId="{613F0B98-50A0-4978-95FB-C6FBAC1BB4E2}" type="sibTrans" cxnId="{7E2B911E-41D7-44DF-9EA0-6B596BC8B464}">
      <dgm:prSet/>
      <dgm:spPr/>
      <dgm:t>
        <a:bodyPr/>
        <a:lstStyle/>
        <a:p>
          <a:endParaRPr lang="en-US" sz="2800"/>
        </a:p>
      </dgm:t>
    </dgm:pt>
    <dgm:pt modelId="{A0601E16-497E-4A7B-9F8D-9B1F7A3CD97D}">
      <dgm:prSet phldrT="[Text]" custT="1"/>
      <dgm:spPr/>
      <dgm:t>
        <a:bodyPr/>
        <a:lstStyle/>
        <a:p>
          <a:r>
            <a:rPr lang="en-US" sz="1200" dirty="0" err="1" smtClean="0"/>
            <a:t>Merkliste</a:t>
          </a:r>
          <a:r>
            <a:rPr lang="en-US" sz="1200" dirty="0" smtClean="0"/>
            <a:t>   B</a:t>
          </a:r>
          <a:endParaRPr lang="en-US" sz="1200" dirty="0"/>
        </a:p>
      </dgm:t>
    </dgm:pt>
    <dgm:pt modelId="{802FFD84-4037-4C1C-8A3C-3E5209C4D576}" type="parTrans" cxnId="{ECBD2052-6806-47FA-8731-C1E93F2E41AB}">
      <dgm:prSet/>
      <dgm:spPr/>
      <dgm:t>
        <a:bodyPr/>
        <a:lstStyle/>
        <a:p>
          <a:endParaRPr lang="en-US" sz="2800"/>
        </a:p>
      </dgm:t>
    </dgm:pt>
    <dgm:pt modelId="{9FE97BDC-5AAF-47A5-9FA0-2BA1421408C5}" type="sibTrans" cxnId="{ECBD2052-6806-47FA-8731-C1E93F2E41AB}">
      <dgm:prSet/>
      <dgm:spPr/>
      <dgm:t>
        <a:bodyPr/>
        <a:lstStyle/>
        <a:p>
          <a:endParaRPr lang="en-US" sz="2800"/>
        </a:p>
      </dgm:t>
    </dgm:pt>
    <dgm:pt modelId="{1F47C74C-E349-4AAC-967C-460A43B7AC6C}">
      <dgm:prSet phldrT="[Text]" custT="1"/>
      <dgm:spPr/>
      <dgm:t>
        <a:bodyPr/>
        <a:lstStyle/>
        <a:p>
          <a:r>
            <a:rPr lang="en-US" sz="1200" dirty="0" err="1" smtClean="0"/>
            <a:t>Gäste</a:t>
          </a:r>
          <a:r>
            <a:rPr lang="en-US" sz="1200" dirty="0" smtClean="0"/>
            <a:t> - / </a:t>
          </a:r>
          <a:r>
            <a:rPr lang="en-US" sz="1200" dirty="0" err="1" smtClean="0"/>
            <a:t>Fotobuch</a:t>
          </a:r>
          <a:r>
            <a:rPr lang="en-US" sz="1200" dirty="0" smtClean="0"/>
            <a:t>   C</a:t>
          </a:r>
          <a:endParaRPr lang="en-US" sz="1200" dirty="0"/>
        </a:p>
      </dgm:t>
    </dgm:pt>
    <dgm:pt modelId="{86AD5903-2F77-4B20-99A4-CD6E9AFF6185}" type="parTrans" cxnId="{3EA23EBB-98C5-45C1-80F1-B7C71AC053F8}">
      <dgm:prSet/>
      <dgm:spPr/>
      <dgm:t>
        <a:bodyPr/>
        <a:lstStyle/>
        <a:p>
          <a:endParaRPr lang="en-US" sz="2800"/>
        </a:p>
      </dgm:t>
    </dgm:pt>
    <dgm:pt modelId="{DF381187-B708-491E-A0CE-5B7EBBD6FB5B}" type="sibTrans" cxnId="{3EA23EBB-98C5-45C1-80F1-B7C71AC053F8}">
      <dgm:prSet/>
      <dgm:spPr/>
      <dgm:t>
        <a:bodyPr/>
        <a:lstStyle/>
        <a:p>
          <a:endParaRPr lang="en-US" sz="2800"/>
        </a:p>
      </dgm:t>
    </dgm:pt>
    <dgm:pt modelId="{5F5D559B-15C1-4DD5-89E3-DCD6B26DD6E2}">
      <dgm:prSet phldrT="[Text]" custT="1"/>
      <dgm:spPr/>
      <dgm:t>
        <a:bodyPr/>
        <a:lstStyle/>
        <a:p>
          <a:r>
            <a:rPr lang="en-US" sz="1200" dirty="0" err="1" smtClean="0"/>
            <a:t>Putzplan</a:t>
          </a:r>
          <a:r>
            <a:rPr lang="en-US" sz="1200" dirty="0" smtClean="0"/>
            <a:t>   B</a:t>
          </a:r>
          <a:endParaRPr lang="en-US" sz="1200" dirty="0"/>
        </a:p>
      </dgm:t>
    </dgm:pt>
    <dgm:pt modelId="{9EE626BF-0325-4A59-BAD4-842D8BC4BCAB}" type="parTrans" cxnId="{B138109A-0EBD-42E2-A57F-8C2187173347}">
      <dgm:prSet/>
      <dgm:spPr/>
      <dgm:t>
        <a:bodyPr/>
        <a:lstStyle/>
        <a:p>
          <a:endParaRPr lang="en-US" sz="2800"/>
        </a:p>
      </dgm:t>
    </dgm:pt>
    <dgm:pt modelId="{A9554078-284C-4400-9089-173197F9D9CE}" type="sibTrans" cxnId="{B138109A-0EBD-42E2-A57F-8C2187173347}">
      <dgm:prSet/>
      <dgm:spPr/>
      <dgm:t>
        <a:bodyPr/>
        <a:lstStyle/>
        <a:p>
          <a:endParaRPr lang="en-US" sz="2800"/>
        </a:p>
      </dgm:t>
    </dgm:pt>
    <dgm:pt modelId="{70A6A246-A2A7-421C-85AC-F0E5D431B606}">
      <dgm:prSet phldrT="[Text]" custT="1"/>
      <dgm:spPr/>
      <dgm:t>
        <a:bodyPr/>
        <a:lstStyle/>
        <a:p>
          <a:r>
            <a:rPr lang="en-US" sz="1200" dirty="0" err="1" smtClean="0"/>
            <a:t>Mitfahrgelegenheit</a:t>
          </a:r>
          <a:r>
            <a:rPr lang="en-US" sz="1200" dirty="0" smtClean="0"/>
            <a:t>           B</a:t>
          </a:r>
          <a:endParaRPr lang="en-US" sz="1200" dirty="0"/>
        </a:p>
      </dgm:t>
    </dgm:pt>
    <dgm:pt modelId="{086B76E1-672C-4535-84C0-9C43ED8C99CA}" type="parTrans" cxnId="{DCB65601-EDB2-44AB-9F6C-CDBC622A265F}">
      <dgm:prSet/>
      <dgm:spPr/>
      <dgm:t>
        <a:bodyPr/>
        <a:lstStyle/>
        <a:p>
          <a:endParaRPr lang="en-US" sz="2800"/>
        </a:p>
      </dgm:t>
    </dgm:pt>
    <dgm:pt modelId="{9C605057-90C8-49C1-9E32-D4EA6D591770}" type="sibTrans" cxnId="{DCB65601-EDB2-44AB-9F6C-CDBC622A265F}">
      <dgm:prSet/>
      <dgm:spPr/>
      <dgm:t>
        <a:bodyPr/>
        <a:lstStyle/>
        <a:p>
          <a:endParaRPr lang="en-US" sz="2800"/>
        </a:p>
      </dgm:t>
    </dgm:pt>
    <dgm:pt modelId="{2F727EC8-58D8-4582-BBBD-DA646537DEC6}">
      <dgm:prSet phldrT="[Text]" custT="1"/>
      <dgm:spPr/>
      <dgm:t>
        <a:bodyPr/>
        <a:lstStyle/>
        <a:p>
          <a:r>
            <a:rPr lang="en-US" sz="1200" dirty="0" err="1" smtClean="0"/>
            <a:t>Partyfeedback</a:t>
          </a:r>
          <a:r>
            <a:rPr lang="en-US" sz="1200" dirty="0" smtClean="0"/>
            <a:t> C</a:t>
          </a:r>
          <a:endParaRPr lang="en-US" sz="1200" dirty="0"/>
        </a:p>
      </dgm:t>
    </dgm:pt>
    <dgm:pt modelId="{C7191598-26FB-4F96-915F-7D8792185B89}" type="parTrans" cxnId="{D5DB80CB-8D95-4F2C-9118-971860B099F4}">
      <dgm:prSet/>
      <dgm:spPr/>
      <dgm:t>
        <a:bodyPr/>
        <a:lstStyle/>
        <a:p>
          <a:endParaRPr lang="de-DE"/>
        </a:p>
      </dgm:t>
    </dgm:pt>
    <dgm:pt modelId="{5AC3DDA8-B0E4-4170-8BDA-7F9B565B0796}" type="sibTrans" cxnId="{D5DB80CB-8D95-4F2C-9118-971860B099F4}">
      <dgm:prSet/>
      <dgm:spPr/>
      <dgm:t>
        <a:bodyPr/>
        <a:lstStyle/>
        <a:p>
          <a:endParaRPr lang="de-DE"/>
        </a:p>
      </dgm:t>
    </dgm:pt>
    <dgm:pt modelId="{6A11520F-2D45-4A31-92BE-D69BAAF7C30C}" type="pres">
      <dgm:prSet presAssocID="{2769AAAB-B8F6-4843-8B7C-47D9CC2429A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A983BD-0914-4FBE-A385-B3DC164043A0}" type="pres">
      <dgm:prSet presAssocID="{2769AAAB-B8F6-4843-8B7C-47D9CC2429AC}" presName="children" presStyleCnt="0"/>
      <dgm:spPr/>
    </dgm:pt>
    <dgm:pt modelId="{E8D6AB26-AB95-446D-836D-CF6394413B48}" type="pres">
      <dgm:prSet presAssocID="{2769AAAB-B8F6-4843-8B7C-47D9CC2429AC}" presName="child1group" presStyleCnt="0"/>
      <dgm:spPr/>
    </dgm:pt>
    <dgm:pt modelId="{03449668-AAEF-420A-AADD-3027AE3D3E53}" type="pres">
      <dgm:prSet presAssocID="{2769AAAB-B8F6-4843-8B7C-47D9CC2429AC}" presName="child1" presStyleLbl="bgAcc1" presStyleIdx="0" presStyleCnt="4"/>
      <dgm:spPr/>
      <dgm:t>
        <a:bodyPr/>
        <a:lstStyle/>
        <a:p>
          <a:endParaRPr lang="en-US"/>
        </a:p>
      </dgm:t>
    </dgm:pt>
    <dgm:pt modelId="{9EC420C5-4E36-404D-8345-AF064393AEA2}" type="pres">
      <dgm:prSet presAssocID="{2769AAAB-B8F6-4843-8B7C-47D9CC2429A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05913-6B3C-4E10-AC9C-C7CC1C113CF8}" type="pres">
      <dgm:prSet presAssocID="{2769AAAB-B8F6-4843-8B7C-47D9CC2429AC}" presName="child2group" presStyleCnt="0"/>
      <dgm:spPr/>
    </dgm:pt>
    <dgm:pt modelId="{01A67EA8-D02D-4511-8280-1BFAB2180535}" type="pres">
      <dgm:prSet presAssocID="{2769AAAB-B8F6-4843-8B7C-47D9CC2429AC}" presName="child2" presStyleLbl="bgAcc1" presStyleIdx="1" presStyleCnt="4" custLinFactNeighborX="11074"/>
      <dgm:spPr/>
      <dgm:t>
        <a:bodyPr/>
        <a:lstStyle/>
        <a:p>
          <a:endParaRPr lang="en-US"/>
        </a:p>
      </dgm:t>
    </dgm:pt>
    <dgm:pt modelId="{4E23D94E-086D-4472-BCDB-AB2D49E21E20}" type="pres">
      <dgm:prSet presAssocID="{2769AAAB-B8F6-4843-8B7C-47D9CC2429A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378EF-2EDB-465E-89A3-BC66B78C6C40}" type="pres">
      <dgm:prSet presAssocID="{2769AAAB-B8F6-4843-8B7C-47D9CC2429AC}" presName="child3group" presStyleCnt="0"/>
      <dgm:spPr/>
    </dgm:pt>
    <dgm:pt modelId="{1B74A400-DA82-4E2F-AC18-A6437D4DDF18}" type="pres">
      <dgm:prSet presAssocID="{2769AAAB-B8F6-4843-8B7C-47D9CC2429AC}" presName="child3" presStyleLbl="bgAcc1" presStyleIdx="2" presStyleCnt="4" custLinFactNeighborX="11074" custLinFactNeighborY="1725"/>
      <dgm:spPr/>
      <dgm:t>
        <a:bodyPr/>
        <a:lstStyle/>
        <a:p>
          <a:endParaRPr lang="en-US"/>
        </a:p>
      </dgm:t>
    </dgm:pt>
    <dgm:pt modelId="{4DF67FF9-DD26-444B-A28E-67CE2273A2A9}" type="pres">
      <dgm:prSet presAssocID="{2769AAAB-B8F6-4843-8B7C-47D9CC2429A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3B691-AE1C-44A3-BB30-E3B19D0DCB19}" type="pres">
      <dgm:prSet presAssocID="{2769AAAB-B8F6-4843-8B7C-47D9CC2429AC}" presName="child4group" presStyleCnt="0"/>
      <dgm:spPr/>
    </dgm:pt>
    <dgm:pt modelId="{4ACE901A-11E0-4440-B594-E5D8A1979E85}" type="pres">
      <dgm:prSet presAssocID="{2769AAAB-B8F6-4843-8B7C-47D9CC2429AC}" presName="child4" presStyleLbl="bgAcc1" presStyleIdx="3" presStyleCnt="4"/>
      <dgm:spPr/>
      <dgm:t>
        <a:bodyPr/>
        <a:lstStyle/>
        <a:p>
          <a:endParaRPr lang="en-US"/>
        </a:p>
      </dgm:t>
    </dgm:pt>
    <dgm:pt modelId="{0F882245-638A-4AC0-80B9-0DC77516C1E5}" type="pres">
      <dgm:prSet presAssocID="{2769AAAB-B8F6-4843-8B7C-47D9CC2429A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80C0C-3789-4320-8AB2-95F229E950B8}" type="pres">
      <dgm:prSet presAssocID="{2769AAAB-B8F6-4843-8B7C-47D9CC2429AC}" presName="childPlaceholder" presStyleCnt="0"/>
      <dgm:spPr/>
    </dgm:pt>
    <dgm:pt modelId="{7C173395-AB57-4359-A77D-97A7479F3349}" type="pres">
      <dgm:prSet presAssocID="{2769AAAB-B8F6-4843-8B7C-47D9CC2429AC}" presName="circle" presStyleCnt="0"/>
      <dgm:spPr/>
    </dgm:pt>
    <dgm:pt modelId="{0501172D-DC2E-4017-807F-1D8D8F209FEA}" type="pres">
      <dgm:prSet presAssocID="{2769AAAB-B8F6-4843-8B7C-47D9CC2429A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E6B9B-0F02-4821-8CA8-B095CDE90C01}" type="pres">
      <dgm:prSet presAssocID="{2769AAAB-B8F6-4843-8B7C-47D9CC2429A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1391B-838F-4604-A941-314A45BF4223}" type="pres">
      <dgm:prSet presAssocID="{2769AAAB-B8F6-4843-8B7C-47D9CC2429A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72B9D-AB5B-4D14-97EC-C2A99E12FD3E}" type="pres">
      <dgm:prSet presAssocID="{2769AAAB-B8F6-4843-8B7C-47D9CC2429A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F35B5-C51C-4F0D-9459-1FA929192519}" type="pres">
      <dgm:prSet presAssocID="{2769AAAB-B8F6-4843-8B7C-47D9CC2429AC}" presName="quadrantPlaceholder" presStyleCnt="0"/>
      <dgm:spPr/>
    </dgm:pt>
    <dgm:pt modelId="{9492577F-34F0-4555-B043-1B615A64322F}" type="pres">
      <dgm:prSet presAssocID="{2769AAAB-B8F6-4843-8B7C-47D9CC2429AC}" presName="center1" presStyleLbl="fgShp" presStyleIdx="0" presStyleCnt="2"/>
      <dgm:spPr/>
    </dgm:pt>
    <dgm:pt modelId="{526A8627-614D-42C6-BE59-D6F60CBC7E5B}" type="pres">
      <dgm:prSet presAssocID="{2769AAAB-B8F6-4843-8B7C-47D9CC2429AC}" presName="center2" presStyleLbl="fgShp" presStyleIdx="1" presStyleCnt="2"/>
      <dgm:spPr/>
    </dgm:pt>
  </dgm:ptLst>
  <dgm:cxnLst>
    <dgm:cxn modelId="{EC270E37-CB88-420F-B3C9-2FD61D182C80}" type="presOf" srcId="{5177D255-410B-4B30-B5D5-E30F0024EB71}" destId="{01A67EA8-D02D-4511-8280-1BFAB2180535}" srcOrd="0" destOrd="3" presId="urn:microsoft.com/office/officeart/2005/8/layout/cycle4#1"/>
    <dgm:cxn modelId="{738743C2-0BAE-4208-BB44-19F8F252A699}" type="presOf" srcId="{9A11089A-0924-4E8C-AE4F-F36BB4843B24}" destId="{01A67EA8-D02D-4511-8280-1BFAB2180535}" srcOrd="0" destOrd="1" presId="urn:microsoft.com/office/officeart/2005/8/layout/cycle4#1"/>
    <dgm:cxn modelId="{C34715E1-90E0-4F24-84C5-C9B765887F59}" type="presOf" srcId="{CEDC2FA9-6892-47CB-917A-0242E71B29BA}" destId="{4E23D94E-086D-4472-BCDB-AB2D49E21E20}" srcOrd="1" destOrd="0" presId="urn:microsoft.com/office/officeart/2005/8/layout/cycle4#1"/>
    <dgm:cxn modelId="{2968ABA2-557B-4FA5-AA2E-3745E82C2B70}" type="presOf" srcId="{9BAF555D-5120-42AC-9223-3AE8DBEF9BB2}" destId="{0F882245-638A-4AC0-80B9-0DC77516C1E5}" srcOrd="1" destOrd="0" presId="urn:microsoft.com/office/officeart/2005/8/layout/cycle4#1"/>
    <dgm:cxn modelId="{5436AE68-8555-49F8-9DD7-AD802F5EC1C7}" type="presOf" srcId="{45007415-9F1D-41C4-B7C2-3488FF45FB4A}" destId="{03449668-AAEF-420A-AADD-3027AE3D3E53}" srcOrd="0" destOrd="0" presId="urn:microsoft.com/office/officeart/2005/8/layout/cycle4#1"/>
    <dgm:cxn modelId="{677CB7AD-FC6A-4936-A3CA-3403257960DC}" type="presOf" srcId="{1F47C74C-E349-4AAC-967C-460A43B7AC6C}" destId="{4DF67FF9-DD26-444B-A28E-67CE2273A2A9}" srcOrd="1" destOrd="3" presId="urn:microsoft.com/office/officeart/2005/8/layout/cycle4#1"/>
    <dgm:cxn modelId="{04CA3E65-D7B1-4626-8348-3FD4EE8A3F6C}" type="presOf" srcId="{A9C48214-269C-451E-8C05-A5CE689D1D1A}" destId="{03449668-AAEF-420A-AADD-3027AE3D3E53}" srcOrd="0" destOrd="2" presId="urn:microsoft.com/office/officeart/2005/8/layout/cycle4#1"/>
    <dgm:cxn modelId="{C51F7DD2-50DD-4BC4-B8B4-46BC76C0ACE7}" type="presOf" srcId="{5F5D559B-15C1-4DD5-89E3-DCD6B26DD6E2}" destId="{0F882245-638A-4AC0-80B9-0DC77516C1E5}" srcOrd="1" destOrd="5" presId="urn:microsoft.com/office/officeart/2005/8/layout/cycle4#1"/>
    <dgm:cxn modelId="{FC890137-090C-47C4-A100-180DA749570E}" type="presOf" srcId="{BC0DFC25-CEEB-4192-B088-3C4938521044}" destId="{E1F72B9D-AB5B-4D14-97EC-C2A99E12FD3E}" srcOrd="0" destOrd="0" presId="urn:microsoft.com/office/officeart/2005/8/layout/cycle4#1"/>
    <dgm:cxn modelId="{E6151C8F-69BE-486A-A8EC-386C0388B4E9}" type="presOf" srcId="{A0601E16-497E-4A7B-9F8D-9B1F7A3CD97D}" destId="{0F882245-638A-4AC0-80B9-0DC77516C1E5}" srcOrd="1" destOrd="4" presId="urn:microsoft.com/office/officeart/2005/8/layout/cycle4#1"/>
    <dgm:cxn modelId="{DF5C9AF1-061F-48A9-BE6D-C69FFA8F77C2}" srcId="{07A78EA6-82DD-4908-807F-15222BBDE5AE}" destId="{9A11089A-0924-4E8C-AE4F-F36BB4843B24}" srcOrd="1" destOrd="0" parTransId="{F4B08258-C94C-4E1F-BB2C-88B204769B0E}" sibTransId="{4DFFE3B7-C347-4E36-A975-576F2277BBC8}"/>
    <dgm:cxn modelId="{7AB2DD4A-EF84-4B40-A51D-5DD88FC31D90}" srcId="{9BAF555D-5120-42AC-9223-3AE8DBEF9BB2}" destId="{D2FFC368-2503-4F77-B02E-220E35F58FBB}" srcOrd="1" destOrd="0" parTransId="{2AF7BF26-F812-4FE5-BDDB-00E4CCCEC00E}" sibTransId="{5AF77FDA-E78B-478F-B2F1-01B1377CDEF9}"/>
    <dgm:cxn modelId="{D3E31AC5-CFBA-4C46-A3C3-9D0A49E9DB86}" srcId="{2769AAAB-B8F6-4843-8B7C-47D9CC2429AC}" destId="{DBA532C5-A1BE-4FBF-974C-9E9D9206DD6C}" srcOrd="0" destOrd="0" parTransId="{CC0E44AF-799F-45B8-9E0F-59F0D48F13A1}" sibTransId="{5F718D41-CE5F-4203-87C8-2EE92AFBA09B}"/>
    <dgm:cxn modelId="{25BD2BEC-0901-4C08-941E-F9DDBDF671AC}" type="presOf" srcId="{70A6A246-A2A7-421C-85AC-F0E5D431B606}" destId="{4E23D94E-086D-4472-BCDB-AB2D49E21E20}" srcOrd="1" destOrd="4" presId="urn:microsoft.com/office/officeart/2005/8/layout/cycle4#1"/>
    <dgm:cxn modelId="{D5DB80CB-8D95-4F2C-9118-971860B099F4}" srcId="{7532AA22-6591-4F06-A566-1055B004CD25}" destId="{2F727EC8-58D8-4582-BBBD-DA646537DEC6}" srcOrd="4" destOrd="0" parTransId="{C7191598-26FB-4F96-915F-7D8792185B89}" sibTransId="{5AC3DDA8-B0E4-4170-8BDA-7F9B565B0796}"/>
    <dgm:cxn modelId="{C404EF57-7933-45AC-885B-91DE1BA8EE50}" type="presOf" srcId="{B5307E90-34EF-4A42-803A-D4B5FFE632C0}" destId="{9EC420C5-4E36-404D-8345-AF064393AEA2}" srcOrd="1" destOrd="3" presId="urn:microsoft.com/office/officeart/2005/8/layout/cycle4#1"/>
    <dgm:cxn modelId="{3E80179B-D3C1-45FE-AA1F-FF8BBE876E70}" type="presOf" srcId="{0C83E65B-28DA-4EDA-AF05-414310D5553A}" destId="{1B74A400-DA82-4E2F-AC18-A6437D4DDF18}" srcOrd="0" destOrd="0" presId="urn:microsoft.com/office/officeart/2005/8/layout/cycle4#1"/>
    <dgm:cxn modelId="{ECBD2052-6806-47FA-8731-C1E93F2E41AB}" srcId="{BC0DFC25-CEEB-4192-B088-3C4938521044}" destId="{A0601E16-497E-4A7B-9F8D-9B1F7A3CD97D}" srcOrd="2" destOrd="0" parTransId="{802FFD84-4037-4C1C-8A3C-3E5209C4D576}" sibTransId="{9FE97BDC-5AAF-47A5-9FA0-2BA1421408C5}"/>
    <dgm:cxn modelId="{14109338-0603-4F30-9A00-234B5CC548BD}" srcId="{7532AA22-6591-4F06-A566-1055B004CD25}" destId="{D286F520-9DC2-4CCF-9460-2BAA90DC234C}" srcOrd="2" destOrd="0" parTransId="{332F4BF6-7633-4CFC-A47C-ADC929AFA65C}" sibTransId="{1CC5A742-3918-48EB-A0B5-267D34D37159}"/>
    <dgm:cxn modelId="{298294E2-8671-4A38-8BBD-E2D13DB20AAD}" type="presOf" srcId="{A9C48214-269C-451E-8C05-A5CE689D1D1A}" destId="{9EC420C5-4E36-404D-8345-AF064393AEA2}" srcOrd="1" destOrd="2" presId="urn:microsoft.com/office/officeart/2005/8/layout/cycle4#1"/>
    <dgm:cxn modelId="{50D658C3-3CAA-43E1-981D-AC9EE31E3978}" type="presOf" srcId="{4535B5FE-E742-4919-8576-B85744CD1BC8}" destId="{03449668-AAEF-420A-AADD-3027AE3D3E53}" srcOrd="0" destOrd="1" presId="urn:microsoft.com/office/officeart/2005/8/layout/cycle4#1"/>
    <dgm:cxn modelId="{3B9AB5E3-D447-42D2-BE9C-FF8693181CC7}" type="presOf" srcId="{D2FFC368-2503-4F77-B02E-220E35F58FBB}" destId="{0F882245-638A-4AC0-80B9-0DC77516C1E5}" srcOrd="1" destOrd="2" presId="urn:microsoft.com/office/officeart/2005/8/layout/cycle4#1"/>
    <dgm:cxn modelId="{604DD697-4B52-45C3-950C-72AEC796C202}" type="presOf" srcId="{D286F520-9DC2-4CCF-9460-2BAA90DC234C}" destId="{4DF67FF9-DD26-444B-A28E-67CE2273A2A9}" srcOrd="1" destOrd="2" presId="urn:microsoft.com/office/officeart/2005/8/layout/cycle4#1"/>
    <dgm:cxn modelId="{3EA23EBB-98C5-45C1-80F1-B7C71AC053F8}" srcId="{7532AA22-6591-4F06-A566-1055B004CD25}" destId="{1F47C74C-E349-4AAC-967C-460A43B7AC6C}" srcOrd="3" destOrd="0" parTransId="{86AD5903-2F77-4B20-99A4-CD6E9AFF6185}" sibTransId="{DF381187-B708-491E-A0CE-5B7EBBD6FB5B}"/>
    <dgm:cxn modelId="{2E4AF0EF-A4A5-4853-8002-837331108BDA}" type="presOf" srcId="{54D210F5-0B41-4598-AA19-D2672E66F6B7}" destId="{4ACE901A-11E0-4440-B594-E5D8A1979E85}" srcOrd="0" destOrd="3" presId="urn:microsoft.com/office/officeart/2005/8/layout/cycle4#1"/>
    <dgm:cxn modelId="{0EBC17E8-2B0B-4FF1-A22F-43E9F7F84F8A}" type="presOf" srcId="{2769AAAB-B8F6-4843-8B7C-47D9CC2429AC}" destId="{6A11520F-2D45-4A31-92BE-D69BAAF7C30C}" srcOrd="0" destOrd="0" presId="urn:microsoft.com/office/officeart/2005/8/layout/cycle4#1"/>
    <dgm:cxn modelId="{C9A70B83-69E0-41BE-8500-F25D501BB69E}" type="presOf" srcId="{CEB5B3D4-989F-4DE1-82DD-1C702ABFB536}" destId="{0F882245-638A-4AC0-80B9-0DC77516C1E5}" srcOrd="1" destOrd="1" presId="urn:microsoft.com/office/officeart/2005/8/layout/cycle4#1"/>
    <dgm:cxn modelId="{A263A270-12F0-4804-B09F-DD570D327FA3}" srcId="{7532AA22-6591-4F06-A566-1055B004CD25}" destId="{0C83E65B-28DA-4EDA-AF05-414310D5553A}" srcOrd="0" destOrd="0" parTransId="{1E500096-3C62-4296-A430-8A7E163406A5}" sibTransId="{FF1CB4FC-99CE-47C4-A312-330E69CB9500}"/>
    <dgm:cxn modelId="{2A3225F4-5BF0-46A4-86AD-94CDFE67D513}" type="presOf" srcId="{A0601E16-497E-4A7B-9F8D-9B1F7A3CD97D}" destId="{4ACE901A-11E0-4440-B594-E5D8A1979E85}" srcOrd="0" destOrd="4" presId="urn:microsoft.com/office/officeart/2005/8/layout/cycle4#1"/>
    <dgm:cxn modelId="{821CD25E-D5FD-43EE-80C8-17EBBE82F056}" type="presOf" srcId="{D286F520-9DC2-4CCF-9460-2BAA90DC234C}" destId="{1B74A400-DA82-4E2F-AC18-A6437D4DDF18}" srcOrd="0" destOrd="2" presId="urn:microsoft.com/office/officeart/2005/8/layout/cycle4#1"/>
    <dgm:cxn modelId="{47809B7D-ADC2-408A-9BD7-6DCD6AAEFB6A}" type="presOf" srcId="{B5307E90-34EF-4A42-803A-D4B5FFE632C0}" destId="{03449668-AAEF-420A-AADD-3027AE3D3E53}" srcOrd="0" destOrd="3" presId="urn:microsoft.com/office/officeart/2005/8/layout/cycle4#1"/>
    <dgm:cxn modelId="{A1323939-24FF-4B22-B26A-C1A720A69343}" srcId="{DBA532C5-A1BE-4FBF-974C-9E9D9206DD6C}" destId="{B5307E90-34EF-4A42-803A-D4B5FFE632C0}" srcOrd="3" destOrd="0" parTransId="{161E9601-07EA-4FBE-B146-EFA79EC5FAA3}" sibTransId="{3754879B-F29D-45CC-A701-F12052B543E9}"/>
    <dgm:cxn modelId="{642AD3DF-F3CC-4008-AA8E-D9FE1FB664D9}" srcId="{9BAF555D-5120-42AC-9223-3AE8DBEF9BB2}" destId="{CEB5B3D4-989F-4DE1-82DD-1C702ABFB536}" srcOrd="0" destOrd="0" parTransId="{6A5DBC7F-B5C6-460A-B836-027F126E519D}" sibTransId="{DDF0B67A-438D-4DF3-A816-EEE6D3776C92}"/>
    <dgm:cxn modelId="{98AB36B0-B47E-4B0A-B9C3-3028782E7E35}" type="presOf" srcId="{CEB5B3D4-989F-4DE1-82DD-1C702ABFB536}" destId="{4ACE901A-11E0-4440-B594-E5D8A1979E85}" srcOrd="0" destOrd="1" presId="urn:microsoft.com/office/officeart/2005/8/layout/cycle4#1"/>
    <dgm:cxn modelId="{F56EAA38-32B1-488D-BA33-3460A610B79E}" type="presOf" srcId="{938020F3-2715-46C8-8676-6D1E67BE50F3}" destId="{4E23D94E-086D-4472-BCDB-AB2D49E21E20}" srcOrd="1" destOrd="2" presId="urn:microsoft.com/office/officeart/2005/8/layout/cycle4#1"/>
    <dgm:cxn modelId="{3D1F0164-77B0-4A02-AAE7-BE8280C85517}" srcId="{07A78EA6-82DD-4908-807F-15222BBDE5AE}" destId="{CEDC2FA9-6892-47CB-917A-0242E71B29BA}" srcOrd="0" destOrd="0" parTransId="{9A08B353-BDEA-4373-A537-EBD011F2D02F}" sibTransId="{84F5719F-C565-4884-B7A3-9DC34812EF81}"/>
    <dgm:cxn modelId="{0FA3E36B-A315-43D1-B6BB-2F400D9C1698}" srcId="{2769AAAB-B8F6-4843-8B7C-47D9CC2429AC}" destId="{BC0DFC25-CEEB-4192-B088-3C4938521044}" srcOrd="3" destOrd="0" parTransId="{37EF31AA-3BCE-4DE4-8C95-6E3AD3D77698}" sibTransId="{231CA8ED-F9AC-4A86-90A9-10941EF0AAEE}"/>
    <dgm:cxn modelId="{3DA9E4C0-4E70-4065-A09A-1ED1DE4B2A15}" type="presOf" srcId="{D2FFC368-2503-4F77-B02E-220E35F58FBB}" destId="{4ACE901A-11E0-4440-B594-E5D8A1979E85}" srcOrd="0" destOrd="2" presId="urn:microsoft.com/office/officeart/2005/8/layout/cycle4#1"/>
    <dgm:cxn modelId="{49901DE8-F05F-4811-8CA7-E305B5B5B9F2}" type="presOf" srcId="{938020F3-2715-46C8-8676-6D1E67BE50F3}" destId="{01A67EA8-D02D-4511-8280-1BFAB2180535}" srcOrd="0" destOrd="2" presId="urn:microsoft.com/office/officeart/2005/8/layout/cycle4#1"/>
    <dgm:cxn modelId="{0808081F-92E5-4B5B-88BB-107B86988485}" type="presOf" srcId="{7532AA22-6591-4F06-A566-1055B004CD25}" destId="{DA51391B-838F-4604-A941-314A45BF4223}" srcOrd="0" destOrd="0" presId="urn:microsoft.com/office/officeart/2005/8/layout/cycle4#1"/>
    <dgm:cxn modelId="{EF384F0B-8D12-4EDB-AF73-2950A62C9508}" srcId="{2769AAAB-B8F6-4843-8B7C-47D9CC2429AC}" destId="{7532AA22-6591-4F06-A566-1055B004CD25}" srcOrd="2" destOrd="0" parTransId="{723F96F0-67BC-4676-8B94-707966BF54BF}" sibTransId="{A7C423A2-7F82-424D-A03B-EE3684A378F8}"/>
    <dgm:cxn modelId="{2B3DBAF5-07FF-40D0-B81F-31C94ECE5F2D}" type="presOf" srcId="{07A78EA6-82DD-4908-807F-15222BBDE5AE}" destId="{BB1E6B9B-0F02-4821-8CA8-B095CDE90C01}" srcOrd="0" destOrd="0" presId="urn:microsoft.com/office/officeart/2005/8/layout/cycle4#1"/>
    <dgm:cxn modelId="{DCB65601-EDB2-44AB-9F6C-CDBC622A265F}" srcId="{07A78EA6-82DD-4908-807F-15222BBDE5AE}" destId="{70A6A246-A2A7-421C-85AC-F0E5D431B606}" srcOrd="4" destOrd="0" parTransId="{086B76E1-672C-4535-84C0-9C43ED8C99CA}" sibTransId="{9C605057-90C8-49C1-9E32-D4EA6D591770}"/>
    <dgm:cxn modelId="{087B6F70-A33F-488C-93E5-64113CE8906F}" srcId="{DBA532C5-A1BE-4FBF-974C-9E9D9206DD6C}" destId="{4535B5FE-E742-4919-8576-B85744CD1BC8}" srcOrd="1" destOrd="0" parTransId="{0503FCEB-1FA6-4F26-8450-E06D7699D2AF}" sibTransId="{7F1FB1CB-9181-409D-997E-DC2740FFDBE0}"/>
    <dgm:cxn modelId="{F8937379-3A26-44C0-916F-53AAEEF4A690}" type="presOf" srcId="{5F5D559B-15C1-4DD5-89E3-DCD6B26DD6E2}" destId="{4ACE901A-11E0-4440-B594-E5D8A1979E85}" srcOrd="0" destOrd="5" presId="urn:microsoft.com/office/officeart/2005/8/layout/cycle4#1"/>
    <dgm:cxn modelId="{18B494F3-B38C-4940-BF25-4DACC35CF512}" type="presOf" srcId="{45007415-9F1D-41C4-B7C2-3488FF45FB4A}" destId="{9EC420C5-4E36-404D-8345-AF064393AEA2}" srcOrd="1" destOrd="0" presId="urn:microsoft.com/office/officeart/2005/8/layout/cycle4#1"/>
    <dgm:cxn modelId="{B138109A-0EBD-42E2-A57F-8C2187173347}" srcId="{BC0DFC25-CEEB-4192-B088-3C4938521044}" destId="{5F5D559B-15C1-4DD5-89E3-DCD6B26DD6E2}" srcOrd="3" destOrd="0" parTransId="{9EE626BF-0325-4A59-BAD4-842D8BC4BCAB}" sibTransId="{A9554078-284C-4400-9089-173197F9D9CE}"/>
    <dgm:cxn modelId="{8B6D8601-E3BA-4D6B-97DB-951B0C09E699}" srcId="{07A78EA6-82DD-4908-807F-15222BBDE5AE}" destId="{5177D255-410B-4B30-B5D5-E30F0024EB71}" srcOrd="3" destOrd="0" parTransId="{5C1A9E8F-8B23-4C3F-A911-DAF1DD2A6424}" sibTransId="{01641576-5617-49C5-A76A-4E617EF5F2D6}"/>
    <dgm:cxn modelId="{8C3A0216-CDDB-4206-AD91-A4A6D30A0607}" type="presOf" srcId="{5177D255-410B-4B30-B5D5-E30F0024EB71}" destId="{4E23D94E-086D-4472-BCDB-AB2D49E21E20}" srcOrd="1" destOrd="3" presId="urn:microsoft.com/office/officeart/2005/8/layout/cycle4#1"/>
    <dgm:cxn modelId="{84F71AEE-875A-472C-90AA-8BB8E87D4D78}" srcId="{DBA532C5-A1BE-4FBF-974C-9E9D9206DD6C}" destId="{A9C48214-269C-451E-8C05-A5CE689D1D1A}" srcOrd="2" destOrd="0" parTransId="{72FF3A05-BAE1-42B1-A147-CCA4D4650BCF}" sibTransId="{DCAAF7F7-805E-45F4-A16F-8CD453D9FB0D}"/>
    <dgm:cxn modelId="{DC9861FC-5213-454F-91A3-1D407B439E27}" type="presOf" srcId="{0C83E65B-28DA-4EDA-AF05-414310D5553A}" destId="{4DF67FF9-DD26-444B-A28E-67CE2273A2A9}" srcOrd="1" destOrd="0" presId="urn:microsoft.com/office/officeart/2005/8/layout/cycle4#1"/>
    <dgm:cxn modelId="{31334C01-4253-4788-9DE2-B19BDC908764}" type="presOf" srcId="{70A6A246-A2A7-421C-85AC-F0E5D431B606}" destId="{01A67EA8-D02D-4511-8280-1BFAB2180535}" srcOrd="0" destOrd="4" presId="urn:microsoft.com/office/officeart/2005/8/layout/cycle4#1"/>
    <dgm:cxn modelId="{C4D9AF6F-F097-454A-BA88-4C595EECA3C4}" type="presOf" srcId="{1F47C74C-E349-4AAC-967C-460A43B7AC6C}" destId="{1B74A400-DA82-4E2F-AC18-A6437D4DDF18}" srcOrd="0" destOrd="3" presId="urn:microsoft.com/office/officeart/2005/8/layout/cycle4#1"/>
    <dgm:cxn modelId="{DAD84FE8-886C-4B23-8B9F-A29853F19868}" type="presOf" srcId="{D8FAA894-BCA0-496D-B8F6-05D8D4F5E2DE}" destId="{1B74A400-DA82-4E2F-AC18-A6437D4DDF18}" srcOrd="0" destOrd="1" presId="urn:microsoft.com/office/officeart/2005/8/layout/cycle4#1"/>
    <dgm:cxn modelId="{85C31A7B-AFA4-4291-8E8B-D2064041A96A}" srcId="{7532AA22-6591-4F06-A566-1055B004CD25}" destId="{D8FAA894-BCA0-496D-B8F6-05D8D4F5E2DE}" srcOrd="1" destOrd="0" parTransId="{0E90EB2F-66B9-413A-ADB4-C9DBF31007A9}" sibTransId="{A53DDE50-E612-4107-B292-A07674A1FD9E}"/>
    <dgm:cxn modelId="{9ED68C60-D03F-4111-A413-0C25F5CBF4C0}" type="presOf" srcId="{2F727EC8-58D8-4582-BBBD-DA646537DEC6}" destId="{1B74A400-DA82-4E2F-AC18-A6437D4DDF18}" srcOrd="0" destOrd="4" presId="urn:microsoft.com/office/officeart/2005/8/layout/cycle4#1"/>
    <dgm:cxn modelId="{C9EBCEE5-BB7B-4383-9A8A-C98E09D66A1B}" type="presOf" srcId="{2F727EC8-58D8-4582-BBBD-DA646537DEC6}" destId="{4DF67FF9-DD26-444B-A28E-67CE2273A2A9}" srcOrd="1" destOrd="4" presId="urn:microsoft.com/office/officeart/2005/8/layout/cycle4#1"/>
    <dgm:cxn modelId="{E763E98E-06F6-408F-B91A-CF4227E16C8C}" type="presOf" srcId="{9BAF555D-5120-42AC-9223-3AE8DBEF9BB2}" destId="{4ACE901A-11E0-4440-B594-E5D8A1979E85}" srcOrd="0" destOrd="0" presId="urn:microsoft.com/office/officeart/2005/8/layout/cycle4#1"/>
    <dgm:cxn modelId="{7E2B911E-41D7-44DF-9EA0-6B596BC8B464}" srcId="{BC0DFC25-CEEB-4192-B088-3C4938521044}" destId="{54D210F5-0B41-4598-AA19-D2672E66F6B7}" srcOrd="1" destOrd="0" parTransId="{FA925D5D-1B5A-4124-80BB-B215E9F3AD97}" sibTransId="{613F0B98-50A0-4978-95FB-C6FBAC1BB4E2}"/>
    <dgm:cxn modelId="{FFFC05AE-949C-4F28-9DEB-C13DEB74CADB}" type="presOf" srcId="{D8FAA894-BCA0-496D-B8F6-05D8D4F5E2DE}" destId="{4DF67FF9-DD26-444B-A28E-67CE2273A2A9}" srcOrd="1" destOrd="1" presId="urn:microsoft.com/office/officeart/2005/8/layout/cycle4#1"/>
    <dgm:cxn modelId="{45DF8139-6D13-49EB-8766-3D5B5AD53D5F}" srcId="{BC0DFC25-CEEB-4192-B088-3C4938521044}" destId="{9BAF555D-5120-42AC-9223-3AE8DBEF9BB2}" srcOrd="0" destOrd="0" parTransId="{ED65FD5D-3C60-4977-95B2-153F59207B1B}" sibTransId="{19AEB374-A335-4B5C-BCF6-390B3A21D855}"/>
    <dgm:cxn modelId="{0552A299-3BDD-41F6-AFD2-AFB7EE951169}" type="presOf" srcId="{DBA532C5-A1BE-4FBF-974C-9E9D9206DD6C}" destId="{0501172D-DC2E-4017-807F-1D8D8F209FEA}" srcOrd="0" destOrd="0" presId="urn:microsoft.com/office/officeart/2005/8/layout/cycle4#1"/>
    <dgm:cxn modelId="{74AFAA9C-6F94-431A-845E-2D1905613E66}" type="presOf" srcId="{9A11089A-0924-4E8C-AE4F-F36BB4843B24}" destId="{4E23D94E-086D-4472-BCDB-AB2D49E21E20}" srcOrd="1" destOrd="1" presId="urn:microsoft.com/office/officeart/2005/8/layout/cycle4#1"/>
    <dgm:cxn modelId="{E836FE3F-ABE1-459E-AA49-D2C14483996D}" type="presOf" srcId="{CEDC2FA9-6892-47CB-917A-0242E71B29BA}" destId="{01A67EA8-D02D-4511-8280-1BFAB2180535}" srcOrd="0" destOrd="0" presId="urn:microsoft.com/office/officeart/2005/8/layout/cycle4#1"/>
    <dgm:cxn modelId="{4CF8F7ED-CC11-48BC-B4C5-745E72B1911B}" type="presOf" srcId="{54D210F5-0B41-4598-AA19-D2672E66F6B7}" destId="{0F882245-638A-4AC0-80B9-0DC77516C1E5}" srcOrd="1" destOrd="3" presId="urn:microsoft.com/office/officeart/2005/8/layout/cycle4#1"/>
    <dgm:cxn modelId="{CCD27C8E-C4EB-43BA-BF7A-61BC2E51880A}" srcId="{DBA532C5-A1BE-4FBF-974C-9E9D9206DD6C}" destId="{45007415-9F1D-41C4-B7C2-3488FF45FB4A}" srcOrd="0" destOrd="0" parTransId="{374C46E9-1DF8-435D-A77A-6FFFE3576BF1}" sibTransId="{416AFC44-E9CC-4B4E-8422-C302B5B71DD3}"/>
    <dgm:cxn modelId="{19EBBD21-478D-4380-B5D8-05682DDA268B}" srcId="{07A78EA6-82DD-4908-807F-15222BBDE5AE}" destId="{938020F3-2715-46C8-8676-6D1E67BE50F3}" srcOrd="2" destOrd="0" parTransId="{38DAE920-F5DC-4A25-93C9-93D29089BBBB}" sibTransId="{9DD1F080-80FC-4853-9BE0-FAF91056E00E}"/>
    <dgm:cxn modelId="{674A4B19-30CF-4707-8C8A-EDF0AF859544}" type="presOf" srcId="{4535B5FE-E742-4919-8576-B85744CD1BC8}" destId="{9EC420C5-4E36-404D-8345-AF064393AEA2}" srcOrd="1" destOrd="1" presId="urn:microsoft.com/office/officeart/2005/8/layout/cycle4#1"/>
    <dgm:cxn modelId="{B02D2AF2-1A17-4025-ADB6-9B44E28D8221}" srcId="{2769AAAB-B8F6-4843-8B7C-47D9CC2429AC}" destId="{07A78EA6-82DD-4908-807F-15222BBDE5AE}" srcOrd="1" destOrd="0" parTransId="{A3E2CE12-AA03-4689-BFCB-2B1CC087FF25}" sibTransId="{F9913ED3-50CE-46E5-91C5-C4AC93A142E2}"/>
    <dgm:cxn modelId="{7219EFB9-120C-47EC-A620-E2A858939645}" type="presParOf" srcId="{6A11520F-2D45-4A31-92BE-D69BAAF7C30C}" destId="{02A983BD-0914-4FBE-A385-B3DC164043A0}" srcOrd="0" destOrd="0" presId="urn:microsoft.com/office/officeart/2005/8/layout/cycle4#1"/>
    <dgm:cxn modelId="{025AF784-E0C0-4B22-9C70-E5AF791A4CE8}" type="presParOf" srcId="{02A983BD-0914-4FBE-A385-B3DC164043A0}" destId="{E8D6AB26-AB95-446D-836D-CF6394413B48}" srcOrd="0" destOrd="0" presId="urn:microsoft.com/office/officeart/2005/8/layout/cycle4#1"/>
    <dgm:cxn modelId="{C49851B3-CC9B-4D50-BCB4-DD9D272A2554}" type="presParOf" srcId="{E8D6AB26-AB95-446D-836D-CF6394413B48}" destId="{03449668-AAEF-420A-AADD-3027AE3D3E53}" srcOrd="0" destOrd="0" presId="urn:microsoft.com/office/officeart/2005/8/layout/cycle4#1"/>
    <dgm:cxn modelId="{C8C3ADFF-220B-480D-8BF8-60F1A8AB2ED1}" type="presParOf" srcId="{E8D6AB26-AB95-446D-836D-CF6394413B48}" destId="{9EC420C5-4E36-404D-8345-AF064393AEA2}" srcOrd="1" destOrd="0" presId="urn:microsoft.com/office/officeart/2005/8/layout/cycle4#1"/>
    <dgm:cxn modelId="{119DE9CD-AF0D-4BEE-832F-8E6849F7D48F}" type="presParOf" srcId="{02A983BD-0914-4FBE-A385-B3DC164043A0}" destId="{3C705913-6B3C-4E10-AC9C-C7CC1C113CF8}" srcOrd="1" destOrd="0" presId="urn:microsoft.com/office/officeart/2005/8/layout/cycle4#1"/>
    <dgm:cxn modelId="{955D5C7C-6B9D-4CD7-B349-A20913B893D8}" type="presParOf" srcId="{3C705913-6B3C-4E10-AC9C-C7CC1C113CF8}" destId="{01A67EA8-D02D-4511-8280-1BFAB2180535}" srcOrd="0" destOrd="0" presId="urn:microsoft.com/office/officeart/2005/8/layout/cycle4#1"/>
    <dgm:cxn modelId="{F36FBCF9-7293-4BAA-BC60-C58F1DC5B114}" type="presParOf" srcId="{3C705913-6B3C-4E10-AC9C-C7CC1C113CF8}" destId="{4E23D94E-086D-4472-BCDB-AB2D49E21E20}" srcOrd="1" destOrd="0" presId="urn:microsoft.com/office/officeart/2005/8/layout/cycle4#1"/>
    <dgm:cxn modelId="{02F2759C-7604-4724-8D0E-A176D9F574CE}" type="presParOf" srcId="{02A983BD-0914-4FBE-A385-B3DC164043A0}" destId="{D23378EF-2EDB-465E-89A3-BC66B78C6C40}" srcOrd="2" destOrd="0" presId="urn:microsoft.com/office/officeart/2005/8/layout/cycle4#1"/>
    <dgm:cxn modelId="{FD8901D8-BDB8-4727-BAD3-18EFA19A466D}" type="presParOf" srcId="{D23378EF-2EDB-465E-89A3-BC66B78C6C40}" destId="{1B74A400-DA82-4E2F-AC18-A6437D4DDF18}" srcOrd="0" destOrd="0" presId="urn:microsoft.com/office/officeart/2005/8/layout/cycle4#1"/>
    <dgm:cxn modelId="{76AF3E6B-3099-4D79-9E88-B5B203E69B61}" type="presParOf" srcId="{D23378EF-2EDB-465E-89A3-BC66B78C6C40}" destId="{4DF67FF9-DD26-444B-A28E-67CE2273A2A9}" srcOrd="1" destOrd="0" presId="urn:microsoft.com/office/officeart/2005/8/layout/cycle4#1"/>
    <dgm:cxn modelId="{33FE58EB-56B0-4BBF-AB3A-771E38F12B5B}" type="presParOf" srcId="{02A983BD-0914-4FBE-A385-B3DC164043A0}" destId="{5D43B691-AE1C-44A3-BB30-E3B19D0DCB19}" srcOrd="3" destOrd="0" presId="urn:microsoft.com/office/officeart/2005/8/layout/cycle4#1"/>
    <dgm:cxn modelId="{8B1EC7E8-917E-4BAE-88F0-05EBFC28BA0D}" type="presParOf" srcId="{5D43B691-AE1C-44A3-BB30-E3B19D0DCB19}" destId="{4ACE901A-11E0-4440-B594-E5D8A1979E85}" srcOrd="0" destOrd="0" presId="urn:microsoft.com/office/officeart/2005/8/layout/cycle4#1"/>
    <dgm:cxn modelId="{0AAF3C7E-1242-4728-BEDF-21EC7E5B6228}" type="presParOf" srcId="{5D43B691-AE1C-44A3-BB30-E3B19D0DCB19}" destId="{0F882245-638A-4AC0-80B9-0DC77516C1E5}" srcOrd="1" destOrd="0" presId="urn:microsoft.com/office/officeart/2005/8/layout/cycle4#1"/>
    <dgm:cxn modelId="{0C16ECF1-52B7-4F56-90CE-463827C7E4DD}" type="presParOf" srcId="{02A983BD-0914-4FBE-A385-B3DC164043A0}" destId="{FDF80C0C-3789-4320-8AB2-95F229E950B8}" srcOrd="4" destOrd="0" presId="urn:microsoft.com/office/officeart/2005/8/layout/cycle4#1"/>
    <dgm:cxn modelId="{A6A35EBD-ABBE-49FB-8142-443B90E0A9FF}" type="presParOf" srcId="{6A11520F-2D45-4A31-92BE-D69BAAF7C30C}" destId="{7C173395-AB57-4359-A77D-97A7479F3349}" srcOrd="1" destOrd="0" presId="urn:microsoft.com/office/officeart/2005/8/layout/cycle4#1"/>
    <dgm:cxn modelId="{749437AD-9E01-4F3B-A1CA-3E2FBD013FCB}" type="presParOf" srcId="{7C173395-AB57-4359-A77D-97A7479F3349}" destId="{0501172D-DC2E-4017-807F-1D8D8F209FEA}" srcOrd="0" destOrd="0" presId="urn:microsoft.com/office/officeart/2005/8/layout/cycle4#1"/>
    <dgm:cxn modelId="{09484EF5-4556-41B4-95BD-72E1BA5BB9DE}" type="presParOf" srcId="{7C173395-AB57-4359-A77D-97A7479F3349}" destId="{BB1E6B9B-0F02-4821-8CA8-B095CDE90C01}" srcOrd="1" destOrd="0" presId="urn:microsoft.com/office/officeart/2005/8/layout/cycle4#1"/>
    <dgm:cxn modelId="{4A51D32D-479D-44E2-8AF1-271797AA6016}" type="presParOf" srcId="{7C173395-AB57-4359-A77D-97A7479F3349}" destId="{DA51391B-838F-4604-A941-314A45BF4223}" srcOrd="2" destOrd="0" presId="urn:microsoft.com/office/officeart/2005/8/layout/cycle4#1"/>
    <dgm:cxn modelId="{BD494374-1704-45BC-8E4A-6A9A78608649}" type="presParOf" srcId="{7C173395-AB57-4359-A77D-97A7479F3349}" destId="{E1F72B9D-AB5B-4D14-97EC-C2A99E12FD3E}" srcOrd="3" destOrd="0" presId="urn:microsoft.com/office/officeart/2005/8/layout/cycle4#1"/>
    <dgm:cxn modelId="{50A8353B-303C-4D2A-BF86-1F19DAB961B2}" type="presParOf" srcId="{7C173395-AB57-4359-A77D-97A7479F3349}" destId="{2ADF35B5-C51C-4F0D-9459-1FA929192519}" srcOrd="4" destOrd="0" presId="urn:microsoft.com/office/officeart/2005/8/layout/cycle4#1"/>
    <dgm:cxn modelId="{28916DFD-76AC-4DD3-A06F-ABBC21E243E9}" type="presParOf" srcId="{6A11520F-2D45-4A31-92BE-D69BAAF7C30C}" destId="{9492577F-34F0-4555-B043-1B615A64322F}" srcOrd="2" destOrd="0" presId="urn:microsoft.com/office/officeart/2005/8/layout/cycle4#1"/>
    <dgm:cxn modelId="{575A62F3-B958-4EFC-9BB5-5E6BB909A139}" type="presParOf" srcId="{6A11520F-2D45-4A31-92BE-D69BAAF7C30C}" destId="{526A8627-614D-42C6-BE59-D6F60CBC7E5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79FF57-B141-4E6B-9E89-115CF3A644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D914F98-28BB-4938-B370-D00A8984511B}">
      <dgm:prSet phldrT="[Text]" custT="1"/>
      <dgm:spPr/>
      <dgm:t>
        <a:bodyPr/>
        <a:lstStyle/>
        <a:p>
          <a:r>
            <a:rPr lang="en-US" sz="1600" dirty="0" err="1" smtClean="0"/>
            <a:t>Anforderungs-analyse</a:t>
          </a:r>
          <a:endParaRPr lang="en-US" sz="1600" dirty="0"/>
        </a:p>
      </dgm:t>
    </dgm:pt>
    <dgm:pt modelId="{462579B0-5A9B-403C-8CF4-419001CF05DC}" type="parTrans" cxnId="{2A4CCAC1-ECD0-4D55-854C-8F160BAF7A07}">
      <dgm:prSet/>
      <dgm:spPr/>
      <dgm:t>
        <a:bodyPr/>
        <a:lstStyle/>
        <a:p>
          <a:endParaRPr lang="en-US" sz="2400"/>
        </a:p>
      </dgm:t>
    </dgm:pt>
    <dgm:pt modelId="{3A43A725-7AE5-4197-B362-CE58740DE946}" type="sibTrans" cxnId="{2A4CCAC1-ECD0-4D55-854C-8F160BAF7A07}">
      <dgm:prSet/>
      <dgm:spPr/>
      <dgm:t>
        <a:bodyPr/>
        <a:lstStyle/>
        <a:p>
          <a:endParaRPr lang="en-US" sz="2400"/>
        </a:p>
      </dgm:t>
    </dgm:pt>
    <dgm:pt modelId="{F64BC318-8001-41D8-90DF-92890AC15C91}">
      <dgm:prSet phldrT="[Text]" custT="1"/>
      <dgm:spPr/>
      <dgm:t>
        <a:bodyPr/>
        <a:lstStyle/>
        <a:p>
          <a:r>
            <a:rPr lang="en-US" sz="1600" dirty="0" smtClean="0"/>
            <a:t>Final Testing</a:t>
          </a:r>
          <a:endParaRPr lang="en-US" sz="1600" dirty="0"/>
        </a:p>
      </dgm:t>
    </dgm:pt>
    <dgm:pt modelId="{C4C15FED-872B-4289-9C74-A6FEAFFD56E1}" type="parTrans" cxnId="{0116915E-D653-4C94-BE23-2371E079CBE9}">
      <dgm:prSet/>
      <dgm:spPr/>
      <dgm:t>
        <a:bodyPr/>
        <a:lstStyle/>
        <a:p>
          <a:endParaRPr lang="en-US" sz="2400"/>
        </a:p>
      </dgm:t>
    </dgm:pt>
    <dgm:pt modelId="{B902A459-A4A7-4C62-A219-A6EDE9090C6B}" type="sibTrans" cxnId="{0116915E-D653-4C94-BE23-2371E079CBE9}">
      <dgm:prSet/>
      <dgm:spPr/>
      <dgm:t>
        <a:bodyPr/>
        <a:lstStyle/>
        <a:p>
          <a:endParaRPr lang="en-US" sz="2400"/>
        </a:p>
      </dgm:t>
    </dgm:pt>
    <dgm:pt modelId="{465ED164-749D-4CAF-AED1-FDF92401B0C2}">
      <dgm:prSet phldrT="[Text]" custT="1"/>
      <dgm:spPr/>
      <dgm:t>
        <a:bodyPr/>
        <a:lstStyle/>
        <a:p>
          <a:r>
            <a:rPr lang="en-US" sz="1600" dirty="0" smtClean="0"/>
            <a:t>DB-</a:t>
          </a:r>
          <a:r>
            <a:rPr lang="en-US" sz="1600" dirty="0" err="1" smtClean="0"/>
            <a:t>Entwurf</a:t>
          </a:r>
          <a:r>
            <a:rPr lang="en-US" sz="1600" dirty="0" smtClean="0"/>
            <a:t> / Design-</a:t>
          </a:r>
          <a:r>
            <a:rPr lang="en-US" sz="1600" dirty="0" err="1" smtClean="0"/>
            <a:t>Entwurf</a:t>
          </a:r>
          <a:endParaRPr lang="en-US" sz="1600" dirty="0"/>
        </a:p>
      </dgm:t>
    </dgm:pt>
    <dgm:pt modelId="{985E8140-8D04-4BAF-8872-A2C8E1E6B576}" type="parTrans" cxnId="{90102ADE-A1C4-4713-B7C6-1E1426CF247B}">
      <dgm:prSet/>
      <dgm:spPr/>
      <dgm:t>
        <a:bodyPr/>
        <a:lstStyle/>
        <a:p>
          <a:endParaRPr lang="en-US" sz="2400"/>
        </a:p>
      </dgm:t>
    </dgm:pt>
    <dgm:pt modelId="{39DC675C-97F7-4E3D-82E6-549238DE7732}" type="sibTrans" cxnId="{90102ADE-A1C4-4713-B7C6-1E1426CF247B}">
      <dgm:prSet/>
      <dgm:spPr/>
      <dgm:t>
        <a:bodyPr/>
        <a:lstStyle/>
        <a:p>
          <a:endParaRPr lang="en-US" sz="2400"/>
        </a:p>
      </dgm:t>
    </dgm:pt>
    <dgm:pt modelId="{317C4B14-C132-40AB-943C-DCBEF1189BD9}">
      <dgm:prSet phldrT="[Text]" custT="1"/>
      <dgm:spPr/>
      <dgm:t>
        <a:bodyPr/>
        <a:lstStyle/>
        <a:p>
          <a:endParaRPr lang="en-US" sz="1600" dirty="0" smtClean="0"/>
        </a:p>
        <a:p>
          <a:r>
            <a:rPr lang="en-US" sz="1800" dirty="0" smtClean="0"/>
            <a:t>Um-</a:t>
          </a:r>
          <a:r>
            <a:rPr lang="en-US" sz="1800" dirty="0" err="1" smtClean="0"/>
            <a:t>setzung</a:t>
          </a:r>
          <a:endParaRPr lang="en-US" sz="1600" dirty="0"/>
        </a:p>
      </dgm:t>
    </dgm:pt>
    <dgm:pt modelId="{B33BA291-43B8-476B-8600-00B176D43EB1}" type="parTrans" cxnId="{11717A41-67B4-4511-8240-CA4507A1A280}">
      <dgm:prSet/>
      <dgm:spPr/>
      <dgm:t>
        <a:bodyPr/>
        <a:lstStyle/>
        <a:p>
          <a:endParaRPr lang="en-US" sz="2400"/>
        </a:p>
      </dgm:t>
    </dgm:pt>
    <dgm:pt modelId="{4DF3D573-201B-42CE-B512-E63191DF7DED}" type="sibTrans" cxnId="{11717A41-67B4-4511-8240-CA4507A1A280}">
      <dgm:prSet/>
      <dgm:spPr/>
      <dgm:t>
        <a:bodyPr/>
        <a:lstStyle/>
        <a:p>
          <a:endParaRPr lang="en-US" sz="2400"/>
        </a:p>
      </dgm:t>
    </dgm:pt>
    <dgm:pt modelId="{E1189FCB-E39B-44C1-91E3-9B30CFD178F4}">
      <dgm:prSet phldrT="[Text]" custT="1"/>
      <dgm:spPr/>
      <dgm:t>
        <a:bodyPr/>
        <a:lstStyle/>
        <a:p>
          <a:r>
            <a:rPr lang="en-US" sz="1600" dirty="0" smtClean="0"/>
            <a:t>Go-Live</a:t>
          </a:r>
          <a:endParaRPr lang="en-US" sz="1600" dirty="0"/>
        </a:p>
      </dgm:t>
    </dgm:pt>
    <dgm:pt modelId="{DBCF5CA0-38A6-4A65-8666-B79DA8557779}" type="parTrans" cxnId="{A48297F0-4753-4640-AC97-E604B4F2F8A2}">
      <dgm:prSet/>
      <dgm:spPr/>
      <dgm:t>
        <a:bodyPr/>
        <a:lstStyle/>
        <a:p>
          <a:endParaRPr lang="en-US" sz="2400"/>
        </a:p>
      </dgm:t>
    </dgm:pt>
    <dgm:pt modelId="{C6D88A06-EDA9-4958-8CBA-60D9228D9624}" type="sibTrans" cxnId="{A48297F0-4753-4640-AC97-E604B4F2F8A2}">
      <dgm:prSet/>
      <dgm:spPr/>
      <dgm:t>
        <a:bodyPr/>
        <a:lstStyle/>
        <a:p>
          <a:endParaRPr lang="en-US" sz="2400"/>
        </a:p>
      </dgm:t>
    </dgm:pt>
    <dgm:pt modelId="{4204ED22-DCCD-4AF5-809B-6351D61474C9}">
      <dgm:prSet phldrT="[Text]" custT="1"/>
      <dgm:spPr/>
      <dgm:t>
        <a:bodyPr/>
        <a:lstStyle/>
        <a:p>
          <a:r>
            <a:rPr lang="en-US" sz="1600" dirty="0" smtClean="0"/>
            <a:t>Kick-Off Meeting</a:t>
          </a:r>
          <a:endParaRPr lang="en-US" sz="1600" dirty="0"/>
        </a:p>
      </dgm:t>
    </dgm:pt>
    <dgm:pt modelId="{76BF8FD7-9F69-48FA-A6D6-251CD05F3394}" type="parTrans" cxnId="{B8D9498F-2663-47DB-B4BF-8A58ABF7E3F4}">
      <dgm:prSet/>
      <dgm:spPr/>
      <dgm:t>
        <a:bodyPr/>
        <a:lstStyle/>
        <a:p>
          <a:endParaRPr lang="en-US" sz="2400"/>
        </a:p>
      </dgm:t>
    </dgm:pt>
    <dgm:pt modelId="{FB9E0485-EABF-4A07-9B6B-DBA72676EBCD}" type="sibTrans" cxnId="{B8D9498F-2663-47DB-B4BF-8A58ABF7E3F4}">
      <dgm:prSet/>
      <dgm:spPr/>
      <dgm:t>
        <a:bodyPr/>
        <a:lstStyle/>
        <a:p>
          <a:endParaRPr lang="en-US" sz="2400"/>
        </a:p>
      </dgm:t>
    </dgm:pt>
    <dgm:pt modelId="{2881B447-330B-478F-8221-1E6D68D028C0}" type="pres">
      <dgm:prSet presAssocID="{2E79FF57-B141-4E6B-9E89-115CF3A6443B}" presName="CompostProcess" presStyleCnt="0">
        <dgm:presLayoutVars>
          <dgm:dir/>
          <dgm:resizeHandles val="exact"/>
        </dgm:presLayoutVars>
      </dgm:prSet>
      <dgm:spPr/>
    </dgm:pt>
    <dgm:pt modelId="{93699774-0E0C-4C31-88EE-82C1E0FEEFB6}" type="pres">
      <dgm:prSet presAssocID="{2E79FF57-B141-4E6B-9E89-115CF3A6443B}" presName="arrow" presStyleLbl="bgShp" presStyleIdx="0" presStyleCnt="1"/>
      <dgm:spPr/>
    </dgm:pt>
    <dgm:pt modelId="{DF8D9C42-4C9B-40E5-965A-DC838315B183}" type="pres">
      <dgm:prSet presAssocID="{2E79FF57-B141-4E6B-9E89-115CF3A6443B}" presName="linearProcess" presStyleCnt="0"/>
      <dgm:spPr/>
    </dgm:pt>
    <dgm:pt modelId="{907E9BB2-74A1-4BDB-9E74-6532511DB6E3}" type="pres">
      <dgm:prSet presAssocID="{4204ED22-DCCD-4AF5-809B-6351D61474C9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D5817-3139-4331-B603-C44243CAC288}" type="pres">
      <dgm:prSet presAssocID="{FB9E0485-EABF-4A07-9B6B-DBA72676EBCD}" presName="sibTrans" presStyleCnt="0"/>
      <dgm:spPr/>
    </dgm:pt>
    <dgm:pt modelId="{810C34AE-40E5-4C65-901B-A1DCA9A3475E}" type="pres">
      <dgm:prSet presAssocID="{DD914F98-28BB-4938-B370-D00A8984511B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01F23-0F55-4617-9028-C11EABCF09F4}" type="pres">
      <dgm:prSet presAssocID="{3A43A725-7AE5-4197-B362-CE58740DE946}" presName="sibTrans" presStyleCnt="0"/>
      <dgm:spPr/>
    </dgm:pt>
    <dgm:pt modelId="{BFBCF60A-2B1D-4F53-BFC2-E6F94D6D4A26}" type="pres">
      <dgm:prSet presAssocID="{465ED164-749D-4CAF-AED1-FDF92401B0C2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5FA68-F2E5-47DE-A5DE-E7ECD10C80C2}" type="pres">
      <dgm:prSet presAssocID="{39DC675C-97F7-4E3D-82E6-549238DE7732}" presName="sibTrans" presStyleCnt="0"/>
      <dgm:spPr/>
    </dgm:pt>
    <dgm:pt modelId="{D687FA2A-ED78-4B53-A3C8-92B051F8C579}" type="pres">
      <dgm:prSet presAssocID="{317C4B14-C132-40AB-943C-DCBEF1189BD9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87448-CBAB-4C3B-88F8-1F70E6E8105E}" type="pres">
      <dgm:prSet presAssocID="{4DF3D573-201B-42CE-B512-E63191DF7DED}" presName="sibTrans" presStyleCnt="0"/>
      <dgm:spPr/>
    </dgm:pt>
    <dgm:pt modelId="{9416DFD8-7D55-4929-ACCC-06A9708EDC8F}" type="pres">
      <dgm:prSet presAssocID="{F64BC318-8001-41D8-90DF-92890AC15C9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00B54-98A6-4A0F-8CF8-D60BC65586DB}" type="pres">
      <dgm:prSet presAssocID="{B902A459-A4A7-4C62-A219-A6EDE9090C6B}" presName="sibTrans" presStyleCnt="0"/>
      <dgm:spPr/>
    </dgm:pt>
    <dgm:pt modelId="{954FDC28-C2E4-4CE8-991F-88E2E7D42825}" type="pres">
      <dgm:prSet presAssocID="{E1189FCB-E39B-44C1-91E3-9B30CFD178F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297F0-4753-4640-AC97-E604B4F2F8A2}" srcId="{2E79FF57-B141-4E6B-9E89-115CF3A6443B}" destId="{E1189FCB-E39B-44C1-91E3-9B30CFD178F4}" srcOrd="5" destOrd="0" parTransId="{DBCF5CA0-38A6-4A65-8666-B79DA8557779}" sibTransId="{C6D88A06-EDA9-4958-8CBA-60D9228D9624}"/>
    <dgm:cxn modelId="{11717A41-67B4-4511-8240-CA4507A1A280}" srcId="{2E79FF57-B141-4E6B-9E89-115CF3A6443B}" destId="{317C4B14-C132-40AB-943C-DCBEF1189BD9}" srcOrd="3" destOrd="0" parTransId="{B33BA291-43B8-476B-8600-00B176D43EB1}" sibTransId="{4DF3D573-201B-42CE-B512-E63191DF7DED}"/>
    <dgm:cxn modelId="{0116915E-D653-4C94-BE23-2371E079CBE9}" srcId="{2E79FF57-B141-4E6B-9E89-115CF3A6443B}" destId="{F64BC318-8001-41D8-90DF-92890AC15C91}" srcOrd="4" destOrd="0" parTransId="{C4C15FED-872B-4289-9C74-A6FEAFFD56E1}" sibTransId="{B902A459-A4A7-4C62-A219-A6EDE9090C6B}"/>
    <dgm:cxn modelId="{9200DF50-BCDE-43A2-BD51-E2EF21ED4540}" type="presOf" srcId="{465ED164-749D-4CAF-AED1-FDF92401B0C2}" destId="{BFBCF60A-2B1D-4F53-BFC2-E6F94D6D4A26}" srcOrd="0" destOrd="0" presId="urn:microsoft.com/office/officeart/2005/8/layout/hProcess9"/>
    <dgm:cxn modelId="{2A4CCAC1-ECD0-4D55-854C-8F160BAF7A07}" srcId="{2E79FF57-B141-4E6B-9E89-115CF3A6443B}" destId="{DD914F98-28BB-4938-B370-D00A8984511B}" srcOrd="1" destOrd="0" parTransId="{462579B0-5A9B-403C-8CF4-419001CF05DC}" sibTransId="{3A43A725-7AE5-4197-B362-CE58740DE946}"/>
    <dgm:cxn modelId="{50BB0B16-06FA-419F-973C-4937E1F4AD9A}" type="presOf" srcId="{317C4B14-C132-40AB-943C-DCBEF1189BD9}" destId="{D687FA2A-ED78-4B53-A3C8-92B051F8C579}" srcOrd="0" destOrd="0" presId="urn:microsoft.com/office/officeart/2005/8/layout/hProcess9"/>
    <dgm:cxn modelId="{638DE064-709D-4901-87C2-D9FA600950A2}" type="presOf" srcId="{E1189FCB-E39B-44C1-91E3-9B30CFD178F4}" destId="{954FDC28-C2E4-4CE8-991F-88E2E7D42825}" srcOrd="0" destOrd="0" presId="urn:microsoft.com/office/officeart/2005/8/layout/hProcess9"/>
    <dgm:cxn modelId="{0136A10E-9FC8-4A37-A4C0-3C1D66A4AD17}" type="presOf" srcId="{DD914F98-28BB-4938-B370-D00A8984511B}" destId="{810C34AE-40E5-4C65-901B-A1DCA9A3475E}" srcOrd="0" destOrd="0" presId="urn:microsoft.com/office/officeart/2005/8/layout/hProcess9"/>
    <dgm:cxn modelId="{D7FF55AA-04B6-4212-A9D3-A6711A53E404}" type="presOf" srcId="{4204ED22-DCCD-4AF5-809B-6351D61474C9}" destId="{907E9BB2-74A1-4BDB-9E74-6532511DB6E3}" srcOrd="0" destOrd="0" presId="urn:microsoft.com/office/officeart/2005/8/layout/hProcess9"/>
    <dgm:cxn modelId="{89283FC1-C9D8-404D-B403-09709E42FE59}" type="presOf" srcId="{2E79FF57-B141-4E6B-9E89-115CF3A6443B}" destId="{2881B447-330B-478F-8221-1E6D68D028C0}" srcOrd="0" destOrd="0" presId="urn:microsoft.com/office/officeart/2005/8/layout/hProcess9"/>
    <dgm:cxn modelId="{3244EF7E-FACE-48A0-A23C-7F8BB369F81C}" type="presOf" srcId="{F64BC318-8001-41D8-90DF-92890AC15C91}" destId="{9416DFD8-7D55-4929-ACCC-06A9708EDC8F}" srcOrd="0" destOrd="0" presId="urn:microsoft.com/office/officeart/2005/8/layout/hProcess9"/>
    <dgm:cxn modelId="{B8D9498F-2663-47DB-B4BF-8A58ABF7E3F4}" srcId="{2E79FF57-B141-4E6B-9E89-115CF3A6443B}" destId="{4204ED22-DCCD-4AF5-809B-6351D61474C9}" srcOrd="0" destOrd="0" parTransId="{76BF8FD7-9F69-48FA-A6D6-251CD05F3394}" sibTransId="{FB9E0485-EABF-4A07-9B6B-DBA72676EBCD}"/>
    <dgm:cxn modelId="{90102ADE-A1C4-4713-B7C6-1E1426CF247B}" srcId="{2E79FF57-B141-4E6B-9E89-115CF3A6443B}" destId="{465ED164-749D-4CAF-AED1-FDF92401B0C2}" srcOrd="2" destOrd="0" parTransId="{985E8140-8D04-4BAF-8872-A2C8E1E6B576}" sibTransId="{39DC675C-97F7-4E3D-82E6-549238DE7732}"/>
    <dgm:cxn modelId="{893DCC89-133B-437F-9B8A-7B355097DC49}" type="presParOf" srcId="{2881B447-330B-478F-8221-1E6D68D028C0}" destId="{93699774-0E0C-4C31-88EE-82C1E0FEEFB6}" srcOrd="0" destOrd="0" presId="urn:microsoft.com/office/officeart/2005/8/layout/hProcess9"/>
    <dgm:cxn modelId="{BCCF0BFA-93E4-426F-8919-5530BE549C18}" type="presParOf" srcId="{2881B447-330B-478F-8221-1E6D68D028C0}" destId="{DF8D9C42-4C9B-40E5-965A-DC838315B183}" srcOrd="1" destOrd="0" presId="urn:microsoft.com/office/officeart/2005/8/layout/hProcess9"/>
    <dgm:cxn modelId="{2D54919E-001A-4950-B8D6-FB97BDC58693}" type="presParOf" srcId="{DF8D9C42-4C9B-40E5-965A-DC838315B183}" destId="{907E9BB2-74A1-4BDB-9E74-6532511DB6E3}" srcOrd="0" destOrd="0" presId="urn:microsoft.com/office/officeart/2005/8/layout/hProcess9"/>
    <dgm:cxn modelId="{433507CD-9808-41BE-9001-3AC96C276C82}" type="presParOf" srcId="{DF8D9C42-4C9B-40E5-965A-DC838315B183}" destId="{0C8D5817-3139-4331-B603-C44243CAC288}" srcOrd="1" destOrd="0" presId="urn:microsoft.com/office/officeart/2005/8/layout/hProcess9"/>
    <dgm:cxn modelId="{91EC61A4-612E-4E1F-A306-FC0C66EAAA0B}" type="presParOf" srcId="{DF8D9C42-4C9B-40E5-965A-DC838315B183}" destId="{810C34AE-40E5-4C65-901B-A1DCA9A3475E}" srcOrd="2" destOrd="0" presId="urn:microsoft.com/office/officeart/2005/8/layout/hProcess9"/>
    <dgm:cxn modelId="{BF68C541-F770-4DDA-BC44-4F303EE51322}" type="presParOf" srcId="{DF8D9C42-4C9B-40E5-965A-DC838315B183}" destId="{27F01F23-0F55-4617-9028-C11EABCF09F4}" srcOrd="3" destOrd="0" presId="urn:microsoft.com/office/officeart/2005/8/layout/hProcess9"/>
    <dgm:cxn modelId="{1242B41C-4AFF-4F18-B105-9478A52AF3AD}" type="presParOf" srcId="{DF8D9C42-4C9B-40E5-965A-DC838315B183}" destId="{BFBCF60A-2B1D-4F53-BFC2-E6F94D6D4A26}" srcOrd="4" destOrd="0" presId="urn:microsoft.com/office/officeart/2005/8/layout/hProcess9"/>
    <dgm:cxn modelId="{4743395D-AA41-4DBE-9889-8CE25319F52B}" type="presParOf" srcId="{DF8D9C42-4C9B-40E5-965A-DC838315B183}" destId="{D035FA68-F2E5-47DE-A5DE-E7ECD10C80C2}" srcOrd="5" destOrd="0" presId="urn:microsoft.com/office/officeart/2005/8/layout/hProcess9"/>
    <dgm:cxn modelId="{96A21B39-9793-4323-8754-6175CF311BD3}" type="presParOf" srcId="{DF8D9C42-4C9B-40E5-965A-DC838315B183}" destId="{D687FA2A-ED78-4B53-A3C8-92B051F8C579}" srcOrd="6" destOrd="0" presId="urn:microsoft.com/office/officeart/2005/8/layout/hProcess9"/>
    <dgm:cxn modelId="{472C8DB1-C719-4C6A-8249-A3EE08099300}" type="presParOf" srcId="{DF8D9C42-4C9B-40E5-965A-DC838315B183}" destId="{C1A87448-CBAB-4C3B-88F8-1F70E6E8105E}" srcOrd="7" destOrd="0" presId="urn:microsoft.com/office/officeart/2005/8/layout/hProcess9"/>
    <dgm:cxn modelId="{0C870145-E3AB-4A8D-81F3-49A87A070C0E}" type="presParOf" srcId="{DF8D9C42-4C9B-40E5-965A-DC838315B183}" destId="{9416DFD8-7D55-4929-ACCC-06A9708EDC8F}" srcOrd="8" destOrd="0" presId="urn:microsoft.com/office/officeart/2005/8/layout/hProcess9"/>
    <dgm:cxn modelId="{43F63685-6AE8-4D93-B64F-8BA8E5FC5F57}" type="presParOf" srcId="{DF8D9C42-4C9B-40E5-965A-DC838315B183}" destId="{47100B54-98A6-4A0F-8CF8-D60BC65586DB}" srcOrd="9" destOrd="0" presId="urn:microsoft.com/office/officeart/2005/8/layout/hProcess9"/>
    <dgm:cxn modelId="{B7A11E75-843E-47A1-8ABC-CD97E6DA0DD6}" type="presParOf" srcId="{DF8D9C42-4C9B-40E5-965A-DC838315B183}" destId="{954FDC28-C2E4-4CE8-991F-88E2E7D4282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4A400-DA82-4E2F-AC18-A6437D4DDF18}">
      <dsp:nvSpPr>
        <dsp:cNvPr id="0" name=""/>
        <dsp:cNvSpPr/>
      </dsp:nvSpPr>
      <dsp:spPr>
        <a:xfrm>
          <a:off x="5544621" y="3428559"/>
          <a:ext cx="2490747" cy="161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Gästeliste</a:t>
          </a:r>
          <a:r>
            <a:rPr lang="en-US" sz="1200" kern="1200" dirty="0" smtClean="0"/>
            <a:t>   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Mitbringliste</a:t>
          </a:r>
          <a:r>
            <a:rPr lang="en-US" sz="1200" kern="1200" dirty="0" smtClean="0"/>
            <a:t>   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Kontaktbörse</a:t>
          </a:r>
          <a:r>
            <a:rPr lang="en-US" sz="1200" kern="1200" dirty="0" smtClean="0"/>
            <a:t>   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Gäste</a:t>
          </a:r>
          <a:r>
            <a:rPr lang="en-US" sz="1200" kern="1200" dirty="0" smtClean="0"/>
            <a:t> - / </a:t>
          </a:r>
          <a:r>
            <a:rPr lang="en-US" sz="1200" kern="1200" dirty="0" err="1" smtClean="0"/>
            <a:t>Fotobuch</a:t>
          </a:r>
          <a:r>
            <a:rPr lang="en-US" sz="1200" kern="1200" dirty="0" smtClean="0"/>
            <a:t>   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Partyfeedback</a:t>
          </a:r>
          <a:r>
            <a:rPr lang="en-US" sz="1200" kern="1200" dirty="0" smtClean="0"/>
            <a:t> C</a:t>
          </a:r>
          <a:endParaRPr lang="en-US" sz="1200" kern="1200" dirty="0"/>
        </a:p>
      </dsp:txBody>
      <dsp:txXfrm>
        <a:off x="6327287" y="3867361"/>
        <a:ext cx="1672639" cy="1139195"/>
      </dsp:txXfrm>
    </dsp:sp>
    <dsp:sp modelId="{4ACE901A-11E0-4440-B594-E5D8A1979E85}">
      <dsp:nvSpPr>
        <dsp:cNvPr id="0" name=""/>
        <dsp:cNvSpPr/>
      </dsp:nvSpPr>
      <dsp:spPr>
        <a:xfrm>
          <a:off x="1204944" y="3428559"/>
          <a:ext cx="2490747" cy="161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Rezepte</a:t>
          </a:r>
          <a:r>
            <a:rPr lang="en-US" sz="1200" kern="1200" dirty="0" smtClean="0"/>
            <a:t>   C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Essen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Cocktails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Infobox</a:t>
          </a:r>
          <a:r>
            <a:rPr lang="en-US" sz="1200" kern="1200" dirty="0" smtClean="0"/>
            <a:t>   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Merkliste</a:t>
          </a:r>
          <a:r>
            <a:rPr lang="en-US" sz="1200" kern="1200" dirty="0" smtClean="0"/>
            <a:t>   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Putzplan</a:t>
          </a:r>
          <a:r>
            <a:rPr lang="en-US" sz="1200" kern="1200" dirty="0" smtClean="0"/>
            <a:t>   B</a:t>
          </a:r>
          <a:endParaRPr lang="en-US" sz="1200" kern="1200" dirty="0"/>
        </a:p>
      </dsp:txBody>
      <dsp:txXfrm>
        <a:off x="1240386" y="3867361"/>
        <a:ext cx="1672639" cy="1139195"/>
      </dsp:txXfrm>
    </dsp:sp>
    <dsp:sp modelId="{01A67EA8-D02D-4511-8280-1BFAB2180535}">
      <dsp:nvSpPr>
        <dsp:cNvPr id="0" name=""/>
        <dsp:cNvSpPr/>
      </dsp:nvSpPr>
      <dsp:spPr>
        <a:xfrm>
          <a:off x="5544621" y="0"/>
          <a:ext cx="2490747" cy="161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Uhrzeit</a:t>
          </a:r>
          <a:r>
            <a:rPr lang="en-US" sz="1200" kern="1200" dirty="0" smtClean="0"/>
            <a:t> / Datum   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Ort </a:t>
          </a:r>
          <a:r>
            <a:rPr lang="en-US" sz="1200" kern="1200" dirty="0" err="1" smtClean="0"/>
            <a:t>mit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Anreise</a:t>
          </a:r>
          <a:r>
            <a:rPr lang="en-US" sz="1200" kern="1200" dirty="0" smtClean="0"/>
            <a:t>   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Motto   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Schlafgelegenheit</a:t>
          </a:r>
          <a:r>
            <a:rPr lang="en-US" sz="1200" kern="1200" dirty="0" smtClean="0"/>
            <a:t>  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Mitfahrgelegenheit</a:t>
          </a:r>
          <a:r>
            <a:rPr lang="en-US" sz="1200" kern="1200" dirty="0" smtClean="0"/>
            <a:t>           B</a:t>
          </a:r>
          <a:endParaRPr lang="en-US" sz="1200" kern="1200" dirty="0"/>
        </a:p>
      </dsp:txBody>
      <dsp:txXfrm>
        <a:off x="6327287" y="35442"/>
        <a:ext cx="1672639" cy="1139195"/>
      </dsp:txXfrm>
    </dsp:sp>
    <dsp:sp modelId="{03449668-AAEF-420A-AADD-3027AE3D3E53}">
      <dsp:nvSpPr>
        <dsp:cNvPr id="0" name=""/>
        <dsp:cNvSpPr/>
      </dsp:nvSpPr>
      <dsp:spPr>
        <a:xfrm>
          <a:off x="1204944" y="0"/>
          <a:ext cx="2490747" cy="161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Speisen</a:t>
          </a:r>
          <a:r>
            <a:rPr lang="en-US" sz="1200" kern="1200" dirty="0" smtClean="0"/>
            <a:t>   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Getränke</a:t>
          </a:r>
          <a:r>
            <a:rPr lang="en-US" sz="1200" kern="1200" dirty="0" smtClean="0"/>
            <a:t>   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Partyutensilien</a:t>
          </a:r>
          <a:r>
            <a:rPr lang="en-US" sz="1200" kern="1200" dirty="0" smtClean="0"/>
            <a:t>   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Musik</a:t>
          </a:r>
          <a:r>
            <a:rPr lang="en-US" sz="1200" kern="1200" dirty="0" smtClean="0"/>
            <a:t>   A</a:t>
          </a:r>
          <a:endParaRPr lang="en-US" sz="1200" kern="1200" dirty="0"/>
        </a:p>
      </dsp:txBody>
      <dsp:txXfrm>
        <a:off x="1240386" y="35442"/>
        <a:ext cx="1672639" cy="1139195"/>
      </dsp:txXfrm>
    </dsp:sp>
    <dsp:sp modelId="{0501172D-DC2E-4017-807F-1D8D8F209FEA}">
      <dsp:nvSpPr>
        <dsp:cNvPr id="0" name=""/>
        <dsp:cNvSpPr/>
      </dsp:nvSpPr>
      <dsp:spPr>
        <a:xfrm>
          <a:off x="2248638" y="287393"/>
          <a:ext cx="2183185" cy="218318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Material-management</a:t>
          </a:r>
          <a:endParaRPr lang="en-US" sz="1400" kern="1200" dirty="0"/>
        </a:p>
      </dsp:txBody>
      <dsp:txXfrm>
        <a:off x="2888078" y="926833"/>
        <a:ext cx="1543745" cy="1543745"/>
      </dsp:txXfrm>
    </dsp:sp>
    <dsp:sp modelId="{BB1E6B9B-0F02-4821-8CA8-B095CDE90C01}">
      <dsp:nvSpPr>
        <dsp:cNvPr id="0" name=""/>
        <dsp:cNvSpPr/>
      </dsp:nvSpPr>
      <dsp:spPr>
        <a:xfrm rot="5400000">
          <a:off x="4532663" y="287393"/>
          <a:ext cx="2183185" cy="218318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Party-</a:t>
          </a:r>
          <a:r>
            <a:rPr lang="en-US" sz="1600" kern="1200" dirty="0" err="1" smtClean="0"/>
            <a:t>Stammdaten</a:t>
          </a:r>
          <a:endParaRPr lang="en-US" sz="1600" kern="1200" dirty="0"/>
        </a:p>
      </dsp:txBody>
      <dsp:txXfrm rot="-5400000">
        <a:off x="4532663" y="926833"/>
        <a:ext cx="1543745" cy="1543745"/>
      </dsp:txXfrm>
    </dsp:sp>
    <dsp:sp modelId="{DA51391B-838F-4604-A941-314A45BF4223}">
      <dsp:nvSpPr>
        <dsp:cNvPr id="0" name=""/>
        <dsp:cNvSpPr/>
      </dsp:nvSpPr>
      <dsp:spPr>
        <a:xfrm rot="10800000">
          <a:off x="4532663" y="2571419"/>
          <a:ext cx="2183185" cy="218318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Kontakt</a:t>
          </a:r>
          <a:r>
            <a:rPr lang="en-US" sz="1500" kern="1200" dirty="0" smtClean="0"/>
            <a:t>-management</a:t>
          </a:r>
          <a:endParaRPr lang="en-US" sz="1500" kern="1200" dirty="0"/>
        </a:p>
      </dsp:txBody>
      <dsp:txXfrm rot="10800000">
        <a:off x="4532663" y="2571419"/>
        <a:ext cx="1543745" cy="1543745"/>
      </dsp:txXfrm>
    </dsp:sp>
    <dsp:sp modelId="{E1F72B9D-AB5B-4D14-97EC-C2A99E12FD3E}">
      <dsp:nvSpPr>
        <dsp:cNvPr id="0" name=""/>
        <dsp:cNvSpPr/>
      </dsp:nvSpPr>
      <dsp:spPr>
        <a:xfrm rot="16200000">
          <a:off x="2248638" y="2571419"/>
          <a:ext cx="2183185" cy="218318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Planner Support</a:t>
          </a:r>
          <a:endParaRPr lang="en-US" sz="1600" kern="1200" dirty="0"/>
        </a:p>
      </dsp:txBody>
      <dsp:txXfrm rot="5400000">
        <a:off x="2888078" y="2571419"/>
        <a:ext cx="1543745" cy="1543745"/>
      </dsp:txXfrm>
    </dsp:sp>
    <dsp:sp modelId="{9492577F-34F0-4555-B043-1B615A64322F}">
      <dsp:nvSpPr>
        <dsp:cNvPr id="0" name=""/>
        <dsp:cNvSpPr/>
      </dsp:nvSpPr>
      <dsp:spPr>
        <a:xfrm>
          <a:off x="4105354" y="2067219"/>
          <a:ext cx="753778" cy="655459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26A8627-614D-42C6-BE59-D6F60CBC7E5B}">
      <dsp:nvSpPr>
        <dsp:cNvPr id="0" name=""/>
        <dsp:cNvSpPr/>
      </dsp:nvSpPr>
      <dsp:spPr>
        <a:xfrm rot="10800000">
          <a:off x="4105354" y="2319319"/>
          <a:ext cx="753778" cy="655459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99774-0E0C-4C31-88EE-82C1E0FEEFB6}">
      <dsp:nvSpPr>
        <dsp:cNvPr id="0" name=""/>
        <dsp:cNvSpPr/>
      </dsp:nvSpPr>
      <dsp:spPr>
        <a:xfrm>
          <a:off x="672336" y="0"/>
          <a:ext cx="7619814" cy="511400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E9BB2-74A1-4BDB-9E74-6532511DB6E3}">
      <dsp:nvSpPr>
        <dsp:cNvPr id="0" name=""/>
        <dsp:cNvSpPr/>
      </dsp:nvSpPr>
      <dsp:spPr>
        <a:xfrm>
          <a:off x="109" y="1534202"/>
          <a:ext cx="1311844" cy="204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Kick-Off Meeting</a:t>
          </a:r>
          <a:endParaRPr lang="en-US" sz="1600" kern="1200" dirty="0"/>
        </a:p>
      </dsp:txBody>
      <dsp:txXfrm>
        <a:off x="64148" y="1598241"/>
        <a:ext cx="1183766" cy="1917524"/>
      </dsp:txXfrm>
    </dsp:sp>
    <dsp:sp modelId="{810C34AE-40E5-4C65-901B-A1DCA9A3475E}">
      <dsp:nvSpPr>
        <dsp:cNvPr id="0" name=""/>
        <dsp:cNvSpPr/>
      </dsp:nvSpPr>
      <dsp:spPr>
        <a:xfrm>
          <a:off x="1530594" y="1534202"/>
          <a:ext cx="1311844" cy="204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Anforderungs-analyse</a:t>
          </a:r>
          <a:endParaRPr lang="en-US" sz="1600" kern="1200" dirty="0"/>
        </a:p>
      </dsp:txBody>
      <dsp:txXfrm>
        <a:off x="1594633" y="1598241"/>
        <a:ext cx="1183766" cy="1917524"/>
      </dsp:txXfrm>
    </dsp:sp>
    <dsp:sp modelId="{BFBCF60A-2B1D-4F53-BFC2-E6F94D6D4A26}">
      <dsp:nvSpPr>
        <dsp:cNvPr id="0" name=""/>
        <dsp:cNvSpPr/>
      </dsp:nvSpPr>
      <dsp:spPr>
        <a:xfrm>
          <a:off x="3061079" y="1534202"/>
          <a:ext cx="1311844" cy="204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DB-</a:t>
          </a:r>
          <a:r>
            <a:rPr lang="en-US" sz="1600" kern="1200" dirty="0" err="1" smtClean="0"/>
            <a:t>Entwurf</a:t>
          </a:r>
          <a:r>
            <a:rPr lang="en-US" sz="1600" kern="1200" dirty="0" smtClean="0"/>
            <a:t> / Design-</a:t>
          </a:r>
          <a:r>
            <a:rPr lang="en-US" sz="1600" kern="1200" dirty="0" err="1" smtClean="0"/>
            <a:t>Entwurf</a:t>
          </a:r>
          <a:endParaRPr lang="en-US" sz="1600" kern="1200" dirty="0"/>
        </a:p>
      </dsp:txBody>
      <dsp:txXfrm>
        <a:off x="3125118" y="1598241"/>
        <a:ext cx="1183766" cy="1917524"/>
      </dsp:txXfrm>
    </dsp:sp>
    <dsp:sp modelId="{D687FA2A-ED78-4B53-A3C8-92B051F8C579}">
      <dsp:nvSpPr>
        <dsp:cNvPr id="0" name=""/>
        <dsp:cNvSpPr/>
      </dsp:nvSpPr>
      <dsp:spPr>
        <a:xfrm>
          <a:off x="4591564" y="1534202"/>
          <a:ext cx="1311844" cy="204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Um-</a:t>
          </a:r>
          <a:r>
            <a:rPr lang="en-US" sz="1800" kern="1200" dirty="0" err="1" smtClean="0"/>
            <a:t>setzung</a:t>
          </a:r>
          <a:endParaRPr lang="en-US" sz="1600" kern="1200" dirty="0"/>
        </a:p>
      </dsp:txBody>
      <dsp:txXfrm>
        <a:off x="4655603" y="1598241"/>
        <a:ext cx="1183766" cy="1917524"/>
      </dsp:txXfrm>
    </dsp:sp>
    <dsp:sp modelId="{9416DFD8-7D55-4929-ACCC-06A9708EDC8F}">
      <dsp:nvSpPr>
        <dsp:cNvPr id="0" name=""/>
        <dsp:cNvSpPr/>
      </dsp:nvSpPr>
      <dsp:spPr>
        <a:xfrm>
          <a:off x="6122049" y="1534202"/>
          <a:ext cx="1311844" cy="204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Final Testing</a:t>
          </a:r>
          <a:endParaRPr lang="en-US" sz="1600" kern="1200" dirty="0"/>
        </a:p>
      </dsp:txBody>
      <dsp:txXfrm>
        <a:off x="6186088" y="1598241"/>
        <a:ext cx="1183766" cy="1917524"/>
      </dsp:txXfrm>
    </dsp:sp>
    <dsp:sp modelId="{954FDC28-C2E4-4CE8-991F-88E2E7D42825}">
      <dsp:nvSpPr>
        <dsp:cNvPr id="0" name=""/>
        <dsp:cNvSpPr/>
      </dsp:nvSpPr>
      <dsp:spPr>
        <a:xfrm>
          <a:off x="7652534" y="1534202"/>
          <a:ext cx="1311844" cy="204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Go-Live</a:t>
          </a:r>
          <a:endParaRPr lang="en-US" sz="1600" kern="1200" dirty="0"/>
        </a:p>
      </dsp:txBody>
      <dsp:txXfrm>
        <a:off x="7716573" y="1598241"/>
        <a:ext cx="1183766" cy="1917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40FC-6DE8-4FD1-B229-BC1D9B72065C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0935-5D32-4424-BA91-BCFD7C5E2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0935-5D32-4424-BA91-BCFD7C5E2E6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4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D458C07-ABD0-4A7C-8457-9E929A37DE6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5EF8E8A-6372-42F4-9810-F692AB0431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/>
              <a:t>PartyGuru</a:t>
            </a:r>
            <a:endParaRPr lang="en-US" sz="8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628800"/>
            <a:ext cx="8062912" cy="338437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-Du </a:t>
            </a:r>
            <a:r>
              <a:rPr lang="en-US" b="1" dirty="0" err="1" smtClean="0"/>
              <a:t>feierst</a:t>
            </a:r>
            <a:r>
              <a:rPr lang="en-US" b="1" dirty="0" smtClean="0"/>
              <a:t>, </a:t>
            </a:r>
            <a:r>
              <a:rPr lang="en-US" b="1" dirty="0" err="1" smtClean="0"/>
              <a:t>er</a:t>
            </a:r>
            <a:r>
              <a:rPr lang="en-US" b="1" dirty="0" smtClean="0"/>
              <a:t> plant.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 err="1" smtClean="0"/>
              <a:t>Franziska</a:t>
            </a:r>
            <a:r>
              <a:rPr lang="en-US" sz="2400" b="1" dirty="0" smtClean="0"/>
              <a:t>, Felix, Christoph, Bastian, Lukas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FEATURES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TECHNISCHE UMSETZUNG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VERANTWORTLICHKEITEN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MEILENSTEINE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557326"/>
              </p:ext>
            </p:extLst>
          </p:nvPr>
        </p:nvGraphicFramePr>
        <p:xfrm>
          <a:off x="179512" y="1412776"/>
          <a:ext cx="8964488" cy="504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Umsetzung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Programmierung</a:t>
            </a:r>
            <a:r>
              <a:rPr lang="en-US" dirty="0" smtClean="0"/>
              <a:t> in Java</a:t>
            </a:r>
          </a:p>
          <a:p>
            <a:r>
              <a:rPr lang="en-US" dirty="0" err="1" smtClean="0"/>
              <a:t>Oberfläche</a:t>
            </a:r>
            <a:r>
              <a:rPr lang="en-US" dirty="0" smtClean="0"/>
              <a:t>: GUI </a:t>
            </a:r>
            <a:r>
              <a:rPr lang="en-US" dirty="0" err="1" smtClean="0"/>
              <a:t>mit</a:t>
            </a:r>
            <a:r>
              <a:rPr lang="en-US" dirty="0" smtClean="0"/>
              <a:t> Swing</a:t>
            </a:r>
          </a:p>
          <a:p>
            <a:r>
              <a:rPr lang="en-US" dirty="0" err="1" smtClean="0"/>
              <a:t>Datenbank</a:t>
            </a:r>
            <a:r>
              <a:rPr lang="en-US" dirty="0" smtClean="0"/>
              <a:t>: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err="1" smtClean="0"/>
              <a:t>Evtl</a:t>
            </a:r>
            <a:r>
              <a:rPr lang="en-US" dirty="0" smtClean="0"/>
              <a:t>. Web-</a:t>
            </a:r>
            <a:r>
              <a:rPr lang="en-US" dirty="0" err="1" smtClean="0"/>
              <a:t>Schnittstelle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Verantwortlichkeiten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Projektleiter</a:t>
            </a: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mit</a:t>
            </a:r>
            <a:r>
              <a:rPr lang="en-US" sz="2600" dirty="0" smtClean="0"/>
              <a:t> </a:t>
            </a:r>
            <a:r>
              <a:rPr lang="en-US" sz="2600" dirty="0" err="1" smtClean="0"/>
              <a:t>Ideenmanagement</a:t>
            </a:r>
            <a:r>
              <a:rPr lang="en-US" sz="2600" dirty="0" smtClean="0"/>
              <a:t>	</a:t>
            </a:r>
            <a:r>
              <a:rPr lang="en-US" sz="2600" dirty="0" smtClean="0">
                <a:sym typeface="Wingdings" pitchFamily="2" charset="2"/>
              </a:rPr>
              <a:t> Lukas</a:t>
            </a:r>
            <a:endParaRPr lang="en-US" sz="2600" dirty="0" smtClean="0"/>
          </a:p>
          <a:p>
            <a:r>
              <a:rPr lang="en-US" dirty="0" err="1" smtClean="0"/>
              <a:t>Entwicklung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Master (Integration)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Basti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/>
              <a:t>Konzept</a:t>
            </a:r>
            <a:r>
              <a:rPr lang="en-US" dirty="0" smtClean="0"/>
              <a:t> (</a:t>
            </a:r>
            <a:r>
              <a:rPr lang="en-US" dirty="0" err="1" smtClean="0"/>
              <a:t>Entwurf</a:t>
            </a:r>
            <a:r>
              <a:rPr lang="en-US" dirty="0" smtClean="0"/>
              <a:t> / Design)	</a:t>
            </a:r>
            <a:r>
              <a:rPr lang="en-US" dirty="0" smtClean="0">
                <a:sym typeface="Wingdings" pitchFamily="2" charset="2"/>
              </a:rPr>
              <a:t> Felix</a:t>
            </a:r>
            <a:endParaRPr lang="en-US" dirty="0" smtClean="0"/>
          </a:p>
          <a:p>
            <a:pPr lvl="1"/>
            <a:r>
              <a:rPr lang="en-US" dirty="0" smtClean="0"/>
              <a:t>GUI-Design		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Franzi</a:t>
            </a:r>
            <a:endParaRPr lang="en-US" dirty="0" smtClean="0"/>
          </a:p>
          <a:p>
            <a:pPr lvl="1"/>
            <a:r>
              <a:rPr lang="en-US" dirty="0" err="1" smtClean="0"/>
              <a:t>Programmieren</a:t>
            </a:r>
            <a:r>
              <a:rPr lang="en-US" dirty="0" smtClean="0"/>
              <a:t>	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Christoph</a:t>
            </a:r>
            <a:endParaRPr lang="en-US" dirty="0" smtClean="0"/>
          </a:p>
          <a:p>
            <a:pPr lvl="1"/>
            <a:r>
              <a:rPr lang="en-US" dirty="0" smtClean="0"/>
              <a:t>Testing				</a:t>
            </a:r>
            <a:r>
              <a:rPr lang="en-US" dirty="0" smtClean="0">
                <a:sym typeface="Wingdings" pitchFamily="2" charset="2"/>
              </a:rPr>
              <a:t> Test-WG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Meilensteine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0" y="1340768"/>
          <a:ext cx="8964488" cy="511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/>
          <p:cNvSpPr/>
          <p:nvPr/>
        </p:nvSpPr>
        <p:spPr>
          <a:xfrm>
            <a:off x="5220072" y="260648"/>
            <a:ext cx="331236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Oberfläche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Java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Dokumentation</a:t>
            </a:r>
            <a:r>
              <a:rPr lang="en-US" dirty="0" smtClean="0"/>
              <a:t> zur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Umsetzung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kontinuierliches</a:t>
            </a:r>
            <a:r>
              <a:rPr lang="en-US" dirty="0" smtClean="0"/>
              <a:t> Testing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699774-0E0C-4C31-88EE-82C1E0FEE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3699774-0E0C-4C31-88EE-82C1E0FEE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3699774-0E0C-4C31-88EE-82C1E0FEE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7E9BB2-74A1-4BDB-9E74-6532511DB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07E9BB2-74A1-4BDB-9E74-6532511DB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07E9BB2-74A1-4BDB-9E74-6532511DB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0C34AE-40E5-4C65-901B-A1DCA9A34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810C34AE-40E5-4C65-901B-A1DCA9A34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10C34AE-40E5-4C65-901B-A1DCA9A34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BCF60A-2B1D-4F53-BFC2-E6F94D6D4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BFBCF60A-2B1D-4F53-BFC2-E6F94D6D4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BFBCF60A-2B1D-4F53-BFC2-E6F94D6D4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87FA2A-ED78-4B53-A3C8-92B051F8C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D687FA2A-ED78-4B53-A3C8-92B051F8C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D687FA2A-ED78-4B53-A3C8-92B051F8C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16DFD8-7D55-4929-ACCC-06A9708EDC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9416DFD8-7D55-4929-ACCC-06A9708EDC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9416DFD8-7D55-4929-ACCC-06A9708EDC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4FDC28-C2E4-4CE8-991F-88E2E7D42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954FDC28-C2E4-4CE8-991F-88E2E7D42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954FDC28-C2E4-4CE8-991F-88E2E7D42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75379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Let’s party !!</a:t>
            </a:r>
            <a:endParaRPr lang="en-US" sz="4400" dirty="0"/>
          </a:p>
        </p:txBody>
      </p:sp>
      <p:pic>
        <p:nvPicPr>
          <p:cNvPr id="4" name="Grafik 3" descr="guru_ne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68760"/>
            <a:ext cx="4136818" cy="426609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483976" y="5562494"/>
            <a:ext cx="316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bg1"/>
                </a:solidFill>
              </a:rPr>
              <a:t>Quelle: </a:t>
            </a:r>
            <a:r>
              <a:rPr lang="de-DE" sz="1200" i="1" dirty="0" smtClean="0">
                <a:solidFill>
                  <a:schemeClr val="bg1"/>
                </a:solidFill>
              </a:rPr>
              <a:t>http</a:t>
            </a:r>
            <a:r>
              <a:rPr lang="de-DE" sz="1200" i="1" dirty="0">
                <a:solidFill>
                  <a:schemeClr val="bg1"/>
                </a:solidFill>
              </a:rPr>
              <a:t>://www.sitp-koeln.de/sitp6</a:t>
            </a:r>
            <a:r>
              <a:rPr lang="de-DE" sz="1200" i="1" dirty="0" smtClean="0"/>
              <a:t>:</a:t>
            </a:r>
            <a:endParaRPr lang="de-DE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Telest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127</Words>
  <Application>Microsoft Office PowerPoint</Application>
  <PresentationFormat>Bildschirmpräsentation (4:3)</PresentationFormat>
  <Paragraphs>71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Telesto</vt:lpstr>
      <vt:lpstr>PartyGuru</vt:lpstr>
      <vt:lpstr>Agenda</vt:lpstr>
      <vt:lpstr>Features</vt:lpstr>
      <vt:lpstr>Technische Umsetzung</vt:lpstr>
      <vt:lpstr>Verantwortlichkeiten</vt:lpstr>
      <vt:lpstr>Meilensteine</vt:lpstr>
      <vt:lpstr>Let’s party !!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PartyBro</dc:title>
  <dc:creator>Franzi</dc:creator>
  <cp:lastModifiedBy>Lukas</cp:lastModifiedBy>
  <cp:revision>26</cp:revision>
  <dcterms:created xsi:type="dcterms:W3CDTF">2015-05-20T08:59:06Z</dcterms:created>
  <dcterms:modified xsi:type="dcterms:W3CDTF">2015-05-29T07:45:30Z</dcterms:modified>
</cp:coreProperties>
</file>