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pmentor\Day%207\Statistics%20Assignment\IPL%20Assignment\IPL_final\final%20output_IP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count of matches played in each season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2008</c:v>
              </c:pt>
              <c:pt idx="1">
                <c:v>2009</c:v>
              </c:pt>
              <c:pt idx="2">
                <c:v>2010</c:v>
              </c:pt>
              <c:pt idx="3">
                <c:v>2011</c:v>
              </c:pt>
              <c:pt idx="4">
                <c:v>2012</c:v>
              </c:pt>
              <c:pt idx="5">
                <c:v>2013</c:v>
              </c:pt>
              <c:pt idx="6">
                <c:v>2014</c:v>
              </c:pt>
              <c:pt idx="7">
                <c:v>2015</c:v>
              </c:pt>
              <c:pt idx="8">
                <c:v>2016</c:v>
              </c:pt>
              <c:pt idx="9">
                <c:v>2017</c:v>
              </c:pt>
              <c:pt idx="10">
                <c:v>2018</c:v>
              </c:pt>
              <c:pt idx="11">
                <c:v>2019</c:v>
              </c:pt>
              <c:pt idx="12">
                <c:v>2020</c:v>
              </c:pt>
            </c:strLit>
          </c:cat>
          <c:val>
            <c:numLit>
              <c:formatCode>General</c:formatCode>
              <c:ptCount val="13"/>
              <c:pt idx="0">
                <c:v>58</c:v>
              </c:pt>
              <c:pt idx="1">
                <c:v>57</c:v>
              </c:pt>
              <c:pt idx="2">
                <c:v>60</c:v>
              </c:pt>
              <c:pt idx="3">
                <c:v>73</c:v>
              </c:pt>
              <c:pt idx="4">
                <c:v>74</c:v>
              </c:pt>
              <c:pt idx="5">
                <c:v>76</c:v>
              </c:pt>
              <c:pt idx="6">
                <c:v>60</c:v>
              </c:pt>
              <c:pt idx="7">
                <c:v>59</c:v>
              </c:pt>
              <c:pt idx="8">
                <c:v>60</c:v>
              </c:pt>
              <c:pt idx="9">
                <c:v>59</c:v>
              </c:pt>
              <c:pt idx="10">
                <c:v>60</c:v>
              </c:pt>
              <c:pt idx="11">
                <c:v>60</c:v>
              </c:pt>
              <c:pt idx="12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0-2A7B-4CF0-B1FA-B43A0835D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534144"/>
        <c:axId val="1500538720"/>
      </c:barChart>
      <c:catAx>
        <c:axId val="150053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season/year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538720"/>
        <c:crosses val="autoZero"/>
        <c:auto val="1"/>
        <c:lblAlgn val="ctr"/>
        <c:lblOffset val="100"/>
        <c:noMultiLvlLbl val="0"/>
      </c:catAx>
      <c:valAx>
        <c:axId val="15005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matches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53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Mumbai Indians</c:v>
              </c:pt>
              <c:pt idx="1">
                <c:v>Chennai Super Kings</c:v>
              </c:pt>
              <c:pt idx="2">
                <c:v>Kolkata Knight Riders</c:v>
              </c:pt>
              <c:pt idx="3">
                <c:v>Royal Challengers Bangalore</c:v>
              </c:pt>
              <c:pt idx="4">
                <c:v>Kings XI Punjab</c:v>
              </c:pt>
              <c:pt idx="5">
                <c:v>Rajasthan Royals</c:v>
              </c:pt>
              <c:pt idx="6">
                <c:v>Delhi Daredevils</c:v>
              </c:pt>
              <c:pt idx="7">
                <c:v>Sunrisers Hyderabad</c:v>
              </c:pt>
              <c:pt idx="8">
                <c:v>Deccan Chargers</c:v>
              </c:pt>
              <c:pt idx="9">
                <c:v>Delhi Capitals</c:v>
              </c:pt>
              <c:pt idx="10">
                <c:v>Gujarat Lions</c:v>
              </c:pt>
              <c:pt idx="11">
                <c:v>Pune Warriors</c:v>
              </c:pt>
              <c:pt idx="12">
                <c:v>Rising Pune Supergiant</c:v>
              </c:pt>
              <c:pt idx="13">
                <c:v>Kochi Tuskers Kerala</c:v>
              </c:pt>
              <c:pt idx="14">
                <c:v>Rising Pune Supergiants</c:v>
              </c:pt>
              <c:pt idx="15">
                <c:v>NA</c:v>
              </c:pt>
            </c:strLit>
          </c:cat>
          <c:val>
            <c:numLit>
              <c:formatCode>General</c:formatCode>
              <c:ptCount val="16"/>
              <c:pt idx="0">
                <c:v>120</c:v>
              </c:pt>
              <c:pt idx="1">
                <c:v>106</c:v>
              </c:pt>
              <c:pt idx="2">
                <c:v>99</c:v>
              </c:pt>
              <c:pt idx="3">
                <c:v>91</c:v>
              </c:pt>
              <c:pt idx="4">
                <c:v>88</c:v>
              </c:pt>
              <c:pt idx="5">
                <c:v>81</c:v>
              </c:pt>
              <c:pt idx="6">
                <c:v>67</c:v>
              </c:pt>
              <c:pt idx="7">
                <c:v>66</c:v>
              </c:pt>
              <c:pt idx="8">
                <c:v>29</c:v>
              </c:pt>
              <c:pt idx="9">
                <c:v>19</c:v>
              </c:pt>
              <c:pt idx="10">
                <c:v>13</c:v>
              </c:pt>
              <c:pt idx="11">
                <c:v>12</c:v>
              </c:pt>
              <c:pt idx="12">
                <c:v>10</c:v>
              </c:pt>
              <c:pt idx="13">
                <c:v>6</c:v>
              </c:pt>
              <c:pt idx="14">
                <c:v>5</c:v>
              </c:pt>
              <c:pt idx="15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0-7E59-4D93-8327-1BFA55BE1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551712"/>
        <c:axId val="1634753936"/>
      </c:barChart>
      <c:catAx>
        <c:axId val="155655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753936"/>
        <c:crosses val="autoZero"/>
        <c:auto val="1"/>
        <c:lblAlgn val="ctr"/>
        <c:lblOffset val="100"/>
        <c:noMultiLvlLbl val="0"/>
      </c:catAx>
      <c:valAx>
        <c:axId val="16347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55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0.12990196078431374</c:v>
              </c:pt>
              <c:pt idx="1">
                <c:v>3.5539215686274508E-2</c:v>
              </c:pt>
              <c:pt idx="2">
                <c:v>2.3284313725490197E-2</c:v>
              </c:pt>
              <c:pt idx="3">
                <c:v>8.2107843137254902E-2</c:v>
              </c:pt>
              <c:pt idx="4">
                <c:v>1.5931372549019607E-2</c:v>
              </c:pt>
              <c:pt idx="5">
                <c:v>0.10784313725490197</c:v>
              </c:pt>
              <c:pt idx="6">
                <c:v>7.3529411764705881E-3</c:v>
              </c:pt>
              <c:pt idx="7">
                <c:v>0.12132352941176471</c:v>
              </c:pt>
              <c:pt idx="8">
                <c:v>0.14705882352941177</c:v>
              </c:pt>
              <c:pt idx="9">
                <c:v>4.9019607843137254E-3</c:v>
              </c:pt>
              <c:pt idx="10">
                <c:v>1.4705882352941176E-2</c:v>
              </c:pt>
              <c:pt idx="11">
                <c:v>9.9264705882352935E-2</c:v>
              </c:pt>
              <c:pt idx="12">
                <c:v>1.2254901960784314E-2</c:v>
              </c:pt>
              <c:pt idx="13">
                <c:v>6.1274509803921568E-3</c:v>
              </c:pt>
              <c:pt idx="14">
                <c:v>0.11151960784313726</c:v>
              </c:pt>
              <c:pt idx="15">
                <c:v>8.0882352941176475E-2</c:v>
              </c:pt>
            </c:numLit>
          </c:val>
          <c:extLst>
            <c:ext xmlns:c16="http://schemas.microsoft.com/office/drawing/2014/chart" uri="{C3380CC4-5D6E-409C-BE32-E72D297353CC}">
              <c16:uniqueId val="{00000000-9C0B-495A-A2A1-B936371AE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676512"/>
        <c:axId val="1641677344"/>
      </c:barChart>
      <c:catAx>
        <c:axId val="164167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77344"/>
        <c:crosses val="autoZero"/>
        <c:auto val="1"/>
        <c:lblAlgn val="ctr"/>
        <c:lblOffset val="100"/>
        <c:noMultiLvlLbl val="0"/>
      </c:catAx>
      <c:valAx>
        <c:axId val="16416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7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Barabati Stadium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3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3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6196-43D4-A4CD-DB00F3BFC7B0}"/>
            </c:ext>
          </c:extLst>
        </c:ser>
        <c:ser>
          <c:idx val="1"/>
          <c:order val="1"/>
          <c:tx>
            <c:v>Brabourne Stadium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6</c:v>
              </c:pt>
              <c:pt idx="9">
                <c:v>0</c:v>
              </c:pt>
              <c:pt idx="10">
                <c:v>0</c:v>
              </c:pt>
              <c:pt idx="11">
                <c:v>2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1-6196-43D4-A4CD-DB00F3BFC7B0}"/>
            </c:ext>
          </c:extLst>
        </c:ser>
        <c:ser>
          <c:idx val="2"/>
          <c:order val="2"/>
          <c:tx>
            <c:v>Buffalo Park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6196-43D4-A4CD-DB00F3BFC7B0}"/>
            </c:ext>
          </c:extLst>
        </c:ser>
        <c:ser>
          <c:idx val="3"/>
          <c:order val="3"/>
          <c:tx>
            <c:v>De Beers Diamond Oval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6196-43D4-A4CD-DB00F3BFC7B0}"/>
            </c:ext>
          </c:extLst>
        </c:ser>
        <c:ser>
          <c:idx val="4"/>
          <c:order val="4"/>
          <c:tx>
            <c:v>Dr DY Patil Sports Academy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2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2</c:v>
              </c:pt>
              <c:pt idx="8">
                <c:v>5</c:v>
              </c:pt>
              <c:pt idx="9">
                <c:v>0</c:v>
              </c:pt>
              <c:pt idx="10">
                <c:v>2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6196-43D4-A4CD-DB00F3BFC7B0}"/>
            </c:ext>
          </c:extLst>
        </c:ser>
        <c:ser>
          <c:idx val="5"/>
          <c:order val="5"/>
          <c:tx>
            <c:v>Dr. Y.S. Rajasekhara Reddy ACA-VDCA Cricket Stadium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2</c:v>
              </c:pt>
              <c:pt idx="1">
                <c:v>0</c:v>
              </c:pt>
              <c:pt idx="2">
                <c:v>1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2</c:v>
              </c:pt>
              <c:pt idx="14">
                <c:v>0</c:v>
              </c:pt>
              <c:pt idx="15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5-6196-43D4-A4CD-DB00F3BFC7B0}"/>
            </c:ext>
          </c:extLst>
        </c:ser>
        <c:ser>
          <c:idx val="6"/>
          <c:order val="6"/>
          <c:tx>
            <c:v>Dubai International Cricket Stadium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6</c:v>
              </c:pt>
              <c:pt idx="1">
                <c:v>0</c:v>
              </c:pt>
              <c:pt idx="2">
                <c:v>4</c:v>
              </c:pt>
              <c:pt idx="3">
                <c:v>1</c:v>
              </c:pt>
              <c:pt idx="4">
                <c:v>0</c:v>
              </c:pt>
              <c:pt idx="5">
                <c:v>5</c:v>
              </c:pt>
              <c:pt idx="6">
                <c:v>0</c:v>
              </c:pt>
              <c:pt idx="7">
                <c:v>2</c:v>
              </c:pt>
              <c:pt idx="8">
                <c:v>3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5</c:v>
              </c:pt>
              <c:pt idx="15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6-6196-43D4-A4CD-DB00F3BFC7B0}"/>
            </c:ext>
          </c:extLst>
        </c:ser>
        <c:ser>
          <c:idx val="7"/>
          <c:order val="7"/>
          <c:tx>
            <c:v>Eden Gardens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5</c:v>
              </c:pt>
              <c:pt idx="1">
                <c:v>0</c:v>
              </c:pt>
              <c:pt idx="2">
                <c:v>1</c:v>
              </c:pt>
              <c:pt idx="3">
                <c:v>1</c:v>
              </c:pt>
              <c:pt idx="4">
                <c:v>2</c:v>
              </c:pt>
              <c:pt idx="5">
                <c:v>3</c:v>
              </c:pt>
              <c:pt idx="6">
                <c:v>1</c:v>
              </c:pt>
              <c:pt idx="7">
                <c:v>45</c:v>
              </c:pt>
              <c:pt idx="8">
                <c:v>10</c:v>
              </c:pt>
              <c:pt idx="9">
                <c:v>0</c:v>
              </c:pt>
              <c:pt idx="10">
                <c:v>0</c:v>
              </c:pt>
              <c:pt idx="11">
                <c:v>2</c:v>
              </c:pt>
              <c:pt idx="12">
                <c:v>1</c:v>
              </c:pt>
              <c:pt idx="13">
                <c:v>0</c:v>
              </c:pt>
              <c:pt idx="14">
                <c:v>4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7-6196-43D4-A4CD-DB00F3BFC7B0}"/>
            </c:ext>
          </c:extLst>
        </c:ser>
        <c:ser>
          <c:idx val="8"/>
          <c:order val="8"/>
          <c:tx>
            <c:v>Feroz Shah Kotla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6</c:v>
              </c:pt>
              <c:pt idx="1">
                <c:v>2</c:v>
              </c:pt>
              <c:pt idx="2">
                <c:v>4</c:v>
              </c:pt>
              <c:pt idx="3">
                <c:v>27</c:v>
              </c:pt>
              <c:pt idx="4">
                <c:v>1</c:v>
              </c:pt>
              <c:pt idx="5">
                <c:v>5</c:v>
              </c:pt>
              <c:pt idx="6">
                <c:v>1</c:v>
              </c:pt>
              <c:pt idx="7">
                <c:v>5</c:v>
              </c:pt>
              <c:pt idx="8">
                <c:v>4</c:v>
              </c:pt>
              <c:pt idx="9">
                <c:v>1</c:v>
              </c:pt>
              <c:pt idx="10">
                <c:v>1</c:v>
              </c:pt>
              <c:pt idx="11">
                <c:v>4</c:v>
              </c:pt>
              <c:pt idx="12">
                <c:v>0</c:v>
              </c:pt>
              <c:pt idx="13">
                <c:v>1</c:v>
              </c:pt>
              <c:pt idx="14">
                <c:v>6</c:v>
              </c:pt>
              <c:pt idx="15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8-6196-43D4-A4CD-DB00F3BFC7B0}"/>
            </c:ext>
          </c:extLst>
        </c:ser>
        <c:ser>
          <c:idx val="9"/>
          <c:order val="9"/>
          <c:tx>
            <c:v>Green Park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2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9-6196-43D4-A4CD-DB00F3BFC7B0}"/>
            </c:ext>
          </c:extLst>
        </c:ser>
        <c:ser>
          <c:idx val="10"/>
          <c:order val="10"/>
          <c:tx>
            <c:v>Himachal Pradesh Cricket Association Stadium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2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5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A-6196-43D4-A4CD-DB00F3BFC7B0}"/>
            </c:ext>
          </c:extLst>
        </c:ser>
        <c:ser>
          <c:idx val="11"/>
          <c:order val="11"/>
          <c:tx>
            <c:v>Holkar Cricket Stadium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4</c:v>
              </c:pt>
              <c:pt idx="6">
                <c:v>1</c:v>
              </c:pt>
              <c:pt idx="7">
                <c:v>1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B-6196-43D4-A4CD-DB00F3BFC7B0}"/>
            </c:ext>
          </c:extLst>
        </c:ser>
        <c:ser>
          <c:idx val="12"/>
          <c:order val="12"/>
          <c:tx>
            <c:v>JSCA International Stadium Complex</c:v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1</c:v>
              </c:pt>
              <c:pt idx="8">
                <c:v>0</c:v>
              </c:pt>
              <c:pt idx="9">
                <c:v>0</c:v>
              </c:pt>
              <c:pt idx="10">
                <c:v>1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C-6196-43D4-A4CD-DB00F3BFC7B0}"/>
            </c:ext>
          </c:extLst>
        </c:ser>
        <c:ser>
          <c:idx val="13"/>
          <c:order val="13"/>
          <c:tx>
            <c:v>Kingsmead</c:v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2</c:v>
              </c:pt>
              <c:pt idx="2">
                <c:v>0</c:v>
              </c:pt>
              <c:pt idx="3">
                <c:v>3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2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2</c:v>
              </c:pt>
              <c:pt idx="12">
                <c:v>0</c:v>
              </c:pt>
              <c:pt idx="13">
                <c:v>0</c:v>
              </c:pt>
              <c:pt idx="14">
                <c:v>3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D-6196-43D4-A4CD-DB00F3BFC7B0}"/>
            </c:ext>
          </c:extLst>
        </c:ser>
        <c:ser>
          <c:idx val="14"/>
          <c:order val="14"/>
          <c:tx>
            <c:v>M Chinnaswamy Stadium</c:v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4</c:v>
              </c:pt>
              <c:pt idx="1">
                <c:v>1</c:v>
              </c:pt>
              <c:pt idx="2">
                <c:v>0</c:v>
              </c:pt>
              <c:pt idx="3">
                <c:v>3</c:v>
              </c:pt>
              <c:pt idx="4">
                <c:v>1</c:v>
              </c:pt>
              <c:pt idx="5">
                <c:v>5</c:v>
              </c:pt>
              <c:pt idx="6">
                <c:v>0</c:v>
              </c:pt>
              <c:pt idx="7">
                <c:v>6</c:v>
              </c:pt>
              <c:pt idx="8">
                <c:v>8</c:v>
              </c:pt>
              <c:pt idx="9">
                <c:v>2</c:v>
              </c:pt>
              <c:pt idx="10">
                <c:v>0</c:v>
              </c:pt>
              <c:pt idx="11">
                <c:v>3</c:v>
              </c:pt>
              <c:pt idx="12">
                <c:v>1</c:v>
              </c:pt>
              <c:pt idx="13">
                <c:v>0</c:v>
              </c:pt>
              <c:pt idx="14">
                <c:v>29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E-6196-43D4-A4CD-DB00F3BFC7B0}"/>
            </c:ext>
          </c:extLst>
        </c:ser>
        <c:ser>
          <c:idx val="15"/>
          <c:order val="15"/>
          <c:tx>
            <c:v>M.Chinnaswamy Stadium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0</c:v>
              </c:pt>
              <c:pt idx="2">
                <c:v>1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2</c:v>
              </c:pt>
              <c:pt idx="8">
                <c:v>1</c:v>
              </c:pt>
              <c:pt idx="9">
                <c:v>1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8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F-6196-43D4-A4CD-DB00F3BFC7B0}"/>
            </c:ext>
          </c:extLst>
        </c:ser>
        <c:ser>
          <c:idx val="16"/>
          <c:order val="16"/>
          <c:tx>
            <c:v>MA Chidambaram Stadium, Chepauk</c:v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40</c:v>
              </c:pt>
              <c:pt idx="1">
                <c:v>2</c:v>
              </c:pt>
              <c:pt idx="2">
                <c:v>0</c:v>
              </c:pt>
              <c:pt idx="3">
                <c:v>2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2</c:v>
              </c:pt>
              <c:pt idx="8">
                <c:v>5</c:v>
              </c:pt>
              <c:pt idx="9">
                <c:v>0</c:v>
              </c:pt>
              <c:pt idx="10">
                <c:v>1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0-6196-43D4-A4CD-DB00F3BFC7B0}"/>
            </c:ext>
          </c:extLst>
        </c:ser>
        <c:ser>
          <c:idx val="17"/>
          <c:order val="17"/>
          <c:tx>
            <c:v>Maharashtra Cricket Association Stadium</c:v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5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  <c:pt idx="4">
                <c:v>1</c:v>
              </c:pt>
              <c:pt idx="5">
                <c:v>0</c:v>
              </c:pt>
              <c:pt idx="6">
                <c:v>0</c:v>
              </c:pt>
              <c:pt idx="7">
                <c:v>3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5</c:v>
              </c:pt>
              <c:pt idx="13">
                <c:v>0</c:v>
              </c:pt>
              <c:pt idx="14">
                <c:v>2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1-6196-43D4-A4CD-DB00F3BFC7B0}"/>
            </c:ext>
          </c:extLst>
        </c:ser>
        <c:ser>
          <c:idx val="18"/>
          <c:order val="18"/>
          <c:tx>
            <c:v>Nehru Stadium</c:v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2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2-6196-43D4-A4CD-DB00F3BFC7B0}"/>
            </c:ext>
          </c:extLst>
        </c:ser>
        <c:ser>
          <c:idx val="19"/>
          <c:order val="19"/>
          <c:tx>
            <c:v>New Wanderers Stadium</c:v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2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3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3-6196-43D4-A4CD-DB00F3BFC7B0}"/>
            </c:ext>
          </c:extLst>
        </c:ser>
        <c:ser>
          <c:idx val="20"/>
          <c:order val="20"/>
          <c:tx>
            <c:v>Newlands</c:v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4-6196-43D4-A4CD-DB00F3BFC7B0}"/>
            </c:ext>
          </c:extLst>
        </c:ser>
        <c:ser>
          <c:idx val="21"/>
          <c:order val="21"/>
          <c:tx>
            <c:v>OUTsurance Oval</c:v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5-6196-43D4-A4CD-DB00F3BFC7B0}"/>
            </c:ext>
          </c:extLst>
        </c:ser>
        <c:ser>
          <c:idx val="22"/>
          <c:order val="22"/>
          <c:tx>
            <c:v>Punjab Cricket Association IS Bindra Stadium, Mohali</c:v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2</c:v>
              </c:pt>
              <c:pt idx="5">
                <c:v>12</c:v>
              </c:pt>
              <c:pt idx="6">
                <c:v>0</c:v>
              </c:pt>
              <c:pt idx="7">
                <c:v>2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6-6196-43D4-A4CD-DB00F3BFC7B0}"/>
            </c:ext>
          </c:extLst>
        </c:ser>
        <c:ser>
          <c:idx val="23"/>
          <c:order val="23"/>
          <c:tx>
            <c:v>Punjab Cricket Association Stadium, Mohali</c:v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18</c:v>
              </c:pt>
              <c:pt idx="6">
                <c:v>0</c:v>
              </c:pt>
              <c:pt idx="7">
                <c:v>2</c:v>
              </c:pt>
              <c:pt idx="8">
                <c:v>3</c:v>
              </c:pt>
              <c:pt idx="9">
                <c:v>0</c:v>
              </c:pt>
              <c:pt idx="10">
                <c:v>1</c:v>
              </c:pt>
              <c:pt idx="11">
                <c:v>3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7-6196-43D4-A4CD-DB00F3BFC7B0}"/>
            </c:ext>
          </c:extLst>
        </c:ser>
        <c:ser>
          <c:idx val="24"/>
          <c:order val="24"/>
          <c:tx>
            <c:v>Rajiv Gandhi International Stadium, Uppal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3</c:v>
              </c:pt>
              <c:pt idx="2">
                <c:v>1</c:v>
              </c:pt>
              <c:pt idx="3">
                <c:v>4</c:v>
              </c:pt>
              <c:pt idx="4">
                <c:v>0</c:v>
              </c:pt>
              <c:pt idx="5">
                <c:v>4</c:v>
              </c:pt>
              <c:pt idx="6">
                <c:v>0</c:v>
              </c:pt>
              <c:pt idx="7">
                <c:v>5</c:v>
              </c:pt>
              <c:pt idx="8">
                <c:v>7</c:v>
              </c:pt>
              <c:pt idx="9">
                <c:v>0</c:v>
              </c:pt>
              <c:pt idx="10">
                <c:v>1</c:v>
              </c:pt>
              <c:pt idx="11">
                <c:v>2</c:v>
              </c:pt>
              <c:pt idx="12">
                <c:v>1</c:v>
              </c:pt>
              <c:pt idx="13">
                <c:v>1</c:v>
              </c:pt>
              <c:pt idx="14">
                <c:v>2</c:v>
              </c:pt>
              <c:pt idx="15">
                <c:v>30</c:v>
              </c:pt>
            </c:numLit>
          </c:val>
          <c:extLst>
            <c:ext xmlns:c16="http://schemas.microsoft.com/office/drawing/2014/chart" uri="{C3380CC4-5D6E-409C-BE32-E72D297353CC}">
              <c16:uniqueId val="{00000018-6196-43D4-A4CD-DB00F3BFC7B0}"/>
            </c:ext>
          </c:extLst>
        </c:ser>
        <c:ser>
          <c:idx val="25"/>
          <c:order val="25"/>
          <c:tx>
            <c:v>Sardar Patel Stadium, Motera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7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9-6196-43D4-A4CD-DB00F3BFC7B0}"/>
            </c:ext>
          </c:extLst>
        </c:ser>
        <c:ser>
          <c:idx val="26"/>
          <c:order val="26"/>
          <c:tx>
            <c:v>Saurashtra Cricket Association Stadium</c:v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3</c:v>
              </c:pt>
              <c:pt idx="5">
                <c:v>2</c:v>
              </c:pt>
              <c:pt idx="6">
                <c:v>0</c:v>
              </c:pt>
              <c:pt idx="7">
                <c:v>1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A-6196-43D4-A4CD-DB00F3BFC7B0}"/>
            </c:ext>
          </c:extLst>
        </c:ser>
        <c:ser>
          <c:idx val="27"/>
          <c:order val="27"/>
          <c:tx>
            <c:v>Sawai Mansingh Stadium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0</c:v>
              </c:pt>
              <c:pt idx="2">
                <c:v>1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3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32</c:v>
              </c:pt>
              <c:pt idx="12">
                <c:v>0</c:v>
              </c:pt>
              <c:pt idx="13">
                <c:v>0</c:v>
              </c:pt>
              <c:pt idx="14">
                <c:v>3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B-6196-43D4-A4CD-DB00F3BFC7B0}"/>
            </c:ext>
          </c:extLst>
        </c:ser>
        <c:ser>
          <c:idx val="28"/>
          <c:order val="28"/>
          <c:tx>
            <c:v>Shaheed Veer Narayan Singh International Stadium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4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1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C-6196-43D4-A4CD-DB00F3BFC7B0}"/>
            </c:ext>
          </c:extLst>
        </c:ser>
        <c:ser>
          <c:idx val="29"/>
          <c:order val="29"/>
          <c:tx>
            <c:v>Sharjah Cricket Stadium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0</c:v>
              </c:pt>
              <c:pt idx="2">
                <c:v>3</c:v>
              </c:pt>
              <c:pt idx="3">
                <c:v>1</c:v>
              </c:pt>
              <c:pt idx="4">
                <c:v>0</c:v>
              </c:pt>
              <c:pt idx="5">
                <c:v>4</c:v>
              </c:pt>
              <c:pt idx="6">
                <c:v>0</c:v>
              </c:pt>
              <c:pt idx="7">
                <c:v>1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2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D-6196-43D4-A4CD-DB00F3BFC7B0}"/>
            </c:ext>
          </c:extLst>
        </c:ser>
        <c:ser>
          <c:idx val="30"/>
          <c:order val="30"/>
          <c:tx>
            <c:v>Sheikh Zayed Stadium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3</c:v>
              </c:pt>
              <c:pt idx="1">
                <c:v>0</c:v>
              </c:pt>
              <c:pt idx="2">
                <c:v>2</c:v>
              </c:pt>
              <c:pt idx="3">
                <c:v>0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6</c:v>
              </c:pt>
              <c:pt idx="8">
                <c:v>6</c:v>
              </c:pt>
              <c:pt idx="9">
                <c:v>0</c:v>
              </c:pt>
              <c:pt idx="10">
                <c:v>0</c:v>
              </c:pt>
              <c:pt idx="11">
                <c:v>6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E-6196-43D4-A4CD-DB00F3BFC7B0}"/>
            </c:ext>
          </c:extLst>
        </c:ser>
        <c:ser>
          <c:idx val="31"/>
          <c:order val="31"/>
          <c:tx>
            <c:v>St George's Park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2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F-6196-43D4-A4CD-DB00F3BFC7B0}"/>
            </c:ext>
          </c:extLst>
        </c:ser>
        <c:ser>
          <c:idx val="32"/>
          <c:order val="32"/>
          <c:tx>
            <c:v>Subrata Roy Sahara Stadium</c:v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3</c:v>
              </c:pt>
              <c:pt idx="8">
                <c:v>2</c:v>
              </c:pt>
              <c:pt idx="9">
                <c:v>0</c:v>
              </c:pt>
              <c:pt idx="10">
                <c:v>4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0-6196-43D4-A4CD-DB00F3BFC7B0}"/>
            </c:ext>
          </c:extLst>
        </c:ser>
        <c:ser>
          <c:idx val="33"/>
          <c:order val="33"/>
          <c:tx>
            <c:v>SuperSport Park</c:v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2</c:v>
              </c:pt>
              <c:pt idx="1">
                <c:v>2</c:v>
              </c:pt>
              <c:pt idx="2">
                <c:v>0</c:v>
              </c:pt>
              <c:pt idx="3">
                <c:v>2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1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2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1-6196-43D4-A4CD-DB00F3BFC7B0}"/>
            </c:ext>
          </c:extLst>
        </c:ser>
        <c:ser>
          <c:idx val="34"/>
          <c:order val="34"/>
          <c:tx>
            <c:v>Vidarbha Cricket Association Stadium, Jamtha</c:v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2-6196-43D4-A4CD-DB00F3BFC7B0}"/>
            </c:ext>
          </c:extLst>
        </c:ser>
        <c:ser>
          <c:idx val="35"/>
          <c:order val="35"/>
          <c:tx>
            <c:v>Wankhede Stadium</c:v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7</c:v>
              </c:pt>
              <c:pt idx="1">
                <c:v>1</c:v>
              </c:pt>
              <c:pt idx="2">
                <c:v>1</c:v>
              </c:pt>
              <c:pt idx="3">
                <c:v>2</c:v>
              </c:pt>
              <c:pt idx="4">
                <c:v>1</c:v>
              </c:pt>
              <c:pt idx="5">
                <c:v>5</c:v>
              </c:pt>
              <c:pt idx="6">
                <c:v>1</c:v>
              </c:pt>
              <c:pt idx="7">
                <c:v>1</c:v>
              </c:pt>
              <c:pt idx="8">
                <c:v>42</c:v>
              </c:pt>
              <c:pt idx="9">
                <c:v>0</c:v>
              </c:pt>
              <c:pt idx="10">
                <c:v>1</c:v>
              </c:pt>
              <c:pt idx="11">
                <c:v>4</c:v>
              </c:pt>
              <c:pt idx="12">
                <c:v>2</c:v>
              </c:pt>
              <c:pt idx="13">
                <c:v>1</c:v>
              </c:pt>
              <c:pt idx="14">
                <c:v>3</c:v>
              </c:pt>
              <c:pt idx="15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3-6196-43D4-A4CD-DB00F3BFC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35424"/>
        <c:axId val="1360737920"/>
      </c:barChart>
      <c:catAx>
        <c:axId val="136073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7920"/>
        <c:crosses val="autoZero"/>
        <c:auto val="1"/>
        <c:lblAlgn val="ctr"/>
        <c:lblOffset val="100"/>
        <c:noMultiLvlLbl val="0"/>
      </c:catAx>
      <c:valAx>
        <c:axId val="13607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37"/>
              <c:pt idx="0">
                <c:v>A Ashish Reddy</c:v>
              </c:pt>
              <c:pt idx="1">
                <c:v>A Chandila</c:v>
              </c:pt>
              <c:pt idx="2">
                <c:v>A Chopra</c:v>
              </c:pt>
              <c:pt idx="3">
                <c:v>A Choudhary</c:v>
              </c:pt>
              <c:pt idx="4">
                <c:v>A Dananjaya</c:v>
              </c:pt>
              <c:pt idx="5">
                <c:v>A Flintoff</c:v>
              </c:pt>
              <c:pt idx="6">
                <c:v>A Kumble</c:v>
              </c:pt>
              <c:pt idx="7">
                <c:v>A Mishra</c:v>
              </c:pt>
              <c:pt idx="8">
                <c:v>A Mithun</c:v>
              </c:pt>
              <c:pt idx="9">
                <c:v>A Mukund</c:v>
              </c:pt>
              <c:pt idx="10">
                <c:v>A Nehra</c:v>
              </c:pt>
              <c:pt idx="11">
                <c:v>A Nortje</c:v>
              </c:pt>
              <c:pt idx="12">
                <c:v>A Singh</c:v>
              </c:pt>
              <c:pt idx="13">
                <c:v>A Symonds</c:v>
              </c:pt>
              <c:pt idx="14">
                <c:v>A Uniyal</c:v>
              </c:pt>
              <c:pt idx="15">
                <c:v>A Zampa</c:v>
              </c:pt>
              <c:pt idx="16">
                <c:v>AA Bilakhia</c:v>
              </c:pt>
              <c:pt idx="17">
                <c:v>AA Chavan</c:v>
              </c:pt>
              <c:pt idx="18">
                <c:v>AA Jhunjhunwala</c:v>
              </c:pt>
              <c:pt idx="19">
                <c:v>AA Noffke</c:v>
              </c:pt>
              <c:pt idx="20">
                <c:v>AB Agarkar</c:v>
              </c:pt>
              <c:pt idx="21">
                <c:v>AB Barath</c:v>
              </c:pt>
              <c:pt idx="22">
                <c:v>AB de Villiers</c:v>
              </c:pt>
              <c:pt idx="23">
                <c:v>AB Dinda</c:v>
              </c:pt>
              <c:pt idx="24">
                <c:v>AB McDonald</c:v>
              </c:pt>
              <c:pt idx="25">
                <c:v>Abdul Samad</c:v>
              </c:pt>
              <c:pt idx="26">
                <c:v>Abdur Razzak</c:v>
              </c:pt>
              <c:pt idx="27">
                <c:v>Abhishek Sharma</c:v>
              </c:pt>
              <c:pt idx="28">
                <c:v>AC Blizzard</c:v>
              </c:pt>
              <c:pt idx="29">
                <c:v>AC Gilchrist</c:v>
              </c:pt>
              <c:pt idx="30">
                <c:v>AC Thomas</c:v>
              </c:pt>
              <c:pt idx="31">
                <c:v>AC Voges</c:v>
              </c:pt>
              <c:pt idx="32">
                <c:v>AD Hales</c:v>
              </c:pt>
              <c:pt idx="33">
                <c:v>AD Mascarenhas</c:v>
              </c:pt>
              <c:pt idx="34">
                <c:v>AD Mathews</c:v>
              </c:pt>
              <c:pt idx="35">
                <c:v>AD Nath</c:v>
              </c:pt>
              <c:pt idx="36">
                <c:v>AD Russell</c:v>
              </c:pt>
              <c:pt idx="37">
                <c:v>AF Milne</c:v>
              </c:pt>
              <c:pt idx="38">
                <c:v>AG Murtaza</c:v>
              </c:pt>
              <c:pt idx="39">
                <c:v>AG Paunikar</c:v>
              </c:pt>
              <c:pt idx="40">
                <c:v>AJ Finch</c:v>
              </c:pt>
              <c:pt idx="41">
                <c:v>AJ Turner</c:v>
              </c:pt>
              <c:pt idx="42">
                <c:v>AJ Tye</c:v>
              </c:pt>
              <c:pt idx="43">
                <c:v>AL Menaria</c:v>
              </c:pt>
              <c:pt idx="44">
                <c:v>AM Nayar</c:v>
              </c:pt>
              <c:pt idx="45">
                <c:v>AM Rahane</c:v>
              </c:pt>
              <c:pt idx="46">
                <c:v>AN Ahmed</c:v>
              </c:pt>
              <c:pt idx="47">
                <c:v>AN Ghosh</c:v>
              </c:pt>
              <c:pt idx="48">
                <c:v>Anirudh Singh</c:v>
              </c:pt>
              <c:pt idx="49">
                <c:v>Ankit Sharma</c:v>
              </c:pt>
              <c:pt idx="50">
                <c:v>Ankit Soni</c:v>
              </c:pt>
              <c:pt idx="51">
                <c:v>Anureet Singh</c:v>
              </c:pt>
              <c:pt idx="52">
                <c:v>AP Dole</c:v>
              </c:pt>
              <c:pt idx="53">
                <c:v>AP Majumdar</c:v>
              </c:pt>
              <c:pt idx="54">
                <c:v>AP Tare</c:v>
              </c:pt>
              <c:pt idx="55">
                <c:v>AR Bawne</c:v>
              </c:pt>
              <c:pt idx="56">
                <c:v>AR Patel</c:v>
              </c:pt>
              <c:pt idx="57">
                <c:v>Arshdeep Singh</c:v>
              </c:pt>
              <c:pt idx="58">
                <c:v>AS Joseph</c:v>
              </c:pt>
              <c:pt idx="59">
                <c:v>AS Rajpoot</c:v>
              </c:pt>
              <c:pt idx="60">
                <c:v>AS Raut</c:v>
              </c:pt>
              <c:pt idx="61">
                <c:v>AS Yadav</c:v>
              </c:pt>
              <c:pt idx="62">
                <c:v>AT Carey</c:v>
              </c:pt>
              <c:pt idx="63">
                <c:v>AT Rayudu</c:v>
              </c:pt>
              <c:pt idx="64">
                <c:v>AUK Pathan</c:v>
              </c:pt>
              <c:pt idx="65">
                <c:v>Avesh Khan</c:v>
              </c:pt>
              <c:pt idx="66">
                <c:v>Azhar Mahmood</c:v>
              </c:pt>
              <c:pt idx="67">
                <c:v>B Akhil</c:v>
              </c:pt>
              <c:pt idx="68">
                <c:v>B Chipli</c:v>
              </c:pt>
              <c:pt idx="69">
                <c:v>B Kumar</c:v>
              </c:pt>
              <c:pt idx="70">
                <c:v>B Laughlin</c:v>
              </c:pt>
              <c:pt idx="71">
                <c:v>B Lee</c:v>
              </c:pt>
              <c:pt idx="72">
                <c:v>B Stanlake</c:v>
              </c:pt>
              <c:pt idx="73">
                <c:v>B Sumanth</c:v>
              </c:pt>
              <c:pt idx="74">
                <c:v>BA Bhatt</c:v>
              </c:pt>
              <c:pt idx="75">
                <c:v>BA Stokes</c:v>
              </c:pt>
              <c:pt idx="76">
                <c:v>Basil Thampi</c:v>
              </c:pt>
              <c:pt idx="77">
                <c:v>BAW Mendis</c:v>
              </c:pt>
              <c:pt idx="78">
                <c:v>BB McCullum</c:v>
              </c:pt>
              <c:pt idx="79">
                <c:v>BB Samantray</c:v>
              </c:pt>
              <c:pt idx="80">
                <c:v>BB Sran</c:v>
              </c:pt>
              <c:pt idx="81">
                <c:v>BCJ Cutting</c:v>
              </c:pt>
              <c:pt idx="82">
                <c:v>BE Hendricks</c:v>
              </c:pt>
              <c:pt idx="83">
                <c:v>Bipul Sharma</c:v>
              </c:pt>
              <c:pt idx="84">
                <c:v>BJ Haddin</c:v>
              </c:pt>
              <c:pt idx="85">
                <c:v>BJ Hodge</c:v>
              </c:pt>
              <c:pt idx="86">
                <c:v>BJ Rohrer</c:v>
              </c:pt>
              <c:pt idx="87">
                <c:v>BMAJ Mendis</c:v>
              </c:pt>
              <c:pt idx="88">
                <c:v>BR Dunk</c:v>
              </c:pt>
              <c:pt idx="89">
                <c:v>C de Grandhomme</c:v>
              </c:pt>
              <c:pt idx="90">
                <c:v>C Madan</c:v>
              </c:pt>
              <c:pt idx="91">
                <c:v>C Munro</c:v>
              </c:pt>
              <c:pt idx="92">
                <c:v>C Nanda</c:v>
              </c:pt>
              <c:pt idx="93">
                <c:v>CA Ingram</c:v>
              </c:pt>
              <c:pt idx="94">
                <c:v>CA Lynn</c:v>
              </c:pt>
              <c:pt idx="95">
                <c:v>CA Pujara</c:v>
              </c:pt>
              <c:pt idx="96">
                <c:v>CH Gayle</c:v>
              </c:pt>
              <c:pt idx="97">
                <c:v>CH Morris</c:v>
              </c:pt>
              <c:pt idx="98">
                <c:v>CJ Anderson</c:v>
              </c:pt>
              <c:pt idx="99">
                <c:v>CJ Ferguson</c:v>
              </c:pt>
              <c:pt idx="100">
                <c:v>CJ Jordan</c:v>
              </c:pt>
              <c:pt idx="101">
                <c:v>CJ McKay</c:v>
              </c:pt>
              <c:pt idx="102">
                <c:v>CK Kapugedera</c:v>
              </c:pt>
              <c:pt idx="103">
                <c:v>CK Langeveldt</c:v>
              </c:pt>
              <c:pt idx="104">
                <c:v>CL White</c:v>
              </c:pt>
              <c:pt idx="105">
                <c:v>CM Gautam</c:v>
              </c:pt>
              <c:pt idx="106">
                <c:v>CR Brathwaite</c:v>
              </c:pt>
              <c:pt idx="107">
                <c:v>CR Woakes</c:v>
              </c:pt>
              <c:pt idx="108">
                <c:v>CRD Fernando</c:v>
              </c:pt>
              <c:pt idx="109">
                <c:v>CV Varun</c:v>
              </c:pt>
              <c:pt idx="110">
                <c:v>D du Preez</c:v>
              </c:pt>
              <c:pt idx="111">
                <c:v>D Kalyankrishna</c:v>
              </c:pt>
              <c:pt idx="112">
                <c:v>D Padikkal</c:v>
              </c:pt>
              <c:pt idx="113">
                <c:v>D Salunkhe</c:v>
              </c:pt>
              <c:pt idx="114">
                <c:v>D Wiese</c:v>
              </c:pt>
              <c:pt idx="115">
                <c:v>DA Miller</c:v>
              </c:pt>
              <c:pt idx="116">
                <c:v>DA Warner</c:v>
              </c:pt>
              <c:pt idx="117">
                <c:v>DAJ Bracewell</c:v>
              </c:pt>
              <c:pt idx="118">
                <c:v>DB Das</c:v>
              </c:pt>
              <c:pt idx="119">
                <c:v>DB Ravi Teja</c:v>
              </c:pt>
              <c:pt idx="120">
                <c:v>DE Bollinger</c:v>
              </c:pt>
              <c:pt idx="121">
                <c:v>DH Yagnik</c:v>
              </c:pt>
              <c:pt idx="122">
                <c:v>DJ Bravo</c:v>
              </c:pt>
              <c:pt idx="123">
                <c:v>DJ Harris</c:v>
              </c:pt>
              <c:pt idx="124">
                <c:v>DJ Hooda</c:v>
              </c:pt>
              <c:pt idx="125">
                <c:v>DJ Hussey</c:v>
              </c:pt>
              <c:pt idx="126">
                <c:v>DJ Jacobs</c:v>
              </c:pt>
              <c:pt idx="127">
                <c:v>DJ Muthuswami</c:v>
              </c:pt>
              <c:pt idx="128">
                <c:v>DJ Thornely</c:v>
              </c:pt>
              <c:pt idx="129">
                <c:v>DJG Sammy</c:v>
              </c:pt>
              <c:pt idx="130">
                <c:v>DJM Short</c:v>
              </c:pt>
              <c:pt idx="131">
                <c:v>DL Chahar</c:v>
              </c:pt>
              <c:pt idx="132">
                <c:v>DL Vettori</c:v>
              </c:pt>
              <c:pt idx="133">
                <c:v>DM Bravo</c:v>
              </c:pt>
              <c:pt idx="134">
                <c:v>DNT Zoysa</c:v>
              </c:pt>
              <c:pt idx="135">
                <c:v>DP Nannes</c:v>
              </c:pt>
              <c:pt idx="136">
                <c:v>DP Vijaykumar</c:v>
              </c:pt>
              <c:pt idx="137">
                <c:v>DPMD Jayawardene</c:v>
              </c:pt>
              <c:pt idx="138">
                <c:v>DR Martyn</c:v>
              </c:pt>
              <c:pt idx="139">
                <c:v>DR Sams</c:v>
              </c:pt>
              <c:pt idx="140">
                <c:v>DR Shorey</c:v>
              </c:pt>
              <c:pt idx="141">
                <c:v>DR Smith</c:v>
              </c:pt>
              <c:pt idx="142">
                <c:v>DS Kulkarni</c:v>
              </c:pt>
              <c:pt idx="143">
                <c:v>DS Lehmann</c:v>
              </c:pt>
              <c:pt idx="144">
                <c:v>DT Christian</c:v>
              </c:pt>
              <c:pt idx="145">
                <c:v>DT Patil</c:v>
              </c:pt>
              <c:pt idx="146">
                <c:v>DW Steyn</c:v>
              </c:pt>
              <c:pt idx="147">
                <c:v>E Lewis</c:v>
              </c:pt>
              <c:pt idx="148">
                <c:v>EJG Morgan</c:v>
              </c:pt>
              <c:pt idx="149">
                <c:v>ER Dwivedi</c:v>
              </c:pt>
              <c:pt idx="150">
                <c:v>F Behardien</c:v>
              </c:pt>
              <c:pt idx="151">
                <c:v>F du Plessis</c:v>
              </c:pt>
              <c:pt idx="152">
                <c:v>FH Edwards</c:v>
              </c:pt>
              <c:pt idx="153">
                <c:v>FY Fazal</c:v>
              </c:pt>
              <c:pt idx="154">
                <c:v>G Gambhir</c:v>
              </c:pt>
              <c:pt idx="155">
                <c:v>GB Hogg</c:v>
              </c:pt>
              <c:pt idx="156">
                <c:v>GC Smith</c:v>
              </c:pt>
              <c:pt idx="157">
                <c:v>GC Viljoen</c:v>
              </c:pt>
              <c:pt idx="158">
                <c:v>GD McGrath</c:v>
              </c:pt>
              <c:pt idx="159">
                <c:v>GH Vihari</c:v>
              </c:pt>
              <c:pt idx="160">
                <c:v>GJ Bailey</c:v>
              </c:pt>
              <c:pt idx="161">
                <c:v>GJ Maxwell</c:v>
              </c:pt>
              <c:pt idx="162">
                <c:v>GR Napier</c:v>
              </c:pt>
              <c:pt idx="163">
                <c:v>Gurkeerat Singh</c:v>
              </c:pt>
              <c:pt idx="164">
                <c:v>H Das</c:v>
              </c:pt>
              <c:pt idx="165">
                <c:v>H Klaasen</c:v>
              </c:pt>
              <c:pt idx="166">
                <c:v>Harbhajan Singh</c:v>
              </c:pt>
              <c:pt idx="167">
                <c:v>Harmeet Singh</c:v>
              </c:pt>
              <c:pt idx="168">
                <c:v>Harpreet Brar</c:v>
              </c:pt>
              <c:pt idx="169">
                <c:v>Harpreet Singh</c:v>
              </c:pt>
              <c:pt idx="170">
                <c:v>HF Gurney</c:v>
              </c:pt>
              <c:pt idx="171">
                <c:v>HH Gibbs</c:v>
              </c:pt>
              <c:pt idx="172">
                <c:v>HH Pandya</c:v>
              </c:pt>
              <c:pt idx="173">
                <c:v>HM Amla</c:v>
              </c:pt>
              <c:pt idx="174">
                <c:v>HV Patel</c:v>
              </c:pt>
              <c:pt idx="175">
                <c:v>I Malhotra</c:v>
              </c:pt>
              <c:pt idx="176">
                <c:v>I Sharma</c:v>
              </c:pt>
              <c:pt idx="177">
                <c:v>I Udana</c:v>
              </c:pt>
              <c:pt idx="178">
                <c:v>IC Pandey</c:v>
              </c:pt>
              <c:pt idx="179">
                <c:v>IK Pathan</c:v>
              </c:pt>
              <c:pt idx="180">
                <c:v>Imran Tahir</c:v>
              </c:pt>
              <c:pt idx="181">
                <c:v>Iqbal Abdulla</c:v>
              </c:pt>
              <c:pt idx="182">
                <c:v>IR Jaggi</c:v>
              </c:pt>
              <c:pt idx="183">
                <c:v>IS Sodhi</c:v>
              </c:pt>
              <c:pt idx="184">
                <c:v>Ishan Kishan</c:v>
              </c:pt>
              <c:pt idx="185">
                <c:v>J Arunkumar</c:v>
              </c:pt>
              <c:pt idx="186">
                <c:v>J Botha</c:v>
              </c:pt>
              <c:pt idx="187">
                <c:v>J Suchith</c:v>
              </c:pt>
              <c:pt idx="188">
                <c:v>J Syed Mohammad</c:v>
              </c:pt>
              <c:pt idx="189">
                <c:v>J Theron</c:v>
              </c:pt>
              <c:pt idx="190">
                <c:v>J Yadav</c:v>
              </c:pt>
              <c:pt idx="191">
                <c:v>JA Morkel</c:v>
              </c:pt>
              <c:pt idx="192">
                <c:v>Jaskaran Singh</c:v>
              </c:pt>
              <c:pt idx="193">
                <c:v>JC Archer</c:v>
              </c:pt>
              <c:pt idx="194">
                <c:v>JC Buttler</c:v>
              </c:pt>
              <c:pt idx="195">
                <c:v>JD Ryder</c:v>
              </c:pt>
              <c:pt idx="196">
                <c:v>JD Unadkat</c:v>
              </c:pt>
              <c:pt idx="197">
                <c:v>JDP Oram</c:v>
              </c:pt>
              <c:pt idx="198">
                <c:v>JDS Neesham</c:v>
              </c:pt>
              <c:pt idx="199">
                <c:v>JE Taylor</c:v>
              </c:pt>
              <c:pt idx="200">
                <c:v>JEC Franklin</c:v>
              </c:pt>
              <c:pt idx="201">
                <c:v>JH Kallis</c:v>
              </c:pt>
              <c:pt idx="202">
                <c:v>JJ Bumrah</c:v>
              </c:pt>
              <c:pt idx="203">
                <c:v>JJ Roy</c:v>
              </c:pt>
              <c:pt idx="204">
                <c:v>JJ van der Wath</c:v>
              </c:pt>
              <c:pt idx="205">
                <c:v>JL Denly</c:v>
              </c:pt>
              <c:pt idx="206">
                <c:v>JL Pattinson</c:v>
              </c:pt>
              <c:pt idx="207">
                <c:v>JM Bairstow</c:v>
              </c:pt>
              <c:pt idx="208">
                <c:v>JM Kemp</c:v>
              </c:pt>
              <c:pt idx="209">
                <c:v>JO Holder</c:v>
              </c:pt>
              <c:pt idx="210">
                <c:v>Joginder Sharma</c:v>
              </c:pt>
              <c:pt idx="211">
                <c:v>JP Duminy</c:v>
              </c:pt>
              <c:pt idx="212">
                <c:v>JP Faulkner</c:v>
              </c:pt>
              <c:pt idx="213">
                <c:v>JPR Scantlebury-Searles</c:v>
              </c:pt>
              <c:pt idx="214">
                <c:v>JR Hopes</c:v>
              </c:pt>
              <c:pt idx="215">
                <c:v>JR Philippe</c:v>
              </c:pt>
              <c:pt idx="216">
                <c:v>K Goel</c:v>
              </c:pt>
              <c:pt idx="217">
                <c:v>K Gowtham</c:v>
              </c:pt>
              <c:pt idx="218">
                <c:v>K Rabada</c:v>
              </c:pt>
              <c:pt idx="219">
                <c:v>K Upadhyay</c:v>
              </c:pt>
              <c:pt idx="220">
                <c:v>KA Pollard</c:v>
              </c:pt>
              <c:pt idx="221">
                <c:v>KAJ Roach</c:v>
              </c:pt>
              <c:pt idx="222">
                <c:v>Kamran Akmal</c:v>
              </c:pt>
              <c:pt idx="223">
                <c:v>Kamran Khan</c:v>
              </c:pt>
              <c:pt idx="224">
                <c:v>Karanveer Singh</c:v>
              </c:pt>
              <c:pt idx="225">
                <c:v>Kartik Tyagi</c:v>
              </c:pt>
              <c:pt idx="226">
                <c:v>KB Arun Karthik</c:v>
              </c:pt>
              <c:pt idx="227">
                <c:v>KC Cariappa</c:v>
              </c:pt>
              <c:pt idx="228">
                <c:v>KC Sangakkara</c:v>
              </c:pt>
              <c:pt idx="229">
                <c:v>KD Karthik</c:v>
              </c:pt>
              <c:pt idx="230">
                <c:v>KH Pandya</c:v>
              </c:pt>
              <c:pt idx="231">
                <c:v>KJ Abbott</c:v>
              </c:pt>
              <c:pt idx="232">
                <c:v>KK Ahmed</c:v>
              </c:pt>
              <c:pt idx="233">
                <c:v>KK Cooper</c:v>
              </c:pt>
              <c:pt idx="234">
                <c:v>KK Nair</c:v>
              </c:pt>
              <c:pt idx="235">
                <c:v>KL Nagarkoti</c:v>
              </c:pt>
              <c:pt idx="236">
                <c:v>KL Rahul</c:v>
              </c:pt>
              <c:pt idx="237">
                <c:v>KM Jadhav</c:v>
              </c:pt>
              <c:pt idx="238">
                <c:v>KMA Paul</c:v>
              </c:pt>
              <c:pt idx="239">
                <c:v>KMDN Kulasekara</c:v>
              </c:pt>
              <c:pt idx="240">
                <c:v>KP Appanna</c:v>
              </c:pt>
              <c:pt idx="241">
                <c:v>KP Pietersen</c:v>
              </c:pt>
              <c:pt idx="242">
                <c:v>KS Williamson</c:v>
              </c:pt>
              <c:pt idx="243">
                <c:v>Kuldeep Yadav</c:v>
              </c:pt>
              <c:pt idx="244">
                <c:v>KV Sharma</c:v>
              </c:pt>
              <c:pt idx="245">
                <c:v>KW Richardson</c:v>
              </c:pt>
              <c:pt idx="246">
                <c:v>L Ablish</c:v>
              </c:pt>
              <c:pt idx="247">
                <c:v>L Balaji</c:v>
              </c:pt>
              <c:pt idx="248">
                <c:v>L Ronchi</c:v>
              </c:pt>
              <c:pt idx="249">
                <c:v>LA Carseldine</c:v>
              </c:pt>
              <c:pt idx="250">
                <c:v>LA Pomersbach</c:v>
              </c:pt>
              <c:pt idx="251">
                <c:v>LE Plunkett</c:v>
              </c:pt>
              <c:pt idx="252">
                <c:v>LH Ferguson</c:v>
              </c:pt>
              <c:pt idx="253">
                <c:v>LJ Wright</c:v>
              </c:pt>
              <c:pt idx="254">
                <c:v>LMP Simmons</c:v>
              </c:pt>
              <c:pt idx="255">
                <c:v>LPC Silva</c:v>
              </c:pt>
              <c:pt idx="256">
                <c:v>LR Shukla</c:v>
              </c:pt>
              <c:pt idx="257">
                <c:v>LRPL Taylor</c:v>
              </c:pt>
              <c:pt idx="258">
                <c:v>LS Livingstone</c:v>
              </c:pt>
              <c:pt idx="259">
                <c:v>M Ashwin</c:v>
              </c:pt>
              <c:pt idx="260">
                <c:v>M de Lange</c:v>
              </c:pt>
              <c:pt idx="261">
                <c:v>M Kaif</c:v>
              </c:pt>
              <c:pt idx="262">
                <c:v>M Kartik</c:v>
              </c:pt>
              <c:pt idx="263">
                <c:v>M Klinger</c:v>
              </c:pt>
              <c:pt idx="264">
                <c:v>M Manhas</c:v>
              </c:pt>
              <c:pt idx="265">
                <c:v>M Markande</c:v>
              </c:pt>
              <c:pt idx="266">
                <c:v>M Morkel</c:v>
              </c:pt>
              <c:pt idx="267">
                <c:v>M Muralitharan</c:v>
              </c:pt>
              <c:pt idx="268">
                <c:v>M Ntini</c:v>
              </c:pt>
              <c:pt idx="269">
                <c:v>M Prasidh Krishna</c:v>
              </c:pt>
              <c:pt idx="270">
                <c:v>M Rawat</c:v>
              </c:pt>
              <c:pt idx="271">
                <c:v>M Vijay</c:v>
              </c:pt>
              <c:pt idx="272">
                <c:v>M Vohra</c:v>
              </c:pt>
              <c:pt idx="273">
                <c:v>MA Agarwal</c:v>
              </c:pt>
              <c:pt idx="274">
                <c:v>MA Khote</c:v>
              </c:pt>
              <c:pt idx="275">
                <c:v>MA Starc</c:v>
              </c:pt>
              <c:pt idx="276">
                <c:v>MA Wood</c:v>
              </c:pt>
              <c:pt idx="277">
                <c:v>Mandeep Singh</c:v>
              </c:pt>
              <c:pt idx="278">
                <c:v>Mashrafe Mortaza</c:v>
              </c:pt>
              <c:pt idx="279">
                <c:v>MC Henriques</c:v>
              </c:pt>
              <c:pt idx="280">
                <c:v>MC Juneja</c:v>
              </c:pt>
              <c:pt idx="281">
                <c:v>MD Mishra</c:v>
              </c:pt>
              <c:pt idx="282">
                <c:v>MDKJ Perera</c:v>
              </c:pt>
              <c:pt idx="283">
                <c:v>MEK Hussey</c:v>
              </c:pt>
              <c:pt idx="284">
                <c:v>MF Maharoof</c:v>
              </c:pt>
              <c:pt idx="285">
                <c:v>MG Johnson</c:v>
              </c:pt>
              <c:pt idx="286">
                <c:v>Misbah-ul-Haq</c:v>
              </c:pt>
              <c:pt idx="287">
                <c:v>MJ Clarke</c:v>
              </c:pt>
              <c:pt idx="288">
                <c:v>MJ Guptill</c:v>
              </c:pt>
              <c:pt idx="289">
                <c:v>MJ Lumb</c:v>
              </c:pt>
              <c:pt idx="290">
                <c:v>MJ McClenaghan</c:v>
              </c:pt>
              <c:pt idx="291">
                <c:v>MJ Santner</c:v>
              </c:pt>
              <c:pt idx="292">
                <c:v>MK Lomror</c:v>
              </c:pt>
              <c:pt idx="293">
                <c:v>MK Pandey</c:v>
              </c:pt>
              <c:pt idx="294">
                <c:v>MK Tiwary</c:v>
              </c:pt>
              <c:pt idx="295">
                <c:v>ML Hayden</c:v>
              </c:pt>
              <c:pt idx="296">
                <c:v>MM Ali</c:v>
              </c:pt>
              <c:pt idx="297">
                <c:v>MM Patel</c:v>
              </c:pt>
              <c:pt idx="298">
                <c:v>MM Sharma</c:v>
              </c:pt>
              <c:pt idx="299">
                <c:v>MN Samuels</c:v>
              </c:pt>
              <c:pt idx="300">
                <c:v>MN van Wyk</c:v>
              </c:pt>
              <c:pt idx="301">
                <c:v>Mohammad Ashraful</c:v>
              </c:pt>
              <c:pt idx="302">
                <c:v>Mohammad Asif</c:v>
              </c:pt>
              <c:pt idx="303">
                <c:v>Mohammad Hafeez</c:v>
              </c:pt>
              <c:pt idx="304">
                <c:v>Mohammad Nabi</c:v>
              </c:pt>
              <c:pt idx="305">
                <c:v>Mohammed Shami</c:v>
              </c:pt>
              <c:pt idx="306">
                <c:v>Mohammed Siraj</c:v>
              </c:pt>
              <c:pt idx="307">
                <c:v>MP Stoinis</c:v>
              </c:pt>
              <c:pt idx="308">
                <c:v>MR Marsh</c:v>
              </c:pt>
              <c:pt idx="309">
                <c:v>MS Bisla</c:v>
              </c:pt>
              <c:pt idx="310">
                <c:v>MS Dhoni</c:v>
              </c:pt>
              <c:pt idx="311">
                <c:v>MS Gony</c:v>
              </c:pt>
              <c:pt idx="312">
                <c:v>MS Wade</c:v>
              </c:pt>
              <c:pt idx="313">
                <c:v>Mujeeb Ur Rahman</c:v>
              </c:pt>
              <c:pt idx="314">
                <c:v>Mustafizur Rahman</c:v>
              </c:pt>
              <c:pt idx="315">
                <c:v>MV Boucher</c:v>
              </c:pt>
              <c:pt idx="316">
                <c:v>N Jagadeesan</c:v>
              </c:pt>
              <c:pt idx="317">
                <c:v>N Pooran</c:v>
              </c:pt>
              <c:pt idx="318">
                <c:v>N Rana</c:v>
              </c:pt>
              <c:pt idx="319">
                <c:v>N Saini</c:v>
              </c:pt>
              <c:pt idx="320">
                <c:v>NA Saini</c:v>
              </c:pt>
              <c:pt idx="321">
                <c:v>ND Doshi</c:v>
              </c:pt>
              <c:pt idx="322">
                <c:v>Niraj Patel</c:v>
              </c:pt>
              <c:pt idx="323">
                <c:v>NJ Maddinson</c:v>
              </c:pt>
              <c:pt idx="324">
                <c:v>NJ Rimmington</c:v>
              </c:pt>
              <c:pt idx="325">
                <c:v>NL McCullum</c:v>
              </c:pt>
              <c:pt idx="326">
                <c:v>NLTC Perera</c:v>
              </c:pt>
              <c:pt idx="327">
                <c:v>NM Coulter-Nile</c:v>
              </c:pt>
              <c:pt idx="328">
                <c:v>NS Naik</c:v>
              </c:pt>
              <c:pt idx="329">
                <c:v>NV Ojha</c:v>
              </c:pt>
              <c:pt idx="330">
                <c:v>OA Shah</c:v>
              </c:pt>
              <c:pt idx="331">
                <c:v>P Awana</c:v>
              </c:pt>
              <c:pt idx="332">
                <c:v>P Chopra</c:v>
              </c:pt>
              <c:pt idx="333">
                <c:v>P Dogra</c:v>
              </c:pt>
              <c:pt idx="334">
                <c:v>P Dubey</c:v>
              </c:pt>
              <c:pt idx="335">
                <c:v>P Kumar</c:v>
              </c:pt>
              <c:pt idx="336">
                <c:v>P Negi</c:v>
              </c:pt>
              <c:pt idx="337">
                <c:v>P Parameswaran</c:v>
              </c:pt>
              <c:pt idx="338">
                <c:v>P Ray Barman</c:v>
              </c:pt>
              <c:pt idx="339">
                <c:v>P Sahu</c:v>
              </c:pt>
              <c:pt idx="340">
                <c:v>P Simran Singh</c:v>
              </c:pt>
              <c:pt idx="341">
                <c:v>PA Patel</c:v>
              </c:pt>
              <c:pt idx="342">
                <c:v>PA Reddy</c:v>
              </c:pt>
              <c:pt idx="343">
                <c:v>Pankaj Singh</c:v>
              </c:pt>
              <c:pt idx="344">
                <c:v>Parvez Rasool</c:v>
              </c:pt>
              <c:pt idx="345">
                <c:v>PC Valthaty</c:v>
              </c:pt>
              <c:pt idx="346">
                <c:v>PD Collingwood</c:v>
              </c:pt>
              <c:pt idx="347">
                <c:v>PJ Cummins</c:v>
              </c:pt>
              <c:pt idx="348">
                <c:v>PJ Sangwan</c:v>
              </c:pt>
              <c:pt idx="349">
                <c:v>PK Garg</c:v>
              </c:pt>
              <c:pt idx="350">
                <c:v>PM Sarvesh Kumar</c:v>
              </c:pt>
              <c:pt idx="351">
                <c:v>PP Chawla</c:v>
              </c:pt>
              <c:pt idx="352">
                <c:v>PP Ojha</c:v>
              </c:pt>
              <c:pt idx="353">
                <c:v>PP Shaw</c:v>
              </c:pt>
              <c:pt idx="354">
                <c:v>PR Shah</c:v>
              </c:pt>
              <c:pt idx="355">
                <c:v>PSP Handscomb</c:v>
              </c:pt>
              <c:pt idx="356">
                <c:v>PV Tambe</c:v>
              </c:pt>
              <c:pt idx="357">
                <c:v>Q de Kock</c:v>
              </c:pt>
              <c:pt idx="358">
                <c:v>R Ashwin</c:v>
              </c:pt>
              <c:pt idx="359">
                <c:v>R Bhatia</c:v>
              </c:pt>
              <c:pt idx="360">
                <c:v>R Bishnoi</c:v>
              </c:pt>
              <c:pt idx="361">
                <c:v>R Dhawan</c:v>
              </c:pt>
              <c:pt idx="362">
                <c:v>R Dravid</c:v>
              </c:pt>
              <c:pt idx="363">
                <c:v>R McLaren</c:v>
              </c:pt>
              <c:pt idx="364">
                <c:v>R Ninan</c:v>
              </c:pt>
              <c:pt idx="365">
                <c:v>R Parag</c:v>
              </c:pt>
              <c:pt idx="366">
                <c:v>R Rampaul</c:v>
              </c:pt>
              <c:pt idx="367">
                <c:v>R Sathish</c:v>
              </c:pt>
              <c:pt idx="368">
                <c:v>R Sharma</c:v>
              </c:pt>
              <c:pt idx="369">
                <c:v>R Shukla</c:v>
              </c:pt>
              <c:pt idx="370">
                <c:v>R Tewatia</c:v>
              </c:pt>
              <c:pt idx="371">
                <c:v>R Vinay Kumar</c:v>
              </c:pt>
              <c:pt idx="372">
                <c:v>RA Jadeja</c:v>
              </c:pt>
              <c:pt idx="373">
                <c:v>RA Tripathi</c:v>
              </c:pt>
              <c:pt idx="374">
                <c:v>Rashid Khan</c:v>
              </c:pt>
              <c:pt idx="375">
                <c:v>Rasikh Salam</c:v>
              </c:pt>
              <c:pt idx="376">
                <c:v>Ravi Bishnoi</c:v>
              </c:pt>
              <c:pt idx="377">
                <c:v>RD Chahar</c:v>
              </c:pt>
              <c:pt idx="378">
                <c:v>RD Gaikwad</c:v>
              </c:pt>
              <c:pt idx="379">
                <c:v>RE Levi</c:v>
              </c:pt>
              <c:pt idx="380">
                <c:v>RE van der Merwe</c:v>
              </c:pt>
              <c:pt idx="381">
                <c:v>RG More</c:v>
              </c:pt>
              <c:pt idx="382">
                <c:v>RG Sharma</c:v>
              </c:pt>
              <c:pt idx="383">
                <c:v>RJ Harris</c:v>
              </c:pt>
              <c:pt idx="384">
                <c:v>RJ Peterson</c:v>
              </c:pt>
              <c:pt idx="385">
                <c:v>RJ Quiney</c:v>
              </c:pt>
              <c:pt idx="386">
                <c:v>RK Bhui</c:v>
              </c:pt>
              <c:pt idx="387">
                <c:v>RK Singh</c:v>
              </c:pt>
              <c:pt idx="388">
                <c:v>RN ten Doeschate</c:v>
              </c:pt>
              <c:pt idx="389">
                <c:v>RP Singh</c:v>
              </c:pt>
              <c:pt idx="390">
                <c:v>RR Bhatkal</c:v>
              </c:pt>
              <c:pt idx="391">
                <c:v>RR Pant</c:v>
              </c:pt>
              <c:pt idx="392">
                <c:v>RR Powar</c:v>
              </c:pt>
              <c:pt idx="393">
                <c:v>RR Raje</c:v>
              </c:pt>
              <c:pt idx="394">
                <c:v>RR Rossouw</c:v>
              </c:pt>
              <c:pt idx="395">
                <c:v>RR Sarwan</c:v>
              </c:pt>
              <c:pt idx="396">
                <c:v>RS Bopara</c:v>
              </c:pt>
              <c:pt idx="397">
                <c:v>RS Gavaskar</c:v>
              </c:pt>
              <c:pt idx="398">
                <c:v>RS Sodhi</c:v>
              </c:pt>
              <c:pt idx="399">
                <c:v>RT Ponting</c:v>
              </c:pt>
              <c:pt idx="400">
                <c:v>RV Gomez</c:v>
              </c:pt>
              <c:pt idx="401">
                <c:v>RV Uthappa</c:v>
              </c:pt>
              <c:pt idx="402">
                <c:v>S Anirudha</c:v>
              </c:pt>
              <c:pt idx="403">
                <c:v>S Aravind</c:v>
              </c:pt>
              <c:pt idx="404">
                <c:v>S Badree</c:v>
              </c:pt>
              <c:pt idx="405">
                <c:v>S Badrinath</c:v>
              </c:pt>
              <c:pt idx="406">
                <c:v>S Chanderpaul</c:v>
              </c:pt>
              <c:pt idx="407">
                <c:v>S Dhawan</c:v>
              </c:pt>
              <c:pt idx="408">
                <c:v>S Dube</c:v>
              </c:pt>
              <c:pt idx="409">
                <c:v>S Gopal</c:v>
              </c:pt>
              <c:pt idx="410">
                <c:v>S Kaul</c:v>
              </c:pt>
              <c:pt idx="411">
                <c:v>S Kaushik</c:v>
              </c:pt>
              <c:pt idx="412">
                <c:v>S Ladda</c:v>
              </c:pt>
              <c:pt idx="413">
                <c:v>S Lamichhane</c:v>
              </c:pt>
              <c:pt idx="414">
                <c:v>S Nadeem</c:v>
              </c:pt>
              <c:pt idx="415">
                <c:v>S Narwal</c:v>
              </c:pt>
              <c:pt idx="416">
                <c:v>S Rana</c:v>
              </c:pt>
              <c:pt idx="417">
                <c:v>S Randiv</c:v>
              </c:pt>
              <c:pt idx="418">
                <c:v>S Sohal</c:v>
              </c:pt>
              <c:pt idx="419">
                <c:v>S Sreesanth</c:v>
              </c:pt>
              <c:pt idx="420">
                <c:v>S Sriram</c:v>
              </c:pt>
              <c:pt idx="421">
                <c:v>S Tyagi</c:v>
              </c:pt>
              <c:pt idx="422">
                <c:v>S Vidyut</c:v>
              </c:pt>
              <c:pt idx="423">
                <c:v>SA Abbott</c:v>
              </c:pt>
              <c:pt idx="424">
                <c:v>SA Asnodkar</c:v>
              </c:pt>
              <c:pt idx="425">
                <c:v>SA Yadav</c:v>
              </c:pt>
              <c:pt idx="426">
                <c:v>Sachin Baby</c:v>
              </c:pt>
              <c:pt idx="427">
                <c:v>Salman Butt</c:v>
              </c:pt>
              <c:pt idx="428">
                <c:v>Sandeep Sharma</c:v>
              </c:pt>
              <c:pt idx="429">
                <c:v>SB Bangar</c:v>
              </c:pt>
              <c:pt idx="430">
                <c:v>SB Jakati</c:v>
              </c:pt>
              <c:pt idx="431">
                <c:v>SB Joshi</c:v>
              </c:pt>
              <c:pt idx="432">
                <c:v>SB Styris</c:v>
              </c:pt>
              <c:pt idx="433">
                <c:v>SB Wagh</c:v>
              </c:pt>
              <c:pt idx="434">
                <c:v>SC Ganguly</c:v>
              </c:pt>
              <c:pt idx="435">
                <c:v>SD Chitnis</c:v>
              </c:pt>
              <c:pt idx="436">
                <c:v>SD Lad</c:v>
              </c:pt>
              <c:pt idx="437">
                <c:v>SE Bond</c:v>
              </c:pt>
              <c:pt idx="438">
                <c:v>SE Marsh</c:v>
              </c:pt>
              <c:pt idx="439">
                <c:v>SE Rutherford</c:v>
              </c:pt>
              <c:pt idx="440">
                <c:v>Shahbaz Ahmed</c:v>
              </c:pt>
              <c:pt idx="441">
                <c:v>Shahid Afridi</c:v>
              </c:pt>
              <c:pt idx="442">
                <c:v>Shakib Al Hasan</c:v>
              </c:pt>
              <c:pt idx="443">
                <c:v>Shivam Mavi</c:v>
              </c:pt>
              <c:pt idx="444">
                <c:v>Shivam Sharma</c:v>
              </c:pt>
              <c:pt idx="445">
                <c:v>Shoaib Ahmed</c:v>
              </c:pt>
              <c:pt idx="446">
                <c:v>Shoaib Akhtar</c:v>
              </c:pt>
              <c:pt idx="447">
                <c:v>Shoaib Malik</c:v>
              </c:pt>
              <c:pt idx="448">
                <c:v>Shubman Gill</c:v>
              </c:pt>
              <c:pt idx="449">
                <c:v>SJ Srivastava</c:v>
              </c:pt>
              <c:pt idx="450">
                <c:v>SK Raina</c:v>
              </c:pt>
              <c:pt idx="451">
                <c:v>SK Trivedi</c:v>
              </c:pt>
              <c:pt idx="452">
                <c:v>SK Warne</c:v>
              </c:pt>
              <c:pt idx="453">
                <c:v>SL Malinga</c:v>
              </c:pt>
              <c:pt idx="454">
                <c:v>SM Curran</c:v>
              </c:pt>
              <c:pt idx="455">
                <c:v>SM Harwood</c:v>
              </c:pt>
              <c:pt idx="456">
                <c:v>SM Katich</c:v>
              </c:pt>
              <c:pt idx="457">
                <c:v>SM Pollock</c:v>
              </c:pt>
              <c:pt idx="458">
                <c:v>SMSM Senanayake</c:v>
              </c:pt>
              <c:pt idx="459">
                <c:v>SN Khan</c:v>
              </c:pt>
              <c:pt idx="460">
                <c:v>SN Thakur</c:v>
              </c:pt>
              <c:pt idx="461">
                <c:v>SO Hetmyer</c:v>
              </c:pt>
              <c:pt idx="462">
                <c:v>Sohail Tanvir</c:v>
              </c:pt>
              <c:pt idx="463">
                <c:v>SP Fleming</c:v>
              </c:pt>
              <c:pt idx="464">
                <c:v>SP Goswami</c:v>
              </c:pt>
              <c:pt idx="465">
                <c:v>SP Jackson</c:v>
              </c:pt>
              <c:pt idx="466">
                <c:v>SP Narine</c:v>
              </c:pt>
              <c:pt idx="467">
                <c:v>SPD Smith</c:v>
              </c:pt>
              <c:pt idx="468">
                <c:v>SR Tendulkar</c:v>
              </c:pt>
              <c:pt idx="469">
                <c:v>SR Watson</c:v>
              </c:pt>
              <c:pt idx="470">
                <c:v>SS Cottrell</c:v>
              </c:pt>
              <c:pt idx="471">
                <c:v>SS Iyer</c:v>
              </c:pt>
              <c:pt idx="472">
                <c:v>SS Shaikh</c:v>
              </c:pt>
              <c:pt idx="473">
                <c:v>SS Tiwary</c:v>
              </c:pt>
              <c:pt idx="474">
                <c:v>ST Jayasuriya</c:v>
              </c:pt>
              <c:pt idx="475">
                <c:v>STR Binny</c:v>
              </c:pt>
              <c:pt idx="476">
                <c:v>Sunny Gupta</c:v>
              </c:pt>
              <c:pt idx="477">
                <c:v>Sunny Singh</c:v>
              </c:pt>
              <c:pt idx="478">
                <c:v>SV Samson</c:v>
              </c:pt>
              <c:pt idx="479">
                <c:v>SW Billings</c:v>
              </c:pt>
              <c:pt idx="480">
                <c:v>SW Tait</c:v>
              </c:pt>
              <c:pt idx="481">
                <c:v>Swapnil Singh</c:v>
              </c:pt>
              <c:pt idx="482">
                <c:v>T Banton</c:v>
              </c:pt>
              <c:pt idx="483">
                <c:v>T Henderson</c:v>
              </c:pt>
              <c:pt idx="484">
                <c:v>T Kohli</c:v>
              </c:pt>
              <c:pt idx="485">
                <c:v>T Natarajan</c:v>
              </c:pt>
              <c:pt idx="486">
                <c:v>T Taibu</c:v>
              </c:pt>
              <c:pt idx="487">
                <c:v>T Thushara</c:v>
              </c:pt>
              <c:pt idx="488">
                <c:v>TA Boult</c:v>
              </c:pt>
              <c:pt idx="489">
                <c:v>TD Paine</c:v>
              </c:pt>
              <c:pt idx="490">
                <c:v>TG Southee</c:v>
              </c:pt>
              <c:pt idx="491">
                <c:v>TK Curran</c:v>
              </c:pt>
              <c:pt idx="492">
                <c:v>TL Suman</c:v>
              </c:pt>
              <c:pt idx="493">
                <c:v>TM Dilshan</c:v>
              </c:pt>
              <c:pt idx="494">
                <c:v>TM Head</c:v>
              </c:pt>
              <c:pt idx="495">
                <c:v>TM Srivastava</c:v>
              </c:pt>
              <c:pt idx="496">
                <c:v>TR Birt</c:v>
              </c:pt>
              <c:pt idx="497">
                <c:v>TS Mills</c:v>
              </c:pt>
              <c:pt idx="498">
                <c:v>TU Deshpande</c:v>
              </c:pt>
              <c:pt idx="499">
                <c:v>U Kaul</c:v>
              </c:pt>
              <c:pt idx="500">
                <c:v>UA Birla</c:v>
              </c:pt>
              <c:pt idx="501">
                <c:v>UBT Chand</c:v>
              </c:pt>
              <c:pt idx="502">
                <c:v>Umar Gul</c:v>
              </c:pt>
              <c:pt idx="503">
                <c:v>UT Khawaja</c:v>
              </c:pt>
              <c:pt idx="504">
                <c:v>UT Yadav</c:v>
              </c:pt>
              <c:pt idx="505">
                <c:v>V Kohli</c:v>
              </c:pt>
              <c:pt idx="506">
                <c:v>V Pratap Singh</c:v>
              </c:pt>
              <c:pt idx="507">
                <c:v>V Sehwag</c:v>
              </c:pt>
              <c:pt idx="508">
                <c:v>V Shankar</c:v>
              </c:pt>
              <c:pt idx="509">
                <c:v>VH Zol</c:v>
              </c:pt>
              <c:pt idx="510">
                <c:v>Vishnu Vinod</c:v>
              </c:pt>
              <c:pt idx="511">
                <c:v>VR Aaron</c:v>
              </c:pt>
              <c:pt idx="512">
                <c:v>VRV Singh</c:v>
              </c:pt>
              <c:pt idx="513">
                <c:v>VS Malik</c:v>
              </c:pt>
              <c:pt idx="514">
                <c:v>VS Yeligati</c:v>
              </c:pt>
              <c:pt idx="515">
                <c:v>VVS Laxman</c:v>
              </c:pt>
              <c:pt idx="516">
                <c:v>VY Mahesh</c:v>
              </c:pt>
              <c:pt idx="517">
                <c:v>W Jaffer</c:v>
              </c:pt>
              <c:pt idx="518">
                <c:v>WA Mota</c:v>
              </c:pt>
              <c:pt idx="519">
                <c:v>Washington Sundar</c:v>
              </c:pt>
              <c:pt idx="520">
                <c:v>WD Parnell</c:v>
              </c:pt>
              <c:pt idx="521">
                <c:v>WP Saha</c:v>
              </c:pt>
              <c:pt idx="522">
                <c:v>WPUJC Vaas</c:v>
              </c:pt>
              <c:pt idx="523">
                <c:v>X Thalaivan Sargunam</c:v>
              </c:pt>
              <c:pt idx="524">
                <c:v>Y Gnaneswara Rao</c:v>
              </c:pt>
              <c:pt idx="525">
                <c:v>Y Nagar</c:v>
              </c:pt>
              <c:pt idx="526">
                <c:v>Y Prithvi Raj</c:v>
              </c:pt>
              <c:pt idx="527">
                <c:v>Y Venugopal Rao</c:v>
              </c:pt>
              <c:pt idx="528">
                <c:v>YA Abdulla</c:v>
              </c:pt>
              <c:pt idx="529">
                <c:v>Yashpal Singh</c:v>
              </c:pt>
              <c:pt idx="530">
                <c:v>YBK Jaiswal</c:v>
              </c:pt>
              <c:pt idx="531">
                <c:v>YK Pathan</c:v>
              </c:pt>
              <c:pt idx="532">
                <c:v>Younis Khan</c:v>
              </c:pt>
              <c:pt idx="533">
                <c:v>YS Chahal</c:v>
              </c:pt>
              <c:pt idx="534">
                <c:v>Yuvraj Singh</c:v>
              </c:pt>
              <c:pt idx="535">
                <c:v>YV Takawale</c:v>
              </c:pt>
              <c:pt idx="536">
                <c:v>Z Khan</c:v>
              </c:pt>
            </c:strLit>
          </c:cat>
          <c:val>
            <c:numLit>
              <c:formatCode>General</c:formatCode>
              <c:ptCount val="537"/>
              <c:pt idx="0">
                <c:v>288</c:v>
              </c:pt>
              <c:pt idx="1">
                <c:v>4</c:v>
              </c:pt>
              <c:pt idx="2">
                <c:v>58</c:v>
              </c:pt>
              <c:pt idx="3">
                <c:v>25</c:v>
              </c:pt>
              <c:pt idx="4">
                <c:v>4</c:v>
              </c:pt>
              <c:pt idx="5">
                <c:v>72</c:v>
              </c:pt>
              <c:pt idx="6">
                <c:v>42</c:v>
              </c:pt>
              <c:pt idx="7">
                <c:v>402</c:v>
              </c:pt>
              <c:pt idx="8">
                <c:v>37</c:v>
              </c:pt>
              <c:pt idx="9">
                <c:v>20</c:v>
              </c:pt>
              <c:pt idx="10">
                <c:v>49</c:v>
              </c:pt>
              <c:pt idx="11">
                <c:v>7</c:v>
              </c:pt>
              <c:pt idx="12">
                <c:v>3</c:v>
              </c:pt>
              <c:pt idx="13">
                <c:v>1028</c:v>
              </c:pt>
              <c:pt idx="14">
                <c:v>4</c:v>
              </c:pt>
              <c:pt idx="15">
                <c:v>5</c:v>
              </c:pt>
              <c:pt idx="16">
                <c:v>78</c:v>
              </c:pt>
              <c:pt idx="17">
                <c:v>12</c:v>
              </c:pt>
              <c:pt idx="18">
                <c:v>235</c:v>
              </c:pt>
              <c:pt idx="19">
                <c:v>11</c:v>
              </c:pt>
              <c:pt idx="20">
                <c:v>193</c:v>
              </c:pt>
              <c:pt idx="21">
                <c:v>44</c:v>
              </c:pt>
              <c:pt idx="22">
                <c:v>5016</c:v>
              </c:pt>
              <c:pt idx="23">
                <c:v>30</c:v>
              </c:pt>
              <c:pt idx="24">
                <c:v>130</c:v>
              </c:pt>
              <c:pt idx="25">
                <c:v>113</c:v>
              </c:pt>
              <c:pt idx="26">
                <c:v>0</c:v>
              </c:pt>
              <c:pt idx="27">
                <c:v>155</c:v>
              </c:pt>
              <c:pt idx="28">
                <c:v>126</c:v>
              </c:pt>
              <c:pt idx="29">
                <c:v>2215</c:v>
              </c:pt>
              <c:pt idx="30">
                <c:v>20</c:v>
              </c:pt>
              <c:pt idx="31">
                <c:v>190</c:v>
              </c:pt>
              <c:pt idx="32">
                <c:v>152</c:v>
              </c:pt>
              <c:pt idx="33">
                <c:v>81</c:v>
              </c:pt>
              <c:pt idx="34">
                <c:v>765</c:v>
              </c:pt>
              <c:pt idx="35">
                <c:v>91</c:v>
              </c:pt>
              <c:pt idx="36">
                <c:v>1604</c:v>
              </c:pt>
              <c:pt idx="37">
                <c:v>7</c:v>
              </c:pt>
              <c:pt idx="38">
                <c:v>10</c:v>
              </c:pt>
              <c:pt idx="39">
                <c:v>56</c:v>
              </c:pt>
              <c:pt idx="40">
                <c:v>2141</c:v>
              </c:pt>
              <c:pt idx="41">
                <c:v>4</c:v>
              </c:pt>
              <c:pt idx="42">
                <c:v>104</c:v>
              </c:pt>
              <c:pt idx="43">
                <c:v>416</c:v>
              </c:pt>
              <c:pt idx="44">
                <c:v>722</c:v>
              </c:pt>
              <c:pt idx="45">
                <c:v>4104</c:v>
              </c:pt>
              <c:pt idx="46">
                <c:v>38</c:v>
              </c:pt>
              <c:pt idx="47">
                <c:v>7</c:v>
              </c:pt>
              <c:pt idx="48">
                <c:v>66</c:v>
              </c:pt>
              <c:pt idx="49">
                <c:v>89</c:v>
              </c:pt>
              <c:pt idx="50">
                <c:v>9</c:v>
              </c:pt>
              <c:pt idx="51">
                <c:v>40</c:v>
              </c:pt>
              <c:pt idx="52">
                <c:v>35</c:v>
              </c:pt>
              <c:pt idx="53">
                <c:v>90</c:v>
              </c:pt>
              <c:pt idx="54">
                <c:v>365</c:v>
              </c:pt>
              <c:pt idx="55">
                <c:v>12</c:v>
              </c:pt>
              <c:pt idx="56">
                <c:v>962</c:v>
              </c:pt>
              <c:pt idx="57">
                <c:v>0</c:v>
              </c:pt>
              <c:pt idx="58">
                <c:v>15</c:v>
              </c:pt>
              <c:pt idx="59">
                <c:v>27</c:v>
              </c:pt>
              <c:pt idx="60">
                <c:v>204</c:v>
              </c:pt>
              <c:pt idx="61">
                <c:v>52</c:v>
              </c:pt>
              <c:pt idx="62">
                <c:v>34</c:v>
              </c:pt>
              <c:pt idx="63">
                <c:v>3798</c:v>
              </c:pt>
              <c:pt idx="64">
                <c:v>42</c:v>
              </c:pt>
              <c:pt idx="65">
                <c:v>4</c:v>
              </c:pt>
              <c:pt idx="66">
                <c:v>409</c:v>
              </c:pt>
              <c:pt idx="67">
                <c:v>80</c:v>
              </c:pt>
              <c:pt idx="68">
                <c:v>292</c:v>
              </c:pt>
              <c:pt idx="69">
                <c:v>196</c:v>
              </c:pt>
              <c:pt idx="70">
                <c:v>5</c:v>
              </c:pt>
              <c:pt idx="71">
                <c:v>133</c:v>
              </c:pt>
              <c:pt idx="72">
                <c:v>5</c:v>
              </c:pt>
              <c:pt idx="73">
                <c:v>36</c:v>
              </c:pt>
              <c:pt idx="74">
                <c:v>6</c:v>
              </c:pt>
              <c:pt idx="75">
                <c:v>951</c:v>
              </c:pt>
              <c:pt idx="76">
                <c:v>36</c:v>
              </c:pt>
              <c:pt idx="77">
                <c:v>3</c:v>
              </c:pt>
              <c:pt idx="78">
                <c:v>3099</c:v>
              </c:pt>
              <c:pt idx="79">
                <c:v>132</c:v>
              </c:pt>
              <c:pt idx="80">
                <c:v>12</c:v>
              </c:pt>
              <c:pt idx="81">
                <c:v>251</c:v>
              </c:pt>
              <c:pt idx="82">
                <c:v>1</c:v>
              </c:pt>
              <c:pt idx="83">
                <c:v>190</c:v>
              </c:pt>
              <c:pt idx="84">
                <c:v>18</c:v>
              </c:pt>
              <c:pt idx="85">
                <c:v>1477</c:v>
              </c:pt>
              <c:pt idx="86">
                <c:v>205</c:v>
              </c:pt>
              <c:pt idx="87">
                <c:v>23</c:v>
              </c:pt>
              <c:pt idx="88">
                <c:v>44</c:v>
              </c:pt>
              <c:pt idx="89">
                <c:v>317</c:v>
              </c:pt>
              <c:pt idx="90">
                <c:v>22</c:v>
              </c:pt>
              <c:pt idx="91">
                <c:v>185</c:v>
              </c:pt>
              <c:pt idx="92">
                <c:v>0</c:v>
              </c:pt>
              <c:pt idx="93">
                <c:v>214</c:v>
              </c:pt>
              <c:pt idx="94">
                <c:v>1334</c:v>
              </c:pt>
              <c:pt idx="95">
                <c:v>421</c:v>
              </c:pt>
              <c:pt idx="96">
                <c:v>5103</c:v>
              </c:pt>
              <c:pt idx="97">
                <c:v>571</c:v>
              </c:pt>
              <c:pt idx="98">
                <c:v>559</c:v>
              </c:pt>
              <c:pt idx="99">
                <c:v>101</c:v>
              </c:pt>
              <c:pt idx="100">
                <c:v>36</c:v>
              </c:pt>
              <c:pt idx="101">
                <c:v>8</c:v>
              </c:pt>
              <c:pt idx="102">
                <c:v>19</c:v>
              </c:pt>
              <c:pt idx="103">
                <c:v>8</c:v>
              </c:pt>
              <c:pt idx="104">
                <c:v>983</c:v>
              </c:pt>
              <c:pt idx="105">
                <c:v>199</c:v>
              </c:pt>
              <c:pt idx="106">
                <c:v>198</c:v>
              </c:pt>
              <c:pt idx="107">
                <c:v>63</c:v>
              </c:pt>
              <c:pt idx="108">
                <c:v>4</c:v>
              </c:pt>
              <c:pt idx="109">
                <c:v>13</c:v>
              </c:pt>
              <c:pt idx="110">
                <c:v>10</c:v>
              </c:pt>
              <c:pt idx="111">
                <c:v>4</c:v>
              </c:pt>
              <c:pt idx="112">
                <c:v>502</c:v>
              </c:pt>
              <c:pt idx="113">
                <c:v>33</c:v>
              </c:pt>
              <c:pt idx="114">
                <c:v>136</c:v>
              </c:pt>
              <c:pt idx="115">
                <c:v>1958</c:v>
              </c:pt>
              <c:pt idx="116">
                <c:v>5522</c:v>
              </c:pt>
              <c:pt idx="117">
                <c:v>12</c:v>
              </c:pt>
              <c:pt idx="118">
                <c:v>321</c:v>
              </c:pt>
              <c:pt idx="119">
                <c:v>401</c:v>
              </c:pt>
              <c:pt idx="120">
                <c:v>24</c:v>
              </c:pt>
              <c:pt idx="121">
                <c:v>187</c:v>
              </c:pt>
              <c:pt idx="122">
                <c:v>1578</c:v>
              </c:pt>
              <c:pt idx="123">
                <c:v>119</c:v>
              </c:pt>
              <c:pt idx="124">
                <c:v>652</c:v>
              </c:pt>
              <c:pt idx="125">
                <c:v>1384</c:v>
              </c:pt>
              <c:pt idx="126">
                <c:v>102</c:v>
              </c:pt>
              <c:pt idx="127">
                <c:v>1</c:v>
              </c:pt>
              <c:pt idx="128">
                <c:v>53</c:v>
              </c:pt>
              <c:pt idx="129">
                <c:v>317</c:v>
              </c:pt>
              <c:pt idx="130">
                <c:v>123</c:v>
              </c:pt>
              <c:pt idx="131">
                <c:v>84</c:v>
              </c:pt>
              <c:pt idx="132">
                <c:v>141</c:v>
              </c:pt>
              <c:pt idx="133">
                <c:v>6</c:v>
              </c:pt>
              <c:pt idx="134">
                <c:v>13</c:v>
              </c:pt>
              <c:pt idx="135">
                <c:v>4</c:v>
              </c:pt>
              <c:pt idx="136">
                <c:v>1</c:v>
              </c:pt>
              <c:pt idx="137">
                <c:v>1923</c:v>
              </c:pt>
              <c:pt idx="138">
                <c:v>21</c:v>
              </c:pt>
              <c:pt idx="139">
                <c:v>0</c:v>
              </c:pt>
              <c:pt idx="140">
                <c:v>16</c:v>
              </c:pt>
              <c:pt idx="141">
                <c:v>2515</c:v>
              </c:pt>
              <c:pt idx="142">
                <c:v>111</c:v>
              </c:pt>
              <c:pt idx="143">
                <c:v>20</c:v>
              </c:pt>
              <c:pt idx="144">
                <c:v>467</c:v>
              </c:pt>
              <c:pt idx="145">
                <c:v>13</c:v>
              </c:pt>
              <c:pt idx="146">
                <c:v>179</c:v>
              </c:pt>
              <c:pt idx="147">
                <c:v>464</c:v>
              </c:pt>
              <c:pt idx="148">
                <c:v>1349</c:v>
              </c:pt>
              <c:pt idx="149">
                <c:v>29</c:v>
              </c:pt>
              <c:pt idx="150">
                <c:v>14</c:v>
              </c:pt>
              <c:pt idx="151">
                <c:v>2387</c:v>
              </c:pt>
              <c:pt idx="152">
                <c:v>4</c:v>
              </c:pt>
              <c:pt idx="153">
                <c:v>207</c:v>
              </c:pt>
              <c:pt idx="154">
                <c:v>4479</c:v>
              </c:pt>
              <c:pt idx="155">
                <c:v>22</c:v>
              </c:pt>
              <c:pt idx="156">
                <c:v>800</c:v>
              </c:pt>
              <c:pt idx="157">
                <c:v>6</c:v>
              </c:pt>
              <c:pt idx="158">
                <c:v>4</c:v>
              </c:pt>
              <c:pt idx="159">
                <c:v>303</c:v>
              </c:pt>
              <c:pt idx="160">
                <c:v>692</c:v>
              </c:pt>
              <c:pt idx="161">
                <c:v>1596</c:v>
              </c:pt>
              <c:pt idx="162">
                <c:v>15</c:v>
              </c:pt>
              <c:pt idx="163">
                <c:v>541</c:v>
              </c:pt>
              <c:pt idx="164">
                <c:v>2</c:v>
              </c:pt>
              <c:pt idx="165">
                <c:v>68</c:v>
              </c:pt>
              <c:pt idx="166">
                <c:v>891</c:v>
              </c:pt>
              <c:pt idx="167">
                <c:v>18</c:v>
              </c:pt>
              <c:pt idx="168">
                <c:v>22</c:v>
              </c:pt>
              <c:pt idx="169">
                <c:v>20</c:v>
              </c:pt>
              <c:pt idx="170">
                <c:v>1</c:v>
              </c:pt>
              <c:pt idx="171">
                <c:v>955</c:v>
              </c:pt>
              <c:pt idx="172">
                <c:v>1444</c:v>
              </c:pt>
              <c:pt idx="173">
                <c:v>600</c:v>
              </c:pt>
              <c:pt idx="174">
                <c:v>135</c:v>
              </c:pt>
              <c:pt idx="175">
                <c:v>7</c:v>
              </c:pt>
              <c:pt idx="176">
                <c:v>58</c:v>
              </c:pt>
              <c:pt idx="177">
                <c:v>15</c:v>
              </c:pt>
              <c:pt idx="178">
                <c:v>0</c:v>
              </c:pt>
              <c:pt idx="179">
                <c:v>1239</c:v>
              </c:pt>
              <c:pt idx="180">
                <c:v>34</c:v>
              </c:pt>
              <c:pt idx="181">
                <c:v>97</c:v>
              </c:pt>
              <c:pt idx="182">
                <c:v>84</c:v>
              </c:pt>
              <c:pt idx="183">
                <c:v>10</c:v>
              </c:pt>
              <c:pt idx="184">
                <c:v>1254</c:v>
              </c:pt>
              <c:pt idx="185">
                <c:v>25</c:v>
              </c:pt>
              <c:pt idx="186">
                <c:v>424</c:v>
              </c:pt>
              <c:pt idx="187">
                <c:v>57</c:v>
              </c:pt>
              <c:pt idx="188">
                <c:v>30</c:v>
              </c:pt>
              <c:pt idx="189">
                <c:v>11</c:v>
              </c:pt>
              <c:pt idx="190">
                <c:v>8</c:v>
              </c:pt>
              <c:pt idx="191">
                <c:v>1025</c:v>
              </c:pt>
              <c:pt idx="192">
                <c:v>8</c:v>
              </c:pt>
              <c:pt idx="193">
                <c:v>205</c:v>
              </c:pt>
              <c:pt idx="194">
                <c:v>1795</c:v>
              </c:pt>
              <c:pt idx="195">
                <c:v>630</c:v>
              </c:pt>
              <c:pt idx="196">
                <c:v>66</c:v>
              </c:pt>
              <c:pt idx="197">
                <c:v>110</c:v>
              </c:pt>
              <c:pt idx="198">
                <c:v>64</c:v>
              </c:pt>
              <c:pt idx="199">
                <c:v>4</c:v>
              </c:pt>
              <c:pt idx="200">
                <c:v>342</c:v>
              </c:pt>
              <c:pt idx="201">
                <c:v>2567</c:v>
              </c:pt>
              <c:pt idx="202">
                <c:v>43</c:v>
              </c:pt>
              <c:pt idx="203">
                <c:v>187</c:v>
              </c:pt>
              <c:pt idx="204">
                <c:v>19</c:v>
              </c:pt>
              <c:pt idx="205">
                <c:v>0</c:v>
              </c:pt>
              <c:pt idx="206">
                <c:v>15</c:v>
              </c:pt>
              <c:pt idx="207">
                <c:v>832</c:v>
              </c:pt>
              <c:pt idx="208">
                <c:v>27</c:v>
              </c:pt>
              <c:pt idx="209">
                <c:v>109</c:v>
              </c:pt>
              <c:pt idx="210">
                <c:v>36</c:v>
              </c:pt>
              <c:pt idx="211">
                <c:v>2131</c:v>
              </c:pt>
              <c:pt idx="212">
                <c:v>554</c:v>
              </c:pt>
              <c:pt idx="213">
                <c:v>8</c:v>
              </c:pt>
              <c:pt idx="214">
                <c:v>433</c:v>
              </c:pt>
              <c:pt idx="215">
                <c:v>86</c:v>
              </c:pt>
              <c:pt idx="216">
                <c:v>234</c:v>
              </c:pt>
              <c:pt idx="217">
                <c:v>191</c:v>
              </c:pt>
              <c:pt idx="218">
                <c:v>134</c:v>
              </c:pt>
              <c:pt idx="219">
                <c:v>12</c:v>
              </c:pt>
              <c:pt idx="220">
                <c:v>3188</c:v>
              </c:pt>
              <c:pt idx="221">
                <c:v>10</c:v>
              </c:pt>
              <c:pt idx="222">
                <c:v>132</c:v>
              </c:pt>
              <c:pt idx="223">
                <c:v>3</c:v>
              </c:pt>
              <c:pt idx="224">
                <c:v>12</c:v>
              </c:pt>
              <c:pt idx="225">
                <c:v>4</c:v>
              </c:pt>
              <c:pt idx="226">
                <c:v>64</c:v>
              </c:pt>
              <c:pt idx="227">
                <c:v>24</c:v>
              </c:pt>
              <c:pt idx="228">
                <c:v>1780</c:v>
              </c:pt>
              <c:pt idx="229">
                <c:v>3996</c:v>
              </c:pt>
              <c:pt idx="230">
                <c:v>1050</c:v>
              </c:pt>
              <c:pt idx="231">
                <c:v>13</c:v>
              </c:pt>
              <c:pt idx="232">
                <c:v>0</c:v>
              </c:pt>
              <c:pt idx="233">
                <c:v>122</c:v>
              </c:pt>
              <c:pt idx="234">
                <c:v>1533</c:v>
              </c:pt>
              <c:pt idx="235">
                <c:v>23</c:v>
              </c:pt>
              <c:pt idx="236">
                <c:v>2741</c:v>
              </c:pt>
              <c:pt idx="237">
                <c:v>1200</c:v>
              </c:pt>
              <c:pt idx="238">
                <c:v>22</c:v>
              </c:pt>
              <c:pt idx="239">
                <c:v>6</c:v>
              </c:pt>
              <c:pt idx="240">
                <c:v>3</c:v>
              </c:pt>
              <c:pt idx="241">
                <c:v>1039</c:v>
              </c:pt>
              <c:pt idx="242">
                <c:v>1673</c:v>
              </c:pt>
              <c:pt idx="243">
                <c:v>59</c:v>
              </c:pt>
              <c:pt idx="244">
                <c:v>343</c:v>
              </c:pt>
              <c:pt idx="245">
                <c:v>36</c:v>
              </c:pt>
              <c:pt idx="246">
                <c:v>0</c:v>
              </c:pt>
              <c:pt idx="247">
                <c:v>41</c:v>
              </c:pt>
              <c:pt idx="248">
                <c:v>37</c:v>
              </c:pt>
              <c:pt idx="249">
                <c:v>87</c:v>
              </c:pt>
              <c:pt idx="250">
                <c:v>330</c:v>
              </c:pt>
              <c:pt idx="251">
                <c:v>1</c:v>
              </c:pt>
              <c:pt idx="252">
                <c:v>45</c:v>
              </c:pt>
              <c:pt idx="253">
                <c:v>110</c:v>
              </c:pt>
              <c:pt idx="254">
                <c:v>1127</c:v>
              </c:pt>
              <c:pt idx="255">
                <c:v>43</c:v>
              </c:pt>
              <c:pt idx="256">
                <c:v>432</c:v>
              </c:pt>
              <c:pt idx="257">
                <c:v>1084</c:v>
              </c:pt>
              <c:pt idx="258">
                <c:v>72</c:v>
              </c:pt>
              <c:pt idx="259">
                <c:v>8</c:v>
              </c:pt>
              <c:pt idx="260">
                <c:v>1</c:v>
              </c:pt>
              <c:pt idx="261">
                <c:v>280</c:v>
              </c:pt>
              <c:pt idx="262">
                <c:v>119</c:v>
              </c:pt>
              <c:pt idx="263">
                <c:v>77</c:v>
              </c:pt>
              <c:pt idx="264">
                <c:v>544</c:v>
              </c:pt>
              <c:pt idx="265">
                <c:v>31</c:v>
              </c:pt>
              <c:pt idx="266">
                <c:v>130</c:v>
              </c:pt>
              <c:pt idx="267">
                <c:v>22</c:v>
              </c:pt>
              <c:pt idx="268">
                <c:v>12</c:v>
              </c:pt>
              <c:pt idx="269">
                <c:v>3</c:v>
              </c:pt>
              <c:pt idx="270">
                <c:v>59</c:v>
              </c:pt>
              <c:pt idx="271">
                <c:v>2749</c:v>
              </c:pt>
              <c:pt idx="272">
                <c:v>1067</c:v>
              </c:pt>
              <c:pt idx="273">
                <c:v>1775</c:v>
              </c:pt>
              <c:pt idx="274">
                <c:v>27</c:v>
              </c:pt>
              <c:pt idx="275">
                <c:v>107</c:v>
              </c:pt>
              <c:pt idx="276">
                <c:v>3</c:v>
              </c:pt>
              <c:pt idx="277">
                <c:v>1727</c:v>
              </c:pt>
              <c:pt idx="278">
                <c:v>2</c:v>
              </c:pt>
              <c:pt idx="279">
                <c:v>999</c:v>
              </c:pt>
              <c:pt idx="280">
                <c:v>138</c:v>
              </c:pt>
              <c:pt idx="281">
                <c:v>254</c:v>
              </c:pt>
              <c:pt idx="282">
                <c:v>15</c:v>
              </c:pt>
              <c:pt idx="283">
                <c:v>2064</c:v>
              </c:pt>
              <c:pt idx="284">
                <c:v>181</c:v>
              </c:pt>
              <c:pt idx="285">
                <c:v>183</c:v>
              </c:pt>
              <c:pt idx="286">
                <c:v>124</c:v>
              </c:pt>
              <c:pt idx="287">
                <c:v>104</c:v>
              </c:pt>
              <c:pt idx="288">
                <c:v>275</c:v>
              </c:pt>
              <c:pt idx="289">
                <c:v>297</c:v>
              </c:pt>
              <c:pt idx="290">
                <c:v>92</c:v>
              </c:pt>
              <c:pt idx="291">
                <c:v>35</c:v>
              </c:pt>
              <c:pt idx="292">
                <c:v>89</c:v>
              </c:pt>
              <c:pt idx="293">
                <c:v>3418</c:v>
              </c:pt>
              <c:pt idx="294">
                <c:v>1777</c:v>
              </c:pt>
              <c:pt idx="295">
                <c:v>1205</c:v>
              </c:pt>
              <c:pt idx="296">
                <c:v>324</c:v>
              </c:pt>
              <c:pt idx="297">
                <c:v>40</c:v>
              </c:pt>
              <c:pt idx="298">
                <c:v>127</c:v>
              </c:pt>
              <c:pt idx="299">
                <c:v>174</c:v>
              </c:pt>
              <c:pt idx="300">
                <c:v>175</c:v>
              </c:pt>
              <c:pt idx="301">
                <c:v>5</c:v>
              </c:pt>
              <c:pt idx="302">
                <c:v>3</c:v>
              </c:pt>
              <c:pt idx="303">
                <c:v>69</c:v>
              </c:pt>
              <c:pt idx="304">
                <c:v>152</c:v>
              </c:pt>
              <c:pt idx="305">
                <c:v>59</c:v>
              </c:pt>
              <c:pt idx="306">
                <c:v>52</c:v>
              </c:pt>
              <c:pt idx="307">
                <c:v>866</c:v>
              </c:pt>
              <c:pt idx="308">
                <c:v>234</c:v>
              </c:pt>
              <c:pt idx="309">
                <c:v>894</c:v>
              </c:pt>
              <c:pt idx="310">
                <c:v>4855</c:v>
              </c:pt>
              <c:pt idx="311">
                <c:v>106</c:v>
              </c:pt>
              <c:pt idx="312">
                <c:v>23</c:v>
              </c:pt>
              <c:pt idx="313">
                <c:v>13</c:v>
              </c:pt>
              <c:pt idx="314">
                <c:v>1</c:v>
              </c:pt>
              <c:pt idx="315">
                <c:v>416</c:v>
              </c:pt>
              <c:pt idx="316">
                <c:v>35</c:v>
              </c:pt>
              <c:pt idx="317">
                <c:v>539</c:v>
              </c:pt>
              <c:pt idx="318">
                <c:v>1490</c:v>
              </c:pt>
              <c:pt idx="319">
                <c:v>145</c:v>
              </c:pt>
              <c:pt idx="320">
                <c:v>30</c:v>
              </c:pt>
              <c:pt idx="321">
                <c:v>0</c:v>
              </c:pt>
              <c:pt idx="322">
                <c:v>131</c:v>
              </c:pt>
              <c:pt idx="323">
                <c:v>20</c:v>
              </c:pt>
              <c:pt idx="324">
                <c:v>1</c:v>
              </c:pt>
              <c:pt idx="325">
                <c:v>28</c:v>
              </c:pt>
              <c:pt idx="326">
                <c:v>458</c:v>
              </c:pt>
              <c:pt idx="327">
                <c:v>80</c:v>
              </c:pt>
              <c:pt idx="328">
                <c:v>36</c:v>
              </c:pt>
              <c:pt idx="329">
                <c:v>1644</c:v>
              </c:pt>
              <c:pt idx="330">
                <c:v>550</c:v>
              </c:pt>
              <c:pt idx="331">
                <c:v>5</c:v>
              </c:pt>
              <c:pt idx="332">
                <c:v>8</c:v>
              </c:pt>
              <c:pt idx="333">
                <c:v>131</c:v>
              </c:pt>
              <c:pt idx="334">
                <c:v>8</c:v>
              </c:pt>
              <c:pt idx="335">
                <c:v>363</c:v>
              </c:pt>
              <c:pt idx="336">
                <c:v>392</c:v>
              </c:pt>
              <c:pt idx="337">
                <c:v>2</c:v>
              </c:pt>
              <c:pt idx="338">
                <c:v>20</c:v>
              </c:pt>
              <c:pt idx="339">
                <c:v>19</c:v>
              </c:pt>
              <c:pt idx="340">
                <c:v>32</c:v>
              </c:pt>
              <c:pt idx="341">
                <c:v>3041</c:v>
              </c:pt>
              <c:pt idx="342">
                <c:v>172</c:v>
              </c:pt>
              <c:pt idx="343">
                <c:v>7</c:v>
              </c:pt>
              <c:pt idx="344">
                <c:v>18</c:v>
              </c:pt>
              <c:pt idx="345">
                <c:v>539</c:v>
              </c:pt>
              <c:pt idx="346">
                <c:v>213</c:v>
              </c:pt>
              <c:pt idx="347">
                <c:v>233</c:v>
              </c:pt>
              <c:pt idx="348">
                <c:v>31</c:v>
              </c:pt>
              <c:pt idx="349">
                <c:v>142</c:v>
              </c:pt>
              <c:pt idx="350">
                <c:v>1</c:v>
              </c:pt>
              <c:pt idx="351">
                <c:v>620</c:v>
              </c:pt>
              <c:pt idx="352">
                <c:v>22</c:v>
              </c:pt>
              <c:pt idx="353">
                <c:v>850</c:v>
              </c:pt>
              <c:pt idx="354">
                <c:v>104</c:v>
              </c:pt>
              <c:pt idx="355">
                <c:v>6</c:v>
              </c:pt>
              <c:pt idx="356">
                <c:v>20</c:v>
              </c:pt>
              <c:pt idx="357">
                <c:v>2049</c:v>
              </c:pt>
              <c:pt idx="358">
                <c:v>432</c:v>
              </c:pt>
              <c:pt idx="359">
                <c:v>356</c:v>
              </c:pt>
              <c:pt idx="360">
                <c:v>19</c:v>
              </c:pt>
              <c:pt idx="361">
                <c:v>159</c:v>
              </c:pt>
              <c:pt idx="362">
                <c:v>2270</c:v>
              </c:pt>
              <c:pt idx="363">
                <c:v>172</c:v>
              </c:pt>
              <c:pt idx="364">
                <c:v>4</c:v>
              </c:pt>
              <c:pt idx="365">
                <c:v>259</c:v>
              </c:pt>
              <c:pt idx="366">
                <c:v>56</c:v>
              </c:pt>
              <c:pt idx="367">
                <c:v>288</c:v>
              </c:pt>
              <c:pt idx="368">
                <c:v>71</c:v>
              </c:pt>
              <c:pt idx="369">
                <c:v>19</c:v>
              </c:pt>
              <c:pt idx="370">
                <c:v>386</c:v>
              </c:pt>
              <c:pt idx="371">
                <c:v>338</c:v>
              </c:pt>
              <c:pt idx="372">
                <c:v>2288</c:v>
              </c:pt>
              <c:pt idx="373">
                <c:v>1031</c:v>
              </c:pt>
              <c:pt idx="374">
                <c:v>153</c:v>
              </c:pt>
              <c:pt idx="375">
                <c:v>5</c:v>
              </c:pt>
              <c:pt idx="376">
                <c:v>7</c:v>
              </c:pt>
              <c:pt idx="377">
                <c:v>17</c:v>
              </c:pt>
              <c:pt idx="378">
                <c:v>220</c:v>
              </c:pt>
              <c:pt idx="379">
                <c:v>89</c:v>
              </c:pt>
              <c:pt idx="380">
                <c:v>170</c:v>
              </c:pt>
              <c:pt idx="381">
                <c:v>2</c:v>
              </c:pt>
              <c:pt idx="382">
                <c:v>5394</c:v>
              </c:pt>
              <c:pt idx="383">
                <c:v>119</c:v>
              </c:pt>
              <c:pt idx="384">
                <c:v>37</c:v>
              </c:pt>
              <c:pt idx="385">
                <c:v>114</c:v>
              </c:pt>
              <c:pt idx="386">
                <c:v>8</c:v>
              </c:pt>
              <c:pt idx="387">
                <c:v>84</c:v>
              </c:pt>
              <c:pt idx="388">
                <c:v>338</c:v>
              </c:pt>
              <c:pt idx="389">
                <c:v>59</c:v>
              </c:pt>
              <c:pt idx="390">
                <c:v>0</c:v>
              </c:pt>
              <c:pt idx="391">
                <c:v>2168</c:v>
              </c:pt>
              <c:pt idx="392">
                <c:v>68</c:v>
              </c:pt>
              <c:pt idx="393">
                <c:v>20</c:v>
              </c:pt>
              <c:pt idx="394">
                <c:v>54</c:v>
              </c:pt>
              <c:pt idx="395">
                <c:v>77</c:v>
              </c:pt>
              <c:pt idx="396">
                <c:v>557</c:v>
              </c:pt>
              <c:pt idx="397">
                <c:v>2</c:v>
              </c:pt>
              <c:pt idx="398">
                <c:v>4</c:v>
              </c:pt>
              <c:pt idx="399">
                <c:v>104</c:v>
              </c:pt>
              <c:pt idx="400">
                <c:v>60</c:v>
              </c:pt>
              <c:pt idx="401">
                <c:v>4878</c:v>
              </c:pt>
              <c:pt idx="402">
                <c:v>164</c:v>
              </c:pt>
              <c:pt idx="403">
                <c:v>64</c:v>
              </c:pt>
              <c:pt idx="404">
                <c:v>15</c:v>
              </c:pt>
              <c:pt idx="405">
                <c:v>1515</c:v>
              </c:pt>
              <c:pt idx="406">
                <c:v>27</c:v>
              </c:pt>
              <c:pt idx="407">
                <c:v>5452</c:v>
              </c:pt>
              <c:pt idx="408">
                <c:v>175</c:v>
              </c:pt>
              <c:pt idx="409">
                <c:v>170</c:v>
              </c:pt>
              <c:pt idx="410">
                <c:v>12</c:v>
              </c:pt>
              <c:pt idx="411">
                <c:v>0</c:v>
              </c:pt>
              <c:pt idx="412">
                <c:v>1</c:v>
              </c:pt>
              <c:pt idx="413">
                <c:v>0</c:v>
              </c:pt>
              <c:pt idx="414">
                <c:v>46</c:v>
              </c:pt>
              <c:pt idx="415">
                <c:v>39</c:v>
              </c:pt>
              <c:pt idx="416">
                <c:v>96</c:v>
              </c:pt>
              <c:pt idx="417">
                <c:v>2</c:v>
              </c:pt>
              <c:pt idx="418">
                <c:v>400</c:v>
              </c:pt>
              <c:pt idx="419">
                <c:v>44</c:v>
              </c:pt>
              <c:pt idx="420">
                <c:v>39</c:v>
              </c:pt>
              <c:pt idx="421">
                <c:v>3</c:v>
              </c:pt>
              <c:pt idx="422">
                <c:v>156</c:v>
              </c:pt>
              <c:pt idx="423">
                <c:v>16</c:v>
              </c:pt>
              <c:pt idx="424">
                <c:v>462</c:v>
              </c:pt>
              <c:pt idx="425">
                <c:v>2095</c:v>
              </c:pt>
              <c:pt idx="426">
                <c:v>145</c:v>
              </c:pt>
              <c:pt idx="427">
                <c:v>211</c:v>
              </c:pt>
              <c:pt idx="428">
                <c:v>49</c:v>
              </c:pt>
              <c:pt idx="429">
                <c:v>53</c:v>
              </c:pt>
              <c:pt idx="430">
                <c:v>29</c:v>
              </c:pt>
              <c:pt idx="431">
                <c:v>8</c:v>
              </c:pt>
              <c:pt idx="432">
                <c:v>139</c:v>
              </c:pt>
              <c:pt idx="433">
                <c:v>2</c:v>
              </c:pt>
              <c:pt idx="434">
                <c:v>1464</c:v>
              </c:pt>
              <c:pt idx="435">
                <c:v>104</c:v>
              </c:pt>
              <c:pt idx="436">
                <c:v>15</c:v>
              </c:pt>
              <c:pt idx="437">
                <c:v>1</c:v>
              </c:pt>
              <c:pt idx="438">
                <c:v>2598</c:v>
              </c:pt>
              <c:pt idx="439">
                <c:v>82</c:v>
              </c:pt>
              <c:pt idx="440">
                <c:v>1</c:v>
              </c:pt>
              <c:pt idx="441">
                <c:v>82</c:v>
              </c:pt>
              <c:pt idx="442">
                <c:v>795</c:v>
              </c:pt>
              <c:pt idx="443">
                <c:v>24</c:v>
              </c:pt>
              <c:pt idx="444">
                <c:v>5</c:v>
              </c:pt>
              <c:pt idx="445">
                <c:v>1</c:v>
              </c:pt>
              <c:pt idx="446">
                <c:v>3</c:v>
              </c:pt>
              <c:pt idx="447">
                <c:v>57</c:v>
              </c:pt>
              <c:pt idx="448">
                <c:v>967</c:v>
              </c:pt>
              <c:pt idx="449">
                <c:v>5</c:v>
              </c:pt>
              <c:pt idx="450">
                <c:v>5604</c:v>
              </c:pt>
              <c:pt idx="451">
                <c:v>47</c:v>
              </c:pt>
              <c:pt idx="452">
                <c:v>210</c:v>
              </c:pt>
              <c:pt idx="453">
                <c:v>95</c:v>
              </c:pt>
              <c:pt idx="454">
                <c:v>287</c:v>
              </c:pt>
              <c:pt idx="455">
                <c:v>13</c:v>
              </c:pt>
              <c:pt idx="456">
                <c:v>254</c:v>
              </c:pt>
              <c:pt idx="457">
                <c:v>154</c:v>
              </c:pt>
              <c:pt idx="458">
                <c:v>11</c:v>
              </c:pt>
              <c:pt idx="459">
                <c:v>454</c:v>
              </c:pt>
              <c:pt idx="460">
                <c:v>48</c:v>
              </c:pt>
              <c:pt idx="461">
                <c:v>284</c:v>
              </c:pt>
              <c:pt idx="462">
                <c:v>40</c:v>
              </c:pt>
              <c:pt idx="463">
                <c:v>209</c:v>
              </c:pt>
              <c:pt idx="464">
                <c:v>312</c:v>
              </c:pt>
              <c:pt idx="465">
                <c:v>38</c:v>
              </c:pt>
              <c:pt idx="466">
                <c:v>959</c:v>
              </c:pt>
              <c:pt idx="467">
                <c:v>2433</c:v>
              </c:pt>
              <c:pt idx="468">
                <c:v>2537</c:v>
              </c:pt>
              <c:pt idx="469">
                <c:v>4036</c:v>
              </c:pt>
              <c:pt idx="470">
                <c:v>0</c:v>
              </c:pt>
              <c:pt idx="471">
                <c:v>2290</c:v>
              </c:pt>
              <c:pt idx="472">
                <c:v>6</c:v>
              </c:pt>
              <c:pt idx="473">
                <c:v>1460</c:v>
              </c:pt>
              <c:pt idx="474">
                <c:v>843</c:v>
              </c:pt>
              <c:pt idx="475">
                <c:v>923</c:v>
              </c:pt>
              <c:pt idx="476">
                <c:v>0</c:v>
              </c:pt>
              <c:pt idx="477">
                <c:v>44</c:v>
              </c:pt>
              <c:pt idx="478">
                <c:v>2663</c:v>
              </c:pt>
              <c:pt idx="479">
                <c:v>352</c:v>
              </c:pt>
              <c:pt idx="480">
                <c:v>23</c:v>
              </c:pt>
              <c:pt idx="481">
                <c:v>12</c:v>
              </c:pt>
              <c:pt idx="482">
                <c:v>20</c:v>
              </c:pt>
              <c:pt idx="483">
                <c:v>12</c:v>
              </c:pt>
              <c:pt idx="484">
                <c:v>12</c:v>
              </c:pt>
              <c:pt idx="485">
                <c:v>3</c:v>
              </c:pt>
              <c:pt idx="486">
                <c:v>31</c:v>
              </c:pt>
              <c:pt idx="487">
                <c:v>13</c:v>
              </c:pt>
              <c:pt idx="488">
                <c:v>12</c:v>
              </c:pt>
              <c:pt idx="489">
                <c:v>15</c:v>
              </c:pt>
              <c:pt idx="490">
                <c:v>118</c:v>
              </c:pt>
              <c:pt idx="491">
                <c:v>109</c:v>
              </c:pt>
              <c:pt idx="492">
                <c:v>701</c:v>
              </c:pt>
              <c:pt idx="493">
                <c:v>1251</c:v>
              </c:pt>
              <c:pt idx="494">
                <c:v>214</c:v>
              </c:pt>
              <c:pt idx="495">
                <c:v>8</c:v>
              </c:pt>
              <c:pt idx="496">
                <c:v>79</c:v>
              </c:pt>
              <c:pt idx="497">
                <c:v>9</c:v>
              </c:pt>
              <c:pt idx="498">
                <c:v>21</c:v>
              </c:pt>
              <c:pt idx="499">
                <c:v>0</c:v>
              </c:pt>
              <c:pt idx="500">
                <c:v>9</c:v>
              </c:pt>
              <c:pt idx="501">
                <c:v>327</c:v>
              </c:pt>
              <c:pt idx="502">
                <c:v>44</c:v>
              </c:pt>
              <c:pt idx="503">
                <c:v>134</c:v>
              </c:pt>
              <c:pt idx="504">
                <c:v>132</c:v>
              </c:pt>
              <c:pt idx="505">
                <c:v>6081</c:v>
              </c:pt>
              <c:pt idx="506">
                <c:v>0</c:v>
              </c:pt>
              <c:pt idx="507">
                <c:v>2915</c:v>
              </c:pt>
              <c:pt idx="508">
                <c:v>679</c:v>
              </c:pt>
              <c:pt idx="509">
                <c:v>29</c:v>
              </c:pt>
              <c:pt idx="510">
                <c:v>19</c:v>
              </c:pt>
              <c:pt idx="511">
                <c:v>52</c:v>
              </c:pt>
              <c:pt idx="512">
                <c:v>5</c:v>
              </c:pt>
              <c:pt idx="513">
                <c:v>9</c:v>
              </c:pt>
              <c:pt idx="514">
                <c:v>2</c:v>
              </c:pt>
              <c:pt idx="515">
                <c:v>296</c:v>
              </c:pt>
              <c:pt idx="516">
                <c:v>21</c:v>
              </c:pt>
              <c:pt idx="517">
                <c:v>139</c:v>
              </c:pt>
              <c:pt idx="518">
                <c:v>63</c:v>
              </c:pt>
              <c:pt idx="519">
                <c:v>197</c:v>
              </c:pt>
              <c:pt idx="520">
                <c:v>74</c:v>
              </c:pt>
              <c:pt idx="521">
                <c:v>2074</c:v>
              </c:pt>
              <c:pt idx="522">
                <c:v>84</c:v>
              </c:pt>
              <c:pt idx="523">
                <c:v>10</c:v>
              </c:pt>
              <c:pt idx="524">
                <c:v>20</c:v>
              </c:pt>
              <c:pt idx="525">
                <c:v>309</c:v>
              </c:pt>
              <c:pt idx="526">
                <c:v>0</c:v>
              </c:pt>
              <c:pt idx="527">
                <c:v>1051</c:v>
              </c:pt>
              <c:pt idx="528">
                <c:v>1</c:v>
              </c:pt>
              <c:pt idx="529">
                <c:v>49</c:v>
              </c:pt>
              <c:pt idx="530">
                <c:v>40</c:v>
              </c:pt>
              <c:pt idx="531">
                <c:v>3367</c:v>
              </c:pt>
              <c:pt idx="532">
                <c:v>3</c:v>
              </c:pt>
              <c:pt idx="533">
                <c:v>27</c:v>
              </c:pt>
              <c:pt idx="534">
                <c:v>2880</c:v>
              </c:pt>
              <c:pt idx="535">
                <c:v>207</c:v>
              </c:pt>
              <c:pt idx="536">
                <c:v>121</c:v>
              </c:pt>
            </c:numLit>
          </c:val>
          <c:extLst>
            <c:ext xmlns:c16="http://schemas.microsoft.com/office/drawing/2014/chart" uri="{C3380CC4-5D6E-409C-BE32-E72D297353CC}">
              <c16:uniqueId val="{00000000-A8CC-4969-AEFE-DE4036BE1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103168"/>
        <c:axId val="1639106080"/>
      </c:barChart>
      <c:catAx>
        <c:axId val="163910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106080"/>
        <c:crosses val="autoZero"/>
        <c:auto val="1"/>
        <c:lblAlgn val="ctr"/>
        <c:lblOffset val="100"/>
        <c:noMultiLvlLbl val="0"/>
      </c:catAx>
      <c:valAx>
        <c:axId val="163910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1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 Royal Challengers Bangalore</c:v>
              </c:pt>
              <c:pt idx="1">
                <c:v>Deccan Chargers Royal Challengers Bangalore</c:v>
              </c:pt>
              <c:pt idx="2">
                <c:v>Delhi Capitals Royal Challengers Bangalore</c:v>
              </c:pt>
              <c:pt idx="3">
                <c:v>Delhi Daredevils Royal Challengers Bangalore</c:v>
              </c:pt>
              <c:pt idx="4">
                <c:v>Gujarat Lions Royal Challengers Bangalore</c:v>
              </c:pt>
              <c:pt idx="5">
                <c:v>Kings XI Punjab Royal Challengers Bangalore</c:v>
              </c:pt>
              <c:pt idx="6">
                <c:v>Kochi Tuskers Kerala Royal Challengers Bangalore</c:v>
              </c:pt>
              <c:pt idx="7">
                <c:v>Kolkata Knight Riders Royal Challengers Bangalore</c:v>
              </c:pt>
              <c:pt idx="8">
                <c:v>Mumbai Indians Royal Challengers Bangalore</c:v>
              </c:pt>
              <c:pt idx="9">
                <c:v>Pune Warriors Royal Challengers Bangalore</c:v>
              </c:pt>
              <c:pt idx="10">
                <c:v>Rajasthan Royals Royal Challengers Bangalore</c:v>
              </c:pt>
              <c:pt idx="11">
                <c:v>Rising Pune Supergiant Royal Challengers Bangalore</c:v>
              </c:pt>
              <c:pt idx="12">
                <c:v>Rising Pune Supergiants Royal Challengers Bangalore</c:v>
              </c:pt>
              <c:pt idx="13">
                <c:v>Royal Challengers Bangalore Royal Challengers Bangalore</c:v>
              </c:pt>
              <c:pt idx="14">
                <c:v>Sunrisers Hyderabad Royal Challengers Bangalore</c:v>
              </c:pt>
            </c:strLit>
          </c:cat>
          <c:val>
            <c:numLit>
              <c:formatCode>General</c:formatCode>
              <c:ptCount val="15"/>
              <c:pt idx="0">
                <c:v>11467</c:v>
              </c:pt>
              <c:pt idx="1">
                <c:v>5280</c:v>
              </c:pt>
              <c:pt idx="2">
                <c:v>2110</c:v>
              </c:pt>
              <c:pt idx="3">
                <c:v>8753</c:v>
              </c:pt>
              <c:pt idx="4">
                <c:v>1726</c:v>
              </c:pt>
              <c:pt idx="5">
                <c:v>11869</c:v>
              </c:pt>
              <c:pt idx="6">
                <c:v>876</c:v>
              </c:pt>
              <c:pt idx="7">
                <c:v>11341</c:v>
              </c:pt>
              <c:pt idx="8">
                <c:v>13692</c:v>
              </c:pt>
              <c:pt idx="9">
                <c:v>2448</c:v>
              </c:pt>
              <c:pt idx="10">
                <c:v>8734</c:v>
              </c:pt>
              <c:pt idx="11">
                <c:v>994</c:v>
              </c:pt>
              <c:pt idx="12">
                <c:v>849</c:v>
              </c:pt>
              <c:pt idx="13">
                <c:v>11538</c:v>
              </c:pt>
              <c:pt idx="14">
                <c:v>8514</c:v>
              </c:pt>
            </c:numLit>
          </c:val>
          <c:extLst>
            <c:ext xmlns:c16="http://schemas.microsoft.com/office/drawing/2014/chart" uri="{C3380CC4-5D6E-409C-BE32-E72D297353CC}">
              <c16:uniqueId val="{00000000-5DBE-498E-B5F8-9DD48B40F093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 Royal Challengers Bangalore</c:v>
              </c:pt>
              <c:pt idx="1">
                <c:v>Deccan Chargers Royal Challengers Bangalore</c:v>
              </c:pt>
              <c:pt idx="2">
                <c:v>Delhi Capitals Royal Challengers Bangalore</c:v>
              </c:pt>
              <c:pt idx="3">
                <c:v>Delhi Daredevils Royal Challengers Bangalore</c:v>
              </c:pt>
              <c:pt idx="4">
                <c:v>Gujarat Lions Royal Challengers Bangalore</c:v>
              </c:pt>
              <c:pt idx="5">
                <c:v>Kings XI Punjab Royal Challengers Bangalore</c:v>
              </c:pt>
              <c:pt idx="6">
                <c:v>Kochi Tuskers Kerala Royal Challengers Bangalore</c:v>
              </c:pt>
              <c:pt idx="7">
                <c:v>Kolkata Knight Riders Royal Challengers Bangalore</c:v>
              </c:pt>
              <c:pt idx="8">
                <c:v>Mumbai Indians Royal Challengers Bangalore</c:v>
              </c:pt>
              <c:pt idx="9">
                <c:v>Pune Warriors Royal Challengers Bangalore</c:v>
              </c:pt>
              <c:pt idx="10">
                <c:v>Rajasthan Royals Royal Challengers Bangalore</c:v>
              </c:pt>
              <c:pt idx="11">
                <c:v>Rising Pune Supergiant Royal Challengers Bangalore</c:v>
              </c:pt>
              <c:pt idx="12">
                <c:v>Rising Pune Supergiants Royal Challengers Bangalore</c:v>
              </c:pt>
              <c:pt idx="13">
                <c:v>Royal Challengers Bangalore Royal Challengers Bangalore</c:v>
              </c:pt>
              <c:pt idx="14">
                <c:v>Sunrisers Hyderabad Royal Challengers Bangalore</c:v>
              </c:pt>
            </c:strLit>
          </c:cat>
          <c:val>
            <c:numLit>
              <c:formatCode>General</c:formatCode>
              <c:ptCount val="15"/>
              <c:pt idx="0">
                <c:v>9988</c:v>
              </c:pt>
              <c:pt idx="1">
                <c:v>3754</c:v>
              </c:pt>
              <c:pt idx="2">
                <c:v>1898</c:v>
              </c:pt>
              <c:pt idx="3">
                <c:v>10027</c:v>
              </c:pt>
              <c:pt idx="4">
                <c:v>1832</c:v>
              </c:pt>
              <c:pt idx="5">
                <c:v>10753</c:v>
              </c:pt>
              <c:pt idx="6">
                <c:v>706</c:v>
              </c:pt>
              <c:pt idx="7">
                <c:v>11213</c:v>
              </c:pt>
              <c:pt idx="8">
                <c:v>10774</c:v>
              </c:pt>
              <c:pt idx="9">
                <c:v>2995</c:v>
              </c:pt>
              <c:pt idx="10">
                <c:v>10220</c:v>
              </c:pt>
              <c:pt idx="11">
                <c:v>906</c:v>
              </c:pt>
              <c:pt idx="12">
                <c:v>731</c:v>
              </c:pt>
              <c:pt idx="13">
                <c:v>11168</c:v>
              </c:pt>
              <c:pt idx="14">
                <c:v>6312</c:v>
              </c:pt>
            </c:numLit>
          </c:val>
          <c:extLst>
            <c:ext xmlns:c16="http://schemas.microsoft.com/office/drawing/2014/chart" uri="{C3380CC4-5D6E-409C-BE32-E72D297353CC}">
              <c16:uniqueId val="{00000001-5DBE-498E-B5F8-9DD48B40F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2165648"/>
        <c:axId val="1702161488"/>
      </c:barChart>
      <c:catAx>
        <c:axId val="170216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161488"/>
        <c:crosses val="autoZero"/>
        <c:auto val="1"/>
        <c:lblAlgn val="ctr"/>
        <c:lblOffset val="100"/>
        <c:noMultiLvlLbl val="0"/>
      </c:catAx>
      <c:valAx>
        <c:axId val="17021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16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92</c:v>
              </c:pt>
              <c:pt idx="1">
                <c:v>45</c:v>
              </c:pt>
              <c:pt idx="2">
                <c:v>25</c:v>
              </c:pt>
              <c:pt idx="3">
                <c:v>104</c:v>
              </c:pt>
              <c:pt idx="4">
                <c:v>13</c:v>
              </c:pt>
              <c:pt idx="5">
                <c:v>74</c:v>
              </c:pt>
              <c:pt idx="6">
                <c:v>3</c:v>
              </c:pt>
              <c:pt idx="7">
                <c:v>103</c:v>
              </c:pt>
              <c:pt idx="8">
                <c:v>79</c:v>
              </c:pt>
              <c:pt idx="9">
                <c:v>20</c:v>
              </c:pt>
              <c:pt idx="10">
                <c:v>84</c:v>
              </c:pt>
              <c:pt idx="11">
                <c:v>10</c:v>
              </c:pt>
              <c:pt idx="12">
                <c:v>18</c:v>
              </c:pt>
              <c:pt idx="13">
                <c:v>130</c:v>
              </c:pt>
              <c:pt idx="14">
                <c:v>63</c:v>
              </c:pt>
            </c:numLit>
          </c:val>
          <c:extLst>
            <c:ext xmlns:c16="http://schemas.microsoft.com/office/drawing/2014/chart" uri="{C3380CC4-5D6E-409C-BE32-E72D297353CC}">
              <c16:uniqueId val="{00000000-E480-4618-9F71-7A88CEC89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6382368"/>
        <c:axId val="1816376960"/>
      </c:barChart>
      <c:catAx>
        <c:axId val="18163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376960"/>
        <c:crosses val="autoZero"/>
        <c:auto val="1"/>
        <c:lblAlgn val="ctr"/>
        <c:lblOffset val="100"/>
        <c:noMultiLvlLbl val="0"/>
      </c:catAx>
      <c:valAx>
        <c:axId val="181637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38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37"/>
              <c:pt idx="0">
                <c:v>V Kohli</c:v>
              </c:pt>
              <c:pt idx="1">
                <c:v>SK Raina</c:v>
              </c:pt>
              <c:pt idx="2">
                <c:v>DA Warner</c:v>
              </c:pt>
              <c:pt idx="3">
                <c:v>RG Sharma</c:v>
              </c:pt>
              <c:pt idx="4">
                <c:v>S Dhawan</c:v>
              </c:pt>
              <c:pt idx="5">
                <c:v>AB de Villiers</c:v>
              </c:pt>
              <c:pt idx="6">
                <c:v>CH Gayle</c:v>
              </c:pt>
              <c:pt idx="7">
                <c:v>MS Dhoni</c:v>
              </c:pt>
              <c:pt idx="8">
                <c:v>RV Uthappa</c:v>
              </c:pt>
              <c:pt idx="9">
                <c:v>G Gambhir</c:v>
              </c:pt>
              <c:pt idx="10">
                <c:v>AM Rahane</c:v>
              </c:pt>
              <c:pt idx="11">
                <c:v>SR Watson</c:v>
              </c:pt>
              <c:pt idx="12">
                <c:v>KD Karthik</c:v>
              </c:pt>
              <c:pt idx="13">
                <c:v>AT Rayudu</c:v>
              </c:pt>
              <c:pt idx="14">
                <c:v>MK Pandey</c:v>
              </c:pt>
              <c:pt idx="15">
                <c:v>YK Pathan</c:v>
              </c:pt>
              <c:pt idx="16">
                <c:v>KA Pollard</c:v>
              </c:pt>
              <c:pt idx="17">
                <c:v>BB McCullum</c:v>
              </c:pt>
              <c:pt idx="18">
                <c:v>PA Patel</c:v>
              </c:pt>
              <c:pt idx="19">
                <c:v>Yuvraj Singh</c:v>
              </c:pt>
              <c:pt idx="20">
                <c:v>V Sehwag</c:v>
              </c:pt>
              <c:pt idx="21">
                <c:v>KL Rahul</c:v>
              </c:pt>
              <c:pt idx="22">
                <c:v>M Vijay</c:v>
              </c:pt>
              <c:pt idx="23">
                <c:v>SV Samson</c:v>
              </c:pt>
              <c:pt idx="24">
                <c:v>SE Marsh</c:v>
              </c:pt>
              <c:pt idx="25">
                <c:v>JH Kallis</c:v>
              </c:pt>
              <c:pt idx="26">
                <c:v>DR Smith</c:v>
              </c:pt>
              <c:pt idx="27">
                <c:v>SR Tendulkar</c:v>
              </c:pt>
              <c:pt idx="28">
                <c:v>SPD Smith</c:v>
              </c:pt>
              <c:pt idx="29">
                <c:v>F du Plessis</c:v>
              </c:pt>
              <c:pt idx="30">
                <c:v>SS Iyer</c:v>
              </c:pt>
              <c:pt idx="31">
                <c:v>R Dravid</c:v>
              </c:pt>
              <c:pt idx="32">
                <c:v>RA Jadeja</c:v>
              </c:pt>
              <c:pt idx="33">
                <c:v>RR Pant</c:v>
              </c:pt>
              <c:pt idx="34">
                <c:v>AC Gilchrist</c:v>
              </c:pt>
              <c:pt idx="35">
                <c:v>JP Duminy</c:v>
              </c:pt>
              <c:pt idx="36">
                <c:v>SA Yadav</c:v>
              </c:pt>
              <c:pt idx="37">
                <c:v>AJ Finch</c:v>
              </c:pt>
              <c:pt idx="38">
                <c:v>WP Saha</c:v>
              </c:pt>
              <c:pt idx="39">
                <c:v>MEK Hussey</c:v>
              </c:pt>
              <c:pt idx="40">
                <c:v>Q de Kock</c:v>
              </c:pt>
              <c:pt idx="41">
                <c:v>DA Miller</c:v>
              </c:pt>
              <c:pt idx="42">
                <c:v>DPMD Jayawardene</c:v>
              </c:pt>
              <c:pt idx="43">
                <c:v>JC Buttler</c:v>
              </c:pt>
              <c:pt idx="44">
                <c:v>MK Tiwary</c:v>
              </c:pt>
              <c:pt idx="45">
                <c:v>MA Agarwal</c:v>
              </c:pt>
              <c:pt idx="46">
                <c:v>KC Sangakkara</c:v>
              </c:pt>
              <c:pt idx="47">
                <c:v>Mandeep Singh</c:v>
              </c:pt>
              <c:pt idx="48">
                <c:v>KS Williamson</c:v>
              </c:pt>
              <c:pt idx="49">
                <c:v>NV Ojha</c:v>
              </c:pt>
              <c:pt idx="50">
                <c:v>AD Russell</c:v>
              </c:pt>
              <c:pt idx="51">
                <c:v>GJ Maxwell</c:v>
              </c:pt>
              <c:pt idx="52">
                <c:v>DJ Bravo</c:v>
              </c:pt>
              <c:pt idx="53">
                <c:v>KK Nair</c:v>
              </c:pt>
              <c:pt idx="54">
                <c:v>S Badrinath</c:v>
              </c:pt>
              <c:pt idx="55">
                <c:v>N Rana</c:v>
              </c:pt>
              <c:pt idx="56">
                <c:v>BJ Hodge</c:v>
              </c:pt>
              <c:pt idx="57">
                <c:v>SS Tiwary</c:v>
              </c:pt>
              <c:pt idx="58">
                <c:v>SC Ganguly</c:v>
              </c:pt>
              <c:pt idx="59">
                <c:v>HH Pandya</c:v>
              </c:pt>
              <c:pt idx="60">
                <c:v>DJ Hussey</c:v>
              </c:pt>
              <c:pt idx="61">
                <c:v>CA Lynn</c:v>
              </c:pt>
              <c:pt idx="62">
                <c:v>EJG Morgan</c:v>
              </c:pt>
              <c:pt idx="63">
                <c:v>Ishan Kishan</c:v>
              </c:pt>
              <c:pt idx="64">
                <c:v>TM Dilshan</c:v>
              </c:pt>
              <c:pt idx="65">
                <c:v>KM Jadhav</c:v>
              </c:pt>
              <c:pt idx="66">
                <c:v>IK Pathan</c:v>
              </c:pt>
              <c:pt idx="67">
                <c:v>ML Hayden</c:v>
              </c:pt>
              <c:pt idx="68">
                <c:v>LMP Simmons</c:v>
              </c:pt>
              <c:pt idx="69">
                <c:v>LRPL Taylor</c:v>
              </c:pt>
              <c:pt idx="70">
                <c:v>M Vohra</c:v>
              </c:pt>
              <c:pt idx="71">
                <c:v>KP Pietersen</c:v>
              </c:pt>
              <c:pt idx="72">
                <c:v>KH Pandya</c:v>
              </c:pt>
              <c:pt idx="73">
                <c:v>RA Tripathi</c:v>
              </c:pt>
              <c:pt idx="74">
                <c:v>Y Venugopal Rao</c:v>
              </c:pt>
              <c:pt idx="75">
                <c:v>A Symonds</c:v>
              </c:pt>
              <c:pt idx="76">
                <c:v>JA Morkel</c:v>
              </c:pt>
              <c:pt idx="77">
                <c:v>MC Henriques</c:v>
              </c:pt>
              <c:pt idx="78">
                <c:v>CL White</c:v>
              </c:pt>
              <c:pt idx="79">
                <c:v>Shubman Gill</c:v>
              </c:pt>
              <c:pt idx="80">
                <c:v>BA Stokes</c:v>
              </c:pt>
              <c:pt idx="81">
                <c:v>AR Patel</c:v>
              </c:pt>
              <c:pt idx="82">
                <c:v>SP Narine</c:v>
              </c:pt>
              <c:pt idx="83">
                <c:v>HH Gibbs</c:v>
              </c:pt>
              <c:pt idx="84">
                <c:v>STR Binny</c:v>
              </c:pt>
              <c:pt idx="85">
                <c:v>Harbhajan Singh</c:v>
              </c:pt>
              <c:pt idx="86">
                <c:v>PP Shaw</c:v>
              </c:pt>
              <c:pt idx="87">
                <c:v>MP Stoinis</c:v>
              </c:pt>
              <c:pt idx="88">
                <c:v>MS Bisla</c:v>
              </c:pt>
              <c:pt idx="89">
                <c:v>JM Bairstow</c:v>
              </c:pt>
              <c:pt idx="90">
                <c:v>ST Jayasuriya</c:v>
              </c:pt>
              <c:pt idx="91">
                <c:v>Shakib Al Hasan</c:v>
              </c:pt>
              <c:pt idx="92">
                <c:v>GC Smith</c:v>
              </c:pt>
              <c:pt idx="93">
                <c:v>AD Mathews</c:v>
              </c:pt>
              <c:pt idx="94">
                <c:v>TL Suman</c:v>
              </c:pt>
              <c:pt idx="95">
                <c:v>AM Nayar</c:v>
              </c:pt>
              <c:pt idx="96">
                <c:v>GJ Bailey</c:v>
              </c:pt>
              <c:pt idx="97">
                <c:v>V Shankar</c:v>
              </c:pt>
              <c:pt idx="98">
                <c:v>DJ Hooda</c:v>
              </c:pt>
              <c:pt idx="99">
                <c:v>JD Ryder</c:v>
              </c:pt>
              <c:pt idx="100">
                <c:v>PP Chawla</c:v>
              </c:pt>
              <c:pt idx="101">
                <c:v>HM Amla</c:v>
              </c:pt>
              <c:pt idx="102">
                <c:v>CH Morris</c:v>
              </c:pt>
              <c:pt idx="103">
                <c:v>CJ Anderson</c:v>
              </c:pt>
              <c:pt idx="104">
                <c:v>RS Bopara</c:v>
              </c:pt>
              <c:pt idx="105">
                <c:v>JP Faulkner</c:v>
              </c:pt>
              <c:pt idx="106">
                <c:v>N Pooran</c:v>
              </c:pt>
              <c:pt idx="107">
                <c:v>M Manhas</c:v>
              </c:pt>
              <c:pt idx="108">
                <c:v>Gurkeerat Singh</c:v>
              </c:pt>
              <c:pt idx="109">
                <c:v>OA Shah</c:v>
              </c:pt>
              <c:pt idx="110">
                <c:v>PC Valthaty</c:v>
              </c:pt>
              <c:pt idx="111">
                <c:v>D Padikkal</c:v>
              </c:pt>
              <c:pt idx="112">
                <c:v>DT Christian</c:v>
              </c:pt>
              <c:pt idx="113">
                <c:v>SN Khan</c:v>
              </c:pt>
              <c:pt idx="114">
                <c:v>E Lewis</c:v>
              </c:pt>
              <c:pt idx="115">
                <c:v>SA Asnodkar</c:v>
              </c:pt>
              <c:pt idx="116">
                <c:v>NLTC Perera</c:v>
              </c:pt>
              <c:pt idx="117">
                <c:v>JR Hopes</c:v>
              </c:pt>
              <c:pt idx="118">
                <c:v>R Ashwin</c:v>
              </c:pt>
              <c:pt idx="119">
                <c:v>J Botha</c:v>
              </c:pt>
              <c:pt idx="120">
                <c:v>LR Shukla</c:v>
              </c:pt>
              <c:pt idx="121">
                <c:v>AL Menaria</c:v>
              </c:pt>
              <c:pt idx="122">
                <c:v>MV Boucher</c:v>
              </c:pt>
              <c:pt idx="123">
                <c:v>CA Pujara</c:v>
              </c:pt>
              <c:pt idx="124">
                <c:v>Azhar Mahmood</c:v>
              </c:pt>
              <c:pt idx="125">
                <c:v>DB Ravi Teja</c:v>
              </c:pt>
              <c:pt idx="126">
                <c:v>S Sohal</c:v>
              </c:pt>
              <c:pt idx="127">
                <c:v>R Tewatia</c:v>
              </c:pt>
              <c:pt idx="128">
                <c:v>P Negi</c:v>
              </c:pt>
              <c:pt idx="129">
                <c:v>A Mishra</c:v>
              </c:pt>
              <c:pt idx="130">
                <c:v>R Bhatia</c:v>
              </c:pt>
              <c:pt idx="131">
                <c:v>P Kumar</c:v>
              </c:pt>
              <c:pt idx="132">
                <c:v>AP Tare</c:v>
              </c:pt>
              <c:pt idx="133">
                <c:v>SW Billings</c:v>
              </c:pt>
              <c:pt idx="134">
                <c:v>JEC Franklin</c:v>
              </c:pt>
              <c:pt idx="135">
                <c:v>RN ten Doeschate</c:v>
              </c:pt>
              <c:pt idx="136">
                <c:v>KV Sharma</c:v>
              </c:pt>
              <c:pt idx="137">
                <c:v>R Vinay Kumar</c:v>
              </c:pt>
              <c:pt idx="138">
                <c:v>MM Ali</c:v>
              </c:pt>
              <c:pt idx="139">
                <c:v>DB Das</c:v>
              </c:pt>
              <c:pt idx="140">
                <c:v>C de Grandhomme</c:v>
              </c:pt>
              <c:pt idx="141">
                <c:v>LA Pomersbach</c:v>
              </c:pt>
              <c:pt idx="142">
                <c:v>UBT Chand</c:v>
              </c:pt>
              <c:pt idx="143">
                <c:v>DJG Sammy</c:v>
              </c:pt>
              <c:pt idx="144">
                <c:v>SP Goswami</c:v>
              </c:pt>
              <c:pt idx="145">
                <c:v>Y Nagar</c:v>
              </c:pt>
              <c:pt idx="146">
                <c:v>GH Vihari</c:v>
              </c:pt>
              <c:pt idx="147">
                <c:v>VVS Laxman</c:v>
              </c:pt>
              <c:pt idx="148">
                <c:v>SM Curran</c:v>
              </c:pt>
              <c:pt idx="149">
                <c:v>A Ashish Reddy</c:v>
              </c:pt>
              <c:pt idx="150">
                <c:v>B Chipli</c:v>
              </c:pt>
              <c:pt idx="151">
                <c:v>MJ Lumb</c:v>
              </c:pt>
              <c:pt idx="152">
                <c:v>SO Hetmyer</c:v>
              </c:pt>
              <c:pt idx="153">
                <c:v>R Sathish</c:v>
              </c:pt>
              <c:pt idx="154">
                <c:v>MJ Guptill</c:v>
              </c:pt>
              <c:pt idx="155">
                <c:v>M Kaif</c:v>
              </c:pt>
              <c:pt idx="156">
                <c:v>R Parag</c:v>
              </c:pt>
              <c:pt idx="157">
                <c:v>SM Katich</c:v>
              </c:pt>
              <c:pt idx="158">
                <c:v>BCJ Cutting</c:v>
              </c:pt>
              <c:pt idx="159">
                <c:v>MD Mishra</c:v>
              </c:pt>
              <c:pt idx="160">
                <c:v>MR Marsh</c:v>
              </c:pt>
              <c:pt idx="161">
                <c:v>PJ Cummins</c:v>
              </c:pt>
              <c:pt idx="162">
                <c:v>K Goel</c:v>
              </c:pt>
              <c:pt idx="163">
                <c:v>AA Jhunjhunwala</c:v>
              </c:pt>
              <c:pt idx="164">
                <c:v>TM Head</c:v>
              </c:pt>
              <c:pt idx="165">
                <c:v>CA Ingram</c:v>
              </c:pt>
              <c:pt idx="166">
                <c:v>RD Gaikwad</c:v>
              </c:pt>
              <c:pt idx="167">
                <c:v>PD Collingwood</c:v>
              </c:pt>
              <c:pt idx="168">
                <c:v>SK Warne</c:v>
              </c:pt>
              <c:pt idx="169">
                <c:v>SP Fleming</c:v>
              </c:pt>
              <c:pt idx="170">
                <c:v>JC Archer</c:v>
              </c:pt>
              <c:pt idx="171">
                <c:v>AS Raut</c:v>
              </c:pt>
              <c:pt idx="172">
                <c:v>Salman Butt</c:v>
              </c:pt>
              <c:pt idx="173">
                <c:v>BJ Rohrer</c:v>
              </c:pt>
              <c:pt idx="174">
                <c:v>YV Takawale</c:v>
              </c:pt>
              <c:pt idx="175">
                <c:v>Bipul Sharma</c:v>
              </c:pt>
              <c:pt idx="176">
                <c:v>Washington Sundar</c:v>
              </c:pt>
              <c:pt idx="177">
                <c:v>K Gowtham</c:v>
              </c:pt>
              <c:pt idx="178">
                <c:v>FY Fazal</c:v>
              </c:pt>
              <c:pt idx="179">
                <c:v>B Kumar</c:v>
              </c:pt>
              <c:pt idx="180">
                <c:v>AC Voges</c:v>
              </c:pt>
              <c:pt idx="181">
                <c:v>CR Brathwaite</c:v>
              </c:pt>
              <c:pt idx="182">
                <c:v>AB Agarkar</c:v>
              </c:pt>
              <c:pt idx="183">
                <c:v>JJ Roy</c:v>
              </c:pt>
              <c:pt idx="184">
                <c:v>MF Maharoof</c:v>
              </c:pt>
              <c:pt idx="185">
                <c:v>C Munro</c:v>
              </c:pt>
              <c:pt idx="186">
                <c:v>DH Yagnik</c:v>
              </c:pt>
              <c:pt idx="187">
                <c:v>S Dube</c:v>
              </c:pt>
              <c:pt idx="188">
                <c:v>CM Gautam</c:v>
              </c:pt>
              <c:pt idx="189">
                <c:v>MG Johnson</c:v>
              </c:pt>
              <c:pt idx="190">
                <c:v>MN van Wyk</c:v>
              </c:pt>
              <c:pt idx="191">
                <c:v>DW Steyn</c:v>
              </c:pt>
              <c:pt idx="192">
                <c:v>PA Reddy</c:v>
              </c:pt>
              <c:pt idx="193">
                <c:v>S Gopal</c:v>
              </c:pt>
              <c:pt idx="194">
                <c:v>MN Samuels</c:v>
              </c:pt>
              <c:pt idx="195">
                <c:v>RE van der Merwe</c:v>
              </c:pt>
              <c:pt idx="196">
                <c:v>R McLaren</c:v>
              </c:pt>
              <c:pt idx="197">
                <c:v>R Dhawan</c:v>
              </c:pt>
              <c:pt idx="198">
                <c:v>AD Hales</c:v>
              </c:pt>
              <c:pt idx="199">
                <c:v>SM Pollock</c:v>
              </c:pt>
              <c:pt idx="200">
                <c:v>Mohammad Nabi</c:v>
              </c:pt>
              <c:pt idx="201">
                <c:v>S Vidyut</c:v>
              </c:pt>
              <c:pt idx="202">
                <c:v>Abhishek Sharma</c:v>
              </c:pt>
              <c:pt idx="203">
                <c:v>N Saini</c:v>
              </c:pt>
              <c:pt idx="204">
                <c:v>Rashid Khan</c:v>
              </c:pt>
              <c:pt idx="205">
                <c:v>Sachin Baby</c:v>
              </c:pt>
              <c:pt idx="206">
                <c:v>S Anirudha</c:v>
              </c:pt>
              <c:pt idx="207">
                <c:v>PK Garg</c:v>
              </c:pt>
              <c:pt idx="208">
                <c:v>SB Styris</c:v>
              </c:pt>
              <c:pt idx="209">
                <c:v>W Jaffer</c:v>
              </c:pt>
              <c:pt idx="210">
                <c:v>Kamran Akmal</c:v>
              </c:pt>
              <c:pt idx="211">
                <c:v>HV Patel</c:v>
              </c:pt>
              <c:pt idx="212">
                <c:v>P Dogra</c:v>
              </c:pt>
              <c:pt idx="213">
                <c:v>UT Khawaja</c:v>
              </c:pt>
              <c:pt idx="214">
                <c:v>D Wiese</c:v>
              </c:pt>
              <c:pt idx="215">
                <c:v>M Morkel</c:v>
              </c:pt>
              <c:pt idx="216">
                <c:v>MC Juneja</c:v>
              </c:pt>
              <c:pt idx="217">
                <c:v>BB Samantray</c:v>
              </c:pt>
              <c:pt idx="218">
                <c:v>K Rabada</c:v>
              </c:pt>
              <c:pt idx="219">
                <c:v>B Lee</c:v>
              </c:pt>
              <c:pt idx="220">
                <c:v>AB McDonald</c:v>
              </c:pt>
              <c:pt idx="221">
                <c:v>MM Sharma</c:v>
              </c:pt>
              <c:pt idx="222">
                <c:v>UT Yadav</c:v>
              </c:pt>
              <c:pt idx="223">
                <c:v>Niraj Patel</c:v>
              </c:pt>
              <c:pt idx="224">
                <c:v>DL Vettori</c:v>
              </c:pt>
              <c:pt idx="225">
                <c:v>AC Blizzard</c:v>
              </c:pt>
              <c:pt idx="226">
                <c:v>RJ Harris</c:v>
              </c:pt>
              <c:pt idx="227">
                <c:v>Misbah-ul-Haq</c:v>
              </c:pt>
              <c:pt idx="228">
                <c:v>Z Khan</c:v>
              </c:pt>
              <c:pt idx="229">
                <c:v>KK Cooper</c:v>
              </c:pt>
              <c:pt idx="230">
                <c:v>TG Southee</c:v>
              </c:pt>
              <c:pt idx="231">
                <c:v>DJM Short</c:v>
              </c:pt>
              <c:pt idx="232">
                <c:v>M Kartik</c:v>
              </c:pt>
              <c:pt idx="233">
                <c:v>Abdul Samad</c:v>
              </c:pt>
              <c:pt idx="234">
                <c:v>DJ Harris</c:v>
              </c:pt>
              <c:pt idx="235">
                <c:v>TK Curran</c:v>
              </c:pt>
              <c:pt idx="236">
                <c:v>JDP Oram</c:v>
              </c:pt>
              <c:pt idx="237">
                <c:v>LJ Wright</c:v>
              </c:pt>
              <c:pt idx="238">
                <c:v>DS Kulkarni</c:v>
              </c:pt>
              <c:pt idx="239">
                <c:v>JO Holder</c:v>
              </c:pt>
              <c:pt idx="240">
                <c:v>RJ Quiney</c:v>
              </c:pt>
              <c:pt idx="241">
                <c:v>MS Gony</c:v>
              </c:pt>
              <c:pt idx="242">
                <c:v>SD Chitnis</c:v>
              </c:pt>
              <c:pt idx="243">
                <c:v>MJ Clarke</c:v>
              </c:pt>
              <c:pt idx="244">
                <c:v>CJ Ferguson</c:v>
              </c:pt>
              <c:pt idx="245">
                <c:v>MA Starc</c:v>
              </c:pt>
              <c:pt idx="246">
                <c:v>PR Shah</c:v>
              </c:pt>
              <c:pt idx="247">
                <c:v>DJ Jacobs</c:v>
              </c:pt>
              <c:pt idx="248">
                <c:v>RT Ponting</c:v>
              </c:pt>
              <c:pt idx="249">
                <c:v>S Rana</c:v>
              </c:pt>
              <c:pt idx="250">
                <c:v>AJ Tye</c:v>
              </c:pt>
              <c:pt idx="251">
                <c:v>AD Nath</c:v>
              </c:pt>
              <c:pt idx="252">
                <c:v>SL Malinga</c:v>
              </c:pt>
              <c:pt idx="253">
                <c:v>Iqbal Abdulla</c:v>
              </c:pt>
              <c:pt idx="254">
                <c:v>MK Lomror</c:v>
              </c:pt>
              <c:pt idx="255">
                <c:v>AP Majumdar</c:v>
              </c:pt>
              <c:pt idx="256">
                <c:v>Ankit Sharma</c:v>
              </c:pt>
              <c:pt idx="257">
                <c:v>MJ McClenaghan</c:v>
              </c:pt>
              <c:pt idx="258">
                <c:v>RE Levi</c:v>
              </c:pt>
              <c:pt idx="259">
                <c:v>WPUJC Vaas</c:v>
              </c:pt>
              <c:pt idx="260">
                <c:v>Shahid Afridi</c:v>
              </c:pt>
              <c:pt idx="261">
                <c:v>LA Carseldine</c:v>
              </c:pt>
              <c:pt idx="262">
                <c:v>AD Mascarenhas</c:v>
              </c:pt>
              <c:pt idx="263">
                <c:v>JR Philippe</c:v>
              </c:pt>
              <c:pt idx="264">
                <c:v>DL Chahar</c:v>
              </c:pt>
              <c:pt idx="265">
                <c:v>NM Coulter-Nile</c:v>
              </c:pt>
              <c:pt idx="266">
                <c:v>RK Singh</c:v>
              </c:pt>
              <c:pt idx="267">
                <c:v>IR Jaggi</c:v>
              </c:pt>
              <c:pt idx="268">
                <c:v>B Akhil</c:v>
              </c:pt>
              <c:pt idx="269">
                <c:v>TR Birt</c:v>
              </c:pt>
              <c:pt idx="270">
                <c:v>RR Sarwan</c:v>
              </c:pt>
              <c:pt idx="271">
                <c:v>SE Rutherford</c:v>
              </c:pt>
              <c:pt idx="272">
                <c:v>M Klinger</c:v>
              </c:pt>
              <c:pt idx="273">
                <c:v>LS Livingstone</c:v>
              </c:pt>
              <c:pt idx="274">
                <c:v>AA Bilakhia</c:v>
              </c:pt>
              <c:pt idx="275">
                <c:v>RR Powar</c:v>
              </c:pt>
              <c:pt idx="276">
                <c:v>R Sharma</c:v>
              </c:pt>
              <c:pt idx="277">
                <c:v>H Klaasen</c:v>
              </c:pt>
              <c:pt idx="278">
                <c:v>Mohammad Hafeez</c:v>
              </c:pt>
              <c:pt idx="279">
                <c:v>JD Unadkat</c:v>
              </c:pt>
              <c:pt idx="280">
                <c:v>WD Parnell</c:v>
              </c:pt>
              <c:pt idx="281">
                <c:v>Anirudh Singh</c:v>
              </c:pt>
              <c:pt idx="282">
                <c:v>CR Woakes</c:v>
              </c:pt>
              <c:pt idx="283">
                <c:v>A Flintoff</c:v>
              </c:pt>
              <c:pt idx="284">
                <c:v>JDS Neesham</c:v>
              </c:pt>
              <c:pt idx="285">
                <c:v>S Aravind</c:v>
              </c:pt>
              <c:pt idx="286">
                <c:v>Kuldeep Yadav</c:v>
              </c:pt>
              <c:pt idx="287">
                <c:v>WA Mota</c:v>
              </c:pt>
              <c:pt idx="288">
                <c:v>Mohammed Shami</c:v>
              </c:pt>
              <c:pt idx="289">
                <c:v>M Rawat</c:v>
              </c:pt>
              <c:pt idx="290">
                <c:v>I Sharma</c:v>
              </c:pt>
              <c:pt idx="291">
                <c:v>J Suchith</c:v>
              </c:pt>
              <c:pt idx="292">
                <c:v>RR Rossouw</c:v>
              </c:pt>
              <c:pt idx="293">
                <c:v>A Chopra</c:v>
              </c:pt>
              <c:pt idx="294">
                <c:v>Shoaib Malik</c:v>
              </c:pt>
              <c:pt idx="295">
                <c:v>RP Singh</c:v>
              </c:pt>
              <c:pt idx="296">
                <c:v>R Rampaul</c:v>
              </c:pt>
              <c:pt idx="297">
                <c:v>KB Arun Karthik</c:v>
              </c:pt>
              <c:pt idx="298">
                <c:v>VR Aaron</c:v>
              </c:pt>
              <c:pt idx="299">
                <c:v>RV Gomez</c:v>
              </c:pt>
              <c:pt idx="300">
                <c:v>SB Bangar</c:v>
              </c:pt>
              <c:pt idx="301">
                <c:v>AG Paunikar</c:v>
              </c:pt>
              <c:pt idx="302">
                <c:v>AS Yadav</c:v>
              </c:pt>
              <c:pt idx="303">
                <c:v>SN Thakur</c:v>
              </c:pt>
              <c:pt idx="304">
                <c:v>Yashpal Singh</c:v>
              </c:pt>
              <c:pt idx="305">
                <c:v>Mohammed Siraj</c:v>
              </c:pt>
              <c:pt idx="306">
                <c:v>Sandeep Sharma</c:v>
              </c:pt>
              <c:pt idx="307">
                <c:v>LH Ferguson</c:v>
              </c:pt>
              <c:pt idx="308">
                <c:v>Sunny Singh</c:v>
              </c:pt>
              <c:pt idx="309">
                <c:v>SK Trivedi</c:v>
              </c:pt>
              <c:pt idx="310">
                <c:v>AB Barath</c:v>
              </c:pt>
              <c:pt idx="311">
                <c:v>A Nehra</c:v>
              </c:pt>
              <c:pt idx="312">
                <c:v>YBK Jaiswal</c:v>
              </c:pt>
              <c:pt idx="313">
                <c:v>LPC Silva</c:v>
              </c:pt>
              <c:pt idx="314">
                <c:v>BR Dunk</c:v>
              </c:pt>
              <c:pt idx="315">
                <c:v>JJ Bumrah</c:v>
              </c:pt>
              <c:pt idx="316">
                <c:v>Umar Gul</c:v>
              </c:pt>
              <c:pt idx="317">
                <c:v>MM Patel</c:v>
              </c:pt>
              <c:pt idx="318">
                <c:v>S Nadeem</c:v>
              </c:pt>
              <c:pt idx="319">
                <c:v>AUK Pathan</c:v>
              </c:pt>
              <c:pt idx="320">
                <c:v>DJ Thornely</c:v>
              </c:pt>
              <c:pt idx="321">
                <c:v>SP Jackson</c:v>
              </c:pt>
              <c:pt idx="322">
                <c:v>S Narwal</c:v>
              </c:pt>
              <c:pt idx="323">
                <c:v>Sohail Tanvir</c:v>
              </c:pt>
              <c:pt idx="324">
                <c:v>AN Ahmed</c:v>
              </c:pt>
              <c:pt idx="325">
                <c:v>L Balaji</c:v>
              </c:pt>
              <c:pt idx="326">
                <c:v>Joginder Sharma</c:v>
              </c:pt>
              <c:pt idx="327">
                <c:v>Anureet Singh</c:v>
              </c:pt>
              <c:pt idx="328">
                <c:v>KW Richardson</c:v>
              </c:pt>
              <c:pt idx="329">
                <c:v>A Kumble</c:v>
              </c:pt>
              <c:pt idx="330">
                <c:v>B Sumanth</c:v>
              </c:pt>
              <c:pt idx="331">
                <c:v>S Sreesanth</c:v>
              </c:pt>
              <c:pt idx="332">
                <c:v>L Ronchi</c:v>
              </c:pt>
              <c:pt idx="333">
                <c:v>A Mithun</c:v>
              </c:pt>
              <c:pt idx="334">
                <c:v>AP Dole</c:v>
              </c:pt>
              <c:pt idx="335">
                <c:v>N Jagadeesan</c:v>
              </c:pt>
              <c:pt idx="336">
                <c:v>D Salunkhe</c:v>
              </c:pt>
              <c:pt idx="337">
                <c:v>Imran Tahir</c:v>
              </c:pt>
              <c:pt idx="338">
                <c:v>RJ Peterson</c:v>
              </c:pt>
              <c:pt idx="339">
                <c:v>MJ Santner</c:v>
              </c:pt>
              <c:pt idx="340">
                <c:v>CJ Jordan</c:v>
              </c:pt>
              <c:pt idx="341">
                <c:v>AT Carey</c:v>
              </c:pt>
              <c:pt idx="342">
                <c:v>Basil Thampi</c:v>
              </c:pt>
              <c:pt idx="343">
                <c:v>NS Naik</c:v>
              </c:pt>
              <c:pt idx="344">
                <c:v>S Sriram</c:v>
              </c:pt>
              <c:pt idx="345">
                <c:v>P Simran Singh</c:v>
              </c:pt>
              <c:pt idx="346">
                <c:v>T Taibu</c:v>
              </c:pt>
              <c:pt idx="347">
                <c:v>VH Zol</c:v>
              </c:pt>
              <c:pt idx="348">
                <c:v>NA Saini</c:v>
              </c:pt>
              <c:pt idx="349">
                <c:v>J Syed Mohammad</c:v>
              </c:pt>
              <c:pt idx="350">
                <c:v>SB Jakati</c:v>
              </c:pt>
              <c:pt idx="351">
                <c:v>M Markande</c:v>
              </c:pt>
              <c:pt idx="352">
                <c:v>NL McCullum</c:v>
              </c:pt>
              <c:pt idx="353">
                <c:v>JM Kemp</c:v>
              </c:pt>
              <c:pt idx="354">
                <c:v>AS Rajpoot</c:v>
              </c:pt>
              <c:pt idx="355">
                <c:v>AB Dinda</c:v>
              </c:pt>
              <c:pt idx="356">
                <c:v>S Chanderpaul</c:v>
              </c:pt>
              <c:pt idx="357">
                <c:v>A Choudhary</c:v>
              </c:pt>
              <c:pt idx="358">
                <c:v>PJ Sangwan</c:v>
              </c:pt>
              <c:pt idx="359">
                <c:v>MA Khote</c:v>
              </c:pt>
              <c:pt idx="360">
                <c:v>KC Cariappa</c:v>
              </c:pt>
              <c:pt idx="361">
                <c:v>ER Dwivedi</c:v>
              </c:pt>
              <c:pt idx="362">
                <c:v>Shivam Mavi</c:v>
              </c:pt>
              <c:pt idx="363">
                <c:v>SW Tait</c:v>
              </c:pt>
              <c:pt idx="364">
                <c:v>BMAJ Mendis</c:v>
              </c:pt>
              <c:pt idx="365">
                <c:v>J Arunkumar</c:v>
              </c:pt>
              <c:pt idx="366">
                <c:v>YS Chahal</c:v>
              </c:pt>
              <c:pt idx="367">
                <c:v>MS Wade</c:v>
              </c:pt>
              <c:pt idx="368">
                <c:v>GB Hogg</c:v>
              </c:pt>
              <c:pt idx="369">
                <c:v>KL Nagarkoti</c:v>
              </c:pt>
              <c:pt idx="370">
                <c:v>TU Deshpande</c:v>
              </c:pt>
              <c:pt idx="371">
                <c:v>DE Bollinger</c:v>
              </c:pt>
              <c:pt idx="372">
                <c:v>NJ Maddinson</c:v>
              </c:pt>
              <c:pt idx="373">
                <c:v>RR Raje</c:v>
              </c:pt>
              <c:pt idx="374">
                <c:v>Harpreet Brar</c:v>
              </c:pt>
              <c:pt idx="375">
                <c:v>M Muralitharan</c:v>
              </c:pt>
              <c:pt idx="376">
                <c:v>Harpreet Singh</c:v>
              </c:pt>
              <c:pt idx="377">
                <c:v>AC Thomas</c:v>
              </c:pt>
              <c:pt idx="378">
                <c:v>R Bishnoi</c:v>
              </c:pt>
              <c:pt idx="379">
                <c:v>R Shukla</c:v>
              </c:pt>
              <c:pt idx="380">
                <c:v>P Ray Barman</c:v>
              </c:pt>
              <c:pt idx="381">
                <c:v>P Sahu</c:v>
              </c:pt>
              <c:pt idx="382">
                <c:v>Y Gnaneswara Rao</c:v>
              </c:pt>
              <c:pt idx="383">
                <c:v>Vishnu Vinod</c:v>
              </c:pt>
              <c:pt idx="384">
                <c:v>A Mukund</c:v>
              </c:pt>
              <c:pt idx="385">
                <c:v>DR Martyn</c:v>
              </c:pt>
              <c:pt idx="386">
                <c:v>T Banton</c:v>
              </c:pt>
              <c:pt idx="387">
                <c:v>PV Tambe</c:v>
              </c:pt>
              <c:pt idx="388">
                <c:v>KMA Paul</c:v>
              </c:pt>
              <c:pt idx="389">
                <c:v>DS Lehmann</c:v>
              </c:pt>
              <c:pt idx="390">
                <c:v>JJ van der Wath</c:v>
              </c:pt>
              <c:pt idx="391">
                <c:v>BJ Haddin</c:v>
              </c:pt>
              <c:pt idx="392">
                <c:v>Harmeet Singh</c:v>
              </c:pt>
              <c:pt idx="393">
                <c:v>Parvez Rasool</c:v>
              </c:pt>
              <c:pt idx="394">
                <c:v>RD Chahar</c:v>
              </c:pt>
              <c:pt idx="395">
                <c:v>PP Ojha</c:v>
              </c:pt>
              <c:pt idx="396">
                <c:v>CK Kapugedera</c:v>
              </c:pt>
              <c:pt idx="397">
                <c:v>SD Lad</c:v>
              </c:pt>
              <c:pt idx="398">
                <c:v>VY Mahesh</c:v>
              </c:pt>
              <c:pt idx="399">
                <c:v>SA Abbott</c:v>
              </c:pt>
              <c:pt idx="400">
                <c:v>JL Pattinson</c:v>
              </c:pt>
              <c:pt idx="401">
                <c:v>C Madan</c:v>
              </c:pt>
              <c:pt idx="402">
                <c:v>GR Napier</c:v>
              </c:pt>
              <c:pt idx="403">
                <c:v>AS Joseph</c:v>
              </c:pt>
              <c:pt idx="404">
                <c:v>I Udana</c:v>
              </c:pt>
              <c:pt idx="405">
                <c:v>MDKJ Perera</c:v>
              </c:pt>
              <c:pt idx="406">
                <c:v>F Behardien</c:v>
              </c:pt>
              <c:pt idx="407">
                <c:v>S Badree</c:v>
              </c:pt>
              <c:pt idx="408">
                <c:v>KJ Abbott</c:v>
              </c:pt>
              <c:pt idx="409">
                <c:v>DT Patil</c:v>
              </c:pt>
              <c:pt idx="410">
                <c:v>DR Shorey</c:v>
              </c:pt>
              <c:pt idx="411">
                <c:v>T Thushara</c:v>
              </c:pt>
              <c:pt idx="412">
                <c:v>TA Boult</c:v>
              </c:pt>
              <c:pt idx="413">
                <c:v>Swapnil Singh</c:v>
              </c:pt>
              <c:pt idx="414">
                <c:v>S Kaul</c:v>
              </c:pt>
              <c:pt idx="415">
                <c:v>DAJ Bracewell</c:v>
              </c:pt>
              <c:pt idx="416">
                <c:v>K Upadhyay</c:v>
              </c:pt>
              <c:pt idx="417">
                <c:v>AA Chavan</c:v>
              </c:pt>
              <c:pt idx="418">
                <c:v>Karanveer Singh</c:v>
              </c:pt>
              <c:pt idx="419">
                <c:v>AR Bawne</c:v>
              </c:pt>
              <c:pt idx="420">
                <c:v>T Henderson</c:v>
              </c:pt>
              <c:pt idx="421">
                <c:v>T Kohli</c:v>
              </c:pt>
              <c:pt idx="422">
                <c:v>Mujeeb Ur Rahman</c:v>
              </c:pt>
              <c:pt idx="423">
                <c:v>M Ntini</c:v>
              </c:pt>
              <c:pt idx="424">
                <c:v>DNT Zoysa</c:v>
              </c:pt>
              <c:pt idx="425">
                <c:v>X Thalaivan Sargunam</c:v>
              </c:pt>
              <c:pt idx="426">
                <c:v>SMSM Senanayake</c:v>
              </c:pt>
              <c:pt idx="427">
                <c:v>TD Paine</c:v>
              </c:pt>
              <c:pt idx="428">
                <c:v>CV Varun</c:v>
              </c:pt>
              <c:pt idx="429">
                <c:v>J Theron</c:v>
              </c:pt>
              <c:pt idx="430">
                <c:v>D du Preez</c:v>
              </c:pt>
              <c:pt idx="431">
                <c:v>AG Murtaza</c:v>
              </c:pt>
              <c:pt idx="432">
                <c:v>KAJ Roach</c:v>
              </c:pt>
              <c:pt idx="433">
                <c:v>BB Sran</c:v>
              </c:pt>
              <c:pt idx="434">
                <c:v>SM Harwood</c:v>
              </c:pt>
              <c:pt idx="435">
                <c:v>AA Noffke</c:v>
              </c:pt>
              <c:pt idx="436">
                <c:v>TM Srivastava</c:v>
              </c:pt>
              <c:pt idx="437">
                <c:v>P Chopra</c:v>
              </c:pt>
              <c:pt idx="438">
                <c:v>TS Mills</c:v>
              </c:pt>
              <c:pt idx="439">
                <c:v>JPR Scantlebury-Searles</c:v>
              </c:pt>
              <c:pt idx="440">
                <c:v>CK Langeveldt</c:v>
              </c:pt>
              <c:pt idx="441">
                <c:v>Jaskaran Singh</c:v>
              </c:pt>
              <c:pt idx="442">
                <c:v>CJ McKay</c:v>
              </c:pt>
              <c:pt idx="443">
                <c:v>M Ashwin</c:v>
              </c:pt>
              <c:pt idx="444">
                <c:v>VS Malik</c:v>
              </c:pt>
              <c:pt idx="445">
                <c:v>RK Bhui</c:v>
              </c:pt>
              <c:pt idx="446">
                <c:v>Pankaj Singh</c:v>
              </c:pt>
              <c:pt idx="447">
                <c:v>P Dubey</c:v>
              </c:pt>
              <c:pt idx="448">
                <c:v>UA Birla</c:v>
              </c:pt>
              <c:pt idx="449">
                <c:v>Ravi Bishnoi</c:v>
              </c:pt>
              <c:pt idx="450">
                <c:v>AF Milne</c:v>
              </c:pt>
              <c:pt idx="451">
                <c:v>A Nortje</c:v>
              </c:pt>
              <c:pt idx="452">
                <c:v>IS Sodhi</c:v>
              </c:pt>
              <c:pt idx="453">
                <c:v>I Malhotra</c:v>
              </c:pt>
              <c:pt idx="454">
                <c:v>AN Ghosh</c:v>
              </c:pt>
              <c:pt idx="455">
                <c:v>Ankit Soni</c:v>
              </c:pt>
              <c:pt idx="456">
                <c:v>SB Joshi</c:v>
              </c:pt>
              <c:pt idx="457">
                <c:v>PSP Handscomb</c:v>
              </c:pt>
              <c:pt idx="458">
                <c:v>SS Shaikh</c:v>
              </c:pt>
              <c:pt idx="459">
                <c:v>BA Bhatt</c:v>
              </c:pt>
              <c:pt idx="460">
                <c:v>J Yadav</c:v>
              </c:pt>
              <c:pt idx="461">
                <c:v>DM Bravo</c:v>
              </c:pt>
              <c:pt idx="462">
                <c:v>Shivam Sharma</c:v>
              </c:pt>
              <c:pt idx="463">
                <c:v>Rasikh Salam</c:v>
              </c:pt>
              <c:pt idx="464">
                <c:v>P Awana</c:v>
              </c:pt>
              <c:pt idx="465">
                <c:v>SJ Srivastava</c:v>
              </c:pt>
              <c:pt idx="466">
                <c:v>B Laughlin</c:v>
              </c:pt>
              <c:pt idx="467">
                <c:v>B Stanlake</c:v>
              </c:pt>
              <c:pt idx="468">
                <c:v>KMDN Kulasekara</c:v>
              </c:pt>
              <c:pt idx="469">
                <c:v>A Zampa</c:v>
              </c:pt>
              <c:pt idx="470">
                <c:v>VRV Singh</c:v>
              </c:pt>
              <c:pt idx="471">
                <c:v>RS Sodhi</c:v>
              </c:pt>
              <c:pt idx="472">
                <c:v>DP Nannes</c:v>
              </c:pt>
              <c:pt idx="473">
                <c:v>A Dananjaya</c:v>
              </c:pt>
              <c:pt idx="474">
                <c:v>CRD Fernando</c:v>
              </c:pt>
              <c:pt idx="475">
                <c:v>A Uniyal</c:v>
              </c:pt>
              <c:pt idx="476">
                <c:v>GD McGrath</c:v>
              </c:pt>
              <c:pt idx="477">
                <c:v>Avesh Khan</c:v>
              </c:pt>
              <c:pt idx="478">
                <c:v>Kartik Tyagi</c:v>
              </c:pt>
              <c:pt idx="479">
                <c:v>FH Edwards</c:v>
              </c:pt>
              <c:pt idx="480">
                <c:v>A Chandila</c:v>
              </c:pt>
              <c:pt idx="481">
                <c:v>S Tyagi</c:v>
              </c:pt>
              <c:pt idx="482">
                <c:v>R Ninan</c:v>
              </c:pt>
              <c:pt idx="483">
                <c:v>Younis Khan</c:v>
              </c:pt>
              <c:pt idx="484">
                <c:v>T Natarajan</c:v>
              </c:pt>
              <c:pt idx="485">
                <c:v>Mohammad Asif</c:v>
              </c:pt>
              <c:pt idx="486">
                <c:v>M Prasidh Krishna</c:v>
              </c:pt>
              <c:pt idx="487">
                <c:v>JE Taylor</c:v>
              </c:pt>
              <c:pt idx="488">
                <c:v>BAW Mendis</c:v>
              </c:pt>
              <c:pt idx="489">
                <c:v>Kamran Khan</c:v>
              </c:pt>
              <c:pt idx="490">
                <c:v>GC Viljoen</c:v>
              </c:pt>
              <c:pt idx="491">
                <c:v>D Kalyankrishna</c:v>
              </c:pt>
              <c:pt idx="492">
                <c:v>AJ Turner</c:v>
              </c:pt>
              <c:pt idx="493">
                <c:v>Mashrafe Mortaza</c:v>
              </c:pt>
              <c:pt idx="494">
                <c:v>Mohammad Ashraful</c:v>
              </c:pt>
              <c:pt idx="495">
                <c:v>SB Wagh</c:v>
              </c:pt>
              <c:pt idx="496">
                <c:v>S Randiv</c:v>
              </c:pt>
              <c:pt idx="497">
                <c:v>Shoaib Akhtar</c:v>
              </c:pt>
              <c:pt idx="498">
                <c:v>VS Yeligati</c:v>
              </c:pt>
              <c:pt idx="499">
                <c:v>RG More</c:v>
              </c:pt>
              <c:pt idx="500">
                <c:v>RS Gavaskar</c:v>
              </c:pt>
              <c:pt idx="501">
                <c:v>H Das</c:v>
              </c:pt>
              <c:pt idx="502">
                <c:v>A Singh</c:v>
              </c:pt>
              <c:pt idx="503">
                <c:v>KP Appanna</c:v>
              </c:pt>
              <c:pt idx="504">
                <c:v>Mustafizur Rahman</c:v>
              </c:pt>
              <c:pt idx="505">
                <c:v>SE Bond</c:v>
              </c:pt>
              <c:pt idx="506">
                <c:v>MA Wood</c:v>
              </c:pt>
              <c:pt idx="507">
                <c:v>Shoaib Ahmed</c:v>
              </c:pt>
              <c:pt idx="508">
                <c:v>PM Sarvesh Kumar</c:v>
              </c:pt>
              <c:pt idx="509">
                <c:v>P Parameswaran</c:v>
              </c:pt>
              <c:pt idx="510">
                <c:v>Shahbaz Ahmed</c:v>
              </c:pt>
              <c:pt idx="511">
                <c:v>NJ Rimmington</c:v>
              </c:pt>
              <c:pt idx="512">
                <c:v>LE Plunkett</c:v>
              </c:pt>
              <c:pt idx="513">
                <c:v>DJ Muthuswami</c:v>
              </c:pt>
              <c:pt idx="514">
                <c:v>HF Gurney</c:v>
              </c:pt>
              <c:pt idx="515">
                <c:v>BE Hendricks</c:v>
              </c:pt>
              <c:pt idx="516">
                <c:v>DP Vijaykumar</c:v>
              </c:pt>
              <c:pt idx="517">
                <c:v>M de Lange</c:v>
              </c:pt>
              <c:pt idx="518">
                <c:v>SS Cottrell</c:v>
              </c:pt>
              <c:pt idx="519">
                <c:v>Y Prithvi Raj</c:v>
              </c:pt>
              <c:pt idx="520">
                <c:v>RR Bhatkal</c:v>
              </c:pt>
              <c:pt idx="521">
                <c:v>S Lamichhane</c:v>
              </c:pt>
              <c:pt idx="522">
                <c:v>V Pratap Singh</c:v>
              </c:pt>
              <c:pt idx="523">
                <c:v>YA Abdulla</c:v>
              </c:pt>
              <c:pt idx="524">
                <c:v>S Ladda</c:v>
              </c:pt>
              <c:pt idx="525">
                <c:v>U Kaul</c:v>
              </c:pt>
              <c:pt idx="526">
                <c:v>S Kaushik</c:v>
              </c:pt>
              <c:pt idx="527">
                <c:v>Sunny Gupta</c:v>
              </c:pt>
              <c:pt idx="528">
                <c:v>ND Doshi</c:v>
              </c:pt>
              <c:pt idx="529">
                <c:v>Arshdeep Singh</c:v>
              </c:pt>
              <c:pt idx="530">
                <c:v>C Nanda</c:v>
              </c:pt>
              <c:pt idx="531">
                <c:v>IC Pandey</c:v>
              </c:pt>
              <c:pt idx="532">
                <c:v>JL Denly</c:v>
              </c:pt>
              <c:pt idx="533">
                <c:v>L Ablish</c:v>
              </c:pt>
              <c:pt idx="534">
                <c:v>Abdur Razzak</c:v>
              </c:pt>
              <c:pt idx="535">
                <c:v>KK Ahmed</c:v>
              </c:pt>
              <c:pt idx="536">
                <c:v>DR Sams</c:v>
              </c:pt>
            </c:strLit>
          </c:cat>
          <c:val>
            <c:numLit>
              <c:formatCode>General</c:formatCode>
              <c:ptCount val="537"/>
              <c:pt idx="0">
                <c:v>5878</c:v>
              </c:pt>
              <c:pt idx="1">
                <c:v>5368</c:v>
              </c:pt>
              <c:pt idx="2">
                <c:v>5254</c:v>
              </c:pt>
              <c:pt idx="3">
                <c:v>5230</c:v>
              </c:pt>
              <c:pt idx="4">
                <c:v>5197</c:v>
              </c:pt>
              <c:pt idx="5">
                <c:v>4849</c:v>
              </c:pt>
              <c:pt idx="6">
                <c:v>4772</c:v>
              </c:pt>
              <c:pt idx="7">
                <c:v>4632</c:v>
              </c:pt>
              <c:pt idx="8">
                <c:v>4607</c:v>
              </c:pt>
              <c:pt idx="9">
                <c:v>4217</c:v>
              </c:pt>
              <c:pt idx="10">
                <c:v>3933</c:v>
              </c:pt>
              <c:pt idx="11">
                <c:v>3874</c:v>
              </c:pt>
              <c:pt idx="12">
                <c:v>3823</c:v>
              </c:pt>
              <c:pt idx="13">
                <c:v>3659</c:v>
              </c:pt>
              <c:pt idx="14">
                <c:v>3268</c:v>
              </c:pt>
              <c:pt idx="15">
                <c:v>3204</c:v>
              </c:pt>
              <c:pt idx="16">
                <c:v>3023</c:v>
              </c:pt>
              <c:pt idx="17">
                <c:v>2880</c:v>
              </c:pt>
              <c:pt idx="18">
                <c:v>2848</c:v>
              </c:pt>
              <c:pt idx="19">
                <c:v>2750</c:v>
              </c:pt>
              <c:pt idx="20">
                <c:v>2728</c:v>
              </c:pt>
              <c:pt idx="21">
                <c:v>2647</c:v>
              </c:pt>
              <c:pt idx="22">
                <c:v>2619</c:v>
              </c:pt>
              <c:pt idx="23">
                <c:v>2584</c:v>
              </c:pt>
              <c:pt idx="24">
                <c:v>2477</c:v>
              </c:pt>
              <c:pt idx="25">
                <c:v>2427</c:v>
              </c:pt>
              <c:pt idx="26">
                <c:v>2385</c:v>
              </c:pt>
              <c:pt idx="27">
                <c:v>2334</c:v>
              </c:pt>
              <c:pt idx="28">
                <c:v>2333</c:v>
              </c:pt>
              <c:pt idx="29">
                <c:v>2302</c:v>
              </c:pt>
              <c:pt idx="30">
                <c:v>2200</c:v>
              </c:pt>
              <c:pt idx="31">
                <c:v>2174</c:v>
              </c:pt>
              <c:pt idx="32">
                <c:v>2159</c:v>
              </c:pt>
              <c:pt idx="33">
                <c:v>2079</c:v>
              </c:pt>
              <c:pt idx="34">
                <c:v>2069</c:v>
              </c:pt>
              <c:pt idx="35">
                <c:v>2029</c:v>
              </c:pt>
              <c:pt idx="36">
                <c:v>2024</c:v>
              </c:pt>
              <c:pt idx="37">
                <c:v>2005</c:v>
              </c:pt>
              <c:pt idx="38">
                <c:v>1979</c:v>
              </c:pt>
              <c:pt idx="39">
                <c:v>1977</c:v>
              </c:pt>
              <c:pt idx="40">
                <c:v>1959</c:v>
              </c:pt>
              <c:pt idx="41">
                <c:v>1850</c:v>
              </c:pt>
              <c:pt idx="42">
                <c:v>1802</c:v>
              </c:pt>
              <c:pt idx="43">
                <c:v>1714</c:v>
              </c:pt>
              <c:pt idx="44">
                <c:v>1695</c:v>
              </c:pt>
              <c:pt idx="45">
                <c:v>1690</c:v>
              </c:pt>
              <c:pt idx="46">
                <c:v>1687</c:v>
              </c:pt>
              <c:pt idx="47">
                <c:v>1659</c:v>
              </c:pt>
              <c:pt idx="48">
                <c:v>1619</c:v>
              </c:pt>
              <c:pt idx="49">
                <c:v>1554</c:v>
              </c:pt>
              <c:pt idx="50">
                <c:v>1517</c:v>
              </c:pt>
              <c:pt idx="51">
                <c:v>1505</c:v>
              </c:pt>
              <c:pt idx="52">
                <c:v>1490</c:v>
              </c:pt>
              <c:pt idx="53">
                <c:v>1480</c:v>
              </c:pt>
              <c:pt idx="54">
                <c:v>1441</c:v>
              </c:pt>
              <c:pt idx="55">
                <c:v>1437</c:v>
              </c:pt>
              <c:pt idx="56">
                <c:v>1400</c:v>
              </c:pt>
              <c:pt idx="57">
                <c:v>1379</c:v>
              </c:pt>
              <c:pt idx="58">
                <c:v>1349</c:v>
              </c:pt>
              <c:pt idx="59">
                <c:v>1349</c:v>
              </c:pt>
              <c:pt idx="60">
                <c:v>1322</c:v>
              </c:pt>
              <c:pt idx="61">
                <c:v>1280</c:v>
              </c:pt>
              <c:pt idx="62">
                <c:v>1272</c:v>
              </c:pt>
              <c:pt idx="63">
                <c:v>1211</c:v>
              </c:pt>
              <c:pt idx="64">
                <c:v>1153</c:v>
              </c:pt>
              <c:pt idx="65">
                <c:v>1141</c:v>
              </c:pt>
              <c:pt idx="66">
                <c:v>1139</c:v>
              </c:pt>
              <c:pt idx="67">
                <c:v>1107</c:v>
              </c:pt>
              <c:pt idx="68">
                <c:v>1079</c:v>
              </c:pt>
              <c:pt idx="69">
                <c:v>1017</c:v>
              </c:pt>
              <c:pt idx="70">
                <c:v>1012</c:v>
              </c:pt>
              <c:pt idx="71">
                <c:v>1001</c:v>
              </c:pt>
              <c:pt idx="72">
                <c:v>1000</c:v>
              </c:pt>
              <c:pt idx="73">
                <c:v>988</c:v>
              </c:pt>
              <c:pt idx="74">
                <c:v>985</c:v>
              </c:pt>
              <c:pt idx="75">
                <c:v>974</c:v>
              </c:pt>
              <c:pt idx="76">
                <c:v>974</c:v>
              </c:pt>
              <c:pt idx="77">
                <c:v>969</c:v>
              </c:pt>
              <c:pt idx="78">
                <c:v>954</c:v>
              </c:pt>
              <c:pt idx="79">
                <c:v>939</c:v>
              </c:pt>
              <c:pt idx="80">
                <c:v>920</c:v>
              </c:pt>
              <c:pt idx="81">
                <c:v>913</c:v>
              </c:pt>
              <c:pt idx="82">
                <c:v>892</c:v>
              </c:pt>
              <c:pt idx="83">
                <c:v>886</c:v>
              </c:pt>
              <c:pt idx="84">
                <c:v>880</c:v>
              </c:pt>
              <c:pt idx="85">
                <c:v>829</c:v>
              </c:pt>
              <c:pt idx="86">
                <c:v>826</c:v>
              </c:pt>
              <c:pt idx="87">
                <c:v>825</c:v>
              </c:pt>
              <c:pt idx="88">
                <c:v>798</c:v>
              </c:pt>
              <c:pt idx="89">
                <c:v>790</c:v>
              </c:pt>
              <c:pt idx="90">
                <c:v>768</c:v>
              </c:pt>
              <c:pt idx="91">
                <c:v>746</c:v>
              </c:pt>
              <c:pt idx="92">
                <c:v>739</c:v>
              </c:pt>
              <c:pt idx="93">
                <c:v>724</c:v>
              </c:pt>
              <c:pt idx="94">
                <c:v>676</c:v>
              </c:pt>
              <c:pt idx="95">
                <c:v>672</c:v>
              </c:pt>
              <c:pt idx="96">
                <c:v>663</c:v>
              </c:pt>
              <c:pt idx="97">
                <c:v>654</c:v>
              </c:pt>
              <c:pt idx="98">
                <c:v>625</c:v>
              </c:pt>
              <c:pt idx="99">
                <c:v>604</c:v>
              </c:pt>
              <c:pt idx="100">
                <c:v>584</c:v>
              </c:pt>
              <c:pt idx="101">
                <c:v>577</c:v>
              </c:pt>
              <c:pt idx="102">
                <c:v>551</c:v>
              </c:pt>
              <c:pt idx="103">
                <c:v>538</c:v>
              </c:pt>
              <c:pt idx="104">
                <c:v>531</c:v>
              </c:pt>
              <c:pt idx="105">
                <c:v>527</c:v>
              </c:pt>
              <c:pt idx="106">
                <c:v>521</c:v>
              </c:pt>
              <c:pt idx="107">
                <c:v>514</c:v>
              </c:pt>
              <c:pt idx="108">
                <c:v>511</c:v>
              </c:pt>
              <c:pt idx="109">
                <c:v>506</c:v>
              </c:pt>
              <c:pt idx="110">
                <c:v>505</c:v>
              </c:pt>
              <c:pt idx="111">
                <c:v>473</c:v>
              </c:pt>
              <c:pt idx="112">
                <c:v>446</c:v>
              </c:pt>
              <c:pt idx="113">
                <c:v>441</c:v>
              </c:pt>
              <c:pt idx="114">
                <c:v>430</c:v>
              </c:pt>
              <c:pt idx="115">
                <c:v>423</c:v>
              </c:pt>
              <c:pt idx="116">
                <c:v>422</c:v>
              </c:pt>
              <c:pt idx="117">
                <c:v>417</c:v>
              </c:pt>
              <c:pt idx="118">
                <c:v>412</c:v>
              </c:pt>
              <c:pt idx="119">
                <c:v>409</c:v>
              </c:pt>
              <c:pt idx="120">
                <c:v>405</c:v>
              </c:pt>
              <c:pt idx="121">
                <c:v>401</c:v>
              </c:pt>
              <c:pt idx="122">
                <c:v>394</c:v>
              </c:pt>
              <c:pt idx="123">
                <c:v>390</c:v>
              </c:pt>
              <c:pt idx="124">
                <c:v>388</c:v>
              </c:pt>
              <c:pt idx="125">
                <c:v>375</c:v>
              </c:pt>
              <c:pt idx="126">
                <c:v>368</c:v>
              </c:pt>
              <c:pt idx="127">
                <c:v>366</c:v>
              </c:pt>
              <c:pt idx="128">
                <c:v>365</c:v>
              </c:pt>
              <c:pt idx="129">
                <c:v>362</c:v>
              </c:pt>
              <c:pt idx="130">
                <c:v>342</c:v>
              </c:pt>
              <c:pt idx="131">
                <c:v>340</c:v>
              </c:pt>
              <c:pt idx="132">
                <c:v>339</c:v>
              </c:pt>
              <c:pt idx="133">
                <c:v>334</c:v>
              </c:pt>
              <c:pt idx="134">
                <c:v>327</c:v>
              </c:pt>
              <c:pt idx="135">
                <c:v>326</c:v>
              </c:pt>
              <c:pt idx="136">
                <c:v>317</c:v>
              </c:pt>
              <c:pt idx="137">
                <c:v>310</c:v>
              </c:pt>
              <c:pt idx="138">
                <c:v>309</c:v>
              </c:pt>
              <c:pt idx="139">
                <c:v>304</c:v>
              </c:pt>
              <c:pt idx="140">
                <c:v>303</c:v>
              </c:pt>
              <c:pt idx="141">
                <c:v>302</c:v>
              </c:pt>
              <c:pt idx="142">
                <c:v>300</c:v>
              </c:pt>
              <c:pt idx="143">
                <c:v>295</c:v>
              </c:pt>
              <c:pt idx="144">
                <c:v>293</c:v>
              </c:pt>
              <c:pt idx="145">
                <c:v>285</c:v>
              </c:pt>
              <c:pt idx="146">
                <c:v>284</c:v>
              </c:pt>
              <c:pt idx="147">
                <c:v>282</c:v>
              </c:pt>
              <c:pt idx="148">
                <c:v>281</c:v>
              </c:pt>
              <c:pt idx="149">
                <c:v>280</c:v>
              </c:pt>
              <c:pt idx="150">
                <c:v>280</c:v>
              </c:pt>
              <c:pt idx="151">
                <c:v>278</c:v>
              </c:pt>
              <c:pt idx="152">
                <c:v>275</c:v>
              </c:pt>
              <c:pt idx="153">
                <c:v>270</c:v>
              </c:pt>
              <c:pt idx="154">
                <c:v>270</c:v>
              </c:pt>
              <c:pt idx="155">
                <c:v>259</c:v>
              </c:pt>
              <c:pt idx="156">
                <c:v>246</c:v>
              </c:pt>
              <c:pt idx="157">
                <c:v>241</c:v>
              </c:pt>
              <c:pt idx="158">
                <c:v>238</c:v>
              </c:pt>
              <c:pt idx="159">
                <c:v>237</c:v>
              </c:pt>
              <c:pt idx="160">
                <c:v>225</c:v>
              </c:pt>
              <c:pt idx="161">
                <c:v>223</c:v>
              </c:pt>
              <c:pt idx="162">
                <c:v>218</c:v>
              </c:pt>
              <c:pt idx="163">
                <c:v>217</c:v>
              </c:pt>
              <c:pt idx="164">
                <c:v>205</c:v>
              </c:pt>
              <c:pt idx="165">
                <c:v>205</c:v>
              </c:pt>
              <c:pt idx="166">
                <c:v>204</c:v>
              </c:pt>
              <c:pt idx="167">
                <c:v>203</c:v>
              </c:pt>
              <c:pt idx="168">
                <c:v>198</c:v>
              </c:pt>
              <c:pt idx="169">
                <c:v>196</c:v>
              </c:pt>
              <c:pt idx="170">
                <c:v>195</c:v>
              </c:pt>
              <c:pt idx="171">
                <c:v>194</c:v>
              </c:pt>
              <c:pt idx="172">
                <c:v>193</c:v>
              </c:pt>
              <c:pt idx="173">
                <c:v>193</c:v>
              </c:pt>
              <c:pt idx="174">
                <c:v>192</c:v>
              </c:pt>
              <c:pt idx="175">
                <c:v>187</c:v>
              </c:pt>
              <c:pt idx="176">
                <c:v>186</c:v>
              </c:pt>
              <c:pt idx="177">
                <c:v>186</c:v>
              </c:pt>
              <c:pt idx="178">
                <c:v>183</c:v>
              </c:pt>
              <c:pt idx="179">
                <c:v>183</c:v>
              </c:pt>
              <c:pt idx="180">
                <c:v>181</c:v>
              </c:pt>
              <c:pt idx="181">
                <c:v>181</c:v>
              </c:pt>
              <c:pt idx="182">
                <c:v>179</c:v>
              </c:pt>
              <c:pt idx="183">
                <c:v>179</c:v>
              </c:pt>
              <c:pt idx="184">
                <c:v>177</c:v>
              </c:pt>
              <c:pt idx="185">
                <c:v>177</c:v>
              </c:pt>
              <c:pt idx="186">
                <c:v>170</c:v>
              </c:pt>
              <c:pt idx="187">
                <c:v>169</c:v>
              </c:pt>
              <c:pt idx="188">
                <c:v>169</c:v>
              </c:pt>
              <c:pt idx="189">
                <c:v>167</c:v>
              </c:pt>
              <c:pt idx="190">
                <c:v>167</c:v>
              </c:pt>
              <c:pt idx="191">
                <c:v>167</c:v>
              </c:pt>
              <c:pt idx="192">
                <c:v>164</c:v>
              </c:pt>
              <c:pt idx="193">
                <c:v>164</c:v>
              </c:pt>
              <c:pt idx="194">
                <c:v>161</c:v>
              </c:pt>
              <c:pt idx="195">
                <c:v>159</c:v>
              </c:pt>
              <c:pt idx="196">
                <c:v>159</c:v>
              </c:pt>
              <c:pt idx="197">
                <c:v>153</c:v>
              </c:pt>
              <c:pt idx="198">
                <c:v>148</c:v>
              </c:pt>
              <c:pt idx="199">
                <c:v>147</c:v>
              </c:pt>
              <c:pt idx="200">
                <c:v>146</c:v>
              </c:pt>
              <c:pt idx="201">
                <c:v>145</c:v>
              </c:pt>
              <c:pt idx="202">
                <c:v>143</c:v>
              </c:pt>
              <c:pt idx="203">
                <c:v>140</c:v>
              </c:pt>
              <c:pt idx="204">
                <c:v>139</c:v>
              </c:pt>
              <c:pt idx="205">
                <c:v>137</c:v>
              </c:pt>
              <c:pt idx="206">
                <c:v>136</c:v>
              </c:pt>
              <c:pt idx="207">
                <c:v>133</c:v>
              </c:pt>
              <c:pt idx="208">
                <c:v>131</c:v>
              </c:pt>
              <c:pt idx="209">
                <c:v>130</c:v>
              </c:pt>
              <c:pt idx="210">
                <c:v>128</c:v>
              </c:pt>
              <c:pt idx="211">
                <c:v>128</c:v>
              </c:pt>
              <c:pt idx="212">
                <c:v>127</c:v>
              </c:pt>
              <c:pt idx="213">
                <c:v>127</c:v>
              </c:pt>
              <c:pt idx="214">
                <c:v>127</c:v>
              </c:pt>
              <c:pt idx="215">
                <c:v>126</c:v>
              </c:pt>
              <c:pt idx="216">
                <c:v>125</c:v>
              </c:pt>
              <c:pt idx="217">
                <c:v>125</c:v>
              </c:pt>
              <c:pt idx="218">
                <c:v>125</c:v>
              </c:pt>
              <c:pt idx="219">
                <c:v>124</c:v>
              </c:pt>
              <c:pt idx="220">
                <c:v>123</c:v>
              </c:pt>
              <c:pt idx="221">
                <c:v>122</c:v>
              </c:pt>
              <c:pt idx="222">
                <c:v>122</c:v>
              </c:pt>
              <c:pt idx="223">
                <c:v>121</c:v>
              </c:pt>
              <c:pt idx="224">
                <c:v>121</c:v>
              </c:pt>
              <c:pt idx="225">
                <c:v>120</c:v>
              </c:pt>
              <c:pt idx="226">
                <c:v>117</c:v>
              </c:pt>
              <c:pt idx="227">
                <c:v>117</c:v>
              </c:pt>
              <c:pt idx="228">
                <c:v>117</c:v>
              </c:pt>
              <c:pt idx="229">
                <c:v>116</c:v>
              </c:pt>
              <c:pt idx="230">
                <c:v>115</c:v>
              </c:pt>
              <c:pt idx="231">
                <c:v>115</c:v>
              </c:pt>
              <c:pt idx="232">
                <c:v>113</c:v>
              </c:pt>
              <c:pt idx="233">
                <c:v>111</c:v>
              </c:pt>
              <c:pt idx="234">
                <c:v>111</c:v>
              </c:pt>
              <c:pt idx="235">
                <c:v>106</c:v>
              </c:pt>
              <c:pt idx="236">
                <c:v>106</c:v>
              </c:pt>
              <c:pt idx="237">
                <c:v>106</c:v>
              </c:pt>
              <c:pt idx="238">
                <c:v>104</c:v>
              </c:pt>
              <c:pt idx="239">
                <c:v>104</c:v>
              </c:pt>
              <c:pt idx="240">
                <c:v>103</c:v>
              </c:pt>
              <c:pt idx="241">
                <c:v>99</c:v>
              </c:pt>
              <c:pt idx="242">
                <c:v>99</c:v>
              </c:pt>
              <c:pt idx="243">
                <c:v>98</c:v>
              </c:pt>
              <c:pt idx="244">
                <c:v>98</c:v>
              </c:pt>
              <c:pt idx="245">
                <c:v>96</c:v>
              </c:pt>
              <c:pt idx="246">
                <c:v>92</c:v>
              </c:pt>
              <c:pt idx="247">
                <c:v>92</c:v>
              </c:pt>
              <c:pt idx="248">
                <c:v>91</c:v>
              </c:pt>
              <c:pt idx="249">
                <c:v>91</c:v>
              </c:pt>
              <c:pt idx="250">
                <c:v>91</c:v>
              </c:pt>
              <c:pt idx="251">
                <c:v>90</c:v>
              </c:pt>
              <c:pt idx="252">
                <c:v>88</c:v>
              </c:pt>
              <c:pt idx="253">
                <c:v>88</c:v>
              </c:pt>
              <c:pt idx="254">
                <c:v>87</c:v>
              </c:pt>
              <c:pt idx="255">
                <c:v>87</c:v>
              </c:pt>
              <c:pt idx="256">
                <c:v>87</c:v>
              </c:pt>
              <c:pt idx="257">
                <c:v>85</c:v>
              </c:pt>
              <c:pt idx="258">
                <c:v>83</c:v>
              </c:pt>
              <c:pt idx="259">
                <c:v>81</c:v>
              </c:pt>
              <c:pt idx="260">
                <c:v>81</c:v>
              </c:pt>
              <c:pt idx="261">
                <c:v>81</c:v>
              </c:pt>
              <c:pt idx="262">
                <c:v>79</c:v>
              </c:pt>
              <c:pt idx="263">
                <c:v>78</c:v>
              </c:pt>
              <c:pt idx="264">
                <c:v>78</c:v>
              </c:pt>
              <c:pt idx="265">
                <c:v>77</c:v>
              </c:pt>
              <c:pt idx="266">
                <c:v>77</c:v>
              </c:pt>
              <c:pt idx="267">
                <c:v>76</c:v>
              </c:pt>
              <c:pt idx="268">
                <c:v>76</c:v>
              </c:pt>
              <c:pt idx="269">
                <c:v>75</c:v>
              </c:pt>
              <c:pt idx="270">
                <c:v>73</c:v>
              </c:pt>
              <c:pt idx="271">
                <c:v>73</c:v>
              </c:pt>
              <c:pt idx="272">
                <c:v>73</c:v>
              </c:pt>
              <c:pt idx="273">
                <c:v>70</c:v>
              </c:pt>
              <c:pt idx="274">
                <c:v>69</c:v>
              </c:pt>
              <c:pt idx="275">
                <c:v>67</c:v>
              </c:pt>
              <c:pt idx="276">
                <c:v>66</c:v>
              </c:pt>
              <c:pt idx="277">
                <c:v>66</c:v>
              </c:pt>
              <c:pt idx="278">
                <c:v>64</c:v>
              </c:pt>
              <c:pt idx="279">
                <c:v>64</c:v>
              </c:pt>
              <c:pt idx="280">
                <c:v>63</c:v>
              </c:pt>
              <c:pt idx="281">
                <c:v>63</c:v>
              </c:pt>
              <c:pt idx="282">
                <c:v>63</c:v>
              </c:pt>
              <c:pt idx="283">
                <c:v>62</c:v>
              </c:pt>
              <c:pt idx="284">
                <c:v>61</c:v>
              </c:pt>
              <c:pt idx="285">
                <c:v>59</c:v>
              </c:pt>
              <c:pt idx="286">
                <c:v>57</c:v>
              </c:pt>
              <c:pt idx="287">
                <c:v>56</c:v>
              </c:pt>
              <c:pt idx="288">
                <c:v>56</c:v>
              </c:pt>
              <c:pt idx="289">
                <c:v>55</c:v>
              </c:pt>
              <c:pt idx="290">
                <c:v>55</c:v>
              </c:pt>
              <c:pt idx="291">
                <c:v>54</c:v>
              </c:pt>
              <c:pt idx="292">
                <c:v>53</c:v>
              </c:pt>
              <c:pt idx="293">
                <c:v>53</c:v>
              </c:pt>
              <c:pt idx="294">
                <c:v>52</c:v>
              </c:pt>
              <c:pt idx="295">
                <c:v>52</c:v>
              </c:pt>
              <c:pt idx="296">
                <c:v>51</c:v>
              </c:pt>
              <c:pt idx="297">
                <c:v>51</c:v>
              </c:pt>
              <c:pt idx="298">
                <c:v>50</c:v>
              </c:pt>
              <c:pt idx="299">
                <c:v>50</c:v>
              </c:pt>
              <c:pt idx="300">
                <c:v>49</c:v>
              </c:pt>
              <c:pt idx="301">
                <c:v>49</c:v>
              </c:pt>
              <c:pt idx="302">
                <c:v>49</c:v>
              </c:pt>
              <c:pt idx="303">
                <c:v>48</c:v>
              </c:pt>
              <c:pt idx="304">
                <c:v>47</c:v>
              </c:pt>
              <c:pt idx="305">
                <c:v>46</c:v>
              </c:pt>
              <c:pt idx="306">
                <c:v>44</c:v>
              </c:pt>
              <c:pt idx="307">
                <c:v>44</c:v>
              </c:pt>
              <c:pt idx="308">
                <c:v>43</c:v>
              </c:pt>
              <c:pt idx="309">
                <c:v>42</c:v>
              </c:pt>
              <c:pt idx="310">
                <c:v>42</c:v>
              </c:pt>
              <c:pt idx="311">
                <c:v>41</c:v>
              </c:pt>
              <c:pt idx="312">
                <c:v>40</c:v>
              </c:pt>
              <c:pt idx="313">
                <c:v>40</c:v>
              </c:pt>
              <c:pt idx="314">
                <c:v>40</c:v>
              </c:pt>
              <c:pt idx="315">
                <c:v>40</c:v>
              </c:pt>
              <c:pt idx="316">
                <c:v>39</c:v>
              </c:pt>
              <c:pt idx="317">
                <c:v>39</c:v>
              </c:pt>
              <c:pt idx="318">
                <c:v>39</c:v>
              </c:pt>
              <c:pt idx="319">
                <c:v>39</c:v>
              </c:pt>
              <c:pt idx="320">
                <c:v>39</c:v>
              </c:pt>
              <c:pt idx="321">
                <c:v>38</c:v>
              </c:pt>
              <c:pt idx="322">
                <c:v>37</c:v>
              </c:pt>
              <c:pt idx="323">
                <c:v>36</c:v>
              </c:pt>
              <c:pt idx="324">
                <c:v>36</c:v>
              </c:pt>
              <c:pt idx="325">
                <c:v>36</c:v>
              </c:pt>
              <c:pt idx="326">
                <c:v>36</c:v>
              </c:pt>
              <c:pt idx="327">
                <c:v>36</c:v>
              </c:pt>
              <c:pt idx="328">
                <c:v>36</c:v>
              </c:pt>
              <c:pt idx="329">
                <c:v>35</c:v>
              </c:pt>
              <c:pt idx="330">
                <c:v>35</c:v>
              </c:pt>
              <c:pt idx="331">
                <c:v>34</c:v>
              </c:pt>
              <c:pt idx="332">
                <c:v>34</c:v>
              </c:pt>
              <c:pt idx="333">
                <c:v>34</c:v>
              </c:pt>
              <c:pt idx="334">
                <c:v>34</c:v>
              </c:pt>
              <c:pt idx="335">
                <c:v>33</c:v>
              </c:pt>
              <c:pt idx="336">
                <c:v>33</c:v>
              </c:pt>
              <c:pt idx="337">
                <c:v>33</c:v>
              </c:pt>
              <c:pt idx="338">
                <c:v>32</c:v>
              </c:pt>
              <c:pt idx="339">
                <c:v>32</c:v>
              </c:pt>
              <c:pt idx="340">
                <c:v>32</c:v>
              </c:pt>
              <c:pt idx="341">
                <c:v>32</c:v>
              </c:pt>
              <c:pt idx="342">
                <c:v>32</c:v>
              </c:pt>
              <c:pt idx="343">
                <c:v>31</c:v>
              </c:pt>
              <c:pt idx="344">
                <c:v>31</c:v>
              </c:pt>
              <c:pt idx="345">
                <c:v>31</c:v>
              </c:pt>
              <c:pt idx="346">
                <c:v>31</c:v>
              </c:pt>
              <c:pt idx="347">
                <c:v>29</c:v>
              </c:pt>
              <c:pt idx="348">
                <c:v>29</c:v>
              </c:pt>
              <c:pt idx="349">
                <c:v>29</c:v>
              </c:pt>
              <c:pt idx="350">
                <c:v>28</c:v>
              </c:pt>
              <c:pt idx="351">
                <c:v>27</c:v>
              </c:pt>
              <c:pt idx="352">
                <c:v>26</c:v>
              </c:pt>
              <c:pt idx="353">
                <c:v>26</c:v>
              </c:pt>
              <c:pt idx="354">
                <c:v>26</c:v>
              </c:pt>
              <c:pt idx="355">
                <c:v>26</c:v>
              </c:pt>
              <c:pt idx="356">
                <c:v>25</c:v>
              </c:pt>
              <c:pt idx="357">
                <c:v>25</c:v>
              </c:pt>
              <c:pt idx="358">
                <c:v>24</c:v>
              </c:pt>
              <c:pt idx="359">
                <c:v>24</c:v>
              </c:pt>
              <c:pt idx="360">
                <c:v>24</c:v>
              </c:pt>
              <c:pt idx="361">
                <c:v>24</c:v>
              </c:pt>
              <c:pt idx="362">
                <c:v>23</c:v>
              </c:pt>
              <c:pt idx="363">
                <c:v>23</c:v>
              </c:pt>
              <c:pt idx="364">
                <c:v>23</c:v>
              </c:pt>
              <c:pt idx="365">
                <c:v>23</c:v>
              </c:pt>
              <c:pt idx="366">
                <c:v>22</c:v>
              </c:pt>
              <c:pt idx="367">
                <c:v>22</c:v>
              </c:pt>
              <c:pt idx="368">
                <c:v>22</c:v>
              </c:pt>
              <c:pt idx="369">
                <c:v>22</c:v>
              </c:pt>
              <c:pt idx="370">
                <c:v>21</c:v>
              </c:pt>
              <c:pt idx="371">
                <c:v>21</c:v>
              </c:pt>
              <c:pt idx="372">
                <c:v>20</c:v>
              </c:pt>
              <c:pt idx="373">
                <c:v>20</c:v>
              </c:pt>
              <c:pt idx="374">
                <c:v>20</c:v>
              </c:pt>
              <c:pt idx="375">
                <c:v>20</c:v>
              </c:pt>
              <c:pt idx="376">
                <c:v>20</c:v>
              </c:pt>
              <c:pt idx="377">
                <c:v>20</c:v>
              </c:pt>
              <c:pt idx="378">
                <c:v>19</c:v>
              </c:pt>
              <c:pt idx="379">
                <c:v>19</c:v>
              </c:pt>
              <c:pt idx="380">
                <c:v>19</c:v>
              </c:pt>
              <c:pt idx="381">
                <c:v>19</c:v>
              </c:pt>
              <c:pt idx="382">
                <c:v>19</c:v>
              </c:pt>
              <c:pt idx="383">
                <c:v>19</c:v>
              </c:pt>
              <c:pt idx="384">
                <c:v>19</c:v>
              </c:pt>
              <c:pt idx="385">
                <c:v>19</c:v>
              </c:pt>
              <c:pt idx="386">
                <c:v>18</c:v>
              </c:pt>
              <c:pt idx="387">
                <c:v>18</c:v>
              </c:pt>
              <c:pt idx="388">
                <c:v>18</c:v>
              </c:pt>
              <c:pt idx="389">
                <c:v>18</c:v>
              </c:pt>
              <c:pt idx="390">
                <c:v>18</c:v>
              </c:pt>
              <c:pt idx="391">
                <c:v>18</c:v>
              </c:pt>
              <c:pt idx="392">
                <c:v>18</c:v>
              </c:pt>
              <c:pt idx="393">
                <c:v>17</c:v>
              </c:pt>
              <c:pt idx="394">
                <c:v>17</c:v>
              </c:pt>
              <c:pt idx="395">
                <c:v>16</c:v>
              </c:pt>
              <c:pt idx="396">
                <c:v>16</c:v>
              </c:pt>
              <c:pt idx="397">
                <c:v>15</c:v>
              </c:pt>
              <c:pt idx="398">
                <c:v>15</c:v>
              </c:pt>
              <c:pt idx="399">
                <c:v>15</c:v>
              </c:pt>
              <c:pt idx="400">
                <c:v>15</c:v>
              </c:pt>
              <c:pt idx="401">
                <c:v>15</c:v>
              </c:pt>
              <c:pt idx="402">
                <c:v>15</c:v>
              </c:pt>
              <c:pt idx="403">
                <c:v>15</c:v>
              </c:pt>
              <c:pt idx="404">
                <c:v>15</c:v>
              </c:pt>
              <c:pt idx="405">
                <c:v>14</c:v>
              </c:pt>
              <c:pt idx="406">
                <c:v>14</c:v>
              </c:pt>
              <c:pt idx="407">
                <c:v>13</c:v>
              </c:pt>
              <c:pt idx="408">
                <c:v>13</c:v>
              </c:pt>
              <c:pt idx="409">
                <c:v>13</c:v>
              </c:pt>
              <c:pt idx="410">
                <c:v>13</c:v>
              </c:pt>
              <c:pt idx="411">
                <c:v>12</c:v>
              </c:pt>
              <c:pt idx="412">
                <c:v>12</c:v>
              </c:pt>
              <c:pt idx="413">
                <c:v>12</c:v>
              </c:pt>
              <c:pt idx="414">
                <c:v>12</c:v>
              </c:pt>
              <c:pt idx="415">
                <c:v>12</c:v>
              </c:pt>
              <c:pt idx="416">
                <c:v>12</c:v>
              </c:pt>
              <c:pt idx="417">
                <c:v>12</c:v>
              </c:pt>
              <c:pt idx="418">
                <c:v>12</c:v>
              </c:pt>
              <c:pt idx="419">
                <c:v>12</c:v>
              </c:pt>
              <c:pt idx="420">
                <c:v>11</c:v>
              </c:pt>
              <c:pt idx="421">
                <c:v>11</c:v>
              </c:pt>
              <c:pt idx="422">
                <c:v>11</c:v>
              </c:pt>
              <c:pt idx="423">
                <c:v>11</c:v>
              </c:pt>
              <c:pt idx="424">
                <c:v>11</c:v>
              </c:pt>
              <c:pt idx="425">
                <c:v>10</c:v>
              </c:pt>
              <c:pt idx="426">
                <c:v>10</c:v>
              </c:pt>
              <c:pt idx="427">
                <c:v>10</c:v>
              </c:pt>
              <c:pt idx="428">
                <c:v>10</c:v>
              </c:pt>
              <c:pt idx="429">
                <c:v>10</c:v>
              </c:pt>
              <c:pt idx="430">
                <c:v>10</c:v>
              </c:pt>
              <c:pt idx="431">
                <c:v>10</c:v>
              </c:pt>
              <c:pt idx="432">
                <c:v>10</c:v>
              </c:pt>
              <c:pt idx="433">
                <c:v>10</c:v>
              </c:pt>
              <c:pt idx="434">
                <c:v>9</c:v>
              </c:pt>
              <c:pt idx="435">
                <c:v>9</c:v>
              </c:pt>
              <c:pt idx="436">
                <c:v>8</c:v>
              </c:pt>
              <c:pt idx="437">
                <c:v>8</c:v>
              </c:pt>
              <c:pt idx="438">
                <c:v>8</c:v>
              </c:pt>
              <c:pt idx="439">
                <c:v>8</c:v>
              </c:pt>
              <c:pt idx="440">
                <c:v>8</c:v>
              </c:pt>
              <c:pt idx="441">
                <c:v>8</c:v>
              </c:pt>
              <c:pt idx="442">
                <c:v>8</c:v>
              </c:pt>
              <c:pt idx="443">
                <c:v>8</c:v>
              </c:pt>
              <c:pt idx="444">
                <c:v>7</c:v>
              </c:pt>
              <c:pt idx="445">
                <c:v>7</c:v>
              </c:pt>
              <c:pt idx="446">
                <c:v>7</c:v>
              </c:pt>
              <c:pt idx="447">
                <c:v>7</c:v>
              </c:pt>
              <c:pt idx="448">
                <c:v>7</c:v>
              </c:pt>
              <c:pt idx="449">
                <c:v>7</c:v>
              </c:pt>
              <c:pt idx="450">
                <c:v>7</c:v>
              </c:pt>
              <c:pt idx="451">
                <c:v>7</c:v>
              </c:pt>
              <c:pt idx="452">
                <c:v>7</c:v>
              </c:pt>
              <c:pt idx="453">
                <c:v>7</c:v>
              </c:pt>
              <c:pt idx="454">
                <c:v>7</c:v>
              </c:pt>
              <c:pt idx="455">
                <c:v>7</c:v>
              </c:pt>
              <c:pt idx="456">
                <c:v>6</c:v>
              </c:pt>
              <c:pt idx="457">
                <c:v>6</c:v>
              </c:pt>
              <c:pt idx="458">
                <c:v>6</c:v>
              </c:pt>
              <c:pt idx="459">
                <c:v>6</c:v>
              </c:pt>
              <c:pt idx="460">
                <c:v>6</c:v>
              </c:pt>
              <c:pt idx="461">
                <c:v>6</c:v>
              </c:pt>
              <c:pt idx="462">
                <c:v>5</c:v>
              </c:pt>
              <c:pt idx="463">
                <c:v>5</c:v>
              </c:pt>
              <c:pt idx="464">
                <c:v>5</c:v>
              </c:pt>
              <c:pt idx="465">
                <c:v>5</c:v>
              </c:pt>
              <c:pt idx="466">
                <c:v>5</c:v>
              </c:pt>
              <c:pt idx="467">
                <c:v>5</c:v>
              </c:pt>
              <c:pt idx="468">
                <c:v>5</c:v>
              </c:pt>
              <c:pt idx="469">
                <c:v>5</c:v>
              </c:pt>
              <c:pt idx="470">
                <c:v>4</c:v>
              </c:pt>
              <c:pt idx="471">
                <c:v>4</c:v>
              </c:pt>
              <c:pt idx="472">
                <c:v>4</c:v>
              </c:pt>
              <c:pt idx="473">
                <c:v>4</c:v>
              </c:pt>
              <c:pt idx="474">
                <c:v>4</c:v>
              </c:pt>
              <c:pt idx="475">
                <c:v>4</c:v>
              </c:pt>
              <c:pt idx="476">
                <c:v>4</c:v>
              </c:pt>
              <c:pt idx="477">
                <c:v>4</c:v>
              </c:pt>
              <c:pt idx="478">
                <c:v>4</c:v>
              </c:pt>
              <c:pt idx="479">
                <c:v>4</c:v>
              </c:pt>
              <c:pt idx="480">
                <c:v>4</c:v>
              </c:pt>
              <c:pt idx="481">
                <c:v>3</c:v>
              </c:pt>
              <c:pt idx="482">
                <c:v>3</c:v>
              </c:pt>
              <c:pt idx="483">
                <c:v>3</c:v>
              </c:pt>
              <c:pt idx="484">
                <c:v>3</c:v>
              </c:pt>
              <c:pt idx="485">
                <c:v>3</c:v>
              </c:pt>
              <c:pt idx="486">
                <c:v>3</c:v>
              </c:pt>
              <c:pt idx="487">
                <c:v>3</c:v>
              </c:pt>
              <c:pt idx="488">
                <c:v>3</c:v>
              </c:pt>
              <c:pt idx="489">
                <c:v>3</c:v>
              </c:pt>
              <c:pt idx="490">
                <c:v>3</c:v>
              </c:pt>
              <c:pt idx="491">
                <c:v>3</c:v>
              </c:pt>
              <c:pt idx="492">
                <c:v>3</c:v>
              </c:pt>
              <c:pt idx="493">
                <c:v>2</c:v>
              </c:pt>
              <c:pt idx="494">
                <c:v>2</c:v>
              </c:pt>
              <c:pt idx="495">
                <c:v>2</c:v>
              </c:pt>
              <c:pt idx="496">
                <c:v>2</c:v>
              </c:pt>
              <c:pt idx="497">
                <c:v>2</c:v>
              </c:pt>
              <c:pt idx="498">
                <c:v>2</c:v>
              </c:pt>
              <c:pt idx="499">
                <c:v>2</c:v>
              </c:pt>
              <c:pt idx="500">
                <c:v>2</c:v>
              </c:pt>
              <c:pt idx="501">
                <c:v>2</c:v>
              </c:pt>
              <c:pt idx="502">
                <c:v>2</c:v>
              </c:pt>
              <c:pt idx="503">
                <c:v>2</c:v>
              </c:pt>
              <c:pt idx="504">
                <c:v>1</c:v>
              </c:pt>
              <c:pt idx="505">
                <c:v>1</c:v>
              </c:pt>
              <c:pt idx="506">
                <c:v>1</c:v>
              </c:pt>
              <c:pt idx="507">
                <c:v>1</c:v>
              </c:pt>
              <c:pt idx="508">
                <c:v>1</c:v>
              </c:pt>
              <c:pt idx="509">
                <c:v>1</c:v>
              </c:pt>
              <c:pt idx="510">
                <c:v>1</c:v>
              </c:pt>
              <c:pt idx="511">
                <c:v>1</c:v>
              </c:pt>
              <c:pt idx="512">
                <c:v>1</c:v>
              </c:pt>
              <c:pt idx="513">
                <c:v>1</c:v>
              </c:pt>
              <c:pt idx="514">
                <c:v>1</c:v>
              </c:pt>
              <c:pt idx="515">
                <c:v>1</c:v>
              </c:pt>
              <c:pt idx="516">
                <c:v>1</c:v>
              </c:pt>
              <c:pt idx="517">
                <c:v>1</c:v>
              </c:pt>
              <c:pt idx="518">
                <c:v>0</c:v>
              </c:pt>
              <c:pt idx="519">
                <c:v>0</c:v>
              </c:pt>
              <c:pt idx="520">
                <c:v>0</c:v>
              </c:pt>
              <c:pt idx="521">
                <c:v>0</c:v>
              </c:pt>
              <c:pt idx="522">
                <c:v>0</c:v>
              </c:pt>
              <c:pt idx="523">
                <c:v>0</c:v>
              </c:pt>
              <c:pt idx="524">
                <c:v>0</c:v>
              </c:pt>
              <c:pt idx="525">
                <c:v>0</c:v>
              </c:pt>
              <c:pt idx="526">
                <c:v>0</c:v>
              </c:pt>
              <c:pt idx="527">
                <c:v>0</c:v>
              </c:pt>
              <c:pt idx="528">
                <c:v>0</c:v>
              </c:pt>
              <c:pt idx="529">
                <c:v>0</c:v>
              </c:pt>
              <c:pt idx="530">
                <c:v>0</c:v>
              </c:pt>
              <c:pt idx="531">
                <c:v>0</c:v>
              </c:pt>
              <c:pt idx="532">
                <c:v>0</c:v>
              </c:pt>
              <c:pt idx="533">
                <c:v>0</c:v>
              </c:pt>
              <c:pt idx="534">
                <c:v>0</c:v>
              </c:pt>
              <c:pt idx="535">
                <c:v>0</c:v>
              </c:pt>
              <c:pt idx="53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C462-4D52-A9D5-0E92F5290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51744"/>
        <c:axId val="1674762144"/>
      </c:barChart>
      <c:catAx>
        <c:axId val="167475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762144"/>
        <c:crosses val="autoZero"/>
        <c:auto val="1"/>
        <c:lblAlgn val="ctr"/>
        <c:lblOffset val="100"/>
        <c:noMultiLvlLbl val="0"/>
      </c:catAx>
      <c:valAx>
        <c:axId val="16747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75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37"/>
              <c:pt idx="0">
                <c:v>V Kohli</c:v>
              </c:pt>
              <c:pt idx="1">
                <c:v>SK Raina</c:v>
              </c:pt>
              <c:pt idx="2">
                <c:v>DA Warner</c:v>
              </c:pt>
              <c:pt idx="3">
                <c:v>S Dhawan</c:v>
              </c:pt>
              <c:pt idx="4">
                <c:v>RG Sharma</c:v>
              </c:pt>
              <c:pt idx="5">
                <c:v>CH Gayle</c:v>
              </c:pt>
              <c:pt idx="6">
                <c:v>AB de Villiers</c:v>
              </c:pt>
              <c:pt idx="7">
                <c:v>RV Uthappa</c:v>
              </c:pt>
              <c:pt idx="8">
                <c:v>MS Dhoni</c:v>
              </c:pt>
              <c:pt idx="9">
                <c:v>G Gambhir</c:v>
              </c:pt>
              <c:pt idx="10">
                <c:v>AM Rahane</c:v>
              </c:pt>
              <c:pt idx="11">
                <c:v>SR Watson</c:v>
              </c:pt>
              <c:pt idx="12">
                <c:v>KD Karthik</c:v>
              </c:pt>
              <c:pt idx="13">
                <c:v>AT Rayudu</c:v>
              </c:pt>
              <c:pt idx="14">
                <c:v>MK Pandey</c:v>
              </c:pt>
              <c:pt idx="15">
                <c:v>YK Pathan</c:v>
              </c:pt>
              <c:pt idx="16">
                <c:v>KA Pollard</c:v>
              </c:pt>
              <c:pt idx="17">
                <c:v>BB McCullum</c:v>
              </c:pt>
              <c:pt idx="18">
                <c:v>PA Patel</c:v>
              </c:pt>
              <c:pt idx="19">
                <c:v>V Sehwag</c:v>
              </c:pt>
              <c:pt idx="20">
                <c:v>Yuvraj Singh</c:v>
              </c:pt>
              <c:pt idx="21">
                <c:v>M Vijay</c:v>
              </c:pt>
              <c:pt idx="22">
                <c:v>KL Rahul</c:v>
              </c:pt>
              <c:pt idx="23">
                <c:v>SV Samson</c:v>
              </c:pt>
              <c:pt idx="24">
                <c:v>SE Marsh</c:v>
              </c:pt>
              <c:pt idx="25">
                <c:v>JH Kallis</c:v>
              </c:pt>
              <c:pt idx="26">
                <c:v>SR Tendulkar</c:v>
              </c:pt>
              <c:pt idx="27">
                <c:v>DR Smith</c:v>
              </c:pt>
              <c:pt idx="28">
                <c:v>SPD Smith</c:v>
              </c:pt>
              <c:pt idx="29">
                <c:v>F du Plessis</c:v>
              </c:pt>
              <c:pt idx="30">
                <c:v>SS Iyer</c:v>
              </c:pt>
              <c:pt idx="31">
                <c:v>RA Jadeja</c:v>
              </c:pt>
              <c:pt idx="32">
                <c:v>R Dravid</c:v>
              </c:pt>
              <c:pt idx="33">
                <c:v>AC Gilchrist</c:v>
              </c:pt>
              <c:pt idx="34">
                <c:v>RR Pant</c:v>
              </c:pt>
              <c:pt idx="35">
                <c:v>AJ Finch</c:v>
              </c:pt>
              <c:pt idx="36">
                <c:v>JP Duminy</c:v>
              </c:pt>
              <c:pt idx="37">
                <c:v>SA Yadav</c:v>
              </c:pt>
              <c:pt idx="38">
                <c:v>WP Saha</c:v>
              </c:pt>
              <c:pt idx="39">
                <c:v>MEK Hussey</c:v>
              </c:pt>
              <c:pt idx="40">
                <c:v>Q de Kock</c:v>
              </c:pt>
              <c:pt idx="41">
                <c:v>DA Miller</c:v>
              </c:pt>
              <c:pt idx="42">
                <c:v>DPMD Jayawardene</c:v>
              </c:pt>
              <c:pt idx="43">
                <c:v>JC Buttler</c:v>
              </c:pt>
              <c:pt idx="44">
                <c:v>KC Sangakkara</c:v>
              </c:pt>
              <c:pt idx="45">
                <c:v>MK Tiwary</c:v>
              </c:pt>
              <c:pt idx="46">
                <c:v>MA Agarwal</c:v>
              </c:pt>
              <c:pt idx="47">
                <c:v>Mandeep Singh</c:v>
              </c:pt>
              <c:pt idx="48">
                <c:v>KS Williamson</c:v>
              </c:pt>
              <c:pt idx="49">
                <c:v>NV Ojha</c:v>
              </c:pt>
              <c:pt idx="50">
                <c:v>AD Russell</c:v>
              </c:pt>
              <c:pt idx="51">
                <c:v>GJ Maxwell</c:v>
              </c:pt>
              <c:pt idx="52">
                <c:v>DJ Bravo</c:v>
              </c:pt>
              <c:pt idx="53">
                <c:v>KK Nair</c:v>
              </c:pt>
              <c:pt idx="54">
                <c:v>S Badrinath</c:v>
              </c:pt>
              <c:pt idx="55">
                <c:v>N Rana</c:v>
              </c:pt>
              <c:pt idx="56">
                <c:v>BJ Hodge</c:v>
              </c:pt>
              <c:pt idx="57">
                <c:v>SC Ganguly</c:v>
              </c:pt>
              <c:pt idx="58">
                <c:v>SS Tiwary</c:v>
              </c:pt>
              <c:pt idx="59">
                <c:v>HH Pandya</c:v>
              </c:pt>
              <c:pt idx="60">
                <c:v>DJ Hussey</c:v>
              </c:pt>
              <c:pt idx="61">
                <c:v>EJG Morgan</c:v>
              </c:pt>
              <c:pt idx="62">
                <c:v>CA Lynn</c:v>
              </c:pt>
              <c:pt idx="63">
                <c:v>Ishan Kishan</c:v>
              </c:pt>
              <c:pt idx="64">
                <c:v>TM Dilshan</c:v>
              </c:pt>
              <c:pt idx="65">
                <c:v>IK Pathan</c:v>
              </c:pt>
              <c:pt idx="66">
                <c:v>ML Hayden</c:v>
              </c:pt>
              <c:pt idx="67">
                <c:v>KM Jadhav</c:v>
              </c:pt>
              <c:pt idx="68">
                <c:v>LMP Simmons</c:v>
              </c:pt>
              <c:pt idx="69">
                <c:v>LRPL Taylor</c:v>
              </c:pt>
              <c:pt idx="70">
                <c:v>M Vohra</c:v>
              </c:pt>
              <c:pt idx="71">
                <c:v>Y Venugopal Rao</c:v>
              </c:pt>
              <c:pt idx="72">
                <c:v>KH Pandya</c:v>
              </c:pt>
              <c:pt idx="73">
                <c:v>KP Pietersen</c:v>
              </c:pt>
              <c:pt idx="74">
                <c:v>RA Tripathi</c:v>
              </c:pt>
              <c:pt idx="75">
                <c:v>A Symonds</c:v>
              </c:pt>
              <c:pt idx="76">
                <c:v>JA Morkel</c:v>
              </c:pt>
              <c:pt idx="77">
                <c:v>MC Henriques</c:v>
              </c:pt>
              <c:pt idx="78">
                <c:v>CL White</c:v>
              </c:pt>
              <c:pt idx="79">
                <c:v>Shubman Gill</c:v>
              </c:pt>
              <c:pt idx="80">
                <c:v>AR Patel</c:v>
              </c:pt>
              <c:pt idx="81">
                <c:v>SP Narine</c:v>
              </c:pt>
              <c:pt idx="82">
                <c:v>HH Gibbs</c:v>
              </c:pt>
              <c:pt idx="83">
                <c:v>BA Stokes</c:v>
              </c:pt>
              <c:pt idx="84">
                <c:v>STR Binny</c:v>
              </c:pt>
              <c:pt idx="85">
                <c:v>MS Bisla</c:v>
              </c:pt>
              <c:pt idx="86">
                <c:v>Harbhajan Singh</c:v>
              </c:pt>
              <c:pt idx="87">
                <c:v>MP Stoinis</c:v>
              </c:pt>
              <c:pt idx="88">
                <c:v>PP Shaw</c:v>
              </c:pt>
              <c:pt idx="89">
                <c:v>ST Jayasuriya</c:v>
              </c:pt>
              <c:pt idx="90">
                <c:v>JM Bairstow</c:v>
              </c:pt>
              <c:pt idx="91">
                <c:v>GC Smith</c:v>
              </c:pt>
              <c:pt idx="92">
                <c:v>Shakib Al Hasan</c:v>
              </c:pt>
              <c:pt idx="93">
                <c:v>AD Mathews</c:v>
              </c:pt>
              <c:pt idx="94">
                <c:v>AM Nayar</c:v>
              </c:pt>
              <c:pt idx="95">
                <c:v>TL Suman</c:v>
              </c:pt>
              <c:pt idx="96">
                <c:v>GJ Bailey</c:v>
              </c:pt>
              <c:pt idx="97">
                <c:v>V Shankar</c:v>
              </c:pt>
              <c:pt idx="98">
                <c:v>DJ Hooda</c:v>
              </c:pt>
              <c:pt idx="99">
                <c:v>JD Ryder</c:v>
              </c:pt>
              <c:pt idx="100">
                <c:v>PP Chawla</c:v>
              </c:pt>
              <c:pt idx="101">
                <c:v>HM Amla</c:v>
              </c:pt>
              <c:pt idx="102">
                <c:v>CH Morris</c:v>
              </c:pt>
              <c:pt idx="103">
                <c:v>CJ Anderson</c:v>
              </c:pt>
              <c:pt idx="104">
                <c:v>RS Bopara</c:v>
              </c:pt>
              <c:pt idx="105">
                <c:v>JP Faulkner</c:v>
              </c:pt>
              <c:pt idx="106">
                <c:v>OA Shah</c:v>
              </c:pt>
              <c:pt idx="107">
                <c:v>M Manhas</c:v>
              </c:pt>
              <c:pt idx="108">
                <c:v>Gurkeerat Singh</c:v>
              </c:pt>
              <c:pt idx="109">
                <c:v>PC Valthaty</c:v>
              </c:pt>
              <c:pt idx="110">
                <c:v>N Pooran</c:v>
              </c:pt>
              <c:pt idx="111">
                <c:v>D Padikkal</c:v>
              </c:pt>
              <c:pt idx="112">
                <c:v>DT Christian</c:v>
              </c:pt>
              <c:pt idx="113">
                <c:v>E Lewis</c:v>
              </c:pt>
              <c:pt idx="114">
                <c:v>SA Asnodkar</c:v>
              </c:pt>
              <c:pt idx="115">
                <c:v>NLTC Perera</c:v>
              </c:pt>
              <c:pt idx="116">
                <c:v>SN Khan</c:v>
              </c:pt>
              <c:pt idx="117">
                <c:v>JR Hopes</c:v>
              </c:pt>
              <c:pt idx="118">
                <c:v>R Ashwin</c:v>
              </c:pt>
              <c:pt idx="119">
                <c:v>LR Shukla</c:v>
              </c:pt>
              <c:pt idx="120">
                <c:v>J Botha</c:v>
              </c:pt>
              <c:pt idx="121">
                <c:v>CA Pujara</c:v>
              </c:pt>
              <c:pt idx="122">
                <c:v>MV Boucher</c:v>
              </c:pt>
              <c:pt idx="123">
                <c:v>AL Menaria</c:v>
              </c:pt>
              <c:pt idx="124">
                <c:v>Azhar Mahmood</c:v>
              </c:pt>
              <c:pt idx="125">
                <c:v>A Mishra</c:v>
              </c:pt>
              <c:pt idx="126">
                <c:v>DB Ravi Teja</c:v>
              </c:pt>
              <c:pt idx="127">
                <c:v>S Sohal</c:v>
              </c:pt>
              <c:pt idx="128">
                <c:v>P Negi</c:v>
              </c:pt>
              <c:pt idx="129">
                <c:v>R Tewatia</c:v>
              </c:pt>
              <c:pt idx="130">
                <c:v>AP Tare</c:v>
              </c:pt>
              <c:pt idx="131">
                <c:v>P Kumar</c:v>
              </c:pt>
              <c:pt idx="132">
                <c:v>R Bhatia</c:v>
              </c:pt>
              <c:pt idx="133">
                <c:v>SW Billings</c:v>
              </c:pt>
              <c:pt idx="134">
                <c:v>KV Sharma</c:v>
              </c:pt>
              <c:pt idx="135">
                <c:v>JEC Franklin</c:v>
              </c:pt>
              <c:pt idx="136">
                <c:v>R Vinay Kumar</c:v>
              </c:pt>
              <c:pt idx="137">
                <c:v>RN ten Doeschate</c:v>
              </c:pt>
              <c:pt idx="138">
                <c:v>LA Pomersbach</c:v>
              </c:pt>
              <c:pt idx="139">
                <c:v>UBT Chand</c:v>
              </c:pt>
              <c:pt idx="140">
                <c:v>MM Ali</c:v>
              </c:pt>
              <c:pt idx="141">
                <c:v>DB Das</c:v>
              </c:pt>
              <c:pt idx="142">
                <c:v>C de Grandhomme</c:v>
              </c:pt>
              <c:pt idx="143">
                <c:v>DJG Sammy</c:v>
              </c:pt>
              <c:pt idx="144">
                <c:v>SP Goswami</c:v>
              </c:pt>
              <c:pt idx="145">
                <c:v>Y Nagar</c:v>
              </c:pt>
              <c:pt idx="146">
                <c:v>GH Vihari</c:v>
              </c:pt>
              <c:pt idx="147">
                <c:v>MJ Lumb</c:v>
              </c:pt>
              <c:pt idx="148">
                <c:v>VVS Laxman</c:v>
              </c:pt>
              <c:pt idx="149">
                <c:v>B Chipli</c:v>
              </c:pt>
              <c:pt idx="150">
                <c:v>R Sathish</c:v>
              </c:pt>
              <c:pt idx="151">
                <c:v>A Ashish Reddy</c:v>
              </c:pt>
              <c:pt idx="152">
                <c:v>SM Curran</c:v>
              </c:pt>
              <c:pt idx="153">
                <c:v>SO Hetmyer</c:v>
              </c:pt>
              <c:pt idx="154">
                <c:v>M Kaif</c:v>
              </c:pt>
              <c:pt idx="155">
                <c:v>MJ Guptill</c:v>
              </c:pt>
              <c:pt idx="156">
                <c:v>R Parag</c:v>
              </c:pt>
              <c:pt idx="157">
                <c:v>MD Mishra</c:v>
              </c:pt>
              <c:pt idx="158">
                <c:v>SM Katich</c:v>
              </c:pt>
              <c:pt idx="159">
                <c:v>BCJ Cutting</c:v>
              </c:pt>
              <c:pt idx="160">
                <c:v>AA Jhunjhunwala</c:v>
              </c:pt>
              <c:pt idx="161">
                <c:v>MR Marsh</c:v>
              </c:pt>
              <c:pt idx="162">
                <c:v>K Goel</c:v>
              </c:pt>
              <c:pt idx="163">
                <c:v>PJ Cummins</c:v>
              </c:pt>
              <c:pt idx="164">
                <c:v>RD Gaikwad</c:v>
              </c:pt>
              <c:pt idx="165">
                <c:v>TM Head</c:v>
              </c:pt>
              <c:pt idx="166">
                <c:v>CA Ingram</c:v>
              </c:pt>
              <c:pt idx="167">
                <c:v>PD Collingwood</c:v>
              </c:pt>
              <c:pt idx="168">
                <c:v>Salman Butt</c:v>
              </c:pt>
              <c:pt idx="169">
                <c:v>SK Warne</c:v>
              </c:pt>
              <c:pt idx="170">
                <c:v>SP Fleming</c:v>
              </c:pt>
              <c:pt idx="171">
                <c:v>YV Takawale</c:v>
              </c:pt>
              <c:pt idx="172">
                <c:v>FY Fazal</c:v>
              </c:pt>
              <c:pt idx="173">
                <c:v>BJ Rohrer</c:v>
              </c:pt>
              <c:pt idx="174">
                <c:v>JC Archer</c:v>
              </c:pt>
              <c:pt idx="175">
                <c:v>AS Raut</c:v>
              </c:pt>
              <c:pt idx="176">
                <c:v>CM Gautam</c:v>
              </c:pt>
              <c:pt idx="177">
                <c:v>CR Brathwaite</c:v>
              </c:pt>
              <c:pt idx="178">
                <c:v>Washington Sundar</c:v>
              </c:pt>
              <c:pt idx="179">
                <c:v>B Kumar</c:v>
              </c:pt>
              <c:pt idx="180">
                <c:v>AB Agarkar</c:v>
              </c:pt>
              <c:pt idx="181">
                <c:v>K Gowtham</c:v>
              </c:pt>
              <c:pt idx="182">
                <c:v>Bipul Sharma</c:v>
              </c:pt>
              <c:pt idx="183">
                <c:v>AC Voges</c:v>
              </c:pt>
              <c:pt idx="184">
                <c:v>DH Yagnik</c:v>
              </c:pt>
              <c:pt idx="185">
                <c:v>JJ Roy</c:v>
              </c:pt>
              <c:pt idx="186">
                <c:v>C Munro</c:v>
              </c:pt>
              <c:pt idx="187">
                <c:v>MG Johnson</c:v>
              </c:pt>
              <c:pt idx="188">
                <c:v>MF Maharoof</c:v>
              </c:pt>
              <c:pt idx="189">
                <c:v>DW Steyn</c:v>
              </c:pt>
              <c:pt idx="190">
                <c:v>MN van Wyk</c:v>
              </c:pt>
              <c:pt idx="191">
                <c:v>S Dube</c:v>
              </c:pt>
              <c:pt idx="192">
                <c:v>MN Samuels</c:v>
              </c:pt>
              <c:pt idx="193">
                <c:v>R McLaren</c:v>
              </c:pt>
              <c:pt idx="194">
                <c:v>PA Reddy</c:v>
              </c:pt>
              <c:pt idx="195">
                <c:v>S Gopal</c:v>
              </c:pt>
              <c:pt idx="196">
                <c:v>RE van der Merwe</c:v>
              </c:pt>
              <c:pt idx="197">
                <c:v>S Anirudha</c:v>
              </c:pt>
              <c:pt idx="198">
                <c:v>R Dhawan</c:v>
              </c:pt>
              <c:pt idx="199">
                <c:v>S Vidyut</c:v>
              </c:pt>
              <c:pt idx="200">
                <c:v>Abhishek Sharma</c:v>
              </c:pt>
              <c:pt idx="201">
                <c:v>SM Pollock</c:v>
              </c:pt>
              <c:pt idx="202">
                <c:v>Rashid Khan</c:v>
              </c:pt>
              <c:pt idx="203">
                <c:v>Mohammad Nabi</c:v>
              </c:pt>
              <c:pt idx="204">
                <c:v>AD Hales</c:v>
              </c:pt>
              <c:pt idx="205">
                <c:v>N Saini</c:v>
              </c:pt>
              <c:pt idx="206">
                <c:v>Sachin Baby</c:v>
              </c:pt>
              <c:pt idx="207">
                <c:v>PK Garg</c:v>
              </c:pt>
              <c:pt idx="208">
                <c:v>DL Vettori</c:v>
              </c:pt>
              <c:pt idx="209">
                <c:v>W Jaffer</c:v>
              </c:pt>
              <c:pt idx="210">
                <c:v>SB Styris</c:v>
              </c:pt>
              <c:pt idx="211">
                <c:v>MC Juneja</c:v>
              </c:pt>
              <c:pt idx="212">
                <c:v>D Wiese</c:v>
              </c:pt>
              <c:pt idx="213">
                <c:v>HV Patel</c:v>
              </c:pt>
              <c:pt idx="214">
                <c:v>UT Khawaja</c:v>
              </c:pt>
              <c:pt idx="215">
                <c:v>K Rabada</c:v>
              </c:pt>
              <c:pt idx="216">
                <c:v>B Lee</c:v>
              </c:pt>
              <c:pt idx="217">
                <c:v>UT Yadav</c:v>
              </c:pt>
              <c:pt idx="218">
                <c:v>Kamran Akmal</c:v>
              </c:pt>
              <c:pt idx="219">
                <c:v>BB Samantray</c:v>
              </c:pt>
              <c:pt idx="220">
                <c:v>Niraj Patel</c:v>
              </c:pt>
              <c:pt idx="221">
                <c:v>P Dogra</c:v>
              </c:pt>
              <c:pt idx="222">
                <c:v>AB McDonald</c:v>
              </c:pt>
              <c:pt idx="223">
                <c:v>M Morkel</c:v>
              </c:pt>
              <c:pt idx="224">
                <c:v>MM Sharma</c:v>
              </c:pt>
              <c:pt idx="225">
                <c:v>AC Blizzard</c:v>
              </c:pt>
              <c:pt idx="226">
                <c:v>Misbah-ul-Haq</c:v>
              </c:pt>
              <c:pt idx="227">
                <c:v>DJM Short</c:v>
              </c:pt>
              <c:pt idx="228">
                <c:v>KK Cooper</c:v>
              </c:pt>
              <c:pt idx="229">
                <c:v>Z Khan</c:v>
              </c:pt>
              <c:pt idx="230">
                <c:v>RJ Harris</c:v>
              </c:pt>
              <c:pt idx="231">
                <c:v>DJ Harris</c:v>
              </c:pt>
              <c:pt idx="232">
                <c:v>M Kartik</c:v>
              </c:pt>
              <c:pt idx="233">
                <c:v>TG Southee</c:v>
              </c:pt>
              <c:pt idx="234">
                <c:v>RJ Quiney</c:v>
              </c:pt>
              <c:pt idx="235">
                <c:v>Abdul Samad</c:v>
              </c:pt>
              <c:pt idx="236">
                <c:v>DS Kulkarni</c:v>
              </c:pt>
              <c:pt idx="237">
                <c:v>LJ Wright</c:v>
              </c:pt>
              <c:pt idx="238">
                <c:v>JDP Oram</c:v>
              </c:pt>
              <c:pt idx="239">
                <c:v>TK Curran</c:v>
              </c:pt>
              <c:pt idx="240">
                <c:v>JO Holder</c:v>
              </c:pt>
              <c:pt idx="241">
                <c:v>MA Starc</c:v>
              </c:pt>
              <c:pt idx="242">
                <c:v>MS Gony</c:v>
              </c:pt>
              <c:pt idx="243">
                <c:v>RT Ponting</c:v>
              </c:pt>
              <c:pt idx="244">
                <c:v>SD Chitnis</c:v>
              </c:pt>
              <c:pt idx="245">
                <c:v>MJ Clarke</c:v>
              </c:pt>
              <c:pt idx="246">
                <c:v>PR Shah</c:v>
              </c:pt>
              <c:pt idx="247">
                <c:v>AJ Tye</c:v>
              </c:pt>
              <c:pt idx="248">
                <c:v>DJ Jacobs</c:v>
              </c:pt>
              <c:pt idx="249">
                <c:v>CJ Ferguson</c:v>
              </c:pt>
              <c:pt idx="250">
                <c:v>Iqbal Abdulla</c:v>
              </c:pt>
              <c:pt idx="251">
                <c:v>S Rana</c:v>
              </c:pt>
              <c:pt idx="252">
                <c:v>SL Malinga</c:v>
              </c:pt>
              <c:pt idx="253">
                <c:v>MJ McClenaghan</c:v>
              </c:pt>
              <c:pt idx="254">
                <c:v>AD Nath</c:v>
              </c:pt>
              <c:pt idx="255">
                <c:v>AP Majumdar</c:v>
              </c:pt>
              <c:pt idx="256">
                <c:v>MK Lomror</c:v>
              </c:pt>
              <c:pt idx="257">
                <c:v>RE Levi</c:v>
              </c:pt>
              <c:pt idx="258">
                <c:v>Ankit Sharma</c:v>
              </c:pt>
              <c:pt idx="259">
                <c:v>LA Carseldine</c:v>
              </c:pt>
              <c:pt idx="260">
                <c:v>JR Philippe</c:v>
              </c:pt>
              <c:pt idx="261">
                <c:v>RK Singh</c:v>
              </c:pt>
              <c:pt idx="262">
                <c:v>WPUJC Vaas</c:v>
              </c:pt>
              <c:pt idx="263">
                <c:v>DL Chahar</c:v>
              </c:pt>
              <c:pt idx="264">
                <c:v>IR Jaggi</c:v>
              </c:pt>
              <c:pt idx="265">
                <c:v>SE Rutherford</c:v>
              </c:pt>
              <c:pt idx="266">
                <c:v>Shahid Afridi</c:v>
              </c:pt>
              <c:pt idx="267">
                <c:v>AD Mascarenhas</c:v>
              </c:pt>
              <c:pt idx="268">
                <c:v>NM Coulter-Nile</c:v>
              </c:pt>
              <c:pt idx="269">
                <c:v>B Akhil</c:v>
              </c:pt>
              <c:pt idx="270">
                <c:v>TR Birt</c:v>
              </c:pt>
              <c:pt idx="271">
                <c:v>AA Bilakhia</c:v>
              </c:pt>
              <c:pt idx="272">
                <c:v>RR Sarwan</c:v>
              </c:pt>
              <c:pt idx="273">
                <c:v>M Klinger</c:v>
              </c:pt>
              <c:pt idx="274">
                <c:v>WD Parnell</c:v>
              </c:pt>
              <c:pt idx="275">
                <c:v>A Flintoff</c:v>
              </c:pt>
              <c:pt idx="276">
                <c:v>LS Livingstone</c:v>
              </c:pt>
              <c:pt idx="277">
                <c:v>R Sharma</c:v>
              </c:pt>
              <c:pt idx="278">
                <c:v>Mohammad Hafeez</c:v>
              </c:pt>
              <c:pt idx="279">
                <c:v>RR Powar</c:v>
              </c:pt>
              <c:pt idx="280">
                <c:v>H Klaasen</c:v>
              </c:pt>
              <c:pt idx="281">
                <c:v>Anirudh Singh</c:v>
              </c:pt>
              <c:pt idx="282">
                <c:v>JD Unadkat</c:v>
              </c:pt>
              <c:pt idx="283">
                <c:v>S Aravind</c:v>
              </c:pt>
              <c:pt idx="284">
                <c:v>JDS Neesham</c:v>
              </c:pt>
              <c:pt idx="285">
                <c:v>KB Arun Karthik</c:v>
              </c:pt>
              <c:pt idx="286">
                <c:v>WA Mota</c:v>
              </c:pt>
              <c:pt idx="287">
                <c:v>CR Woakes</c:v>
              </c:pt>
              <c:pt idx="288">
                <c:v>RV Gomez</c:v>
              </c:pt>
              <c:pt idx="289">
                <c:v>M Rawat</c:v>
              </c:pt>
              <c:pt idx="290">
                <c:v>Mohammed Shami</c:v>
              </c:pt>
              <c:pt idx="291">
                <c:v>RP Singh</c:v>
              </c:pt>
              <c:pt idx="292">
                <c:v>Kuldeep Yadav</c:v>
              </c:pt>
              <c:pt idx="293">
                <c:v>A Chopra</c:v>
              </c:pt>
              <c:pt idx="294">
                <c:v>I Sharma</c:v>
              </c:pt>
              <c:pt idx="295">
                <c:v>Shoaib Malik</c:v>
              </c:pt>
              <c:pt idx="296">
                <c:v>J Suchith</c:v>
              </c:pt>
              <c:pt idx="297">
                <c:v>R Rampaul</c:v>
              </c:pt>
              <c:pt idx="298">
                <c:v>AG Paunikar</c:v>
              </c:pt>
              <c:pt idx="299">
                <c:v>RR Rossouw</c:v>
              </c:pt>
              <c:pt idx="300">
                <c:v>SB Bangar</c:v>
              </c:pt>
              <c:pt idx="301">
                <c:v>DJ Thornely</c:v>
              </c:pt>
              <c:pt idx="302">
                <c:v>VR Aaron</c:v>
              </c:pt>
              <c:pt idx="303">
                <c:v>Mohammed Siraj</c:v>
              </c:pt>
              <c:pt idx="304">
                <c:v>AS Yadav</c:v>
              </c:pt>
              <c:pt idx="305">
                <c:v>Yashpal Singh</c:v>
              </c:pt>
              <c:pt idx="306">
                <c:v>Sandeep Sharma</c:v>
              </c:pt>
              <c:pt idx="307">
                <c:v>A Nehra</c:v>
              </c:pt>
              <c:pt idx="308">
                <c:v>SN Thakur</c:v>
              </c:pt>
              <c:pt idx="309">
                <c:v>SK Trivedi</c:v>
              </c:pt>
              <c:pt idx="310">
                <c:v>S Nadeem</c:v>
              </c:pt>
              <c:pt idx="311">
                <c:v>LH Ferguson</c:v>
              </c:pt>
              <c:pt idx="312">
                <c:v>S Sreesanth</c:v>
              </c:pt>
              <c:pt idx="313">
                <c:v>Sunny Singh</c:v>
              </c:pt>
              <c:pt idx="314">
                <c:v>Umar Gul</c:v>
              </c:pt>
              <c:pt idx="315">
                <c:v>AB Barath</c:v>
              </c:pt>
              <c:pt idx="316">
                <c:v>BR Dunk</c:v>
              </c:pt>
              <c:pt idx="317">
                <c:v>JJ Bumrah</c:v>
              </c:pt>
              <c:pt idx="318">
                <c:v>LPC Silva</c:v>
              </c:pt>
              <c:pt idx="319">
                <c:v>A Kumble</c:v>
              </c:pt>
              <c:pt idx="320">
                <c:v>AUK Pathan</c:v>
              </c:pt>
              <c:pt idx="321">
                <c:v>L Balaji</c:v>
              </c:pt>
              <c:pt idx="322">
                <c:v>MM Patel</c:v>
              </c:pt>
              <c:pt idx="323">
                <c:v>YBK Jaiswal</c:v>
              </c:pt>
              <c:pt idx="324">
                <c:v>Sohail Tanvir</c:v>
              </c:pt>
              <c:pt idx="325">
                <c:v>Anureet Singh</c:v>
              </c:pt>
              <c:pt idx="326">
                <c:v>S Sriram</c:v>
              </c:pt>
              <c:pt idx="327">
                <c:v>S Narwal</c:v>
              </c:pt>
              <c:pt idx="328">
                <c:v>SP Jackson</c:v>
              </c:pt>
              <c:pt idx="329">
                <c:v>AN Ahmed</c:v>
              </c:pt>
              <c:pt idx="330">
                <c:v>RJ Peterson</c:v>
              </c:pt>
              <c:pt idx="331">
                <c:v>A Mithun</c:v>
              </c:pt>
              <c:pt idx="332">
                <c:v>L Ronchi</c:v>
              </c:pt>
              <c:pt idx="333">
                <c:v>NS Naik</c:v>
              </c:pt>
              <c:pt idx="334">
                <c:v>B Sumanth</c:v>
              </c:pt>
              <c:pt idx="335">
                <c:v>KW Richardson</c:v>
              </c:pt>
              <c:pt idx="336">
                <c:v>Joginder Sharma</c:v>
              </c:pt>
              <c:pt idx="337">
                <c:v>Basil Thampi</c:v>
              </c:pt>
              <c:pt idx="338">
                <c:v>CJ Jordan</c:v>
              </c:pt>
              <c:pt idx="339">
                <c:v>N Jagadeesan</c:v>
              </c:pt>
              <c:pt idx="340">
                <c:v>MJ Santner</c:v>
              </c:pt>
              <c:pt idx="341">
                <c:v>AP Dole</c:v>
              </c:pt>
              <c:pt idx="342">
                <c:v>Imran Tahir</c:v>
              </c:pt>
              <c:pt idx="343">
                <c:v>AT Carey</c:v>
              </c:pt>
              <c:pt idx="344">
                <c:v>D Salunkhe</c:v>
              </c:pt>
              <c:pt idx="345">
                <c:v>P Simran Singh</c:v>
              </c:pt>
              <c:pt idx="346">
                <c:v>T Taibu</c:v>
              </c:pt>
              <c:pt idx="347">
                <c:v>PJ Sangwan</c:v>
              </c:pt>
              <c:pt idx="348">
                <c:v>M Markande</c:v>
              </c:pt>
              <c:pt idx="349">
                <c:v>NA Saini</c:v>
              </c:pt>
              <c:pt idx="350">
                <c:v>AB Dinda</c:v>
              </c:pt>
              <c:pt idx="351">
                <c:v>J Syed Mohammad</c:v>
              </c:pt>
              <c:pt idx="352">
                <c:v>SB Jakati</c:v>
              </c:pt>
              <c:pt idx="353">
                <c:v>VH Zol</c:v>
              </c:pt>
              <c:pt idx="354">
                <c:v>ER Dwivedi</c:v>
              </c:pt>
              <c:pt idx="355">
                <c:v>NL McCullum</c:v>
              </c:pt>
              <c:pt idx="356">
                <c:v>MA Khote</c:v>
              </c:pt>
              <c:pt idx="357">
                <c:v>YS Chahal</c:v>
              </c:pt>
              <c:pt idx="358">
                <c:v>S Chanderpaul</c:v>
              </c:pt>
              <c:pt idx="359">
                <c:v>JM Kemp</c:v>
              </c:pt>
              <c:pt idx="360">
                <c:v>AS Rajpoot</c:v>
              </c:pt>
              <c:pt idx="361">
                <c:v>A Choudhary</c:v>
              </c:pt>
              <c:pt idx="362">
                <c:v>J Arunkumar</c:v>
              </c:pt>
              <c:pt idx="363">
                <c:v>Shivam Mavi</c:v>
              </c:pt>
              <c:pt idx="364">
                <c:v>DE Bollinger</c:v>
              </c:pt>
              <c:pt idx="365">
                <c:v>KC Cariappa</c:v>
              </c:pt>
              <c:pt idx="366">
                <c:v>MS Wade</c:v>
              </c:pt>
              <c:pt idx="367">
                <c:v>SW Tait</c:v>
              </c:pt>
              <c:pt idx="368">
                <c:v>BMAJ Mendis</c:v>
              </c:pt>
              <c:pt idx="369">
                <c:v>KL Nagarkoti</c:v>
              </c:pt>
              <c:pt idx="370">
                <c:v>PP Ojha</c:v>
              </c:pt>
              <c:pt idx="371">
                <c:v>M Muralitharan</c:v>
              </c:pt>
              <c:pt idx="372">
                <c:v>C Madan</c:v>
              </c:pt>
              <c:pt idx="373">
                <c:v>Harpreet Brar</c:v>
              </c:pt>
              <c:pt idx="374">
                <c:v>GB Hogg</c:v>
              </c:pt>
              <c:pt idx="375">
                <c:v>KMA Paul</c:v>
              </c:pt>
              <c:pt idx="376">
                <c:v>TU Deshpande</c:v>
              </c:pt>
              <c:pt idx="377">
                <c:v>VY Mahesh</c:v>
              </c:pt>
              <c:pt idx="378">
                <c:v>DR Martyn</c:v>
              </c:pt>
              <c:pt idx="379">
                <c:v>T Banton</c:v>
              </c:pt>
              <c:pt idx="380">
                <c:v>NJ Maddinson</c:v>
              </c:pt>
              <c:pt idx="381">
                <c:v>Y Gnaneswara Rao</c:v>
              </c:pt>
              <c:pt idx="382">
                <c:v>RR Raje</c:v>
              </c:pt>
              <c:pt idx="383">
                <c:v>PV Tambe</c:v>
              </c:pt>
              <c:pt idx="384">
                <c:v>P Ray Barman</c:v>
              </c:pt>
              <c:pt idx="385">
                <c:v>DS Lehmann</c:v>
              </c:pt>
              <c:pt idx="386">
                <c:v>AC Thomas</c:v>
              </c:pt>
              <c:pt idx="387">
                <c:v>A Mukund</c:v>
              </c:pt>
              <c:pt idx="388">
                <c:v>Harpreet Singh</c:v>
              </c:pt>
              <c:pt idx="389">
                <c:v>Vishnu Vinod</c:v>
              </c:pt>
              <c:pt idx="390">
                <c:v>R Bishnoi</c:v>
              </c:pt>
              <c:pt idx="391">
                <c:v>R Shukla</c:v>
              </c:pt>
              <c:pt idx="392">
                <c:v>P Sahu</c:v>
              </c:pt>
              <c:pt idx="393">
                <c:v>JJ van der Wath</c:v>
              </c:pt>
              <c:pt idx="394">
                <c:v>CK Kapugedera</c:v>
              </c:pt>
              <c:pt idx="395">
                <c:v>Parvez Rasool</c:v>
              </c:pt>
              <c:pt idx="396">
                <c:v>Harmeet Singh</c:v>
              </c:pt>
              <c:pt idx="397">
                <c:v>BJ Haddin</c:v>
              </c:pt>
              <c:pt idx="398">
                <c:v>RD Chahar</c:v>
              </c:pt>
              <c:pt idx="399">
                <c:v>SA Abbott</c:v>
              </c:pt>
              <c:pt idx="400">
                <c:v>DR Shorey</c:v>
              </c:pt>
              <c:pt idx="401">
                <c:v>TD Paine</c:v>
              </c:pt>
              <c:pt idx="402">
                <c:v>SD Lad</c:v>
              </c:pt>
              <c:pt idx="403">
                <c:v>MDKJ Perera</c:v>
              </c:pt>
              <c:pt idx="404">
                <c:v>S Badree</c:v>
              </c:pt>
              <c:pt idx="405">
                <c:v>AS Joseph</c:v>
              </c:pt>
              <c:pt idx="406">
                <c:v>I Udana</c:v>
              </c:pt>
              <c:pt idx="407">
                <c:v>JL Pattinson</c:v>
              </c:pt>
              <c:pt idx="408">
                <c:v>GR Napier</c:v>
              </c:pt>
              <c:pt idx="409">
                <c:v>F Behardien</c:v>
              </c:pt>
              <c:pt idx="410">
                <c:v>SM Harwood</c:v>
              </c:pt>
              <c:pt idx="411">
                <c:v>T Thushara</c:v>
              </c:pt>
              <c:pt idx="412">
                <c:v>Mujeeb Ur Rahman</c:v>
              </c:pt>
              <c:pt idx="413">
                <c:v>CV Varun</c:v>
              </c:pt>
              <c:pt idx="414">
                <c:v>KJ Abbott</c:v>
              </c:pt>
              <c:pt idx="415">
                <c:v>DT Patil</c:v>
              </c:pt>
              <c:pt idx="416">
                <c:v>DNT Zoysa</c:v>
              </c:pt>
              <c:pt idx="417">
                <c:v>TA Boult</c:v>
              </c:pt>
              <c:pt idx="418">
                <c:v>T Henderson</c:v>
              </c:pt>
              <c:pt idx="419">
                <c:v>T Kohli</c:v>
              </c:pt>
              <c:pt idx="420">
                <c:v>Swapnil Singh</c:v>
              </c:pt>
              <c:pt idx="421">
                <c:v>S Kaul</c:v>
              </c:pt>
              <c:pt idx="422">
                <c:v>AA Chavan</c:v>
              </c:pt>
              <c:pt idx="423">
                <c:v>M Ntini</c:v>
              </c:pt>
              <c:pt idx="424">
                <c:v>Karanveer Singh</c:v>
              </c:pt>
              <c:pt idx="425">
                <c:v>AR Bawne</c:v>
              </c:pt>
              <c:pt idx="426">
                <c:v>BB Sran</c:v>
              </c:pt>
              <c:pt idx="427">
                <c:v>K Upadhyay</c:v>
              </c:pt>
              <c:pt idx="428">
                <c:v>DAJ Bracewell</c:v>
              </c:pt>
              <c:pt idx="429">
                <c:v>SMSM Senanayake</c:v>
              </c:pt>
              <c:pt idx="430">
                <c:v>J Theron</c:v>
              </c:pt>
              <c:pt idx="431">
                <c:v>AA Noffke</c:v>
              </c:pt>
              <c:pt idx="432">
                <c:v>X Thalaivan Sargunam</c:v>
              </c:pt>
              <c:pt idx="433">
                <c:v>AG Murtaza</c:v>
              </c:pt>
              <c:pt idx="434">
                <c:v>D du Preez</c:v>
              </c:pt>
              <c:pt idx="435">
                <c:v>KAJ Roach</c:v>
              </c:pt>
              <c:pt idx="436">
                <c:v>IS Sodhi</c:v>
              </c:pt>
              <c:pt idx="437">
                <c:v>VS Malik</c:v>
              </c:pt>
              <c:pt idx="438">
                <c:v>UA Birla</c:v>
              </c:pt>
              <c:pt idx="439">
                <c:v>TS Mills</c:v>
              </c:pt>
              <c:pt idx="440">
                <c:v>Ankit Soni</c:v>
              </c:pt>
              <c:pt idx="441">
                <c:v>P Dubey</c:v>
              </c:pt>
              <c:pt idx="442">
                <c:v>P Chopra</c:v>
              </c:pt>
              <c:pt idx="443">
                <c:v>SB Joshi</c:v>
              </c:pt>
              <c:pt idx="444">
                <c:v>RK Bhui</c:v>
              </c:pt>
              <c:pt idx="445">
                <c:v>TM Srivastava</c:v>
              </c:pt>
              <c:pt idx="446">
                <c:v>M Ashwin</c:v>
              </c:pt>
              <c:pt idx="447">
                <c:v>CJ McKay</c:v>
              </c:pt>
              <c:pt idx="448">
                <c:v>CK Langeveldt</c:v>
              </c:pt>
              <c:pt idx="449">
                <c:v>JPR Scantlebury-Searles</c:v>
              </c:pt>
              <c:pt idx="450">
                <c:v>J Yadav</c:v>
              </c:pt>
              <c:pt idx="451">
                <c:v>Jaskaran Singh</c:v>
              </c:pt>
              <c:pt idx="452">
                <c:v>Pankaj Singh</c:v>
              </c:pt>
              <c:pt idx="453">
                <c:v>Ravi Bishnoi</c:v>
              </c:pt>
              <c:pt idx="454">
                <c:v>I Malhotra</c:v>
              </c:pt>
              <c:pt idx="455">
                <c:v>A Nortje</c:v>
              </c:pt>
              <c:pt idx="456">
                <c:v>AN Ghosh</c:v>
              </c:pt>
              <c:pt idx="457">
                <c:v>AF Milne</c:v>
              </c:pt>
              <c:pt idx="458">
                <c:v>PSP Handscomb</c:v>
              </c:pt>
              <c:pt idx="459">
                <c:v>SS Shaikh</c:v>
              </c:pt>
              <c:pt idx="460">
                <c:v>DM Bravo</c:v>
              </c:pt>
              <c:pt idx="461">
                <c:v>BA Bhatt</c:v>
              </c:pt>
              <c:pt idx="462">
                <c:v>GC Viljoen</c:v>
              </c:pt>
              <c:pt idx="463">
                <c:v>KMDN Kulasekara</c:v>
              </c:pt>
              <c:pt idx="464">
                <c:v>P Awana</c:v>
              </c:pt>
              <c:pt idx="465">
                <c:v>Rasikh Salam</c:v>
              </c:pt>
              <c:pt idx="466">
                <c:v>Mohammad Ashraful</c:v>
              </c:pt>
              <c:pt idx="467">
                <c:v>SJ Srivastava</c:v>
              </c:pt>
              <c:pt idx="468">
                <c:v>VRV Singh</c:v>
              </c:pt>
              <c:pt idx="469">
                <c:v>Shivam Sharma</c:v>
              </c:pt>
              <c:pt idx="470">
                <c:v>A Zampa</c:v>
              </c:pt>
              <c:pt idx="471">
                <c:v>B Stanlake</c:v>
              </c:pt>
              <c:pt idx="472">
                <c:v>B Laughlin</c:v>
              </c:pt>
              <c:pt idx="473">
                <c:v>R Ninan</c:v>
              </c:pt>
              <c:pt idx="474">
                <c:v>RS Sodhi</c:v>
              </c:pt>
              <c:pt idx="475">
                <c:v>A Dananjaya</c:v>
              </c:pt>
              <c:pt idx="476">
                <c:v>Kartik Tyagi</c:v>
              </c:pt>
              <c:pt idx="477">
                <c:v>D Kalyankrishna</c:v>
              </c:pt>
              <c:pt idx="478">
                <c:v>A Uniyal</c:v>
              </c:pt>
              <c:pt idx="479">
                <c:v>Avesh Khan</c:v>
              </c:pt>
              <c:pt idx="480">
                <c:v>FH Edwards</c:v>
              </c:pt>
              <c:pt idx="481">
                <c:v>AJ Turner</c:v>
              </c:pt>
              <c:pt idx="482">
                <c:v>GD McGrath</c:v>
              </c:pt>
              <c:pt idx="483">
                <c:v>DP Nannes</c:v>
              </c:pt>
              <c:pt idx="484">
                <c:v>CRD Fernando</c:v>
              </c:pt>
              <c:pt idx="485">
                <c:v>JE Taylor</c:v>
              </c:pt>
              <c:pt idx="486">
                <c:v>A Chandila</c:v>
              </c:pt>
              <c:pt idx="487">
                <c:v>Younis Khan</c:v>
              </c:pt>
              <c:pt idx="488">
                <c:v>S Tyagi</c:v>
              </c:pt>
              <c:pt idx="489">
                <c:v>MA Wood</c:v>
              </c:pt>
              <c:pt idx="490">
                <c:v>T Natarajan</c:v>
              </c:pt>
              <c:pt idx="491">
                <c:v>Shoaib Akhtar</c:v>
              </c:pt>
              <c:pt idx="492">
                <c:v>M Prasidh Krishna</c:v>
              </c:pt>
              <c:pt idx="493">
                <c:v>Mohammad Asif</c:v>
              </c:pt>
              <c:pt idx="494">
                <c:v>Kamran Khan</c:v>
              </c:pt>
              <c:pt idx="495">
                <c:v>KP Appanna</c:v>
              </c:pt>
              <c:pt idx="496">
                <c:v>A Singh</c:v>
              </c:pt>
              <c:pt idx="497">
                <c:v>BAW Mendis</c:v>
              </c:pt>
              <c:pt idx="498">
                <c:v>S Randiv</c:v>
              </c:pt>
              <c:pt idx="499">
                <c:v>RG More</c:v>
              </c:pt>
              <c:pt idx="500">
                <c:v>VS Yeligati</c:v>
              </c:pt>
              <c:pt idx="501">
                <c:v>RS Gavaskar</c:v>
              </c:pt>
              <c:pt idx="502">
                <c:v>SB Wagh</c:v>
              </c:pt>
              <c:pt idx="503">
                <c:v>Mashrafe Mortaza</c:v>
              </c:pt>
              <c:pt idx="504">
                <c:v>P Parameswaran</c:v>
              </c:pt>
              <c:pt idx="505">
                <c:v>H Das</c:v>
              </c:pt>
              <c:pt idx="506">
                <c:v>PM Sarvesh Kumar</c:v>
              </c:pt>
              <c:pt idx="507">
                <c:v>Shahbaz Ahmed</c:v>
              </c:pt>
              <c:pt idx="508">
                <c:v>Shoaib Ahmed</c:v>
              </c:pt>
              <c:pt idx="509">
                <c:v>Mustafizur Rahman</c:v>
              </c:pt>
              <c:pt idx="510">
                <c:v>S Ladda</c:v>
              </c:pt>
              <c:pt idx="511">
                <c:v>SE Bond</c:v>
              </c:pt>
              <c:pt idx="512">
                <c:v>NJ Rimmington</c:v>
              </c:pt>
              <c:pt idx="513">
                <c:v>YA Abdulla</c:v>
              </c:pt>
              <c:pt idx="514">
                <c:v>DJ Muthuswami</c:v>
              </c:pt>
              <c:pt idx="515">
                <c:v>LE Plunkett</c:v>
              </c:pt>
              <c:pt idx="516">
                <c:v>BE Hendricks</c:v>
              </c:pt>
              <c:pt idx="517">
                <c:v>DP Vijaykumar</c:v>
              </c:pt>
              <c:pt idx="518">
                <c:v>HF Gurney</c:v>
              </c:pt>
              <c:pt idx="519">
                <c:v>M de Lange</c:v>
              </c:pt>
              <c:pt idx="520">
                <c:v>Sunny Gupta</c:v>
              </c:pt>
              <c:pt idx="521">
                <c:v>SS Cottrell</c:v>
              </c:pt>
              <c:pt idx="522">
                <c:v>V Pratap Singh</c:v>
              </c:pt>
              <c:pt idx="523">
                <c:v>RR Bhatkal</c:v>
              </c:pt>
              <c:pt idx="524">
                <c:v>S Lamichhane</c:v>
              </c:pt>
              <c:pt idx="525">
                <c:v>S Kaushik</c:v>
              </c:pt>
              <c:pt idx="526">
                <c:v>ND Doshi</c:v>
              </c:pt>
              <c:pt idx="527">
                <c:v>U Kaul</c:v>
              </c:pt>
              <c:pt idx="528">
                <c:v>Y Prithvi Raj</c:v>
              </c:pt>
              <c:pt idx="529">
                <c:v>Abdur Razzak</c:v>
              </c:pt>
              <c:pt idx="530">
                <c:v>JL Denly</c:v>
              </c:pt>
              <c:pt idx="531">
                <c:v>KK Ahmed</c:v>
              </c:pt>
              <c:pt idx="532">
                <c:v>Arshdeep Singh</c:v>
              </c:pt>
              <c:pt idx="533">
                <c:v>IC Pandey</c:v>
              </c:pt>
              <c:pt idx="534">
                <c:v>DR Sams</c:v>
              </c:pt>
              <c:pt idx="535">
                <c:v>L Ablish</c:v>
              </c:pt>
              <c:pt idx="536">
                <c:v>C Nanda</c:v>
              </c:pt>
            </c:strLit>
          </c:cat>
          <c:val>
            <c:numLit>
              <c:formatCode>General</c:formatCode>
              <c:ptCount val="537"/>
              <c:pt idx="0">
                <c:v>6081</c:v>
              </c:pt>
              <c:pt idx="1">
                <c:v>5604</c:v>
              </c:pt>
              <c:pt idx="2">
                <c:v>5522</c:v>
              </c:pt>
              <c:pt idx="3">
                <c:v>5452</c:v>
              </c:pt>
              <c:pt idx="4">
                <c:v>5394</c:v>
              </c:pt>
              <c:pt idx="5">
                <c:v>5103</c:v>
              </c:pt>
              <c:pt idx="6">
                <c:v>5016</c:v>
              </c:pt>
              <c:pt idx="7">
                <c:v>4878</c:v>
              </c:pt>
              <c:pt idx="8">
                <c:v>4855</c:v>
              </c:pt>
              <c:pt idx="9">
                <c:v>4479</c:v>
              </c:pt>
              <c:pt idx="10">
                <c:v>4104</c:v>
              </c:pt>
              <c:pt idx="11">
                <c:v>4036</c:v>
              </c:pt>
              <c:pt idx="12">
                <c:v>3996</c:v>
              </c:pt>
              <c:pt idx="13">
                <c:v>3798</c:v>
              </c:pt>
              <c:pt idx="14">
                <c:v>3418</c:v>
              </c:pt>
              <c:pt idx="15">
                <c:v>3367</c:v>
              </c:pt>
              <c:pt idx="16">
                <c:v>3188</c:v>
              </c:pt>
              <c:pt idx="17">
                <c:v>3099</c:v>
              </c:pt>
              <c:pt idx="18">
                <c:v>3041</c:v>
              </c:pt>
              <c:pt idx="19">
                <c:v>2915</c:v>
              </c:pt>
              <c:pt idx="20">
                <c:v>2880</c:v>
              </c:pt>
              <c:pt idx="21">
                <c:v>2749</c:v>
              </c:pt>
              <c:pt idx="22">
                <c:v>2741</c:v>
              </c:pt>
              <c:pt idx="23">
                <c:v>2663</c:v>
              </c:pt>
              <c:pt idx="24">
                <c:v>2598</c:v>
              </c:pt>
              <c:pt idx="25">
                <c:v>2567</c:v>
              </c:pt>
              <c:pt idx="26">
                <c:v>2537</c:v>
              </c:pt>
              <c:pt idx="27">
                <c:v>2515</c:v>
              </c:pt>
              <c:pt idx="28">
                <c:v>2433</c:v>
              </c:pt>
              <c:pt idx="29">
                <c:v>2387</c:v>
              </c:pt>
              <c:pt idx="30">
                <c:v>2290</c:v>
              </c:pt>
              <c:pt idx="31">
                <c:v>2288</c:v>
              </c:pt>
              <c:pt idx="32">
                <c:v>2270</c:v>
              </c:pt>
              <c:pt idx="33">
                <c:v>2215</c:v>
              </c:pt>
              <c:pt idx="34">
                <c:v>2168</c:v>
              </c:pt>
              <c:pt idx="35">
                <c:v>2141</c:v>
              </c:pt>
              <c:pt idx="36">
                <c:v>2131</c:v>
              </c:pt>
              <c:pt idx="37">
                <c:v>2095</c:v>
              </c:pt>
              <c:pt idx="38">
                <c:v>2074</c:v>
              </c:pt>
              <c:pt idx="39">
                <c:v>2064</c:v>
              </c:pt>
              <c:pt idx="40">
                <c:v>2049</c:v>
              </c:pt>
              <c:pt idx="41">
                <c:v>1958</c:v>
              </c:pt>
              <c:pt idx="42">
                <c:v>1923</c:v>
              </c:pt>
              <c:pt idx="43">
                <c:v>1795</c:v>
              </c:pt>
              <c:pt idx="44">
                <c:v>1780</c:v>
              </c:pt>
              <c:pt idx="45">
                <c:v>1777</c:v>
              </c:pt>
              <c:pt idx="46">
                <c:v>1775</c:v>
              </c:pt>
              <c:pt idx="47">
                <c:v>1727</c:v>
              </c:pt>
              <c:pt idx="48">
                <c:v>1673</c:v>
              </c:pt>
              <c:pt idx="49">
                <c:v>1644</c:v>
              </c:pt>
              <c:pt idx="50">
                <c:v>1604</c:v>
              </c:pt>
              <c:pt idx="51">
                <c:v>1596</c:v>
              </c:pt>
              <c:pt idx="52">
                <c:v>1578</c:v>
              </c:pt>
              <c:pt idx="53">
                <c:v>1533</c:v>
              </c:pt>
              <c:pt idx="54">
                <c:v>1515</c:v>
              </c:pt>
              <c:pt idx="55">
                <c:v>1490</c:v>
              </c:pt>
              <c:pt idx="56">
                <c:v>1477</c:v>
              </c:pt>
              <c:pt idx="57">
                <c:v>1464</c:v>
              </c:pt>
              <c:pt idx="58">
                <c:v>1460</c:v>
              </c:pt>
              <c:pt idx="59">
                <c:v>1444</c:v>
              </c:pt>
              <c:pt idx="60">
                <c:v>1384</c:v>
              </c:pt>
              <c:pt idx="61">
                <c:v>1349</c:v>
              </c:pt>
              <c:pt idx="62">
                <c:v>1334</c:v>
              </c:pt>
              <c:pt idx="63">
                <c:v>1254</c:v>
              </c:pt>
              <c:pt idx="64">
                <c:v>1251</c:v>
              </c:pt>
              <c:pt idx="65">
                <c:v>1239</c:v>
              </c:pt>
              <c:pt idx="66">
                <c:v>1205</c:v>
              </c:pt>
              <c:pt idx="67">
                <c:v>1200</c:v>
              </c:pt>
              <c:pt idx="68">
                <c:v>1127</c:v>
              </c:pt>
              <c:pt idx="69">
                <c:v>1084</c:v>
              </c:pt>
              <c:pt idx="70">
                <c:v>1067</c:v>
              </c:pt>
              <c:pt idx="71">
                <c:v>1051</c:v>
              </c:pt>
              <c:pt idx="72">
                <c:v>1050</c:v>
              </c:pt>
              <c:pt idx="73">
                <c:v>1039</c:v>
              </c:pt>
              <c:pt idx="74">
                <c:v>1031</c:v>
              </c:pt>
              <c:pt idx="75">
                <c:v>1028</c:v>
              </c:pt>
              <c:pt idx="76">
                <c:v>1025</c:v>
              </c:pt>
              <c:pt idx="77">
                <c:v>999</c:v>
              </c:pt>
              <c:pt idx="78">
                <c:v>983</c:v>
              </c:pt>
              <c:pt idx="79">
                <c:v>967</c:v>
              </c:pt>
              <c:pt idx="80">
                <c:v>962</c:v>
              </c:pt>
              <c:pt idx="81">
                <c:v>959</c:v>
              </c:pt>
              <c:pt idx="82">
                <c:v>955</c:v>
              </c:pt>
              <c:pt idx="83">
                <c:v>951</c:v>
              </c:pt>
              <c:pt idx="84">
                <c:v>923</c:v>
              </c:pt>
              <c:pt idx="85">
                <c:v>894</c:v>
              </c:pt>
              <c:pt idx="86">
                <c:v>891</c:v>
              </c:pt>
              <c:pt idx="87">
                <c:v>866</c:v>
              </c:pt>
              <c:pt idx="88">
                <c:v>850</c:v>
              </c:pt>
              <c:pt idx="89">
                <c:v>843</c:v>
              </c:pt>
              <c:pt idx="90">
                <c:v>832</c:v>
              </c:pt>
              <c:pt idx="91">
                <c:v>800</c:v>
              </c:pt>
              <c:pt idx="92">
                <c:v>795</c:v>
              </c:pt>
              <c:pt idx="93">
                <c:v>765</c:v>
              </c:pt>
              <c:pt idx="94">
                <c:v>722</c:v>
              </c:pt>
              <c:pt idx="95">
                <c:v>701</c:v>
              </c:pt>
              <c:pt idx="96">
                <c:v>692</c:v>
              </c:pt>
              <c:pt idx="97">
                <c:v>679</c:v>
              </c:pt>
              <c:pt idx="98">
                <c:v>652</c:v>
              </c:pt>
              <c:pt idx="99">
                <c:v>630</c:v>
              </c:pt>
              <c:pt idx="100">
                <c:v>620</c:v>
              </c:pt>
              <c:pt idx="101">
                <c:v>600</c:v>
              </c:pt>
              <c:pt idx="102">
                <c:v>571</c:v>
              </c:pt>
              <c:pt idx="103">
                <c:v>559</c:v>
              </c:pt>
              <c:pt idx="104">
                <c:v>557</c:v>
              </c:pt>
              <c:pt idx="105">
                <c:v>554</c:v>
              </c:pt>
              <c:pt idx="106">
                <c:v>550</c:v>
              </c:pt>
              <c:pt idx="107">
                <c:v>544</c:v>
              </c:pt>
              <c:pt idx="108">
                <c:v>541</c:v>
              </c:pt>
              <c:pt idx="109">
                <c:v>539</c:v>
              </c:pt>
              <c:pt idx="110">
                <c:v>539</c:v>
              </c:pt>
              <c:pt idx="111">
                <c:v>502</c:v>
              </c:pt>
              <c:pt idx="112">
                <c:v>467</c:v>
              </c:pt>
              <c:pt idx="113">
                <c:v>464</c:v>
              </c:pt>
              <c:pt idx="114">
                <c:v>462</c:v>
              </c:pt>
              <c:pt idx="115">
                <c:v>458</c:v>
              </c:pt>
              <c:pt idx="116">
                <c:v>454</c:v>
              </c:pt>
              <c:pt idx="117">
                <c:v>433</c:v>
              </c:pt>
              <c:pt idx="118">
                <c:v>432</c:v>
              </c:pt>
              <c:pt idx="119">
                <c:v>432</c:v>
              </c:pt>
              <c:pt idx="120">
                <c:v>424</c:v>
              </c:pt>
              <c:pt idx="121">
                <c:v>421</c:v>
              </c:pt>
              <c:pt idx="122">
                <c:v>416</c:v>
              </c:pt>
              <c:pt idx="123">
                <c:v>416</c:v>
              </c:pt>
              <c:pt idx="124">
                <c:v>409</c:v>
              </c:pt>
              <c:pt idx="125">
                <c:v>402</c:v>
              </c:pt>
              <c:pt idx="126">
                <c:v>401</c:v>
              </c:pt>
              <c:pt idx="127">
                <c:v>400</c:v>
              </c:pt>
              <c:pt idx="128">
                <c:v>392</c:v>
              </c:pt>
              <c:pt idx="129">
                <c:v>386</c:v>
              </c:pt>
              <c:pt idx="130">
                <c:v>365</c:v>
              </c:pt>
              <c:pt idx="131">
                <c:v>363</c:v>
              </c:pt>
              <c:pt idx="132">
                <c:v>356</c:v>
              </c:pt>
              <c:pt idx="133">
                <c:v>352</c:v>
              </c:pt>
              <c:pt idx="134">
                <c:v>343</c:v>
              </c:pt>
              <c:pt idx="135">
                <c:v>342</c:v>
              </c:pt>
              <c:pt idx="136">
                <c:v>338</c:v>
              </c:pt>
              <c:pt idx="137">
                <c:v>338</c:v>
              </c:pt>
              <c:pt idx="138">
                <c:v>330</c:v>
              </c:pt>
              <c:pt idx="139">
                <c:v>327</c:v>
              </c:pt>
              <c:pt idx="140">
                <c:v>324</c:v>
              </c:pt>
              <c:pt idx="141">
                <c:v>321</c:v>
              </c:pt>
              <c:pt idx="142">
                <c:v>317</c:v>
              </c:pt>
              <c:pt idx="143">
                <c:v>317</c:v>
              </c:pt>
              <c:pt idx="144">
                <c:v>312</c:v>
              </c:pt>
              <c:pt idx="145">
                <c:v>309</c:v>
              </c:pt>
              <c:pt idx="146">
                <c:v>303</c:v>
              </c:pt>
              <c:pt idx="147">
                <c:v>297</c:v>
              </c:pt>
              <c:pt idx="148">
                <c:v>296</c:v>
              </c:pt>
              <c:pt idx="149">
                <c:v>292</c:v>
              </c:pt>
              <c:pt idx="150">
                <c:v>288</c:v>
              </c:pt>
              <c:pt idx="151">
                <c:v>288</c:v>
              </c:pt>
              <c:pt idx="152">
                <c:v>287</c:v>
              </c:pt>
              <c:pt idx="153">
                <c:v>284</c:v>
              </c:pt>
              <c:pt idx="154">
                <c:v>280</c:v>
              </c:pt>
              <c:pt idx="155">
                <c:v>275</c:v>
              </c:pt>
              <c:pt idx="156">
                <c:v>259</c:v>
              </c:pt>
              <c:pt idx="157">
                <c:v>254</c:v>
              </c:pt>
              <c:pt idx="158">
                <c:v>254</c:v>
              </c:pt>
              <c:pt idx="159">
                <c:v>251</c:v>
              </c:pt>
              <c:pt idx="160">
                <c:v>235</c:v>
              </c:pt>
              <c:pt idx="161">
                <c:v>234</c:v>
              </c:pt>
              <c:pt idx="162">
                <c:v>234</c:v>
              </c:pt>
              <c:pt idx="163">
                <c:v>233</c:v>
              </c:pt>
              <c:pt idx="164">
                <c:v>220</c:v>
              </c:pt>
              <c:pt idx="165">
                <c:v>214</c:v>
              </c:pt>
              <c:pt idx="166">
                <c:v>214</c:v>
              </c:pt>
              <c:pt idx="167">
                <c:v>213</c:v>
              </c:pt>
              <c:pt idx="168">
                <c:v>211</c:v>
              </c:pt>
              <c:pt idx="169">
                <c:v>210</c:v>
              </c:pt>
              <c:pt idx="170">
                <c:v>209</c:v>
              </c:pt>
              <c:pt idx="171">
                <c:v>207</c:v>
              </c:pt>
              <c:pt idx="172">
                <c:v>207</c:v>
              </c:pt>
              <c:pt idx="173">
                <c:v>205</c:v>
              </c:pt>
              <c:pt idx="174">
                <c:v>205</c:v>
              </c:pt>
              <c:pt idx="175">
                <c:v>204</c:v>
              </c:pt>
              <c:pt idx="176">
                <c:v>199</c:v>
              </c:pt>
              <c:pt idx="177">
                <c:v>198</c:v>
              </c:pt>
              <c:pt idx="178">
                <c:v>197</c:v>
              </c:pt>
              <c:pt idx="179">
                <c:v>196</c:v>
              </c:pt>
              <c:pt idx="180">
                <c:v>193</c:v>
              </c:pt>
              <c:pt idx="181">
                <c:v>191</c:v>
              </c:pt>
              <c:pt idx="182">
                <c:v>190</c:v>
              </c:pt>
              <c:pt idx="183">
                <c:v>190</c:v>
              </c:pt>
              <c:pt idx="184">
                <c:v>187</c:v>
              </c:pt>
              <c:pt idx="185">
                <c:v>187</c:v>
              </c:pt>
              <c:pt idx="186">
                <c:v>185</c:v>
              </c:pt>
              <c:pt idx="187">
                <c:v>183</c:v>
              </c:pt>
              <c:pt idx="188">
                <c:v>181</c:v>
              </c:pt>
              <c:pt idx="189">
                <c:v>179</c:v>
              </c:pt>
              <c:pt idx="190">
                <c:v>175</c:v>
              </c:pt>
              <c:pt idx="191">
                <c:v>175</c:v>
              </c:pt>
              <c:pt idx="192">
                <c:v>174</c:v>
              </c:pt>
              <c:pt idx="193">
                <c:v>172</c:v>
              </c:pt>
              <c:pt idx="194">
                <c:v>172</c:v>
              </c:pt>
              <c:pt idx="195">
                <c:v>170</c:v>
              </c:pt>
              <c:pt idx="196">
                <c:v>170</c:v>
              </c:pt>
              <c:pt idx="197">
                <c:v>164</c:v>
              </c:pt>
              <c:pt idx="198">
                <c:v>159</c:v>
              </c:pt>
              <c:pt idx="199">
                <c:v>156</c:v>
              </c:pt>
              <c:pt idx="200">
                <c:v>155</c:v>
              </c:pt>
              <c:pt idx="201">
                <c:v>154</c:v>
              </c:pt>
              <c:pt idx="202">
                <c:v>153</c:v>
              </c:pt>
              <c:pt idx="203">
                <c:v>152</c:v>
              </c:pt>
              <c:pt idx="204">
                <c:v>152</c:v>
              </c:pt>
              <c:pt idx="205">
                <c:v>145</c:v>
              </c:pt>
              <c:pt idx="206">
                <c:v>145</c:v>
              </c:pt>
              <c:pt idx="207">
                <c:v>142</c:v>
              </c:pt>
              <c:pt idx="208">
                <c:v>141</c:v>
              </c:pt>
              <c:pt idx="209">
                <c:v>139</c:v>
              </c:pt>
              <c:pt idx="210">
                <c:v>139</c:v>
              </c:pt>
              <c:pt idx="211">
                <c:v>138</c:v>
              </c:pt>
              <c:pt idx="212">
                <c:v>136</c:v>
              </c:pt>
              <c:pt idx="213">
                <c:v>135</c:v>
              </c:pt>
              <c:pt idx="214">
                <c:v>134</c:v>
              </c:pt>
              <c:pt idx="215">
                <c:v>134</c:v>
              </c:pt>
              <c:pt idx="216">
                <c:v>133</c:v>
              </c:pt>
              <c:pt idx="217">
                <c:v>132</c:v>
              </c:pt>
              <c:pt idx="218">
                <c:v>132</c:v>
              </c:pt>
              <c:pt idx="219">
                <c:v>132</c:v>
              </c:pt>
              <c:pt idx="220">
                <c:v>131</c:v>
              </c:pt>
              <c:pt idx="221">
                <c:v>131</c:v>
              </c:pt>
              <c:pt idx="222">
                <c:v>130</c:v>
              </c:pt>
              <c:pt idx="223">
                <c:v>130</c:v>
              </c:pt>
              <c:pt idx="224">
                <c:v>127</c:v>
              </c:pt>
              <c:pt idx="225">
                <c:v>126</c:v>
              </c:pt>
              <c:pt idx="226">
                <c:v>124</c:v>
              </c:pt>
              <c:pt idx="227">
                <c:v>123</c:v>
              </c:pt>
              <c:pt idx="228">
                <c:v>122</c:v>
              </c:pt>
              <c:pt idx="229">
                <c:v>121</c:v>
              </c:pt>
              <c:pt idx="230">
                <c:v>119</c:v>
              </c:pt>
              <c:pt idx="231">
                <c:v>119</c:v>
              </c:pt>
              <c:pt idx="232">
                <c:v>119</c:v>
              </c:pt>
              <c:pt idx="233">
                <c:v>118</c:v>
              </c:pt>
              <c:pt idx="234">
                <c:v>114</c:v>
              </c:pt>
              <c:pt idx="235">
                <c:v>113</c:v>
              </c:pt>
              <c:pt idx="236">
                <c:v>111</c:v>
              </c:pt>
              <c:pt idx="237">
                <c:v>110</c:v>
              </c:pt>
              <c:pt idx="238">
                <c:v>110</c:v>
              </c:pt>
              <c:pt idx="239">
                <c:v>109</c:v>
              </c:pt>
              <c:pt idx="240">
                <c:v>109</c:v>
              </c:pt>
              <c:pt idx="241">
                <c:v>107</c:v>
              </c:pt>
              <c:pt idx="242">
                <c:v>106</c:v>
              </c:pt>
              <c:pt idx="243">
                <c:v>104</c:v>
              </c:pt>
              <c:pt idx="244">
                <c:v>104</c:v>
              </c:pt>
              <c:pt idx="245">
                <c:v>104</c:v>
              </c:pt>
              <c:pt idx="246">
                <c:v>104</c:v>
              </c:pt>
              <c:pt idx="247">
                <c:v>104</c:v>
              </c:pt>
              <c:pt idx="248">
                <c:v>102</c:v>
              </c:pt>
              <c:pt idx="249">
                <c:v>101</c:v>
              </c:pt>
              <c:pt idx="250">
                <c:v>97</c:v>
              </c:pt>
              <c:pt idx="251">
                <c:v>96</c:v>
              </c:pt>
              <c:pt idx="252">
                <c:v>95</c:v>
              </c:pt>
              <c:pt idx="253">
                <c:v>92</c:v>
              </c:pt>
              <c:pt idx="254">
                <c:v>91</c:v>
              </c:pt>
              <c:pt idx="255">
                <c:v>90</c:v>
              </c:pt>
              <c:pt idx="256">
                <c:v>89</c:v>
              </c:pt>
              <c:pt idx="257">
                <c:v>89</c:v>
              </c:pt>
              <c:pt idx="258">
                <c:v>89</c:v>
              </c:pt>
              <c:pt idx="259">
                <c:v>87</c:v>
              </c:pt>
              <c:pt idx="260">
                <c:v>86</c:v>
              </c:pt>
              <c:pt idx="261">
                <c:v>84</c:v>
              </c:pt>
              <c:pt idx="262">
                <c:v>84</c:v>
              </c:pt>
              <c:pt idx="263">
                <c:v>84</c:v>
              </c:pt>
              <c:pt idx="264">
                <c:v>84</c:v>
              </c:pt>
              <c:pt idx="265">
                <c:v>82</c:v>
              </c:pt>
              <c:pt idx="266">
                <c:v>82</c:v>
              </c:pt>
              <c:pt idx="267">
                <c:v>81</c:v>
              </c:pt>
              <c:pt idx="268">
                <c:v>80</c:v>
              </c:pt>
              <c:pt idx="269">
                <c:v>80</c:v>
              </c:pt>
              <c:pt idx="270">
                <c:v>79</c:v>
              </c:pt>
              <c:pt idx="271">
                <c:v>78</c:v>
              </c:pt>
              <c:pt idx="272">
                <c:v>77</c:v>
              </c:pt>
              <c:pt idx="273">
                <c:v>77</c:v>
              </c:pt>
              <c:pt idx="274">
                <c:v>74</c:v>
              </c:pt>
              <c:pt idx="275">
                <c:v>72</c:v>
              </c:pt>
              <c:pt idx="276">
                <c:v>72</c:v>
              </c:pt>
              <c:pt idx="277">
                <c:v>71</c:v>
              </c:pt>
              <c:pt idx="278">
                <c:v>69</c:v>
              </c:pt>
              <c:pt idx="279">
                <c:v>68</c:v>
              </c:pt>
              <c:pt idx="280">
                <c:v>68</c:v>
              </c:pt>
              <c:pt idx="281">
                <c:v>66</c:v>
              </c:pt>
              <c:pt idx="282">
                <c:v>66</c:v>
              </c:pt>
              <c:pt idx="283">
                <c:v>64</c:v>
              </c:pt>
              <c:pt idx="284">
                <c:v>64</c:v>
              </c:pt>
              <c:pt idx="285">
                <c:v>64</c:v>
              </c:pt>
              <c:pt idx="286">
                <c:v>63</c:v>
              </c:pt>
              <c:pt idx="287">
                <c:v>63</c:v>
              </c:pt>
              <c:pt idx="288">
                <c:v>60</c:v>
              </c:pt>
              <c:pt idx="289">
                <c:v>59</c:v>
              </c:pt>
              <c:pt idx="290">
                <c:v>59</c:v>
              </c:pt>
              <c:pt idx="291">
                <c:v>59</c:v>
              </c:pt>
              <c:pt idx="292">
                <c:v>59</c:v>
              </c:pt>
              <c:pt idx="293">
                <c:v>58</c:v>
              </c:pt>
              <c:pt idx="294">
                <c:v>58</c:v>
              </c:pt>
              <c:pt idx="295">
                <c:v>57</c:v>
              </c:pt>
              <c:pt idx="296">
                <c:v>57</c:v>
              </c:pt>
              <c:pt idx="297">
                <c:v>56</c:v>
              </c:pt>
              <c:pt idx="298">
                <c:v>56</c:v>
              </c:pt>
              <c:pt idx="299">
                <c:v>54</c:v>
              </c:pt>
              <c:pt idx="300">
                <c:v>53</c:v>
              </c:pt>
              <c:pt idx="301">
                <c:v>53</c:v>
              </c:pt>
              <c:pt idx="302">
                <c:v>52</c:v>
              </c:pt>
              <c:pt idx="303">
                <c:v>52</c:v>
              </c:pt>
              <c:pt idx="304">
                <c:v>52</c:v>
              </c:pt>
              <c:pt idx="305">
                <c:v>49</c:v>
              </c:pt>
              <c:pt idx="306">
                <c:v>49</c:v>
              </c:pt>
              <c:pt idx="307">
                <c:v>49</c:v>
              </c:pt>
              <c:pt idx="308">
                <c:v>48</c:v>
              </c:pt>
              <c:pt idx="309">
                <c:v>47</c:v>
              </c:pt>
              <c:pt idx="310">
                <c:v>46</c:v>
              </c:pt>
              <c:pt idx="311">
                <c:v>45</c:v>
              </c:pt>
              <c:pt idx="312">
                <c:v>44</c:v>
              </c:pt>
              <c:pt idx="313">
                <c:v>44</c:v>
              </c:pt>
              <c:pt idx="314">
                <c:v>44</c:v>
              </c:pt>
              <c:pt idx="315">
                <c:v>44</c:v>
              </c:pt>
              <c:pt idx="316">
                <c:v>44</c:v>
              </c:pt>
              <c:pt idx="317">
                <c:v>43</c:v>
              </c:pt>
              <c:pt idx="318">
                <c:v>43</c:v>
              </c:pt>
              <c:pt idx="319">
                <c:v>42</c:v>
              </c:pt>
              <c:pt idx="320">
                <c:v>42</c:v>
              </c:pt>
              <c:pt idx="321">
                <c:v>41</c:v>
              </c:pt>
              <c:pt idx="322">
                <c:v>40</c:v>
              </c:pt>
              <c:pt idx="323">
                <c:v>40</c:v>
              </c:pt>
              <c:pt idx="324">
                <c:v>40</c:v>
              </c:pt>
              <c:pt idx="325">
                <c:v>40</c:v>
              </c:pt>
              <c:pt idx="326">
                <c:v>39</c:v>
              </c:pt>
              <c:pt idx="327">
                <c:v>39</c:v>
              </c:pt>
              <c:pt idx="328">
                <c:v>38</c:v>
              </c:pt>
              <c:pt idx="329">
                <c:v>38</c:v>
              </c:pt>
              <c:pt idx="330">
                <c:v>37</c:v>
              </c:pt>
              <c:pt idx="331">
                <c:v>37</c:v>
              </c:pt>
              <c:pt idx="332">
                <c:v>37</c:v>
              </c:pt>
              <c:pt idx="333">
                <c:v>36</c:v>
              </c:pt>
              <c:pt idx="334">
                <c:v>36</c:v>
              </c:pt>
              <c:pt idx="335">
                <c:v>36</c:v>
              </c:pt>
              <c:pt idx="336">
                <c:v>36</c:v>
              </c:pt>
              <c:pt idx="337">
                <c:v>36</c:v>
              </c:pt>
              <c:pt idx="338">
                <c:v>36</c:v>
              </c:pt>
              <c:pt idx="339">
                <c:v>35</c:v>
              </c:pt>
              <c:pt idx="340">
                <c:v>35</c:v>
              </c:pt>
              <c:pt idx="341">
                <c:v>35</c:v>
              </c:pt>
              <c:pt idx="342">
                <c:v>34</c:v>
              </c:pt>
              <c:pt idx="343">
                <c:v>34</c:v>
              </c:pt>
              <c:pt idx="344">
                <c:v>33</c:v>
              </c:pt>
              <c:pt idx="345">
                <c:v>32</c:v>
              </c:pt>
              <c:pt idx="346">
                <c:v>31</c:v>
              </c:pt>
              <c:pt idx="347">
                <c:v>31</c:v>
              </c:pt>
              <c:pt idx="348">
                <c:v>31</c:v>
              </c:pt>
              <c:pt idx="349">
                <c:v>30</c:v>
              </c:pt>
              <c:pt idx="350">
                <c:v>30</c:v>
              </c:pt>
              <c:pt idx="351">
                <c:v>30</c:v>
              </c:pt>
              <c:pt idx="352">
                <c:v>29</c:v>
              </c:pt>
              <c:pt idx="353">
                <c:v>29</c:v>
              </c:pt>
              <c:pt idx="354">
                <c:v>29</c:v>
              </c:pt>
              <c:pt idx="355">
                <c:v>28</c:v>
              </c:pt>
              <c:pt idx="356">
                <c:v>27</c:v>
              </c:pt>
              <c:pt idx="357">
                <c:v>27</c:v>
              </c:pt>
              <c:pt idx="358">
                <c:v>27</c:v>
              </c:pt>
              <c:pt idx="359">
                <c:v>27</c:v>
              </c:pt>
              <c:pt idx="360">
                <c:v>27</c:v>
              </c:pt>
              <c:pt idx="361">
                <c:v>25</c:v>
              </c:pt>
              <c:pt idx="362">
                <c:v>25</c:v>
              </c:pt>
              <c:pt idx="363">
                <c:v>24</c:v>
              </c:pt>
              <c:pt idx="364">
                <c:v>24</c:v>
              </c:pt>
              <c:pt idx="365">
                <c:v>24</c:v>
              </c:pt>
              <c:pt idx="366">
                <c:v>23</c:v>
              </c:pt>
              <c:pt idx="367">
                <c:v>23</c:v>
              </c:pt>
              <c:pt idx="368">
                <c:v>23</c:v>
              </c:pt>
              <c:pt idx="369">
                <c:v>23</c:v>
              </c:pt>
              <c:pt idx="370">
                <c:v>22</c:v>
              </c:pt>
              <c:pt idx="371">
                <c:v>22</c:v>
              </c:pt>
              <c:pt idx="372">
                <c:v>22</c:v>
              </c:pt>
              <c:pt idx="373">
                <c:v>22</c:v>
              </c:pt>
              <c:pt idx="374">
                <c:v>22</c:v>
              </c:pt>
              <c:pt idx="375">
                <c:v>22</c:v>
              </c:pt>
              <c:pt idx="376">
                <c:v>21</c:v>
              </c:pt>
              <c:pt idx="377">
                <c:v>21</c:v>
              </c:pt>
              <c:pt idx="378">
                <c:v>21</c:v>
              </c:pt>
              <c:pt idx="379">
                <c:v>20</c:v>
              </c:pt>
              <c:pt idx="380">
                <c:v>20</c:v>
              </c:pt>
              <c:pt idx="381">
                <c:v>20</c:v>
              </c:pt>
              <c:pt idx="382">
                <c:v>20</c:v>
              </c:pt>
              <c:pt idx="383">
                <c:v>20</c:v>
              </c:pt>
              <c:pt idx="384">
                <c:v>20</c:v>
              </c:pt>
              <c:pt idx="385">
                <c:v>20</c:v>
              </c:pt>
              <c:pt idx="386">
                <c:v>20</c:v>
              </c:pt>
              <c:pt idx="387">
                <c:v>20</c:v>
              </c:pt>
              <c:pt idx="388">
                <c:v>20</c:v>
              </c:pt>
              <c:pt idx="389">
                <c:v>19</c:v>
              </c:pt>
              <c:pt idx="390">
                <c:v>19</c:v>
              </c:pt>
              <c:pt idx="391">
                <c:v>19</c:v>
              </c:pt>
              <c:pt idx="392">
                <c:v>19</c:v>
              </c:pt>
              <c:pt idx="393">
                <c:v>19</c:v>
              </c:pt>
              <c:pt idx="394">
                <c:v>19</c:v>
              </c:pt>
              <c:pt idx="395">
                <c:v>18</c:v>
              </c:pt>
              <c:pt idx="396">
                <c:v>18</c:v>
              </c:pt>
              <c:pt idx="397">
                <c:v>18</c:v>
              </c:pt>
              <c:pt idx="398">
                <c:v>17</c:v>
              </c:pt>
              <c:pt idx="399">
                <c:v>16</c:v>
              </c:pt>
              <c:pt idx="400">
                <c:v>16</c:v>
              </c:pt>
              <c:pt idx="401">
                <c:v>15</c:v>
              </c:pt>
              <c:pt idx="402">
                <c:v>15</c:v>
              </c:pt>
              <c:pt idx="403">
                <c:v>15</c:v>
              </c:pt>
              <c:pt idx="404">
                <c:v>15</c:v>
              </c:pt>
              <c:pt idx="405">
                <c:v>15</c:v>
              </c:pt>
              <c:pt idx="406">
                <c:v>15</c:v>
              </c:pt>
              <c:pt idx="407">
                <c:v>15</c:v>
              </c:pt>
              <c:pt idx="408">
                <c:v>15</c:v>
              </c:pt>
              <c:pt idx="409">
                <c:v>14</c:v>
              </c:pt>
              <c:pt idx="410">
                <c:v>13</c:v>
              </c:pt>
              <c:pt idx="411">
                <c:v>13</c:v>
              </c:pt>
              <c:pt idx="412">
                <c:v>13</c:v>
              </c:pt>
              <c:pt idx="413">
                <c:v>13</c:v>
              </c:pt>
              <c:pt idx="414">
                <c:v>13</c:v>
              </c:pt>
              <c:pt idx="415">
                <c:v>13</c:v>
              </c:pt>
              <c:pt idx="416">
                <c:v>13</c:v>
              </c:pt>
              <c:pt idx="417">
                <c:v>12</c:v>
              </c:pt>
              <c:pt idx="418">
                <c:v>12</c:v>
              </c:pt>
              <c:pt idx="419">
                <c:v>12</c:v>
              </c:pt>
              <c:pt idx="420">
                <c:v>12</c:v>
              </c:pt>
              <c:pt idx="421">
                <c:v>12</c:v>
              </c:pt>
              <c:pt idx="422">
                <c:v>12</c:v>
              </c:pt>
              <c:pt idx="423">
                <c:v>12</c:v>
              </c:pt>
              <c:pt idx="424">
                <c:v>12</c:v>
              </c:pt>
              <c:pt idx="425">
                <c:v>12</c:v>
              </c:pt>
              <c:pt idx="426">
                <c:v>12</c:v>
              </c:pt>
              <c:pt idx="427">
                <c:v>12</c:v>
              </c:pt>
              <c:pt idx="428">
                <c:v>12</c:v>
              </c:pt>
              <c:pt idx="429">
                <c:v>11</c:v>
              </c:pt>
              <c:pt idx="430">
                <c:v>11</c:v>
              </c:pt>
              <c:pt idx="431">
                <c:v>11</c:v>
              </c:pt>
              <c:pt idx="432">
                <c:v>10</c:v>
              </c:pt>
              <c:pt idx="433">
                <c:v>10</c:v>
              </c:pt>
              <c:pt idx="434">
                <c:v>10</c:v>
              </c:pt>
              <c:pt idx="435">
                <c:v>10</c:v>
              </c:pt>
              <c:pt idx="436">
                <c:v>10</c:v>
              </c:pt>
              <c:pt idx="437">
                <c:v>9</c:v>
              </c:pt>
              <c:pt idx="438">
                <c:v>9</c:v>
              </c:pt>
              <c:pt idx="439">
                <c:v>9</c:v>
              </c:pt>
              <c:pt idx="440">
                <c:v>9</c:v>
              </c:pt>
              <c:pt idx="441">
                <c:v>8</c:v>
              </c:pt>
              <c:pt idx="442">
                <c:v>8</c:v>
              </c:pt>
              <c:pt idx="443">
                <c:v>8</c:v>
              </c:pt>
              <c:pt idx="444">
                <c:v>8</c:v>
              </c:pt>
              <c:pt idx="445">
                <c:v>8</c:v>
              </c:pt>
              <c:pt idx="446">
                <c:v>8</c:v>
              </c:pt>
              <c:pt idx="447">
                <c:v>8</c:v>
              </c:pt>
              <c:pt idx="448">
                <c:v>8</c:v>
              </c:pt>
              <c:pt idx="449">
                <c:v>8</c:v>
              </c:pt>
              <c:pt idx="450">
                <c:v>8</c:v>
              </c:pt>
              <c:pt idx="451">
                <c:v>8</c:v>
              </c:pt>
              <c:pt idx="452">
                <c:v>7</c:v>
              </c:pt>
              <c:pt idx="453">
                <c:v>7</c:v>
              </c:pt>
              <c:pt idx="454">
                <c:v>7</c:v>
              </c:pt>
              <c:pt idx="455">
                <c:v>7</c:v>
              </c:pt>
              <c:pt idx="456">
                <c:v>7</c:v>
              </c:pt>
              <c:pt idx="457">
                <c:v>7</c:v>
              </c:pt>
              <c:pt idx="458">
                <c:v>6</c:v>
              </c:pt>
              <c:pt idx="459">
                <c:v>6</c:v>
              </c:pt>
              <c:pt idx="460">
                <c:v>6</c:v>
              </c:pt>
              <c:pt idx="461">
                <c:v>6</c:v>
              </c:pt>
              <c:pt idx="462">
                <c:v>6</c:v>
              </c:pt>
              <c:pt idx="463">
                <c:v>6</c:v>
              </c:pt>
              <c:pt idx="464">
                <c:v>5</c:v>
              </c:pt>
              <c:pt idx="465">
                <c:v>5</c:v>
              </c:pt>
              <c:pt idx="466">
                <c:v>5</c:v>
              </c:pt>
              <c:pt idx="467">
                <c:v>5</c:v>
              </c:pt>
              <c:pt idx="468">
                <c:v>5</c:v>
              </c:pt>
              <c:pt idx="469">
                <c:v>5</c:v>
              </c:pt>
              <c:pt idx="470">
                <c:v>5</c:v>
              </c:pt>
              <c:pt idx="471">
                <c:v>5</c:v>
              </c:pt>
              <c:pt idx="472">
                <c:v>5</c:v>
              </c:pt>
              <c:pt idx="473">
                <c:v>4</c:v>
              </c:pt>
              <c:pt idx="474">
                <c:v>4</c:v>
              </c:pt>
              <c:pt idx="475">
                <c:v>4</c:v>
              </c:pt>
              <c:pt idx="476">
                <c:v>4</c:v>
              </c:pt>
              <c:pt idx="477">
                <c:v>4</c:v>
              </c:pt>
              <c:pt idx="478">
                <c:v>4</c:v>
              </c:pt>
              <c:pt idx="479">
                <c:v>4</c:v>
              </c:pt>
              <c:pt idx="480">
                <c:v>4</c:v>
              </c:pt>
              <c:pt idx="481">
                <c:v>4</c:v>
              </c:pt>
              <c:pt idx="482">
                <c:v>4</c:v>
              </c:pt>
              <c:pt idx="483">
                <c:v>4</c:v>
              </c:pt>
              <c:pt idx="484">
                <c:v>4</c:v>
              </c:pt>
              <c:pt idx="485">
                <c:v>4</c:v>
              </c:pt>
              <c:pt idx="486">
                <c:v>4</c:v>
              </c:pt>
              <c:pt idx="487">
                <c:v>3</c:v>
              </c:pt>
              <c:pt idx="488">
                <c:v>3</c:v>
              </c:pt>
              <c:pt idx="489">
                <c:v>3</c:v>
              </c:pt>
              <c:pt idx="490">
                <c:v>3</c:v>
              </c:pt>
              <c:pt idx="491">
                <c:v>3</c:v>
              </c:pt>
              <c:pt idx="492">
                <c:v>3</c:v>
              </c:pt>
              <c:pt idx="493">
                <c:v>3</c:v>
              </c:pt>
              <c:pt idx="494">
                <c:v>3</c:v>
              </c:pt>
              <c:pt idx="495">
                <c:v>3</c:v>
              </c:pt>
              <c:pt idx="496">
                <c:v>3</c:v>
              </c:pt>
              <c:pt idx="497">
                <c:v>3</c:v>
              </c:pt>
              <c:pt idx="498">
                <c:v>2</c:v>
              </c:pt>
              <c:pt idx="499">
                <c:v>2</c:v>
              </c:pt>
              <c:pt idx="500">
                <c:v>2</c:v>
              </c:pt>
              <c:pt idx="501">
                <c:v>2</c:v>
              </c:pt>
              <c:pt idx="502">
                <c:v>2</c:v>
              </c:pt>
              <c:pt idx="503">
                <c:v>2</c:v>
              </c:pt>
              <c:pt idx="504">
                <c:v>2</c:v>
              </c:pt>
              <c:pt idx="505">
                <c:v>2</c:v>
              </c:pt>
              <c:pt idx="506">
                <c:v>1</c:v>
              </c:pt>
              <c:pt idx="507">
                <c:v>1</c:v>
              </c:pt>
              <c:pt idx="508">
                <c:v>1</c:v>
              </c:pt>
              <c:pt idx="509">
                <c:v>1</c:v>
              </c:pt>
              <c:pt idx="510">
                <c:v>1</c:v>
              </c:pt>
              <c:pt idx="511">
                <c:v>1</c:v>
              </c:pt>
              <c:pt idx="512">
                <c:v>1</c:v>
              </c:pt>
              <c:pt idx="513">
                <c:v>1</c:v>
              </c:pt>
              <c:pt idx="514">
                <c:v>1</c:v>
              </c:pt>
              <c:pt idx="515">
                <c:v>1</c:v>
              </c:pt>
              <c:pt idx="516">
                <c:v>1</c:v>
              </c:pt>
              <c:pt idx="517">
                <c:v>1</c:v>
              </c:pt>
              <c:pt idx="518">
                <c:v>1</c:v>
              </c:pt>
              <c:pt idx="519">
                <c:v>1</c:v>
              </c:pt>
              <c:pt idx="520">
                <c:v>0</c:v>
              </c:pt>
              <c:pt idx="521">
                <c:v>0</c:v>
              </c:pt>
              <c:pt idx="522">
                <c:v>0</c:v>
              </c:pt>
              <c:pt idx="523">
                <c:v>0</c:v>
              </c:pt>
              <c:pt idx="524">
                <c:v>0</c:v>
              </c:pt>
              <c:pt idx="525">
                <c:v>0</c:v>
              </c:pt>
              <c:pt idx="526">
                <c:v>0</c:v>
              </c:pt>
              <c:pt idx="527">
                <c:v>0</c:v>
              </c:pt>
              <c:pt idx="528">
                <c:v>0</c:v>
              </c:pt>
              <c:pt idx="529">
                <c:v>0</c:v>
              </c:pt>
              <c:pt idx="530">
                <c:v>0</c:v>
              </c:pt>
              <c:pt idx="531">
                <c:v>0</c:v>
              </c:pt>
              <c:pt idx="532">
                <c:v>0</c:v>
              </c:pt>
              <c:pt idx="533">
                <c:v>0</c:v>
              </c:pt>
              <c:pt idx="534">
                <c:v>0</c:v>
              </c:pt>
              <c:pt idx="535">
                <c:v>0</c:v>
              </c:pt>
              <c:pt idx="53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18C4-4387-AE24-F57C2F0E2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11344"/>
        <c:axId val="205098864"/>
      </c:barChart>
      <c:catAx>
        <c:axId val="20511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98864"/>
        <c:crosses val="autoZero"/>
        <c:auto val="1"/>
        <c:lblAlgn val="ctr"/>
        <c:lblOffset val="100"/>
        <c:noMultiLvlLbl val="0"/>
      </c:catAx>
      <c:valAx>
        <c:axId val="2050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1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14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6</c:v>
              </c:pt>
              <c:pt idx="1">
                <c:v>6</c:v>
              </c:pt>
              <c:pt idx="2">
                <c:v>6</c:v>
              </c:pt>
              <c:pt idx="3">
                <c:v>6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6</c:v>
              </c:pt>
              <c:pt idx="8">
                <c:v>6</c:v>
              </c:pt>
              <c:pt idx="9">
                <c:v>6</c:v>
              </c:pt>
              <c:pt idx="10">
                <c:v>6</c:v>
              </c:pt>
              <c:pt idx="11">
                <c:v>6</c:v>
              </c:pt>
              <c:pt idx="12">
                <c:v>6</c:v>
              </c:pt>
              <c:pt idx="13">
                <c:v>6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0-98E5-4D45-99A8-1ACD71DE58D3}"/>
            </c:ext>
          </c:extLst>
        </c:ser>
        <c:ser>
          <c:idx val="1"/>
          <c:order val="1"/>
          <c:tx>
            <c:v>15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6</c:v>
              </c:pt>
              <c:pt idx="1">
                <c:v>6</c:v>
              </c:pt>
              <c:pt idx="2">
                <c:v>6</c:v>
              </c:pt>
              <c:pt idx="3">
                <c:v>6</c:v>
              </c:pt>
              <c:pt idx="4">
                <c:v>6</c:v>
              </c:pt>
              <c:pt idx="5">
                <c:v>7</c:v>
              </c:pt>
              <c:pt idx="6">
                <c:v>4</c:v>
              </c:pt>
              <c:pt idx="7">
                <c:v>7</c:v>
              </c:pt>
              <c:pt idx="8">
                <c:v>6</c:v>
              </c:pt>
              <c:pt idx="9">
                <c:v>6</c:v>
              </c:pt>
              <c:pt idx="10">
                <c:v>6</c:v>
              </c:pt>
              <c:pt idx="11">
                <c:v>6</c:v>
              </c:pt>
              <c:pt idx="12">
                <c:v>6</c:v>
              </c:pt>
              <c:pt idx="13">
                <c:v>7</c:v>
              </c:pt>
              <c:pt idx="14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1-98E5-4D45-99A8-1ACD71DE58D3}"/>
            </c:ext>
          </c:extLst>
        </c:ser>
        <c:ser>
          <c:idx val="2"/>
          <c:order val="2"/>
          <c:tx>
            <c:v>16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6</c:v>
              </c:pt>
              <c:pt idx="1">
                <c:v>6</c:v>
              </c:pt>
              <c:pt idx="2">
                <c:v>6</c:v>
              </c:pt>
              <c:pt idx="3">
                <c:v>6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6</c:v>
              </c:pt>
              <c:pt idx="8">
                <c:v>7</c:v>
              </c:pt>
              <c:pt idx="9">
                <c:v>7</c:v>
              </c:pt>
              <c:pt idx="10">
                <c:v>7</c:v>
              </c:pt>
              <c:pt idx="11">
                <c:v>6</c:v>
              </c:pt>
              <c:pt idx="12">
                <c:v>6</c:v>
              </c:pt>
              <c:pt idx="13">
                <c:v>7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2-98E5-4D45-99A8-1ACD71DE58D3}"/>
            </c:ext>
          </c:extLst>
        </c:ser>
        <c:ser>
          <c:idx val="3"/>
          <c:order val="3"/>
          <c:tx>
            <c:v>17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6</c:v>
              </c:pt>
              <c:pt idx="1">
                <c:v>7</c:v>
              </c:pt>
              <c:pt idx="2">
                <c:v>6</c:v>
              </c:pt>
              <c:pt idx="3">
                <c:v>6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7</c:v>
              </c:pt>
              <c:pt idx="8">
                <c:v>7</c:v>
              </c:pt>
              <c:pt idx="9">
                <c:v>6</c:v>
              </c:pt>
              <c:pt idx="10">
                <c:v>7</c:v>
              </c:pt>
              <c:pt idx="11">
                <c:v>6</c:v>
              </c:pt>
              <c:pt idx="12">
                <c:v>6</c:v>
              </c:pt>
              <c:pt idx="13">
                <c:v>7</c:v>
              </c:pt>
              <c:pt idx="14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3-98E5-4D45-99A8-1ACD71DE58D3}"/>
            </c:ext>
          </c:extLst>
        </c:ser>
        <c:ser>
          <c:idx val="4"/>
          <c:order val="4"/>
          <c:tx>
            <c:v>18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7</c:v>
              </c:pt>
              <c:pt idx="1">
                <c:v>7</c:v>
              </c:pt>
              <c:pt idx="2">
                <c:v>7</c:v>
              </c:pt>
              <c:pt idx="3">
                <c:v>7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6</c:v>
              </c:pt>
              <c:pt idx="8">
                <c:v>6</c:v>
              </c:pt>
              <c:pt idx="9">
                <c:v>6</c:v>
              </c:pt>
              <c:pt idx="10">
                <c:v>6</c:v>
              </c:pt>
              <c:pt idx="11">
                <c:v>6</c:v>
              </c:pt>
              <c:pt idx="12">
                <c:v>6</c:v>
              </c:pt>
              <c:pt idx="13">
                <c:v>7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4-98E5-4D45-99A8-1ACD71DE58D3}"/>
            </c:ext>
          </c:extLst>
        </c:ser>
        <c:ser>
          <c:idx val="5"/>
          <c:order val="5"/>
          <c:tx>
            <c:v>19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7</c:v>
              </c:pt>
              <c:pt idx="1">
                <c:v>7</c:v>
              </c:pt>
              <c:pt idx="2">
                <c:v>6</c:v>
              </c:pt>
              <c:pt idx="3">
                <c:v>6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6</c:v>
              </c:pt>
              <c:pt idx="8">
                <c:v>7</c:v>
              </c:pt>
              <c:pt idx="9">
                <c:v>6</c:v>
              </c:pt>
              <c:pt idx="10">
                <c:v>7</c:v>
              </c:pt>
              <c:pt idx="11">
                <c:v>6</c:v>
              </c:pt>
              <c:pt idx="12">
                <c:v>6</c:v>
              </c:pt>
              <c:pt idx="13">
                <c:v>7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5-98E5-4D45-99A8-1ACD71DE5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6557551"/>
        <c:axId val="1116555887"/>
      </c:barChart>
      <c:catAx>
        <c:axId val="111655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555887"/>
        <c:crosses val="autoZero"/>
        <c:auto val="1"/>
        <c:lblAlgn val="ctr"/>
        <c:lblOffset val="100"/>
        <c:noMultiLvlLbl val="0"/>
      </c:catAx>
      <c:valAx>
        <c:axId val="11165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55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Runs</a:t>
            </a:r>
            <a:r>
              <a:rPr lang="en-US" baseline="0"/>
              <a:t> scored in each season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2008</c:v>
              </c:pt>
              <c:pt idx="1">
                <c:v>2009</c:v>
              </c:pt>
              <c:pt idx="2">
                <c:v>2010</c:v>
              </c:pt>
              <c:pt idx="3">
                <c:v>2011</c:v>
              </c:pt>
              <c:pt idx="4">
                <c:v>2012</c:v>
              </c:pt>
              <c:pt idx="5">
                <c:v>2013</c:v>
              </c:pt>
              <c:pt idx="6">
                <c:v>2014</c:v>
              </c:pt>
              <c:pt idx="7">
                <c:v>2015</c:v>
              </c:pt>
              <c:pt idx="8">
                <c:v>2016</c:v>
              </c:pt>
              <c:pt idx="9">
                <c:v>2017</c:v>
              </c:pt>
              <c:pt idx="10">
                <c:v>2018</c:v>
              </c:pt>
              <c:pt idx="11">
                <c:v>2019</c:v>
              </c:pt>
              <c:pt idx="12">
                <c:v>2020</c:v>
              </c:pt>
            </c:strLit>
          </c:cat>
          <c:val>
            <c:numLit>
              <c:formatCode>General</c:formatCode>
              <c:ptCount val="13"/>
              <c:pt idx="0">
                <c:v>17937</c:v>
              </c:pt>
              <c:pt idx="1">
                <c:v>16320</c:v>
              </c:pt>
              <c:pt idx="2">
                <c:v>18864</c:v>
              </c:pt>
              <c:pt idx="3">
                <c:v>21154</c:v>
              </c:pt>
              <c:pt idx="4">
                <c:v>22453</c:v>
              </c:pt>
              <c:pt idx="5">
                <c:v>22541</c:v>
              </c:pt>
              <c:pt idx="6">
                <c:v>18909</c:v>
              </c:pt>
              <c:pt idx="7">
                <c:v>18332</c:v>
              </c:pt>
              <c:pt idx="8">
                <c:v>18862</c:v>
              </c:pt>
              <c:pt idx="9">
                <c:v>18769</c:v>
              </c:pt>
              <c:pt idx="10">
                <c:v>19901</c:v>
              </c:pt>
              <c:pt idx="11">
                <c:v>19400</c:v>
              </c:pt>
              <c:pt idx="12">
                <c:v>19352</c:v>
              </c:pt>
            </c:numLit>
          </c:val>
          <c:extLst>
            <c:ext xmlns:c16="http://schemas.microsoft.com/office/drawing/2014/chart" uri="{C3380CC4-5D6E-409C-BE32-E72D297353CC}">
              <c16:uniqueId val="{00000000-D3E9-4759-A870-17E50E366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601695"/>
        <c:axId val="133599199"/>
      </c:barChart>
      <c:catAx>
        <c:axId val="13360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99199"/>
        <c:crosses val="autoZero"/>
        <c:auto val="1"/>
        <c:lblAlgn val="ctr"/>
        <c:lblOffset val="100"/>
        <c:noMultiLvlLbl val="0"/>
      </c:catAx>
      <c:valAx>
        <c:axId val="13359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0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A Deshmukh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2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3</c:v>
              </c:pt>
              <c:pt idx="25">
                <c:v>0</c:v>
              </c:pt>
              <c:pt idx="26">
                <c:v>0</c:v>
              </c:pt>
              <c:pt idx="27">
                <c:v>2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551-4242-8C69-B3ED292F8AF2}"/>
            </c:ext>
          </c:extLst>
        </c:ser>
        <c:ser>
          <c:idx val="1"/>
          <c:order val="1"/>
          <c:tx>
            <c:v>A Nand Kishore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3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8551-4242-8C69-B3ED292F8AF2}"/>
            </c:ext>
          </c:extLst>
        </c:ser>
        <c:ser>
          <c:idx val="2"/>
          <c:order val="2"/>
          <c:tx>
            <c:v>AK Chaudhary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5</c:v>
              </c:pt>
              <c:pt idx="1">
                <c:v>0</c:v>
              </c:pt>
              <c:pt idx="2">
                <c:v>3</c:v>
              </c:pt>
              <c:pt idx="3">
                <c:v>1</c:v>
              </c:pt>
              <c:pt idx="4">
                <c:v>1</c:v>
              </c:pt>
              <c:pt idx="5">
                <c:v>0</c:v>
              </c:pt>
              <c:pt idx="6">
                <c:v>3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1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3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5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8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8551-4242-8C69-B3ED292F8AF2}"/>
            </c:ext>
          </c:extLst>
        </c:ser>
        <c:ser>
          <c:idx val="3"/>
          <c:order val="3"/>
          <c:tx>
            <c:v>AL Hill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5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1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8551-4242-8C69-B3ED292F8AF2}"/>
            </c:ext>
          </c:extLst>
        </c:ser>
        <c:ser>
          <c:idx val="4"/>
          <c:order val="4"/>
          <c:tx>
            <c:v>AM Saheba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3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1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2</c:v>
              </c:pt>
              <c:pt idx="26">
                <c:v>0</c:v>
              </c:pt>
              <c:pt idx="27">
                <c:v>2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2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7</c:v>
              </c:pt>
              <c:pt idx="42">
                <c:v>0</c:v>
              </c:pt>
              <c:pt idx="43">
                <c:v>3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8551-4242-8C69-B3ED292F8AF2}"/>
            </c:ext>
          </c:extLst>
        </c:ser>
        <c:ser>
          <c:idx val="5"/>
          <c:order val="5"/>
          <c:tx>
            <c:v>AV Jayaprakash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3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5-8551-4242-8C69-B3ED292F8AF2}"/>
            </c:ext>
          </c:extLst>
        </c:ser>
        <c:ser>
          <c:idx val="6"/>
          <c:order val="6"/>
          <c:tx>
            <c:v>BG Jerling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2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1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6-8551-4242-8C69-B3ED292F8AF2}"/>
            </c:ext>
          </c:extLst>
        </c:ser>
        <c:ser>
          <c:idx val="7"/>
          <c:order val="7"/>
          <c:tx>
            <c:v>BNJ Oxenford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3</c:v>
              </c:pt>
              <c:pt idx="1">
                <c:v>1</c:v>
              </c:pt>
              <c:pt idx="2">
                <c:v>1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3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3</c:v>
              </c:pt>
              <c:pt idx="18">
                <c:v>0</c:v>
              </c:pt>
              <c:pt idx="19">
                <c:v>6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1</c:v>
              </c:pt>
              <c:pt idx="25">
                <c:v>0</c:v>
              </c:pt>
              <c:pt idx="26">
                <c:v>0</c:v>
              </c:pt>
              <c:pt idx="27">
                <c:v>7</c:v>
              </c:pt>
              <c:pt idx="28">
                <c:v>0</c:v>
              </c:pt>
              <c:pt idx="29">
                <c:v>0</c:v>
              </c:pt>
              <c:pt idx="30">
                <c:v>1</c:v>
              </c:pt>
              <c:pt idx="31">
                <c:v>0</c:v>
              </c:pt>
              <c:pt idx="32">
                <c:v>3</c:v>
              </c:pt>
              <c:pt idx="33">
                <c:v>0</c:v>
              </c:pt>
              <c:pt idx="34">
                <c:v>0</c:v>
              </c:pt>
              <c:pt idx="35">
                <c:v>1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7-8551-4242-8C69-B3ED292F8AF2}"/>
            </c:ext>
          </c:extLst>
        </c:ser>
        <c:ser>
          <c:idx val="8"/>
          <c:order val="8"/>
          <c:tx>
            <c:v>BR Doctrove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1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3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2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8551-4242-8C69-B3ED292F8AF2}"/>
            </c:ext>
          </c:extLst>
        </c:ser>
        <c:ser>
          <c:idx val="9"/>
          <c:order val="9"/>
          <c:tx>
            <c:v>C Shamshuddin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1</c:v>
              </c:pt>
              <c:pt idx="1">
                <c:v>4</c:v>
              </c:pt>
              <c:pt idx="2">
                <c:v>7</c:v>
              </c:pt>
              <c:pt idx="3">
                <c:v>0</c:v>
              </c:pt>
              <c:pt idx="4">
                <c:v>6</c:v>
              </c:pt>
              <c:pt idx="5">
                <c:v>1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2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2</c:v>
              </c:pt>
              <c:pt idx="19">
                <c:v>6</c:v>
              </c:pt>
              <c:pt idx="20">
                <c:v>9</c:v>
              </c:pt>
              <c:pt idx="21">
                <c:v>2</c:v>
              </c:pt>
              <c:pt idx="22">
                <c:v>0</c:v>
              </c:pt>
              <c:pt idx="23">
                <c:v>0</c:v>
              </c:pt>
              <c:pt idx="24">
                <c:v>4</c:v>
              </c:pt>
              <c:pt idx="25">
                <c:v>0</c:v>
              </c:pt>
              <c:pt idx="26">
                <c:v>0</c:v>
              </c:pt>
              <c:pt idx="27">
                <c:v>3</c:v>
              </c:pt>
              <c:pt idx="28">
                <c:v>0</c:v>
              </c:pt>
              <c:pt idx="29">
                <c:v>0</c:v>
              </c:pt>
              <c:pt idx="30">
                <c:v>1</c:v>
              </c:pt>
              <c:pt idx="31">
                <c:v>0</c:v>
              </c:pt>
              <c:pt idx="32">
                <c:v>1</c:v>
              </c:pt>
              <c:pt idx="33">
                <c:v>5</c:v>
              </c:pt>
              <c:pt idx="34">
                <c:v>1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3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9-8551-4242-8C69-B3ED292F8AF2}"/>
            </c:ext>
          </c:extLst>
        </c:ser>
        <c:ser>
          <c:idx val="10"/>
          <c:order val="10"/>
          <c:tx>
            <c:v>CB Gaffaney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3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4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3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2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A-8551-4242-8C69-B3ED292F8AF2}"/>
            </c:ext>
          </c:extLst>
        </c:ser>
        <c:ser>
          <c:idx val="11"/>
          <c:order val="11"/>
          <c:tx>
            <c:v>CK Nandan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3</c:v>
              </c:pt>
              <c:pt idx="1">
                <c:v>6</c:v>
              </c:pt>
              <c:pt idx="2">
                <c:v>1</c:v>
              </c:pt>
              <c:pt idx="3">
                <c:v>4</c:v>
              </c:pt>
              <c:pt idx="4">
                <c:v>1</c:v>
              </c:pt>
              <c:pt idx="5">
                <c:v>7</c:v>
              </c:pt>
              <c:pt idx="6">
                <c:v>2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2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1</c:v>
              </c:pt>
              <c:pt idx="25">
                <c:v>0</c:v>
              </c:pt>
              <c:pt idx="26">
                <c:v>4</c:v>
              </c:pt>
              <c:pt idx="27">
                <c:v>11</c:v>
              </c:pt>
              <c:pt idx="28">
                <c:v>0</c:v>
              </c:pt>
              <c:pt idx="29">
                <c:v>0</c:v>
              </c:pt>
              <c:pt idx="30">
                <c:v>1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2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2</c:v>
              </c:pt>
              <c:pt idx="44">
                <c:v>2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B-8551-4242-8C69-B3ED292F8AF2}"/>
            </c:ext>
          </c:extLst>
        </c:ser>
        <c:ser>
          <c:idx val="12"/>
          <c:order val="12"/>
          <c:tx>
            <c:v>DJ Harper</c:v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4</c:v>
              </c:pt>
              <c:pt idx="13">
                <c:v>0</c:v>
              </c:pt>
              <c:pt idx="14">
                <c:v>0</c:v>
              </c:pt>
              <c:pt idx="15">
                <c:v>5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1</c:v>
              </c:pt>
              <c:pt idx="35">
                <c:v>0</c:v>
              </c:pt>
              <c:pt idx="36">
                <c:v>0</c:v>
              </c:pt>
              <c:pt idx="37">
                <c:v>6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C-8551-4242-8C69-B3ED292F8AF2}"/>
            </c:ext>
          </c:extLst>
        </c:ser>
        <c:ser>
          <c:idx val="13"/>
          <c:order val="13"/>
          <c:tx>
            <c:v>GA Pratapkumar</c:v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1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1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D-8551-4242-8C69-B3ED292F8AF2}"/>
            </c:ext>
          </c:extLst>
        </c:ser>
        <c:ser>
          <c:idx val="14"/>
          <c:order val="14"/>
          <c:tx>
            <c:v>HDPK Dharmasena</c:v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7</c:v>
              </c:pt>
              <c:pt idx="2">
                <c:v>1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1</c:v>
              </c:pt>
              <c:pt idx="11">
                <c:v>0</c:v>
              </c:pt>
              <c:pt idx="12">
                <c:v>1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2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1</c:v>
              </c:pt>
              <c:pt idx="34">
                <c:v>0</c:v>
              </c:pt>
              <c:pt idx="35">
                <c:v>1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E-8551-4242-8C69-B3ED292F8AF2}"/>
            </c:ext>
          </c:extLst>
        </c:ser>
        <c:ser>
          <c:idx val="15"/>
          <c:order val="15"/>
          <c:tx>
            <c:v>I Shivram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1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1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2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F-8551-4242-8C69-B3ED292F8AF2}"/>
            </c:ext>
          </c:extLst>
        </c:ser>
        <c:ser>
          <c:idx val="16"/>
          <c:order val="16"/>
          <c:tx>
            <c:v>IJ Gould</c:v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2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0-8551-4242-8C69-B3ED292F8AF2}"/>
            </c:ext>
          </c:extLst>
        </c:ser>
        <c:ser>
          <c:idx val="17"/>
          <c:order val="17"/>
          <c:tx>
            <c:v>IL Howell</c:v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1</c:v>
              </c:pt>
              <c:pt idx="26">
                <c:v>0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2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1-8551-4242-8C69-B3ED292F8AF2}"/>
            </c:ext>
          </c:extLst>
        </c:ser>
        <c:ser>
          <c:idx val="18"/>
          <c:order val="18"/>
          <c:tx>
            <c:v>JD Cloete</c:v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2-8551-4242-8C69-B3ED292F8AF2}"/>
            </c:ext>
          </c:extLst>
        </c:ser>
        <c:ser>
          <c:idx val="19"/>
          <c:order val="19"/>
          <c:tx>
            <c:v>K Hariharan</c:v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4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2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1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1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3-8551-4242-8C69-B3ED292F8AF2}"/>
            </c:ext>
          </c:extLst>
        </c:ser>
        <c:ser>
          <c:idx val="20"/>
          <c:order val="20"/>
          <c:tx>
            <c:v>K Srinath</c:v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2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2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1</c:v>
              </c:pt>
              <c:pt idx="18">
                <c:v>0</c:v>
              </c:pt>
              <c:pt idx="19">
                <c:v>0</c:v>
              </c:pt>
              <c:pt idx="20">
                <c:v>2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3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3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4-8551-4242-8C69-B3ED292F8AF2}"/>
            </c:ext>
          </c:extLst>
        </c:ser>
        <c:ser>
          <c:idx val="21"/>
          <c:order val="21"/>
          <c:tx>
            <c:v>K Srinivasan</c:v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2</c:v>
              </c:pt>
              <c:pt idx="2">
                <c:v>1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2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5-8551-4242-8C69-B3ED292F8AF2}"/>
            </c:ext>
          </c:extLst>
        </c:ser>
        <c:ser>
          <c:idx val="22"/>
          <c:order val="22"/>
          <c:tx>
            <c:v>M Erasmus</c:v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6</c:v>
              </c:pt>
              <c:pt idx="2">
                <c:v>6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6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1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2</c:v>
              </c:pt>
              <c:pt idx="25">
                <c:v>0</c:v>
              </c:pt>
              <c:pt idx="26">
                <c:v>0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1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6-8551-4242-8C69-B3ED292F8AF2}"/>
            </c:ext>
          </c:extLst>
        </c:ser>
        <c:ser>
          <c:idx val="23"/>
          <c:order val="23"/>
          <c:tx>
            <c:v>MR Benson</c:v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1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7-8551-4242-8C69-B3ED292F8AF2}"/>
            </c:ext>
          </c:extLst>
        </c:ser>
        <c:ser>
          <c:idx val="24"/>
          <c:order val="24"/>
          <c:tx>
            <c:v>Nitin Menon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4</c:v>
              </c:pt>
              <c:pt idx="1">
                <c:v>8</c:v>
              </c:pt>
              <c:pt idx="2">
                <c:v>3</c:v>
              </c:pt>
              <c:pt idx="3">
                <c:v>2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5</c:v>
              </c:pt>
              <c:pt idx="25">
                <c:v>0</c:v>
              </c:pt>
              <c:pt idx="26">
                <c:v>3</c:v>
              </c:pt>
              <c:pt idx="27">
                <c:v>2</c:v>
              </c:pt>
              <c:pt idx="28">
                <c:v>0</c:v>
              </c:pt>
              <c:pt idx="29">
                <c:v>3</c:v>
              </c:pt>
              <c:pt idx="30">
                <c:v>1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6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8-8551-4242-8C69-B3ED292F8AF2}"/>
            </c:ext>
          </c:extLst>
        </c:ser>
        <c:ser>
          <c:idx val="25"/>
          <c:order val="25"/>
          <c:tx>
            <c:v>NJ Llong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1</c:v>
              </c:pt>
              <c:pt idx="1">
                <c:v>5</c:v>
              </c:pt>
              <c:pt idx="2">
                <c:v>0</c:v>
              </c:pt>
              <c:pt idx="3">
                <c:v>0</c:v>
              </c:pt>
              <c:pt idx="4">
                <c:v>1</c:v>
              </c:pt>
              <c:pt idx="5">
                <c:v>0</c:v>
              </c:pt>
              <c:pt idx="6">
                <c:v>2</c:v>
              </c:pt>
              <c:pt idx="7">
                <c:v>2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3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1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9-8551-4242-8C69-B3ED292F8AF2}"/>
            </c:ext>
          </c:extLst>
        </c:ser>
        <c:ser>
          <c:idx val="26"/>
          <c:order val="26"/>
          <c:tx>
            <c:v>PG Pathak</c:v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3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2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A-8551-4242-8C69-B3ED292F8AF2}"/>
            </c:ext>
          </c:extLst>
        </c:ser>
        <c:ser>
          <c:idx val="27"/>
          <c:order val="27"/>
          <c:tx>
            <c:v>PR Reiffel</c:v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4</c:v>
              </c:pt>
              <c:pt idx="2">
                <c:v>0</c:v>
              </c:pt>
              <c:pt idx="3">
                <c:v>2</c:v>
              </c:pt>
              <c:pt idx="4">
                <c:v>0</c:v>
              </c:pt>
              <c:pt idx="5">
                <c:v>4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1</c:v>
              </c:pt>
              <c:pt idx="10">
                <c:v>0</c:v>
              </c:pt>
              <c:pt idx="11">
                <c:v>0</c:v>
              </c:pt>
              <c:pt idx="12">
                <c:v>2</c:v>
              </c:pt>
              <c:pt idx="13">
                <c:v>0</c:v>
              </c:pt>
              <c:pt idx="14">
                <c:v>0</c:v>
              </c:pt>
              <c:pt idx="15">
                <c:v>3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1</c:v>
              </c:pt>
              <c:pt idx="25">
                <c:v>0</c:v>
              </c:pt>
              <c:pt idx="26">
                <c:v>0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B-8551-4242-8C69-B3ED292F8AF2}"/>
            </c:ext>
          </c:extLst>
        </c:ser>
        <c:ser>
          <c:idx val="28"/>
          <c:order val="28"/>
          <c:tx>
            <c:v>RB Tiffin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7</c:v>
              </c:pt>
              <c:pt idx="10">
                <c:v>0</c:v>
              </c:pt>
              <c:pt idx="11">
                <c:v>2</c:v>
              </c:pt>
              <c:pt idx="12">
                <c:v>0</c:v>
              </c:pt>
              <c:pt idx="13">
                <c:v>0</c:v>
              </c:pt>
              <c:pt idx="14">
                <c:v>2</c:v>
              </c:pt>
              <c:pt idx="15">
                <c:v>5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8</c:v>
              </c:pt>
              <c:pt idx="20">
                <c:v>1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1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C-8551-4242-8C69-B3ED292F8AF2}"/>
            </c:ext>
          </c:extLst>
        </c:ser>
        <c:ser>
          <c:idx val="29"/>
          <c:order val="29"/>
          <c:tx>
            <c:v>RE Koertzen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1</c:v>
              </c:pt>
              <c:pt idx="9">
                <c:v>0</c:v>
              </c:pt>
              <c:pt idx="10">
                <c:v>2</c:v>
              </c:pt>
              <c:pt idx="11">
                <c:v>6</c:v>
              </c:pt>
              <c:pt idx="12">
                <c:v>1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2</c:v>
              </c:pt>
              <c:pt idx="24">
                <c:v>0</c:v>
              </c:pt>
              <c:pt idx="25">
                <c:v>2</c:v>
              </c:pt>
              <c:pt idx="26">
                <c:v>0</c:v>
              </c:pt>
              <c:pt idx="27">
                <c:v>1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1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1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2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1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D-8551-4242-8C69-B3ED292F8AF2}"/>
            </c:ext>
          </c:extLst>
        </c:ser>
        <c:ser>
          <c:idx val="30"/>
          <c:order val="30"/>
          <c:tx>
            <c:v>RJ Tucker</c:v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3</c:v>
              </c:pt>
              <c:pt idx="3">
                <c:v>0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3</c:v>
              </c:pt>
              <c:pt idx="13">
                <c:v>0</c:v>
              </c:pt>
              <c:pt idx="14">
                <c:v>1</c:v>
              </c:pt>
              <c:pt idx="15">
                <c:v>0</c:v>
              </c:pt>
              <c:pt idx="16">
                <c:v>0</c:v>
              </c:pt>
              <c:pt idx="17">
                <c:v>4</c:v>
              </c:pt>
              <c:pt idx="18">
                <c:v>0</c:v>
              </c:pt>
              <c:pt idx="19">
                <c:v>1</c:v>
              </c:pt>
              <c:pt idx="20">
                <c:v>12</c:v>
              </c:pt>
              <c:pt idx="21">
                <c:v>0</c:v>
              </c:pt>
              <c:pt idx="22">
                <c:v>2</c:v>
              </c:pt>
              <c:pt idx="23">
                <c:v>0</c:v>
              </c:pt>
              <c:pt idx="24">
                <c:v>1</c:v>
              </c:pt>
              <c:pt idx="25">
                <c:v>0</c:v>
              </c:pt>
              <c:pt idx="26">
                <c:v>1</c:v>
              </c:pt>
              <c:pt idx="27">
                <c:v>2</c:v>
              </c:pt>
              <c:pt idx="28">
                <c:v>3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2</c:v>
              </c:pt>
              <c:pt idx="34">
                <c:v>1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1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E-8551-4242-8C69-B3ED292F8AF2}"/>
            </c:ext>
          </c:extLst>
        </c:ser>
        <c:ser>
          <c:idx val="31"/>
          <c:order val="31"/>
          <c:tx>
            <c:v>RK Illingworth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5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1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4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4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2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1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1F-8551-4242-8C69-B3ED292F8AF2}"/>
            </c:ext>
          </c:extLst>
        </c:ser>
        <c:ser>
          <c:idx val="32"/>
          <c:order val="32"/>
          <c:tx>
            <c:v>S Asnani</c:v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0-8551-4242-8C69-B3ED292F8AF2}"/>
            </c:ext>
          </c:extLst>
        </c:ser>
        <c:ser>
          <c:idx val="33"/>
          <c:order val="33"/>
          <c:tx>
            <c:v>S Das</c:v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1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2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2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1-8551-4242-8C69-B3ED292F8AF2}"/>
            </c:ext>
          </c:extLst>
        </c:ser>
        <c:ser>
          <c:idx val="34"/>
          <c:order val="34"/>
          <c:tx>
            <c:v>S Ravi</c:v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5</c:v>
              </c:pt>
              <c:pt idx="1">
                <c:v>2</c:v>
              </c:pt>
              <c:pt idx="2">
                <c:v>1</c:v>
              </c:pt>
              <c:pt idx="3">
                <c:v>4</c:v>
              </c:pt>
              <c:pt idx="4">
                <c:v>2</c:v>
              </c:pt>
              <c:pt idx="5">
                <c:v>2</c:v>
              </c:pt>
              <c:pt idx="6">
                <c:v>1</c:v>
              </c:pt>
              <c:pt idx="7">
                <c:v>2</c:v>
              </c:pt>
              <c:pt idx="8">
                <c:v>0</c:v>
              </c:pt>
              <c:pt idx="9">
                <c:v>3</c:v>
              </c:pt>
              <c:pt idx="10">
                <c:v>1</c:v>
              </c:pt>
              <c:pt idx="11">
                <c:v>0</c:v>
              </c:pt>
              <c:pt idx="12">
                <c:v>1</c:v>
              </c:pt>
              <c:pt idx="13">
                <c:v>8</c:v>
              </c:pt>
              <c:pt idx="14">
                <c:v>1</c:v>
              </c:pt>
              <c:pt idx="15">
                <c:v>4</c:v>
              </c:pt>
              <c:pt idx="16">
                <c:v>3</c:v>
              </c:pt>
              <c:pt idx="17">
                <c:v>4</c:v>
              </c:pt>
              <c:pt idx="18">
                <c:v>1</c:v>
              </c:pt>
              <c:pt idx="19">
                <c:v>1</c:v>
              </c:pt>
              <c:pt idx="20">
                <c:v>0</c:v>
              </c:pt>
              <c:pt idx="21">
                <c:v>5</c:v>
              </c:pt>
              <c:pt idx="22">
                <c:v>0</c:v>
              </c:pt>
              <c:pt idx="23">
                <c:v>0</c:v>
              </c:pt>
              <c:pt idx="24">
                <c:v>4</c:v>
              </c:pt>
              <c:pt idx="25">
                <c:v>0</c:v>
              </c:pt>
              <c:pt idx="26">
                <c:v>3</c:v>
              </c:pt>
              <c:pt idx="27">
                <c:v>7</c:v>
              </c:pt>
              <c:pt idx="28">
                <c:v>2</c:v>
              </c:pt>
              <c:pt idx="29">
                <c:v>0</c:v>
              </c:pt>
              <c:pt idx="30">
                <c:v>0</c:v>
              </c:pt>
              <c:pt idx="31">
                <c:v>2</c:v>
              </c:pt>
              <c:pt idx="32">
                <c:v>0</c:v>
              </c:pt>
              <c:pt idx="33">
                <c:v>1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9</c:v>
              </c:pt>
              <c:pt idx="44">
                <c:v>4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2-8551-4242-8C69-B3ED292F8AF2}"/>
            </c:ext>
          </c:extLst>
        </c:ser>
        <c:ser>
          <c:idx val="35"/>
          <c:order val="35"/>
          <c:tx>
            <c:v>SD Fry</c:v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3-8551-4242-8C69-B3ED292F8AF2}"/>
            </c:ext>
          </c:extLst>
        </c:ser>
        <c:ser>
          <c:idx val="36"/>
          <c:order val="36"/>
          <c:tx>
            <c:v>SD Ranade</c:v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1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4-8551-4242-8C69-B3ED292F8AF2}"/>
            </c:ext>
          </c:extLst>
        </c:ser>
        <c:ser>
          <c:idx val="37"/>
          <c:order val="37"/>
          <c:tx>
            <c:v>SJ Davis</c:v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1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5-8551-4242-8C69-B3ED292F8AF2}"/>
            </c:ext>
          </c:extLst>
        </c:ser>
        <c:ser>
          <c:idx val="38"/>
          <c:order val="38"/>
          <c:tx>
            <c:v>SJA Taufel</c:v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4</c:v>
              </c:pt>
              <c:pt idx="10">
                <c:v>1</c:v>
              </c:pt>
              <c:pt idx="11">
                <c:v>3</c:v>
              </c:pt>
              <c:pt idx="12">
                <c:v>1</c:v>
              </c:pt>
              <c:pt idx="13">
                <c:v>0</c:v>
              </c:pt>
              <c:pt idx="14">
                <c:v>4</c:v>
              </c:pt>
              <c:pt idx="15">
                <c:v>3</c:v>
              </c:pt>
              <c:pt idx="16">
                <c:v>0</c:v>
              </c:pt>
              <c:pt idx="17">
                <c:v>1</c:v>
              </c:pt>
              <c:pt idx="18">
                <c:v>0</c:v>
              </c:pt>
              <c:pt idx="19">
                <c:v>1</c:v>
              </c:pt>
              <c:pt idx="20">
                <c:v>8</c:v>
              </c:pt>
              <c:pt idx="21">
                <c:v>1</c:v>
              </c:pt>
              <c:pt idx="22">
                <c:v>3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1</c:v>
              </c:pt>
              <c:pt idx="27">
                <c:v>8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5</c:v>
              </c:pt>
              <c:pt idx="34">
                <c:v>2</c:v>
              </c:pt>
              <c:pt idx="35">
                <c:v>0</c:v>
              </c:pt>
              <c:pt idx="36">
                <c:v>0</c:v>
              </c:pt>
              <c:pt idx="37">
                <c:v>2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4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6-8551-4242-8C69-B3ED292F8AF2}"/>
            </c:ext>
          </c:extLst>
        </c:ser>
        <c:ser>
          <c:idx val="39"/>
          <c:order val="39"/>
          <c:tx>
            <c:v>SK Tarapore</c:v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2</c:v>
              </c:pt>
              <c:pt idx="7">
                <c:v>0</c:v>
              </c:pt>
              <c:pt idx="8">
                <c:v>0</c:v>
              </c:pt>
              <c:pt idx="9">
                <c:v>2</c:v>
              </c:pt>
              <c:pt idx="10">
                <c:v>8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7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3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2</c:v>
              </c:pt>
              <c:pt idx="42">
                <c:v>0</c:v>
              </c:pt>
              <c:pt idx="43">
                <c:v>2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7-8551-4242-8C69-B3ED292F8AF2}"/>
            </c:ext>
          </c:extLst>
        </c:ser>
        <c:ser>
          <c:idx val="40"/>
          <c:order val="40"/>
          <c:tx>
            <c:v>SL Shastri</c:v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1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2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2</c:v>
              </c:pt>
              <c:pt idx="40">
                <c:v>0</c:v>
              </c:pt>
              <c:pt idx="41">
                <c:v>5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2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8-8551-4242-8C69-B3ED292F8AF2}"/>
            </c:ext>
          </c:extLst>
        </c:ser>
        <c:ser>
          <c:idx val="41"/>
          <c:order val="41"/>
          <c:tx>
            <c:v>SS Hazare</c:v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3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2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1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9-8551-4242-8C69-B3ED292F8AF2}"/>
            </c:ext>
          </c:extLst>
        </c:ser>
        <c:ser>
          <c:idx val="42"/>
          <c:order val="42"/>
          <c:tx>
            <c:v>Subroto Das</c:v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1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A-8551-4242-8C69-B3ED292F8AF2}"/>
            </c:ext>
          </c:extLst>
        </c:ser>
        <c:ser>
          <c:idx val="43"/>
          <c:order val="43"/>
          <c:tx>
            <c:v>TH Wijewardene</c:v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1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1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1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1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0</c:v>
              </c:pt>
              <c:pt idx="44">
                <c:v>0</c:v>
              </c:pt>
              <c:pt idx="45">
                <c:v>1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B-8551-4242-8C69-B3ED292F8AF2}"/>
            </c:ext>
          </c:extLst>
        </c:ser>
        <c:ser>
          <c:idx val="44"/>
          <c:order val="44"/>
          <c:tx>
            <c:v>VA Kulkarni</c:v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3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2</c:v>
              </c:pt>
              <c:pt idx="18">
                <c:v>8</c:v>
              </c:pt>
              <c:pt idx="19">
                <c:v>3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5</c:v>
              </c:pt>
              <c:pt idx="28">
                <c:v>0</c:v>
              </c:pt>
              <c:pt idx="29">
                <c:v>0</c:v>
              </c:pt>
              <c:pt idx="30">
                <c:v>1</c:v>
              </c:pt>
              <c:pt idx="31">
                <c:v>0</c:v>
              </c:pt>
              <c:pt idx="32">
                <c:v>1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6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C-8551-4242-8C69-B3ED292F8AF2}"/>
            </c:ext>
          </c:extLst>
        </c:ser>
        <c:ser>
          <c:idx val="45"/>
          <c:order val="45"/>
          <c:tx>
            <c:v>VK Sharma</c:v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6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4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1</c:v>
              </c:pt>
              <c:pt idx="14">
                <c:v>0</c:v>
              </c:pt>
              <c:pt idx="15">
                <c:v>0</c:v>
              </c:pt>
              <c:pt idx="16">
                <c:v>1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2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1</c:v>
              </c:pt>
              <c:pt idx="25">
                <c:v>0</c:v>
              </c:pt>
              <c:pt idx="26">
                <c:v>1</c:v>
              </c:pt>
              <c:pt idx="27">
                <c:v>3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1</c:v>
              </c:pt>
              <c:pt idx="43">
                <c:v>0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D-8551-4242-8C69-B3ED292F8AF2}"/>
            </c:ext>
          </c:extLst>
        </c:ser>
        <c:ser>
          <c:idx val="46"/>
          <c:order val="46"/>
          <c:tx>
            <c:v>YC Barde</c:v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8"/>
              <c:pt idx="0">
                <c:v>CB Gaffaney</c:v>
              </c:pt>
              <c:pt idx="1">
                <c:v>AK Chaudhary</c:v>
              </c:pt>
              <c:pt idx="2">
                <c:v>KN Ananthapadmanabhan</c:v>
              </c:pt>
              <c:pt idx="3">
                <c:v>YC Barde</c:v>
              </c:pt>
              <c:pt idx="4">
                <c:v>BNJ Oxenford</c:v>
              </c:pt>
              <c:pt idx="5">
                <c:v>Nitin Menon</c:v>
              </c:pt>
              <c:pt idx="6">
                <c:v>VA Kulkarni</c:v>
              </c:pt>
              <c:pt idx="7">
                <c:v>A Deshmukh</c:v>
              </c:pt>
              <c:pt idx="8">
                <c:v>SJ Davis</c:v>
              </c:pt>
              <c:pt idx="9">
                <c:v>RE Koertzen</c:v>
              </c:pt>
              <c:pt idx="10">
                <c:v>BF Bowden</c:v>
              </c:pt>
              <c:pt idx="11">
                <c:v>BG Jerling</c:v>
              </c:pt>
              <c:pt idx="12">
                <c:v>S Asnani</c:v>
              </c:pt>
              <c:pt idx="13">
                <c:v>A Nand Kishore</c:v>
              </c:pt>
              <c:pt idx="14">
                <c:v>SS Hazare</c:v>
              </c:pt>
              <c:pt idx="15">
                <c:v>BR Doctrove</c:v>
              </c:pt>
              <c:pt idx="16">
                <c:v>PG Pathak</c:v>
              </c:pt>
              <c:pt idx="17">
                <c:v>C Shamshuddin</c:v>
              </c:pt>
              <c:pt idx="18">
                <c:v>RK Illingworth</c:v>
              </c:pt>
              <c:pt idx="19">
                <c:v>Aleem Dar</c:v>
              </c:pt>
              <c:pt idx="20">
                <c:v>S Ravi</c:v>
              </c:pt>
              <c:pt idx="21">
                <c:v>CK Nandan</c:v>
              </c:pt>
              <c:pt idx="22">
                <c:v>SK Tarapore</c:v>
              </c:pt>
              <c:pt idx="23">
                <c:v>DJ Harper</c:v>
              </c:pt>
              <c:pt idx="24">
                <c:v>AY Dandekar</c:v>
              </c:pt>
              <c:pt idx="25">
                <c:v>GAV Baxter</c:v>
              </c:pt>
              <c:pt idx="26">
                <c:v>NJ Llong</c:v>
              </c:pt>
              <c:pt idx="27">
                <c:v>HDPK Dharmasena</c:v>
              </c:pt>
              <c:pt idx="28">
                <c:v>PR Reiffel</c:v>
              </c:pt>
              <c:pt idx="29">
                <c:v>IJ Gould</c:v>
              </c:pt>
              <c:pt idx="30">
                <c:v>RJ Tucker</c:v>
              </c:pt>
              <c:pt idx="31">
                <c:v>IL Howell</c:v>
              </c:pt>
              <c:pt idx="32">
                <c:v>RM Deshpande</c:v>
              </c:pt>
              <c:pt idx="33">
                <c:v>JD Cloete</c:v>
              </c:pt>
              <c:pt idx="34">
                <c:v>S Das</c:v>
              </c:pt>
              <c:pt idx="35">
                <c:v>K Bharatan</c:v>
              </c:pt>
              <c:pt idx="36">
                <c:v>SD Fry</c:v>
              </c:pt>
              <c:pt idx="37">
                <c:v>K Hariharan</c:v>
              </c:pt>
              <c:pt idx="38">
                <c:v>SJA Taufel</c:v>
              </c:pt>
              <c:pt idx="39">
                <c:v>AM Saheba</c:v>
              </c:pt>
              <c:pt idx="40">
                <c:v>SL Shastri</c:v>
              </c:pt>
              <c:pt idx="41">
                <c:v>Asad Rauf</c:v>
              </c:pt>
              <c:pt idx="42">
                <c:v>UV Gandhe</c:v>
              </c:pt>
              <c:pt idx="43">
                <c:v>M Erasmus</c:v>
              </c:pt>
              <c:pt idx="44">
                <c:v>VK Sharma</c:v>
              </c:pt>
              <c:pt idx="45">
                <c:v>MR Benson</c:v>
              </c:pt>
              <c:pt idx="46">
                <c:v>AV Jayaprakash</c:v>
              </c:pt>
              <c:pt idx="47">
                <c:v>K Srinath</c:v>
              </c:pt>
            </c:strLit>
          </c:cat>
          <c:val>
            <c:numLit>
              <c:formatCode>General</c:formatCode>
              <c:ptCount val="48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3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0</c:v>
              </c:pt>
              <c:pt idx="14">
                <c:v>0</c:v>
              </c:pt>
              <c:pt idx="15">
                <c:v>0</c:v>
              </c:pt>
              <c:pt idx="16">
                <c:v>0</c:v>
              </c:pt>
              <c:pt idx="17">
                <c:v>0</c:v>
              </c:pt>
              <c:pt idx="18">
                <c:v>0</c:v>
              </c:pt>
              <c:pt idx="19">
                <c:v>0</c:v>
              </c:pt>
              <c:pt idx="20">
                <c:v>0</c:v>
              </c:pt>
              <c:pt idx="21">
                <c:v>0</c:v>
              </c:pt>
              <c:pt idx="22">
                <c:v>0</c:v>
              </c:pt>
              <c:pt idx="23">
                <c:v>0</c:v>
              </c:pt>
              <c:pt idx="24">
                <c:v>0</c:v>
              </c:pt>
              <c:pt idx="25">
                <c:v>0</c:v>
              </c:pt>
              <c:pt idx="26">
                <c:v>0</c:v>
              </c:pt>
              <c:pt idx="27">
                <c:v>0</c:v>
              </c:pt>
              <c:pt idx="28">
                <c:v>0</c:v>
              </c:pt>
              <c:pt idx="29">
                <c:v>0</c:v>
              </c:pt>
              <c:pt idx="30">
                <c:v>0</c:v>
              </c:pt>
              <c:pt idx="31">
                <c:v>0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</c:v>
              </c:pt>
              <c:pt idx="38">
                <c:v>0</c:v>
              </c:pt>
              <c:pt idx="39">
                <c:v>0</c:v>
              </c:pt>
              <c:pt idx="40">
                <c:v>0</c:v>
              </c:pt>
              <c:pt idx="41">
                <c:v>0</c:v>
              </c:pt>
              <c:pt idx="42">
                <c:v>0</c:v>
              </c:pt>
              <c:pt idx="43">
                <c:v>2</c:v>
              </c:pt>
              <c:pt idx="44">
                <c:v>0</c:v>
              </c:pt>
              <c:pt idx="45">
                <c:v>0</c:v>
              </c:pt>
              <c:pt idx="46">
                <c:v>0</c:v>
              </c:pt>
              <c:pt idx="4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2E-8551-4242-8C69-B3ED292F8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2040400"/>
        <c:axId val="1582039568"/>
      </c:barChart>
      <c:catAx>
        <c:axId val="158204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039568"/>
        <c:crosses val="autoZero"/>
        <c:auto val="1"/>
        <c:lblAlgn val="ctr"/>
        <c:lblOffset val="100"/>
        <c:noMultiLvlLbl val="0"/>
      </c:catAx>
      <c:valAx>
        <c:axId val="158203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04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Mumbai Indians</c:v>
              </c:pt>
              <c:pt idx="1">
                <c:v>Kolkata Knight Riders</c:v>
              </c:pt>
              <c:pt idx="2">
                <c:v>Chennai Super Kings</c:v>
              </c:pt>
              <c:pt idx="3">
                <c:v>Rajasthan Royals</c:v>
              </c:pt>
              <c:pt idx="4">
                <c:v>Royal Challengers Bangalore</c:v>
              </c:pt>
              <c:pt idx="5">
                <c:v>Kings XI Punjab</c:v>
              </c:pt>
              <c:pt idx="6">
                <c:v>Delhi Daredevils</c:v>
              </c:pt>
              <c:pt idx="7">
                <c:v>Sunrisers Hyderabad</c:v>
              </c:pt>
              <c:pt idx="8">
                <c:v>Deccan Chargers</c:v>
              </c:pt>
              <c:pt idx="9">
                <c:v>Delhi Capitals</c:v>
              </c:pt>
              <c:pt idx="10">
                <c:v>Pune Warriors</c:v>
              </c:pt>
              <c:pt idx="11">
                <c:v>Gujarat Lions</c:v>
              </c:pt>
              <c:pt idx="12">
                <c:v>Kochi Tuskers Kerala</c:v>
              </c:pt>
              <c:pt idx="13">
                <c:v>Rising Pune Supergiants</c:v>
              </c:pt>
              <c:pt idx="14">
                <c:v>Rising Pune Supergiant</c:v>
              </c:pt>
            </c:strLit>
          </c:cat>
          <c:val>
            <c:numLit>
              <c:formatCode>General</c:formatCode>
              <c:ptCount val="15"/>
              <c:pt idx="0">
                <c:v>106</c:v>
              </c:pt>
              <c:pt idx="1">
                <c:v>98</c:v>
              </c:pt>
              <c:pt idx="2">
                <c:v>97</c:v>
              </c:pt>
              <c:pt idx="3">
                <c:v>87</c:v>
              </c:pt>
              <c:pt idx="4">
                <c:v>87</c:v>
              </c:pt>
              <c:pt idx="5">
                <c:v>85</c:v>
              </c:pt>
              <c:pt idx="6">
                <c:v>80</c:v>
              </c:pt>
              <c:pt idx="7">
                <c:v>57</c:v>
              </c:pt>
              <c:pt idx="8">
                <c:v>43</c:v>
              </c:pt>
              <c:pt idx="9">
                <c:v>20</c:v>
              </c:pt>
              <c:pt idx="10">
                <c:v>20</c:v>
              </c:pt>
              <c:pt idx="11">
                <c:v>15</c:v>
              </c:pt>
              <c:pt idx="12">
                <c:v>8</c:v>
              </c:pt>
              <c:pt idx="13">
                <c:v>7</c:v>
              </c:pt>
              <c:pt idx="14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0-923F-4E52-9F76-63DBBF193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910560"/>
        <c:axId val="1326911808"/>
      </c:barChart>
      <c:catAx>
        <c:axId val="13269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911808"/>
        <c:crosses val="autoZero"/>
        <c:auto val="1"/>
        <c:lblAlgn val="ctr"/>
        <c:lblOffset val="100"/>
        <c:noMultiLvlLbl val="0"/>
      </c:catAx>
      <c:valAx>
        <c:axId val="132691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9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Chennai Super Kings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55</c:v>
              </c:pt>
              <c:pt idx="1">
                <c:v>51</c:v>
              </c:pt>
            </c:numLit>
          </c:val>
          <c:extLst>
            <c:ext xmlns:c16="http://schemas.microsoft.com/office/drawing/2014/chart" uri="{C3380CC4-5D6E-409C-BE32-E72D297353CC}">
              <c16:uniqueId val="{00000000-2636-4D28-80B1-BA7A2F0A5EF9}"/>
            </c:ext>
          </c:extLst>
        </c:ser>
        <c:ser>
          <c:idx val="1"/>
          <c:order val="1"/>
          <c:tx>
            <c:v>Deccan Chargers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14</c:v>
              </c:pt>
              <c:pt idx="1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1-2636-4D28-80B1-BA7A2F0A5EF9}"/>
            </c:ext>
          </c:extLst>
        </c:ser>
        <c:ser>
          <c:idx val="2"/>
          <c:order val="2"/>
          <c:tx>
            <c:v>Delhi Capitals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5</c:v>
              </c:pt>
              <c:pt idx="1">
                <c:v>14</c:v>
              </c:pt>
            </c:numLit>
          </c:val>
          <c:extLst>
            <c:ext xmlns:c16="http://schemas.microsoft.com/office/drawing/2014/chart" uri="{C3380CC4-5D6E-409C-BE32-E72D297353CC}">
              <c16:uniqueId val="{00000002-2636-4D28-80B1-BA7A2F0A5EF9}"/>
            </c:ext>
          </c:extLst>
        </c:ser>
        <c:ser>
          <c:idx val="3"/>
          <c:order val="3"/>
          <c:tx>
            <c:v>Delhi Daredevils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29</c:v>
              </c:pt>
              <c:pt idx="1">
                <c:v>38</c:v>
              </c:pt>
            </c:numLit>
          </c:val>
          <c:extLst>
            <c:ext xmlns:c16="http://schemas.microsoft.com/office/drawing/2014/chart" uri="{C3380CC4-5D6E-409C-BE32-E72D297353CC}">
              <c16:uniqueId val="{00000003-2636-4D28-80B1-BA7A2F0A5EF9}"/>
            </c:ext>
          </c:extLst>
        </c:ser>
        <c:ser>
          <c:idx val="4"/>
          <c:order val="4"/>
          <c:tx>
            <c:v>Gujarat Lions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2</c:v>
              </c:pt>
              <c:pt idx="1">
                <c:v>11</c:v>
              </c:pt>
            </c:numLit>
          </c:val>
          <c:extLst>
            <c:ext xmlns:c16="http://schemas.microsoft.com/office/drawing/2014/chart" uri="{C3380CC4-5D6E-409C-BE32-E72D297353CC}">
              <c16:uniqueId val="{00000004-2636-4D28-80B1-BA7A2F0A5EF9}"/>
            </c:ext>
          </c:extLst>
        </c:ser>
        <c:ser>
          <c:idx val="5"/>
          <c:order val="5"/>
          <c:tx>
            <c:v>Kings XI Punjab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24</c:v>
              </c:pt>
              <c:pt idx="1">
                <c:v>64</c:v>
              </c:pt>
            </c:numLit>
          </c:val>
          <c:extLst>
            <c:ext xmlns:c16="http://schemas.microsoft.com/office/drawing/2014/chart" uri="{C3380CC4-5D6E-409C-BE32-E72D297353CC}">
              <c16:uniqueId val="{00000005-2636-4D28-80B1-BA7A2F0A5EF9}"/>
            </c:ext>
          </c:extLst>
        </c:ser>
        <c:ser>
          <c:idx val="6"/>
          <c:order val="6"/>
          <c:tx>
            <c:v>Kochi Tuskers Kerala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6-2636-4D28-80B1-BA7A2F0A5EF9}"/>
            </c:ext>
          </c:extLst>
        </c:ser>
        <c:ser>
          <c:idx val="7"/>
          <c:order val="7"/>
          <c:tx>
            <c:v>Kolkata Knight Riders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38</c:v>
              </c:pt>
              <c:pt idx="1">
                <c:v>61</c:v>
              </c:pt>
            </c:numLit>
          </c:val>
          <c:extLst>
            <c:ext xmlns:c16="http://schemas.microsoft.com/office/drawing/2014/chart" uri="{C3380CC4-5D6E-409C-BE32-E72D297353CC}">
              <c16:uniqueId val="{00000007-2636-4D28-80B1-BA7A2F0A5EF9}"/>
            </c:ext>
          </c:extLst>
        </c:ser>
        <c:ser>
          <c:idx val="8"/>
          <c:order val="8"/>
          <c:tx>
            <c:v>Mumbai Indians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50</c:v>
              </c:pt>
              <c:pt idx="1">
                <c:v>70</c:v>
              </c:pt>
            </c:numLit>
          </c:val>
          <c:extLst>
            <c:ext xmlns:c16="http://schemas.microsoft.com/office/drawing/2014/chart" uri="{C3380CC4-5D6E-409C-BE32-E72D297353CC}">
              <c16:uniqueId val="{00000008-2636-4D28-80B1-BA7A2F0A5EF9}"/>
            </c:ext>
          </c:extLst>
        </c:ser>
        <c:ser>
          <c:idx val="9"/>
          <c:order val="9"/>
          <c:tx>
            <c:v>NA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1</c:v>
              </c:pt>
              <c:pt idx="1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9-2636-4D28-80B1-BA7A2F0A5EF9}"/>
            </c:ext>
          </c:extLst>
        </c:ser>
        <c:ser>
          <c:idx val="10"/>
          <c:order val="10"/>
          <c:tx>
            <c:v>Pune Warriors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9</c:v>
              </c:pt>
              <c:pt idx="1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A-2636-4D28-80B1-BA7A2F0A5EF9}"/>
            </c:ext>
          </c:extLst>
        </c:ser>
        <c:ser>
          <c:idx val="11"/>
          <c:order val="11"/>
          <c:tx>
            <c:v>Rajasthan Royals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37</c:v>
              </c:pt>
              <c:pt idx="1">
                <c:v>44</c:v>
              </c:pt>
            </c:numLit>
          </c:val>
          <c:extLst>
            <c:ext xmlns:c16="http://schemas.microsoft.com/office/drawing/2014/chart" uri="{C3380CC4-5D6E-409C-BE32-E72D297353CC}">
              <c16:uniqueId val="{0000000B-2636-4D28-80B1-BA7A2F0A5EF9}"/>
            </c:ext>
          </c:extLst>
        </c:ser>
        <c:ser>
          <c:idx val="12"/>
          <c:order val="12"/>
          <c:tx>
            <c:v>Rising Pune Supergiant</c:v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10</c:v>
              </c:pt>
            </c:numLit>
          </c:val>
          <c:extLst>
            <c:ext xmlns:c16="http://schemas.microsoft.com/office/drawing/2014/chart" uri="{C3380CC4-5D6E-409C-BE32-E72D297353CC}">
              <c16:uniqueId val="{0000000C-2636-4D28-80B1-BA7A2F0A5EF9}"/>
            </c:ext>
          </c:extLst>
        </c:ser>
        <c:ser>
          <c:idx val="13"/>
          <c:order val="13"/>
          <c:tx>
            <c:v>Rising Pune Supergiants</c:v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2</c:v>
              </c:pt>
              <c:pt idx="1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D-2636-4D28-80B1-BA7A2F0A5EF9}"/>
            </c:ext>
          </c:extLst>
        </c:ser>
        <c:ser>
          <c:idx val="14"/>
          <c:order val="14"/>
          <c:tx>
            <c:v>Royal Challengers Bangalore</c:v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31</c:v>
              </c:pt>
              <c:pt idx="1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E-2636-4D28-80B1-BA7A2F0A5EF9}"/>
            </c:ext>
          </c:extLst>
        </c:ser>
        <c:ser>
          <c:idx val="15"/>
          <c:order val="15"/>
          <c:tx>
            <c:v>Sunrisers Hyderabad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bat</c:v>
              </c:pt>
              <c:pt idx="1">
                <c:v>field</c:v>
              </c:pt>
            </c:strLit>
          </c:cat>
          <c:val>
            <c:numLit>
              <c:formatCode>General</c:formatCode>
              <c:ptCount val="2"/>
              <c:pt idx="0">
                <c:v>23</c:v>
              </c:pt>
              <c:pt idx="1">
                <c:v>43</c:v>
              </c:pt>
            </c:numLit>
          </c:val>
          <c:extLst>
            <c:ext xmlns:c16="http://schemas.microsoft.com/office/drawing/2014/chart" uri="{C3380CC4-5D6E-409C-BE32-E72D297353CC}">
              <c16:uniqueId val="{0000000F-2636-4D28-80B1-BA7A2F0A5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32928"/>
        <c:axId val="1360734176"/>
      </c:barChart>
      <c:catAx>
        <c:axId val="13607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4176"/>
        <c:crosses val="autoZero"/>
        <c:auto val="1"/>
        <c:lblAlgn val="ctr"/>
        <c:lblOffset val="100"/>
        <c:noMultiLvlLbl val="0"/>
      </c:catAx>
      <c:valAx>
        <c:axId val="13607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bat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2008</c:v>
              </c:pt>
              <c:pt idx="1">
                <c:v>2009</c:v>
              </c:pt>
              <c:pt idx="2">
                <c:v>2010</c:v>
              </c:pt>
              <c:pt idx="3">
                <c:v>2011</c:v>
              </c:pt>
              <c:pt idx="4">
                <c:v>2012</c:v>
              </c:pt>
              <c:pt idx="5">
                <c:v>2013</c:v>
              </c:pt>
              <c:pt idx="6">
                <c:v>2014</c:v>
              </c:pt>
              <c:pt idx="7">
                <c:v>2015</c:v>
              </c:pt>
              <c:pt idx="8">
                <c:v>2016</c:v>
              </c:pt>
              <c:pt idx="9">
                <c:v>2017</c:v>
              </c:pt>
              <c:pt idx="10">
                <c:v>2018</c:v>
              </c:pt>
              <c:pt idx="11">
                <c:v>2019</c:v>
              </c:pt>
              <c:pt idx="12">
                <c:v>2020</c:v>
              </c:pt>
            </c:strLit>
          </c:cat>
          <c:val>
            <c:numLit>
              <c:formatCode>General</c:formatCode>
              <c:ptCount val="13"/>
              <c:pt idx="0">
                <c:v>26</c:v>
              </c:pt>
              <c:pt idx="1">
                <c:v>35</c:v>
              </c:pt>
              <c:pt idx="2">
                <c:v>39</c:v>
              </c:pt>
              <c:pt idx="3">
                <c:v>25</c:v>
              </c:pt>
              <c:pt idx="4">
                <c:v>37</c:v>
              </c:pt>
              <c:pt idx="5">
                <c:v>45</c:v>
              </c:pt>
              <c:pt idx="6">
                <c:v>19</c:v>
              </c:pt>
              <c:pt idx="7">
                <c:v>25</c:v>
              </c:pt>
              <c:pt idx="8">
                <c:v>11</c:v>
              </c:pt>
              <c:pt idx="9">
                <c:v>11</c:v>
              </c:pt>
              <c:pt idx="10">
                <c:v>10</c:v>
              </c:pt>
              <c:pt idx="11">
                <c:v>10</c:v>
              </c:pt>
              <c:pt idx="12">
                <c:v>27</c:v>
              </c:pt>
            </c:numLit>
          </c:val>
          <c:extLst>
            <c:ext xmlns:c16="http://schemas.microsoft.com/office/drawing/2014/chart" uri="{C3380CC4-5D6E-409C-BE32-E72D297353CC}">
              <c16:uniqueId val="{00000000-A5E8-452D-9408-A2C1084B88FD}"/>
            </c:ext>
          </c:extLst>
        </c:ser>
        <c:ser>
          <c:idx val="1"/>
          <c:order val="1"/>
          <c:tx>
            <c:v>field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3"/>
              <c:pt idx="0">
                <c:v>2008</c:v>
              </c:pt>
              <c:pt idx="1">
                <c:v>2009</c:v>
              </c:pt>
              <c:pt idx="2">
                <c:v>2010</c:v>
              </c:pt>
              <c:pt idx="3">
                <c:v>2011</c:v>
              </c:pt>
              <c:pt idx="4">
                <c:v>2012</c:v>
              </c:pt>
              <c:pt idx="5">
                <c:v>2013</c:v>
              </c:pt>
              <c:pt idx="6">
                <c:v>2014</c:v>
              </c:pt>
              <c:pt idx="7">
                <c:v>2015</c:v>
              </c:pt>
              <c:pt idx="8">
                <c:v>2016</c:v>
              </c:pt>
              <c:pt idx="9">
                <c:v>2017</c:v>
              </c:pt>
              <c:pt idx="10">
                <c:v>2018</c:v>
              </c:pt>
              <c:pt idx="11">
                <c:v>2019</c:v>
              </c:pt>
              <c:pt idx="12">
                <c:v>2020</c:v>
              </c:pt>
            </c:strLit>
          </c:cat>
          <c:val>
            <c:numLit>
              <c:formatCode>General</c:formatCode>
              <c:ptCount val="13"/>
              <c:pt idx="0">
                <c:v>32</c:v>
              </c:pt>
              <c:pt idx="1">
                <c:v>22</c:v>
              </c:pt>
              <c:pt idx="2">
                <c:v>21</c:v>
              </c:pt>
              <c:pt idx="3">
                <c:v>48</c:v>
              </c:pt>
              <c:pt idx="4">
                <c:v>37</c:v>
              </c:pt>
              <c:pt idx="5">
                <c:v>31</c:v>
              </c:pt>
              <c:pt idx="6">
                <c:v>41</c:v>
              </c:pt>
              <c:pt idx="7">
                <c:v>34</c:v>
              </c:pt>
              <c:pt idx="8">
                <c:v>49</c:v>
              </c:pt>
              <c:pt idx="9">
                <c:v>48</c:v>
              </c:pt>
              <c:pt idx="10">
                <c:v>50</c:v>
              </c:pt>
              <c:pt idx="11">
                <c:v>50</c:v>
              </c:pt>
              <c:pt idx="12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01-A5E8-452D-9408-A2C1084B8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244976"/>
        <c:axId val="1641245392"/>
      </c:barChart>
      <c:catAx>
        <c:axId val="164124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45392"/>
        <c:crosses val="autoZero"/>
        <c:auto val="1"/>
        <c:lblAlgn val="ctr"/>
        <c:lblOffset val="100"/>
        <c:noMultiLvlLbl val="0"/>
      </c:catAx>
      <c:valAx>
        <c:axId val="164124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4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Royal Challengers Bangalore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25531</c:v>
              </c:pt>
              <c:pt idx="1">
                <c:v>7013</c:v>
              </c:pt>
              <c:pt idx="2">
                <c:v>4663</c:v>
              </c:pt>
              <c:pt idx="3">
                <c:v>15709</c:v>
              </c:pt>
              <c:pt idx="4">
                <c:v>3063</c:v>
              </c:pt>
              <c:pt idx="5">
                <c:v>20904</c:v>
              </c:pt>
              <c:pt idx="6">
                <c:v>1322</c:v>
              </c:pt>
              <c:pt idx="7">
                <c:v>23358</c:v>
              </c:pt>
              <c:pt idx="8">
                <c:v>28885</c:v>
              </c:pt>
              <c:pt idx="9">
                <c:v>372</c:v>
              </c:pt>
              <c:pt idx="10">
                <c:v>2883</c:v>
              </c:pt>
              <c:pt idx="11">
                <c:v>19370</c:v>
              </c:pt>
              <c:pt idx="12">
                <c:v>2383</c:v>
              </c:pt>
              <c:pt idx="13">
                <c:v>1105</c:v>
              </c:pt>
              <c:pt idx="14">
                <c:v>21240</c:v>
              </c:pt>
              <c:pt idx="15">
                <c:v>15667</c:v>
              </c:pt>
            </c:numLit>
          </c:val>
          <c:extLst>
            <c:ext xmlns:c16="http://schemas.microsoft.com/office/drawing/2014/chart" uri="{C3380CC4-5D6E-409C-BE32-E72D297353CC}">
              <c16:uniqueId val="{00000000-3C6E-417F-B126-33A1333C0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4756016"/>
        <c:axId val="1634756432"/>
      </c:barChart>
      <c:catAx>
        <c:axId val="163475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756432"/>
        <c:crosses val="autoZero"/>
        <c:auto val="1"/>
        <c:lblAlgn val="ctr"/>
        <c:lblOffset val="100"/>
        <c:noMultiLvlLbl val="0"/>
      </c:catAx>
      <c:valAx>
        <c:axId val="163475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75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Teams</a:t>
            </a:r>
            <a:r>
              <a:rPr lang="en-US" baseline="0"/>
              <a:t> that won the tournament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NA</c:v>
              </c:pt>
              <c:pt idx="10">
                <c:v>Pune Warriors</c:v>
              </c:pt>
              <c:pt idx="11">
                <c:v>Rajasthan Royals</c:v>
              </c:pt>
              <c:pt idx="12">
                <c:v>Rising Pune Supergiant</c:v>
              </c:pt>
              <c:pt idx="13">
                <c:v>Rising Pune Supergiants</c:v>
              </c:pt>
              <c:pt idx="14">
                <c:v>Royal Challengers Bangalore</c:v>
              </c:pt>
              <c:pt idx="15">
                <c:v>Sunrisers Hyderabad</c:v>
              </c:pt>
            </c:strLit>
          </c:cat>
          <c:val>
            <c:numLit>
              <c:formatCode>General</c:formatCode>
              <c:ptCount val="16"/>
              <c:pt idx="0">
                <c:v>106</c:v>
              </c:pt>
              <c:pt idx="1">
                <c:v>29</c:v>
              </c:pt>
              <c:pt idx="2">
                <c:v>19</c:v>
              </c:pt>
              <c:pt idx="3">
                <c:v>67</c:v>
              </c:pt>
              <c:pt idx="4">
                <c:v>13</c:v>
              </c:pt>
              <c:pt idx="5">
                <c:v>88</c:v>
              </c:pt>
              <c:pt idx="6">
                <c:v>6</c:v>
              </c:pt>
              <c:pt idx="7">
                <c:v>99</c:v>
              </c:pt>
              <c:pt idx="8">
                <c:v>120</c:v>
              </c:pt>
              <c:pt idx="9">
                <c:v>4</c:v>
              </c:pt>
              <c:pt idx="10">
                <c:v>12</c:v>
              </c:pt>
              <c:pt idx="11">
                <c:v>81</c:v>
              </c:pt>
              <c:pt idx="12">
                <c:v>10</c:v>
              </c:pt>
              <c:pt idx="13">
                <c:v>5</c:v>
              </c:pt>
              <c:pt idx="14">
                <c:v>91</c:v>
              </c:pt>
              <c:pt idx="15">
                <c:v>66</c:v>
              </c:pt>
            </c:numLit>
          </c:val>
          <c:extLst>
            <c:ext xmlns:c16="http://schemas.microsoft.com/office/drawing/2014/chart" uri="{C3380CC4-5D6E-409C-BE32-E72D297353CC}">
              <c16:uniqueId val="{00000000-3CFC-4CEC-88E2-F93C80538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5879520"/>
        <c:axId val="1455880768"/>
      </c:barChart>
      <c:catAx>
        <c:axId val="145587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80768"/>
        <c:crosses val="autoZero"/>
        <c:auto val="1"/>
        <c:lblAlgn val="ctr"/>
        <c:lblOffset val="100"/>
        <c:noMultiLvlLbl val="0"/>
      </c:catAx>
      <c:valAx>
        <c:axId val="14558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7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Chennai Super Kings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3</c:v>
              </c:pt>
              <c:pt idx="2">
                <c:v>2</c:v>
              </c:pt>
              <c:pt idx="3">
                <c:v>8</c:v>
              </c:pt>
              <c:pt idx="4">
                <c:v>0</c:v>
              </c:pt>
              <c:pt idx="5">
                <c:v>11</c:v>
              </c:pt>
              <c:pt idx="6">
                <c:v>1</c:v>
              </c:pt>
              <c:pt idx="7">
                <c:v>12</c:v>
              </c:pt>
              <c:pt idx="8">
                <c:v>13</c:v>
              </c:pt>
              <c:pt idx="9">
                <c:v>3</c:v>
              </c:pt>
              <c:pt idx="10">
                <c:v>10</c:v>
              </c:pt>
              <c:pt idx="11">
                <c:v>0</c:v>
              </c:pt>
              <c:pt idx="12">
                <c:v>0</c:v>
              </c:pt>
              <c:pt idx="13">
                <c:v>14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0-7C8A-4D35-9D0D-153246D3E7F4}"/>
            </c:ext>
          </c:extLst>
        </c:ser>
        <c:ser>
          <c:idx val="1"/>
          <c:order val="1"/>
          <c:tx>
            <c:v>Deccan Chargers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7</c:v>
              </c:pt>
              <c:pt idx="1">
                <c:v>0</c:v>
              </c:pt>
              <c:pt idx="2">
                <c:v>0</c:v>
              </c:pt>
              <c:pt idx="3">
                <c:v>5</c:v>
              </c:pt>
              <c:pt idx="4">
                <c:v>0</c:v>
              </c:pt>
              <c:pt idx="5">
                <c:v>4</c:v>
              </c:pt>
              <c:pt idx="6">
                <c:v>1</c:v>
              </c:pt>
              <c:pt idx="7">
                <c:v>3</c:v>
              </c:pt>
              <c:pt idx="8">
                <c:v>4</c:v>
              </c:pt>
              <c:pt idx="9">
                <c:v>2</c:v>
              </c:pt>
              <c:pt idx="10">
                <c:v>3</c:v>
              </c:pt>
              <c:pt idx="11">
                <c:v>0</c:v>
              </c:pt>
              <c:pt idx="12">
                <c:v>0</c:v>
              </c:pt>
              <c:pt idx="13">
                <c:v>7</c:v>
              </c:pt>
              <c:pt idx="1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7C8A-4D35-9D0D-153246D3E7F4}"/>
            </c:ext>
          </c:extLst>
        </c:ser>
        <c:ser>
          <c:idx val="2"/>
          <c:order val="2"/>
          <c:tx>
            <c:v>Delhi Capitals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3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</c:v>
              </c:pt>
              <c:pt idx="6">
                <c:v>0</c:v>
              </c:pt>
              <c:pt idx="7">
                <c:v>2</c:v>
              </c:pt>
              <c:pt idx="8">
                <c:v>2</c:v>
              </c:pt>
              <c:pt idx="9">
                <c:v>0</c:v>
              </c:pt>
              <c:pt idx="10">
                <c:v>1</c:v>
              </c:pt>
              <c:pt idx="11">
                <c:v>0</c:v>
              </c:pt>
              <c:pt idx="12">
                <c:v>0</c:v>
              </c:pt>
              <c:pt idx="13">
                <c:v>2</c:v>
              </c:pt>
              <c:pt idx="14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2-7C8A-4D35-9D0D-153246D3E7F4}"/>
            </c:ext>
          </c:extLst>
        </c:ser>
        <c:ser>
          <c:idx val="3"/>
          <c:order val="3"/>
          <c:tx>
            <c:v>Delhi Daredevils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10</c:v>
              </c:pt>
              <c:pt idx="1">
                <c:v>6</c:v>
              </c:pt>
              <c:pt idx="2">
                <c:v>0</c:v>
              </c:pt>
              <c:pt idx="3">
                <c:v>0</c:v>
              </c:pt>
              <c:pt idx="4">
                <c:v>2</c:v>
              </c:pt>
              <c:pt idx="5">
                <c:v>10</c:v>
              </c:pt>
              <c:pt idx="6">
                <c:v>1</c:v>
              </c:pt>
              <c:pt idx="7">
                <c:v>9</c:v>
              </c:pt>
              <c:pt idx="8">
                <c:v>10</c:v>
              </c:pt>
              <c:pt idx="9">
                <c:v>3</c:v>
              </c:pt>
              <c:pt idx="10">
                <c:v>8</c:v>
              </c:pt>
              <c:pt idx="11">
                <c:v>1</c:v>
              </c:pt>
              <c:pt idx="12">
                <c:v>1</c:v>
              </c:pt>
              <c:pt idx="13">
                <c:v>11</c:v>
              </c:pt>
              <c:pt idx="14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3-7C8A-4D35-9D0D-153246D3E7F4}"/>
            </c:ext>
          </c:extLst>
        </c:ser>
        <c:ser>
          <c:idx val="4"/>
          <c:order val="4"/>
          <c:tx>
            <c:v>Gujarat Lions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2</c:v>
              </c:pt>
              <c:pt idx="8">
                <c:v>2</c:v>
              </c:pt>
              <c:pt idx="9">
                <c:v>0</c:v>
              </c:pt>
              <c:pt idx="10">
                <c:v>0</c:v>
              </c:pt>
              <c:pt idx="11">
                <c:v>1</c:v>
              </c:pt>
              <c:pt idx="12">
                <c:v>1</c:v>
              </c:pt>
              <c:pt idx="13">
                <c:v>2</c:v>
              </c:pt>
              <c:pt idx="14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4-7C8A-4D35-9D0D-153246D3E7F4}"/>
            </c:ext>
          </c:extLst>
        </c:ser>
        <c:ser>
          <c:idx val="5"/>
          <c:order val="5"/>
          <c:tx>
            <c:v>Kings XI Punjab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12</c:v>
              </c:pt>
              <c:pt idx="1">
                <c:v>6</c:v>
              </c:pt>
              <c:pt idx="2">
                <c:v>3</c:v>
              </c:pt>
              <c:pt idx="3">
                <c:v>12</c:v>
              </c:pt>
              <c:pt idx="4">
                <c:v>2</c:v>
              </c:pt>
              <c:pt idx="5">
                <c:v>0</c:v>
              </c:pt>
              <c:pt idx="6">
                <c:v>1</c:v>
              </c:pt>
              <c:pt idx="7">
                <c:v>14</c:v>
              </c:pt>
              <c:pt idx="8">
                <c:v>13</c:v>
              </c:pt>
              <c:pt idx="9">
                <c:v>3</c:v>
              </c:pt>
              <c:pt idx="10">
                <c:v>8</c:v>
              </c:pt>
              <c:pt idx="11">
                <c:v>1</c:v>
              </c:pt>
              <c:pt idx="12">
                <c:v>1</c:v>
              </c:pt>
              <c:pt idx="13">
                <c:v>14</c:v>
              </c:pt>
              <c:pt idx="14">
                <c:v>8</c:v>
              </c:pt>
            </c:numLit>
          </c:val>
          <c:extLst>
            <c:ext xmlns:c16="http://schemas.microsoft.com/office/drawing/2014/chart" uri="{C3380CC4-5D6E-409C-BE32-E72D297353CC}">
              <c16:uniqueId val="{00000005-7C8A-4D35-9D0D-153246D3E7F4}"/>
            </c:ext>
          </c:extLst>
        </c:ser>
        <c:ser>
          <c:idx val="6"/>
          <c:order val="6"/>
          <c:tx>
            <c:v>Kochi Tuskers Kerala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0</c:v>
              </c:pt>
              <c:pt idx="12">
                <c:v>0</c:v>
              </c:pt>
              <c:pt idx="13">
                <c:v>1</c:v>
              </c:pt>
              <c:pt idx="1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6-7C8A-4D35-9D0D-153246D3E7F4}"/>
            </c:ext>
          </c:extLst>
        </c:ser>
        <c:ser>
          <c:idx val="7"/>
          <c:order val="7"/>
          <c:tx>
            <c:v>Kolkata Knight Riders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10</c:v>
              </c:pt>
              <c:pt idx="1">
                <c:v>6</c:v>
              </c:pt>
              <c:pt idx="2">
                <c:v>2</c:v>
              </c:pt>
              <c:pt idx="3">
                <c:v>12</c:v>
              </c:pt>
              <c:pt idx="4">
                <c:v>2</c:v>
              </c:pt>
              <c:pt idx="5">
                <c:v>13</c:v>
              </c:pt>
              <c:pt idx="6">
                <c:v>1</c:v>
              </c:pt>
              <c:pt idx="7">
                <c:v>0</c:v>
              </c:pt>
              <c:pt idx="8">
                <c:v>13</c:v>
              </c:pt>
              <c:pt idx="9">
                <c:v>3</c:v>
              </c:pt>
              <c:pt idx="10">
                <c:v>9</c:v>
              </c:pt>
              <c:pt idx="11">
                <c:v>1</c:v>
              </c:pt>
              <c:pt idx="12">
                <c:v>1</c:v>
              </c:pt>
              <c:pt idx="13">
                <c:v>14</c:v>
              </c:pt>
              <c:pt idx="14">
                <c:v>10</c:v>
              </c:pt>
            </c:numLit>
          </c:val>
          <c:extLst>
            <c:ext xmlns:c16="http://schemas.microsoft.com/office/drawing/2014/chart" uri="{C3380CC4-5D6E-409C-BE32-E72D297353CC}">
              <c16:uniqueId val="{00000007-7C8A-4D35-9D0D-153246D3E7F4}"/>
            </c:ext>
          </c:extLst>
        </c:ser>
        <c:ser>
          <c:idx val="8"/>
          <c:order val="8"/>
          <c:tx>
            <c:v>Mumbai Indians</c:v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17</c:v>
              </c:pt>
              <c:pt idx="1">
                <c:v>6</c:v>
              </c:pt>
              <c:pt idx="2">
                <c:v>4</c:v>
              </c:pt>
              <c:pt idx="3">
                <c:v>12</c:v>
              </c:pt>
              <c:pt idx="4">
                <c:v>2</c:v>
              </c:pt>
              <c:pt idx="5">
                <c:v>13</c:v>
              </c:pt>
              <c:pt idx="6">
                <c:v>0</c:v>
              </c:pt>
              <c:pt idx="7">
                <c:v>14</c:v>
              </c:pt>
              <c:pt idx="8">
                <c:v>0</c:v>
              </c:pt>
              <c:pt idx="9">
                <c:v>3</c:v>
              </c:pt>
              <c:pt idx="10">
                <c:v>9</c:v>
              </c:pt>
              <c:pt idx="11">
                <c:v>1</c:v>
              </c:pt>
              <c:pt idx="12">
                <c:v>1</c:v>
              </c:pt>
              <c:pt idx="13">
                <c:v>17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8-7C8A-4D35-9D0D-153246D3E7F4}"/>
            </c:ext>
          </c:extLst>
        </c:ser>
        <c:ser>
          <c:idx val="9"/>
          <c:order val="9"/>
          <c:tx>
            <c:v>Pune Warriors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3</c:v>
              </c:pt>
              <c:pt idx="1">
                <c:v>2</c:v>
              </c:pt>
              <c:pt idx="2">
                <c:v>0</c:v>
              </c:pt>
              <c:pt idx="3">
                <c:v>3</c:v>
              </c:pt>
              <c:pt idx="4">
                <c:v>0</c:v>
              </c:pt>
              <c:pt idx="5">
                <c:v>3</c:v>
              </c:pt>
              <c:pt idx="6">
                <c:v>0</c:v>
              </c:pt>
              <c:pt idx="7">
                <c:v>2</c:v>
              </c:pt>
              <c:pt idx="8">
                <c:v>3</c:v>
              </c:pt>
              <c:pt idx="9">
                <c:v>0</c:v>
              </c:pt>
              <c:pt idx="10">
                <c:v>3</c:v>
              </c:pt>
              <c:pt idx="11">
                <c:v>0</c:v>
              </c:pt>
              <c:pt idx="12">
                <c:v>0</c:v>
              </c:pt>
              <c:pt idx="13">
                <c:v>3</c:v>
              </c:pt>
              <c:pt idx="14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9-7C8A-4D35-9D0D-153246D3E7F4}"/>
            </c:ext>
          </c:extLst>
        </c:ser>
        <c:ser>
          <c:idx val="10"/>
          <c:order val="10"/>
          <c:tx>
            <c:v>Rajasthan Royals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13</c:v>
              </c:pt>
              <c:pt idx="1">
                <c:v>6</c:v>
              </c:pt>
              <c:pt idx="2">
                <c:v>3</c:v>
              </c:pt>
              <c:pt idx="3">
                <c:v>10</c:v>
              </c:pt>
              <c:pt idx="4">
                <c:v>0</c:v>
              </c:pt>
              <c:pt idx="5">
                <c:v>13</c:v>
              </c:pt>
              <c:pt idx="6">
                <c:v>1</c:v>
              </c:pt>
              <c:pt idx="7">
                <c:v>13</c:v>
              </c:pt>
              <c:pt idx="8">
                <c:v>13</c:v>
              </c:pt>
              <c:pt idx="9">
                <c:v>2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11</c:v>
              </c:pt>
              <c:pt idx="14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A-7C8A-4D35-9D0D-153246D3E7F4}"/>
            </c:ext>
          </c:extLst>
        </c:ser>
        <c:ser>
          <c:idx val="11"/>
          <c:order val="11"/>
          <c:tx>
            <c:v>Rising Pune Supergiant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0</c:v>
              </c:pt>
              <c:pt idx="7">
                <c:v>1</c:v>
              </c:pt>
              <c:pt idx="8">
                <c:v>3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1</c:v>
              </c:pt>
              <c:pt idx="14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B-7C8A-4D35-9D0D-153246D3E7F4}"/>
            </c:ext>
          </c:extLst>
        </c:ser>
        <c:ser>
          <c:idx val="12"/>
          <c:order val="12"/>
          <c:tx>
            <c:v>Rising Pune Supergiants</c:v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0</c:v>
              </c:pt>
              <c:pt idx="7">
                <c:v>1</c:v>
              </c:pt>
              <c:pt idx="8">
                <c:v>1</c:v>
              </c:pt>
              <c:pt idx="9">
                <c:v>0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1</c:v>
              </c:pt>
              <c:pt idx="14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C-7C8A-4D35-9D0D-153246D3E7F4}"/>
            </c:ext>
          </c:extLst>
        </c:ser>
        <c:ser>
          <c:idx val="13"/>
          <c:order val="13"/>
          <c:tx>
            <c:v>Royal Challengers Bangalore</c:v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11</c:v>
              </c:pt>
              <c:pt idx="1">
                <c:v>4</c:v>
              </c:pt>
              <c:pt idx="2">
                <c:v>2</c:v>
              </c:pt>
              <c:pt idx="3">
                <c:v>10</c:v>
              </c:pt>
              <c:pt idx="4">
                <c:v>3</c:v>
              </c:pt>
              <c:pt idx="5">
                <c:v>12</c:v>
              </c:pt>
              <c:pt idx="6">
                <c:v>1</c:v>
              </c:pt>
              <c:pt idx="7">
                <c:v>12</c:v>
              </c:pt>
              <c:pt idx="8">
                <c:v>10</c:v>
              </c:pt>
              <c:pt idx="9">
                <c:v>2</c:v>
              </c:pt>
              <c:pt idx="10">
                <c:v>11</c:v>
              </c:pt>
              <c:pt idx="11">
                <c:v>1</c:v>
              </c:pt>
              <c:pt idx="12">
                <c:v>1</c:v>
              </c:pt>
              <c:pt idx="13">
                <c:v>0</c:v>
              </c:pt>
              <c:pt idx="14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D-7C8A-4D35-9D0D-153246D3E7F4}"/>
            </c:ext>
          </c:extLst>
        </c:ser>
        <c:ser>
          <c:idx val="14"/>
          <c:order val="14"/>
          <c:tx>
            <c:v>Sunrisers Hyderabad</c:v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5"/>
              <c:pt idx="0">
                <c:v>Chennai Super Kings</c:v>
              </c:pt>
              <c:pt idx="1">
                <c:v>Deccan Chargers</c:v>
              </c:pt>
              <c:pt idx="2">
                <c:v>Delhi Capitals</c:v>
              </c:pt>
              <c:pt idx="3">
                <c:v>Delhi Daredevils</c:v>
              </c:pt>
              <c:pt idx="4">
                <c:v>Gujarat Lions</c:v>
              </c:pt>
              <c:pt idx="5">
                <c:v>Kings XI Punjab</c:v>
              </c:pt>
              <c:pt idx="6">
                <c:v>Kochi Tuskers Kerala</c:v>
              </c:pt>
              <c:pt idx="7">
                <c:v>Kolkata Knight Riders</c:v>
              </c:pt>
              <c:pt idx="8">
                <c:v>Mumbai Indians</c:v>
              </c:pt>
              <c:pt idx="9">
                <c:v>Pune Warriors</c:v>
              </c:pt>
              <c:pt idx="10">
                <c:v>Rajasthan Royals</c:v>
              </c:pt>
              <c:pt idx="11">
                <c:v>Rising Pune Supergiant</c:v>
              </c:pt>
              <c:pt idx="12">
                <c:v>Rising Pune Supergiants</c:v>
              </c:pt>
              <c:pt idx="13">
                <c:v>Royal Challengers Bangalore</c:v>
              </c:pt>
              <c:pt idx="14">
                <c:v>Sunrisers Hyderabad</c:v>
              </c:pt>
            </c:strLit>
          </c:cat>
          <c:val>
            <c:numLit>
              <c:formatCode>General</c:formatCode>
              <c:ptCount val="15"/>
              <c:pt idx="0">
                <c:v>7</c:v>
              </c:pt>
              <c:pt idx="1">
                <c:v>0</c:v>
              </c:pt>
              <c:pt idx="2">
                <c:v>3</c:v>
              </c:pt>
              <c:pt idx="3">
                <c:v>6</c:v>
              </c:pt>
              <c:pt idx="4">
                <c:v>3</c:v>
              </c:pt>
              <c:pt idx="5">
                <c:v>8</c:v>
              </c:pt>
              <c:pt idx="6">
                <c:v>0</c:v>
              </c:pt>
              <c:pt idx="7">
                <c:v>9</c:v>
              </c:pt>
              <c:pt idx="8">
                <c:v>9</c:v>
              </c:pt>
              <c:pt idx="9">
                <c:v>1</c:v>
              </c:pt>
              <c:pt idx="10">
                <c:v>7</c:v>
              </c:pt>
              <c:pt idx="11">
                <c:v>1</c:v>
              </c:pt>
              <c:pt idx="12">
                <c:v>1</c:v>
              </c:pt>
              <c:pt idx="13">
                <c:v>10</c:v>
              </c:pt>
              <c:pt idx="14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E-7C8A-4D35-9D0D-153246D3E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0735008"/>
        <c:axId val="1360737504"/>
      </c:barChart>
      <c:catAx>
        <c:axId val="136073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7504"/>
        <c:crosses val="autoZero"/>
        <c:auto val="1"/>
        <c:lblAlgn val="ctr"/>
        <c:lblOffset val="100"/>
        <c:noMultiLvlLbl val="0"/>
      </c:catAx>
      <c:valAx>
        <c:axId val="136073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73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37DA-FE53-4808-A431-434BCD29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33F3-A3F2-42C2-B451-0A0B9FAB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6D41-4F8F-41A2-B852-707B38D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3BBA-34FD-4918-A07B-B3009DC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7452-6496-47B8-B462-0AA12D23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819-B70E-42BC-93E8-8C87889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9F63A-D314-4CEC-9468-92AC9FA9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7CB5-8787-47A9-ABCF-019DF70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9123-9485-4DD7-90B1-EB6399CF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6956-CCE4-4FAB-B68F-4F2BE2E8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DB277-6487-4437-8232-3794221E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AB49-C013-44F6-9336-26EBC7C9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39C8-7E73-4335-A5A0-D8B698AF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9C22-A25D-4B73-B4C0-DCCF060B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B7F5-4B2E-445B-9373-26F70D85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AC73-75AC-415A-AEB7-F5AA12BC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F068-D4B9-4D85-A82E-4F4174E1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783D-95A6-4944-ABF5-4F33C37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C997-0FDB-438C-A92B-A32E26E2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327D-E74B-4CA6-9E12-297233B4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48A-0662-4033-BB0B-E6E0A42B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B760-D78A-4F3C-ABBB-6AC00B4D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C4E6-7DC9-482B-AA2A-417604B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D116-0B5E-45AC-812A-628CD21C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E647-38AD-4769-9A84-C6360451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1F02-B986-42B7-A857-1301DBF5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41BF-508B-42A1-98B1-278245E0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0187-E840-41F1-96B5-A79A9641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F856-5F16-4D95-A399-4D656552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8185-3298-46EA-A484-5A7B905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88D1-40B9-4D24-A7D9-6CE5DC2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C4D4-F43D-4556-8CB7-9EA070F9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A3CA-F877-47A5-8400-9C3C5C3F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B915-97A1-4321-AFE7-F3C86340F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29423-85BC-4DD6-8EF1-F68FF8EF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AABDB-7E3B-4DB5-98DF-39500F00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B20C-6435-4356-B0E6-7412365D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2E8A4-35D6-44F2-B425-783780D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4F9EC-0CDC-4E7A-A29F-D3D177B6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6E1-A84F-4BDC-88F2-D107D54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482F0-B2AC-4860-B304-EEF7899D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E1DD1-17DC-4C2D-ADD8-C3D6A94B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665E-8A8B-4586-ACF8-FF14873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7AEE4-2033-475F-9C97-E60E85BD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9B4-64BB-4622-95B1-5B49FF85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F3685-DD89-4A09-9E5E-6C8959F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0F94-2083-4132-8616-385102A7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3C40-62A9-43BC-B027-1AA35404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AF127-90D2-4FAB-81FD-FBAEB286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874B-0132-4A63-A07D-46A23A12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366F-2CD7-4CD5-960A-B3708B72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BB8E4-DB8F-4006-B06D-07BCBAB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FA68-4BC4-48AE-BA24-E22420B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E4859-F853-4B7F-AC81-932402907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52F26-1DE5-46A8-B05A-EDF12B68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6356-A013-48D4-AF56-5D1CE000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E065-A845-4C5E-8A11-BE3E26EB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AB07-4F25-4EB7-A3E4-D1429550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1F747-DB2D-4709-A0C3-3732AC81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9740-3BAA-429C-B3D0-55AE913B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0AA8-3D5B-4024-90A2-29E0B0340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56A6-8FCF-4C7C-BE97-CD1D87CCDB9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5F16-750F-4994-910F-BA89A97EC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1431-DE03-487D-A2D3-E738D2846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148B-A9B6-41F9-BD67-298A3C7C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ricket_Council" TargetMode="External"/><Relationship Id="rId2" Type="http://schemas.openxmlformats.org/officeDocument/2006/relationships/hyperlink" Target="https://en.wikipedia.org/wiki/Board_of_Control_for_Cricket_in_Ind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priyaranjan7630/ipl-data-analyse#Batting-Analysis" TargetMode="External"/><Relationship Id="rId3" Type="http://schemas.openxmlformats.org/officeDocument/2006/relationships/hyperlink" Target="https://www.kaggle.com/priyaranjan7630/ipl-data-analyse#Most-wins-in-IPL" TargetMode="External"/><Relationship Id="rId7" Type="http://schemas.openxmlformats.org/officeDocument/2006/relationships/hyperlink" Target="https://www.kaggle.com/priyaranjan7630/ipl-data-analyse#Second-Dataset:IPL-Ball-by-Ball-2008-2020" TargetMode="External"/><Relationship Id="rId2" Type="http://schemas.openxmlformats.org/officeDocument/2006/relationships/hyperlink" Target="https://www.kaggle.com/priyaranjan7630/ipl-data-analyse#First-dataset:ipl-complete-dataset-20082020/IPL-Matches-2008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priyaranjan7630/ipl-data-analyse#Famous-Venue" TargetMode="External"/><Relationship Id="rId5" Type="http://schemas.openxmlformats.org/officeDocument/2006/relationships/hyperlink" Target="https://www.kaggle.com/priyaranjan7630/ipl-data-analyse#Toss-Decision" TargetMode="External"/><Relationship Id="rId4" Type="http://schemas.openxmlformats.org/officeDocument/2006/relationships/hyperlink" Target="https://www.kaggle.com/priyaranjan7630/ipl-data-analyse#Most-Wins-in-an-Eliminator" TargetMode="External"/><Relationship Id="rId9" Type="http://schemas.openxmlformats.org/officeDocument/2006/relationships/hyperlink" Target="https://www.kaggle.com/priyaranjan7630/ipl-data-analyse#Bowling-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78058-BA37-4BE7-BC49-F1DE02C6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IPL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12EE-2567-48FF-9DD0-4277413D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Dr. Parul S. Arora: Data Scientist </a:t>
            </a:r>
          </a:p>
        </p:txBody>
      </p:sp>
      <p:pic>
        <p:nvPicPr>
          <p:cNvPr id="32" name="Picture 31" descr="Magnifying glass showing decling performance">
            <a:extLst>
              <a:ext uri="{FF2B5EF4-FFF2-40B4-BE49-F238E27FC236}">
                <a16:creationId xmlns:a16="http://schemas.microsoft.com/office/drawing/2014/main" id="{C5BE7424-D0FB-4AC7-AFB0-206DB097B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4502428" y="1396750"/>
            <a:ext cx="7225748" cy="40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A90-9547-4132-9E6E-E8207A6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30"/>
          </a:xfrm>
        </p:spPr>
        <p:txBody>
          <a:bodyPr/>
          <a:lstStyle/>
          <a:p>
            <a:r>
              <a:rPr lang="en-US" dirty="0"/>
              <a:t>Data Analysis: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15C217-093B-4B32-A450-AD89A73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36174"/>
              </p:ext>
            </p:extLst>
          </p:nvPr>
        </p:nvGraphicFramePr>
        <p:xfrm>
          <a:off x="864704" y="657018"/>
          <a:ext cx="10982739" cy="6709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226">
                  <a:extLst>
                    <a:ext uri="{9D8B030D-6E8A-4147-A177-3AD203B41FA5}">
                      <a16:colId xmlns:a16="http://schemas.microsoft.com/office/drawing/2014/main" val="636632315"/>
                    </a:ext>
                  </a:extLst>
                </a:gridCol>
                <a:gridCol w="5794513">
                  <a:extLst>
                    <a:ext uri="{9D8B030D-6E8A-4147-A177-3AD203B41FA5}">
                      <a16:colId xmlns:a16="http://schemas.microsoft.com/office/drawing/2014/main" val="3073700360"/>
                    </a:ext>
                  </a:extLst>
                </a:gridCol>
              </a:tblGrid>
              <a:tr h="3139730">
                <a:tc>
                  <a:txBody>
                    <a:bodyPr/>
                    <a:lstStyle/>
                    <a:p>
                      <a:r>
                        <a:rPr lang="en-US" dirty="0"/>
                        <a:t>Which batsmen have played the most number of balls?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are the leading run-scorers of all time?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68380"/>
                  </a:ext>
                </a:extLst>
              </a:tr>
              <a:tr h="3570121">
                <a:tc gridSpan="2">
                  <a:txBody>
                    <a:bodyPr/>
                    <a:lstStyle/>
                    <a:p>
                      <a:r>
                        <a:rPr lang="en-US" dirty="0"/>
                        <a:t>Which team has scored the most runs in the last 6 overs?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1519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5F3A81-9D2D-4419-90E0-E6DE12ECB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8894"/>
              </p:ext>
            </p:extLst>
          </p:nvPr>
        </p:nvGraphicFramePr>
        <p:xfrm>
          <a:off x="1524000" y="1252329"/>
          <a:ext cx="4572000" cy="240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C46E97D-0BD2-471A-B589-3EED85581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916234"/>
              </p:ext>
            </p:extLst>
          </p:nvPr>
        </p:nvGraphicFramePr>
        <p:xfrm>
          <a:off x="6356073" y="114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C3655B0-8281-4820-92B3-F5D77AA3B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323476"/>
              </p:ext>
            </p:extLst>
          </p:nvPr>
        </p:nvGraphicFramePr>
        <p:xfrm>
          <a:off x="1431235" y="4022869"/>
          <a:ext cx="101478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658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647-8165-43F4-A0F0-745210A9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9A2E-CB3A-44F9-9C33-0C5E582E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Maharashtra, Kerala, Andhra Pradesh Delhi  and </a:t>
            </a:r>
            <a:r>
              <a:rPr lang="en-US" dirty="0" err="1"/>
              <a:t>Chattisgarh</a:t>
            </a:r>
            <a:r>
              <a:rPr lang="en-US" dirty="0"/>
              <a:t> had highest number of confirmed cases while HP, </a:t>
            </a:r>
            <a:r>
              <a:rPr lang="en-US" dirty="0" err="1"/>
              <a:t>Anadaman</a:t>
            </a:r>
            <a:r>
              <a:rPr lang="en-US" dirty="0"/>
              <a:t> and </a:t>
            </a:r>
            <a:r>
              <a:rPr lang="en-US" dirty="0" err="1"/>
              <a:t>Nikobar</a:t>
            </a:r>
            <a:r>
              <a:rPr lang="en-US" dirty="0"/>
              <a:t>, and Bihar were at bottom had least number of confirmed cases</a:t>
            </a:r>
          </a:p>
          <a:p>
            <a:pPr algn="just"/>
            <a:r>
              <a:rPr lang="en-US" dirty="0"/>
              <a:t>Maharashtra, Kerala, Andhra Pradesh Delhi  and </a:t>
            </a:r>
            <a:r>
              <a:rPr lang="en-US" dirty="0" err="1"/>
              <a:t>Chattisgarh</a:t>
            </a:r>
            <a:r>
              <a:rPr lang="en-US" dirty="0"/>
              <a:t> had highest number of cured cases while </a:t>
            </a:r>
            <a:r>
              <a:rPr lang="en-US" dirty="0" err="1"/>
              <a:t>Anadaman</a:t>
            </a:r>
            <a:r>
              <a:rPr lang="en-US" dirty="0"/>
              <a:t> and </a:t>
            </a:r>
            <a:r>
              <a:rPr lang="en-US" dirty="0" err="1"/>
              <a:t>Nikobar</a:t>
            </a:r>
            <a:r>
              <a:rPr lang="en-US" dirty="0"/>
              <a:t>, Bihar, Lakshadweep had least number of cured cases</a:t>
            </a:r>
          </a:p>
          <a:p>
            <a:pPr algn="just"/>
            <a:r>
              <a:rPr lang="en-US" dirty="0"/>
              <a:t>Maharashtra, </a:t>
            </a:r>
            <a:r>
              <a:rPr lang="en-US" dirty="0" err="1"/>
              <a:t>uttar</a:t>
            </a:r>
            <a:r>
              <a:rPr lang="en-US" dirty="0"/>
              <a:t> </a:t>
            </a:r>
            <a:r>
              <a:rPr lang="en-US" dirty="0" err="1"/>
              <a:t>pradesh</a:t>
            </a:r>
            <a:r>
              <a:rPr lang="en-US" dirty="0"/>
              <a:t>, Andhra Pradesh, Tamil Nadu had maximum  number of death cases while Lakshadweep, </a:t>
            </a:r>
            <a:r>
              <a:rPr lang="en-US" dirty="0" err="1"/>
              <a:t>bihar</a:t>
            </a:r>
            <a:r>
              <a:rPr lang="en-US" dirty="0"/>
              <a:t> daman and Diu had least number of deaths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41C8-6816-4DDE-81DA-603E2C9B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Recommendation/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B8A9-F05A-48F9-B6A0-D6AFFB3B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Mumbai Indians and Chennai super kings teams has the highest winning percentage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Runs scored in the first inning were high as compared to the second inning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Mumbai Indians have won most of the tosses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There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were 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816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IPL matches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hosted from 2008 to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3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97F3-4D1C-48F9-94E2-B2C92D10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51" name="Arc 4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581C-8421-432F-B49C-A7227E2B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this analysis of IPL matches from 2008 to 2020 is done using EXCEL . This Exploratory Data Analysis will help us to find patterns in data, determining relationships in data.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We will try to identify the team that has more success rate, identify the team that has won maximum seasons, best defending and chasing team and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analyse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toss decisions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CDED1-52FC-45A4-87AB-BD651A93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FF01-5E2E-4ED0-96B5-267CC8A6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team that won the most number of matches in a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team that lost the most number of matches in a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Does winning toss increases the chances of victory.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player with the most player of the match awards.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city that hosted the maximum number of IPL matches.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most winning team for each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To find the on-field umpire with the maximum number of IPL matches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54C8-BA82-4195-8B27-CB8E9C6E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Who will be impacted by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445D-5342-4FD7-9ACC-46601308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  </a:t>
            </a:r>
            <a:r>
              <a:rPr lang="en-US" sz="2000" dirty="0">
                <a:hlinkClick r:id="rId2" tooltip="Board of Control for Cricket in Ind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Board of Control for Cricket in India</a:t>
            </a:r>
            <a:r>
              <a:rPr lang="en-US" sz="2000" dirty="0"/>
              <a:t> (BCCI)</a:t>
            </a:r>
          </a:p>
          <a:p>
            <a:r>
              <a:rPr lang="en-US" sz="2000" dirty="0">
                <a:hlinkClick r:id="rId3" tooltip="International Cricket Counc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Cricket Council</a:t>
            </a:r>
            <a:r>
              <a:rPr lang="en-US" sz="2000" dirty="0"/>
              <a:t> (ICC)</a:t>
            </a:r>
          </a:p>
          <a:p>
            <a:r>
              <a:rPr lang="en-US" sz="2000" dirty="0"/>
              <a:t>Government </a:t>
            </a:r>
          </a:p>
          <a:p>
            <a:r>
              <a:rPr lang="en-US" sz="2000" dirty="0"/>
              <a:t>Audience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6FA-588E-4FB6-BAFD-ED400DBC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CAC4-ADAA-4866-A1AB-2E07EABC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dataset:ipl-complete-dataset-2008-2020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kern="150" dirty="0">
                <a:effectLst/>
                <a:latin typeface="Liberation Serif"/>
                <a:ea typeface="Noto Sans CJK SC"/>
                <a:cs typeface="Lohit Devanagari"/>
              </a:rPr>
              <a:t> 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wins in IPL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Wins in an Eliminator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Toss Decision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Famous Venue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solidFill>
                  <a:srgbClr val="0563C1"/>
                </a:solidFill>
                <a:effectLst/>
                <a:latin typeface="Liberation Serif"/>
                <a:ea typeface="Noto Sans CJK SC"/>
                <a:cs typeface="Lohit Devanaga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 </a:t>
            </a:r>
            <a:r>
              <a:rPr lang="en-IN" sz="2400" u="sng" strike="noStrike" kern="150" dirty="0" err="1">
                <a:solidFill>
                  <a:srgbClr val="0563C1"/>
                </a:solidFill>
                <a:effectLst/>
                <a:latin typeface="Liberation Serif"/>
                <a:ea typeface="Noto Sans CJK SC"/>
                <a:cs typeface="Lohit Devanaga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Dataset:IPL</a:t>
            </a: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Ball-by-Ball 2008-2020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Batting Analysis</a:t>
            </a:r>
            <a:endParaRPr lang="en-US" sz="24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Bowling Analysi</a:t>
            </a:r>
            <a:r>
              <a:rPr lang="en-IN" sz="1800" u="sng" strike="noStrike" kern="150" dirty="0">
                <a:effectLst/>
                <a:latin typeface="Liberation Serif"/>
                <a:ea typeface="Noto Sans CJK SC"/>
                <a:cs typeface="Lohit Devanaga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lang="en-US" sz="1800" u="sng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A90-9547-4132-9E6E-E8207A6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30"/>
          </a:xfrm>
        </p:spPr>
        <p:txBody>
          <a:bodyPr/>
          <a:lstStyle/>
          <a:p>
            <a:r>
              <a:rPr lang="en-US" dirty="0"/>
              <a:t>Data Analysis: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15C217-093B-4B32-A450-AD89A73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60340"/>
              </p:ext>
            </p:extLst>
          </p:nvPr>
        </p:nvGraphicFramePr>
        <p:xfrm>
          <a:off x="1687443" y="657018"/>
          <a:ext cx="81280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6632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3700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count of matches played in each season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were scored in each season?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683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Who has umpired the most?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1519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505C0B-9544-4347-BAE1-4FD5173FF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239116"/>
              </p:ext>
            </p:extLst>
          </p:nvPr>
        </p:nvGraphicFramePr>
        <p:xfrm>
          <a:off x="2161210" y="1164428"/>
          <a:ext cx="3274833" cy="195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5882E76-B893-42CA-8D67-B227FD946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706886"/>
              </p:ext>
            </p:extLst>
          </p:nvPr>
        </p:nvGraphicFramePr>
        <p:xfrm>
          <a:off x="6096000" y="1156582"/>
          <a:ext cx="3719443" cy="195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DBF2B46-BB20-46C2-A877-9F15F60FF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986822"/>
              </p:ext>
            </p:extLst>
          </p:nvPr>
        </p:nvGraphicFramePr>
        <p:xfrm>
          <a:off x="1928192" y="4065103"/>
          <a:ext cx="7583556" cy="234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86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A90-9547-4132-9E6E-E8207A6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30"/>
          </a:xfrm>
        </p:spPr>
        <p:txBody>
          <a:bodyPr/>
          <a:lstStyle/>
          <a:p>
            <a:r>
              <a:rPr lang="en-US" dirty="0"/>
              <a:t>Data Analysis: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15C217-093B-4B32-A450-AD89A73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95548"/>
              </p:ext>
            </p:extLst>
          </p:nvPr>
        </p:nvGraphicFramePr>
        <p:xfrm>
          <a:off x="675861" y="657018"/>
          <a:ext cx="11171582" cy="5856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3765">
                  <a:extLst>
                    <a:ext uri="{9D8B030D-6E8A-4147-A177-3AD203B41FA5}">
                      <a16:colId xmlns:a16="http://schemas.microsoft.com/office/drawing/2014/main" val="636632315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307370036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1866948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which has won the most tosses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What does the team decide after winning the toss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68380"/>
                  </a:ext>
                </a:extLst>
              </a:tr>
              <a:tr h="3570121">
                <a:tc gridSpan="2">
                  <a:txBody>
                    <a:bodyPr/>
                    <a:lstStyle/>
                    <a:p>
                      <a:r>
                        <a:rPr lang="en-US" dirty="0"/>
                        <a:t>7. How toss decision varies across season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times chasing team has won the match?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1519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B266DB-9A5F-4147-B991-DED21FB7C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105096"/>
              </p:ext>
            </p:extLst>
          </p:nvPr>
        </p:nvGraphicFramePr>
        <p:xfrm>
          <a:off x="1162878" y="1080342"/>
          <a:ext cx="3296479" cy="169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636A47A-B22A-4AFD-986B-38AB58791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962424"/>
              </p:ext>
            </p:extLst>
          </p:nvPr>
        </p:nvGraphicFramePr>
        <p:xfrm>
          <a:off x="5386732" y="836834"/>
          <a:ext cx="6129407" cy="218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DB8BF1D-9F59-484B-9DA3-E22D4E1B8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359164"/>
              </p:ext>
            </p:extLst>
          </p:nvPr>
        </p:nvGraphicFramePr>
        <p:xfrm>
          <a:off x="1414670" y="3396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5DF0393-1BD7-4A5C-9CF4-487815151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51955"/>
              </p:ext>
            </p:extLst>
          </p:nvPr>
        </p:nvGraphicFramePr>
        <p:xfrm>
          <a:off x="6834533" y="3429000"/>
          <a:ext cx="4864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1466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A90-9547-4132-9E6E-E8207A6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30"/>
          </a:xfrm>
        </p:spPr>
        <p:txBody>
          <a:bodyPr/>
          <a:lstStyle/>
          <a:p>
            <a:r>
              <a:rPr lang="en-US" dirty="0"/>
              <a:t>Data Analysis: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15C217-093B-4B32-A450-AD89A73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93259"/>
              </p:ext>
            </p:extLst>
          </p:nvPr>
        </p:nvGraphicFramePr>
        <p:xfrm>
          <a:off x="864704" y="657018"/>
          <a:ext cx="10982739" cy="5856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6383">
                  <a:extLst>
                    <a:ext uri="{9D8B030D-6E8A-4147-A177-3AD203B41FA5}">
                      <a16:colId xmlns:a16="http://schemas.microsoft.com/office/drawing/2014/main" val="636632315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307370036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1866948168"/>
                    </a:ext>
                  </a:extLst>
                </a:gridCol>
              </a:tblGrid>
              <a:tr h="1997751">
                <a:tc>
                  <a:txBody>
                    <a:bodyPr/>
                    <a:lstStyle/>
                    <a:p>
                      <a:r>
                        <a:rPr lang="en-US" dirty="0"/>
                        <a:t>Which all teams had won this tournament?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Which team has played the most number of matches?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68380"/>
                  </a:ext>
                </a:extLst>
              </a:tr>
              <a:tr h="3570121">
                <a:tc gridSpan="2">
                  <a:txBody>
                    <a:bodyPr/>
                    <a:lstStyle/>
                    <a:p>
                      <a:r>
                        <a:rPr lang="en-US" dirty="0"/>
                        <a:t>Which team has won the most number of times?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team has the highest winning percentage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1519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48D005-11D0-43F2-968C-1BEBB03CC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61781"/>
              </p:ext>
            </p:extLst>
          </p:nvPr>
        </p:nvGraphicFramePr>
        <p:xfrm>
          <a:off x="1017382" y="1020251"/>
          <a:ext cx="3789568" cy="175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55B65C-E6FD-4A96-9284-2F7A12D13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680577"/>
              </p:ext>
            </p:extLst>
          </p:nvPr>
        </p:nvGraphicFramePr>
        <p:xfrm>
          <a:off x="4704866" y="1083365"/>
          <a:ext cx="7108549" cy="183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87D863-C251-4FCC-93CC-E24293910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841121"/>
              </p:ext>
            </p:extLst>
          </p:nvPr>
        </p:nvGraphicFramePr>
        <p:xfrm>
          <a:off x="1414669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C5C9D82-2506-47DC-80F8-0C6C68694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50673"/>
              </p:ext>
            </p:extLst>
          </p:nvPr>
        </p:nvGraphicFramePr>
        <p:xfrm>
          <a:off x="6715263" y="3319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4946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A90-9547-4132-9E6E-E8207A6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30"/>
          </a:xfrm>
        </p:spPr>
        <p:txBody>
          <a:bodyPr/>
          <a:lstStyle/>
          <a:p>
            <a:r>
              <a:rPr lang="en-US" dirty="0"/>
              <a:t>Data Analysis: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15C217-093B-4B32-A450-AD89A73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299"/>
              </p:ext>
            </p:extLst>
          </p:nvPr>
        </p:nvGraphicFramePr>
        <p:xfrm>
          <a:off x="864704" y="657018"/>
          <a:ext cx="10982739" cy="5581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226">
                  <a:extLst>
                    <a:ext uri="{9D8B030D-6E8A-4147-A177-3AD203B41FA5}">
                      <a16:colId xmlns:a16="http://schemas.microsoft.com/office/drawing/2014/main" val="636632315"/>
                    </a:ext>
                  </a:extLst>
                </a:gridCol>
                <a:gridCol w="208722">
                  <a:extLst>
                    <a:ext uri="{9D8B030D-6E8A-4147-A177-3AD203B41FA5}">
                      <a16:colId xmlns:a16="http://schemas.microsoft.com/office/drawing/2014/main" val="307370036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1866948168"/>
                    </a:ext>
                  </a:extLst>
                </a:gridCol>
              </a:tblGrid>
              <a:tr h="1997751">
                <a:tc>
                  <a:txBody>
                    <a:bodyPr/>
                    <a:lstStyle/>
                    <a:p>
                      <a:r>
                        <a:rPr lang="en-US" dirty="0"/>
                        <a:t>Particular Batsmen analysis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Is there any lucky venue for a particular team?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68380"/>
                  </a:ext>
                </a:extLst>
              </a:tr>
              <a:tr h="3570121">
                <a:tc gridSpan="2">
                  <a:txBody>
                    <a:bodyPr/>
                    <a:lstStyle/>
                    <a:p>
                      <a:r>
                        <a:rPr lang="en-US" dirty="0"/>
                        <a:t>Innings wise comparison between teams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team has scored the most number of 200+ scores?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1519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6DE2FCE-96D2-4180-BCD7-9D99864B9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779650"/>
              </p:ext>
            </p:extLst>
          </p:nvPr>
        </p:nvGraphicFramePr>
        <p:xfrm>
          <a:off x="5893901" y="910935"/>
          <a:ext cx="6887815" cy="195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A6C73B3-19F9-4D62-8232-B34E0D471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61431"/>
              </p:ext>
            </p:extLst>
          </p:nvPr>
        </p:nvGraphicFramePr>
        <p:xfrm>
          <a:off x="977347" y="657018"/>
          <a:ext cx="4916553" cy="221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9DEE44B-2F5E-4D2A-BAFD-43B6ADC93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791911"/>
              </p:ext>
            </p:extLst>
          </p:nvPr>
        </p:nvGraphicFramePr>
        <p:xfrm>
          <a:off x="1321900" y="32038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BD9FC7-B462-47C1-A391-5F52CDD8A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96133"/>
              </p:ext>
            </p:extLst>
          </p:nvPr>
        </p:nvGraphicFramePr>
        <p:xfrm>
          <a:off x="6651349" y="3123316"/>
          <a:ext cx="4972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214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568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Liberation Serif</vt:lpstr>
      <vt:lpstr>Office Theme</vt:lpstr>
      <vt:lpstr>IPL Data Analysis</vt:lpstr>
      <vt:lpstr>Problem statement</vt:lpstr>
      <vt:lpstr>Purpose of the project</vt:lpstr>
      <vt:lpstr>Who will be impacted by this Analysis</vt:lpstr>
      <vt:lpstr>What data looks like</vt:lpstr>
      <vt:lpstr>Data Analysis: </vt:lpstr>
      <vt:lpstr>Data Analysis:</vt:lpstr>
      <vt:lpstr>Data Analysis: </vt:lpstr>
      <vt:lpstr>Data Analysis: </vt:lpstr>
      <vt:lpstr>Data Analysis: </vt:lpstr>
      <vt:lpstr>Recommendations</vt:lpstr>
      <vt:lpstr>Final Recommendation/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Data Analysis</dc:title>
  <dc:creator>Vcc0252</dc:creator>
  <cp:lastModifiedBy>Vcc0252</cp:lastModifiedBy>
  <cp:revision>12</cp:revision>
  <dcterms:created xsi:type="dcterms:W3CDTF">2021-11-20T21:05:57Z</dcterms:created>
  <dcterms:modified xsi:type="dcterms:W3CDTF">2021-11-26T05:03:29Z</dcterms:modified>
</cp:coreProperties>
</file>