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817" y="175364"/>
            <a:ext cx="11599100" cy="1365337"/>
          </a:xfrm>
        </p:spPr>
        <p:txBody>
          <a:bodyPr/>
          <a:lstStyle/>
          <a:p>
            <a:r>
              <a:rPr lang="en-US" dirty="0" smtClean="0"/>
              <a:t>AQUAPONICS </a:t>
            </a:r>
            <a:r>
              <a:rPr lang="en-US" dirty="0" smtClean="0"/>
              <a:t>–Smart Farming</a:t>
            </a:r>
            <a:endParaRPr lang="en-US" dirty="0"/>
          </a:p>
        </p:txBody>
      </p:sp>
      <p:sp>
        <p:nvSpPr>
          <p:cNvPr id="3" name="Subtitle 2"/>
          <p:cNvSpPr>
            <a:spLocks noGrp="1"/>
          </p:cNvSpPr>
          <p:nvPr>
            <p:ph type="subTitle" idx="1"/>
          </p:nvPr>
        </p:nvSpPr>
        <p:spPr>
          <a:xfrm>
            <a:off x="2589213" y="2438145"/>
            <a:ext cx="8915399" cy="3640882"/>
          </a:xfrm>
        </p:spPr>
        <p:txBody>
          <a:bodyPr/>
          <a:lstStyle/>
          <a:p>
            <a:pPr marL="285750" indent="-285750">
              <a:buFont typeface="Arial" panose="020B0604020202020204" pitchFamily="34" charset="0"/>
              <a:buChar char="•"/>
            </a:pPr>
            <a:r>
              <a:rPr lang="en-US" dirty="0" smtClean="0"/>
              <a:t>Aquarium + Hydroponics</a:t>
            </a:r>
          </a:p>
          <a:p>
            <a:pPr marL="285750" indent="-285750">
              <a:buFont typeface="Arial" panose="020B0604020202020204" pitchFamily="34" charset="0"/>
              <a:buChar char="•"/>
            </a:pPr>
            <a:r>
              <a:rPr lang="en-US" dirty="0" smtClean="0"/>
              <a:t>In general terms , this works on a mutual relationship between the plants and the fishes.</a:t>
            </a:r>
          </a:p>
          <a:p>
            <a:pPr marL="285750" indent="-285750">
              <a:buFont typeface="Arial" panose="020B0604020202020204" pitchFamily="34" charset="0"/>
              <a:buChar char="•"/>
            </a:pPr>
            <a:r>
              <a:rPr lang="en-US" dirty="0" smtClean="0"/>
              <a:t>Often the aquarium is placed below the plant bed and the water along with the excreta of the fishes is sent to the plants to provide water as well as nutrients to them.</a:t>
            </a:r>
          </a:p>
          <a:p>
            <a:pPr marL="285750" indent="-285750">
              <a:buFont typeface="Arial" panose="020B0604020202020204" pitchFamily="34" charset="0"/>
              <a:buChar char="•"/>
            </a:pPr>
            <a:r>
              <a:rPr lang="en-US" dirty="0" smtClean="0"/>
              <a:t>In return the drain water can be filtered an sent back in the aquarium.</a:t>
            </a:r>
          </a:p>
          <a:p>
            <a:pPr marL="285750" indent="-285750">
              <a:buFont typeface="Arial" panose="020B0604020202020204" pitchFamily="34" charset="0"/>
              <a:buChar char="•"/>
            </a:pPr>
            <a:r>
              <a:rPr lang="en-US" dirty="0" smtClean="0"/>
              <a:t>This can be as small as a decorative in the house or can be extended to large areas for commercial cultivations.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512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Commercial scale.</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2027" y="1851406"/>
            <a:ext cx="6951946" cy="4118790"/>
          </a:xfrm>
        </p:spPr>
      </p:pic>
    </p:spTree>
    <p:extLst>
      <p:ext uri="{BB962C8B-B14F-4D97-AF65-F5344CB8AC3E}">
        <p14:creationId xmlns:p14="http://schemas.microsoft.com/office/powerpoint/2010/main" val="341340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Implemented already??</a:t>
            </a:r>
            <a:endParaRPr lang="en-US" u="sng" dirty="0"/>
          </a:p>
        </p:txBody>
      </p:sp>
      <p:sp>
        <p:nvSpPr>
          <p:cNvPr id="3" name="Content Placeholder 2"/>
          <p:cNvSpPr>
            <a:spLocks noGrp="1"/>
          </p:cNvSpPr>
          <p:nvPr>
            <p:ph idx="1"/>
          </p:nvPr>
        </p:nvSpPr>
        <p:spPr/>
        <p:txBody>
          <a:bodyPr>
            <a:normAutofit fontScale="70000" lnSpcReduction="20000"/>
          </a:bodyPr>
          <a:lstStyle/>
          <a:p>
            <a:pPr marL="0" indent="0">
              <a:buNone/>
            </a:pPr>
            <a:endParaRPr lang="en-US" sz="1900" dirty="0" smtClean="0"/>
          </a:p>
          <a:p>
            <a:r>
              <a:rPr lang="en-US" sz="1900" dirty="0" smtClean="0"/>
              <a:t>Aquaponics has been implemented but without being connected to the internet or data acquisition centers.</a:t>
            </a:r>
          </a:p>
          <a:p>
            <a:r>
              <a:rPr lang="en-US" sz="1900" dirty="0"/>
              <a:t>With the increasing prices of petrol ,water, grains transportation the experts suggest aquaponics is a very convenient way of farming and most probably the future</a:t>
            </a:r>
            <a:r>
              <a:rPr lang="en-US" sz="1900" dirty="0" smtClean="0"/>
              <a:t>.</a:t>
            </a:r>
            <a:endParaRPr lang="en-US" sz="1900" dirty="0" smtClean="0"/>
          </a:p>
          <a:p>
            <a:r>
              <a:rPr lang="en-US" sz="1900" dirty="0" smtClean="0"/>
              <a:t>Even </a:t>
            </a:r>
            <a:r>
              <a:rPr lang="en-US" sz="1900" dirty="0"/>
              <a:t>in countries where water shortages aren’t an immediate problem, aquaponics holds some promise of cutting down transportation costs, because it can be done on a fraction of the land of traditional architecture</a:t>
            </a:r>
            <a:r>
              <a:rPr lang="en-US" sz="1900" dirty="0" smtClean="0"/>
              <a:t>.</a:t>
            </a:r>
          </a:p>
          <a:p>
            <a:r>
              <a:rPr lang="en-US" sz="1900" dirty="0" smtClean="0"/>
              <a:t> </a:t>
            </a:r>
            <a:r>
              <a:rPr lang="en-US" sz="1900" dirty="0"/>
              <a:t>Aquaponics isn’t the silver bullet that will raise yields at the rate that the world needs, but it could be part of a future agricultural economy that blends the local and vertical in urban centers, while indoor farming extends the growing season year round</a:t>
            </a:r>
            <a:r>
              <a:rPr lang="en-US" sz="1900" dirty="0" smtClean="0"/>
              <a:t>.</a:t>
            </a:r>
          </a:p>
          <a:p>
            <a:r>
              <a:rPr lang="en-US" sz="1900" dirty="0" smtClean="0"/>
              <a:t> </a:t>
            </a:r>
            <a:r>
              <a:rPr lang="en-US" sz="1900" dirty="0"/>
              <a:t>Hence the following places have already implemented </a:t>
            </a:r>
            <a:r>
              <a:rPr lang="en-US" sz="1900" dirty="0" smtClean="0"/>
              <a:t>aquaponics </a:t>
            </a:r>
            <a:r>
              <a:rPr lang="en-US" sz="1900" dirty="0"/>
              <a:t>efficiently. </a:t>
            </a:r>
            <a:endParaRPr lang="en-US" sz="1900" dirty="0" smtClean="0"/>
          </a:p>
          <a:p>
            <a:r>
              <a:rPr lang="en-US" sz="1900" dirty="0" smtClean="0"/>
              <a:t>California</a:t>
            </a:r>
            <a:endParaRPr lang="en-US" sz="1900" dirty="0"/>
          </a:p>
          <a:p>
            <a:r>
              <a:rPr lang="en-US" sz="1900" dirty="0"/>
              <a:t>berlin</a:t>
            </a:r>
          </a:p>
          <a:p>
            <a:r>
              <a:rPr lang="en-US" sz="1900" dirty="0" smtClean="0"/>
              <a:t>Kenya</a:t>
            </a:r>
            <a:endParaRPr lang="en-US" sz="1900" dirty="0"/>
          </a:p>
          <a:p>
            <a:r>
              <a:rPr lang="en-US" sz="1900" dirty="0"/>
              <a:t>K</a:t>
            </a:r>
            <a:r>
              <a:rPr lang="en-US" sz="1900" dirty="0" smtClean="0"/>
              <a:t>erala</a:t>
            </a:r>
            <a:endParaRPr lang="en-US" sz="1900" dirty="0"/>
          </a:p>
          <a:p>
            <a:endParaRPr lang="en-US" dirty="0" smtClean="0"/>
          </a:p>
          <a:p>
            <a:endParaRPr lang="en-US" dirty="0" smtClean="0"/>
          </a:p>
          <a:p>
            <a:endParaRPr lang="en-US" dirty="0"/>
          </a:p>
        </p:txBody>
      </p:sp>
    </p:spTree>
    <p:extLst>
      <p:ext uri="{BB962C8B-B14F-4D97-AF65-F5344CB8AC3E}">
        <p14:creationId xmlns:p14="http://schemas.microsoft.com/office/powerpoint/2010/main" val="403695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offer?</a:t>
            </a:r>
            <a:endParaRPr lang="en-US" dirty="0"/>
          </a:p>
        </p:txBody>
      </p:sp>
      <p:sp>
        <p:nvSpPr>
          <p:cNvPr id="3" name="Content Placeholder 2"/>
          <p:cNvSpPr>
            <a:spLocks noGrp="1"/>
          </p:cNvSpPr>
          <p:nvPr>
            <p:ph idx="1"/>
          </p:nvPr>
        </p:nvSpPr>
        <p:spPr/>
        <p:txBody>
          <a:bodyPr/>
          <a:lstStyle/>
          <a:p>
            <a:r>
              <a:rPr lang="en-US" dirty="0" smtClean="0"/>
              <a:t>IOT (Internet of things</a:t>
            </a:r>
            <a:r>
              <a:rPr lang="en-US" dirty="0" smtClean="0"/>
              <a:t>), connecting every farmer to the internet with a simple module no bigger than 1sq feet.</a:t>
            </a:r>
            <a:endParaRPr lang="en-US" dirty="0" smtClean="0"/>
          </a:p>
          <a:p>
            <a:r>
              <a:rPr lang="en-US" dirty="0" smtClean="0"/>
              <a:t>Apart from the normal implementation of aquaponics we provide the user with the privilege to get connected to it technologically.</a:t>
            </a:r>
          </a:p>
          <a:p>
            <a:r>
              <a:rPr lang="en-US" dirty="0" smtClean="0"/>
              <a:t>Sitting in any corner of the world you </a:t>
            </a:r>
            <a:r>
              <a:rPr lang="en-US" dirty="0" smtClean="0"/>
              <a:t>are in full control and have real time data about the crops</a:t>
            </a:r>
            <a:r>
              <a:rPr lang="en-US" dirty="0" smtClean="0"/>
              <a:t>.</a:t>
            </a:r>
            <a:endParaRPr lang="en-US" dirty="0" smtClean="0"/>
          </a:p>
          <a:p>
            <a:r>
              <a:rPr lang="en-US" dirty="0" smtClean="0"/>
              <a:t> In depth data analysis that can provide near perfect accuracy.</a:t>
            </a:r>
            <a:endParaRPr lang="en-US" dirty="0"/>
          </a:p>
          <a:p>
            <a:endParaRPr lang="en-US" dirty="0" smtClean="0"/>
          </a:p>
        </p:txBody>
      </p:sp>
    </p:spTree>
    <p:extLst>
      <p:ext uri="{BB962C8B-B14F-4D97-AF65-F5344CB8AC3E}">
        <p14:creationId xmlns:p14="http://schemas.microsoft.com/office/powerpoint/2010/main" val="3722870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TotalTime>
  <Words>325</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AQUAPONICS –Smart Farming</vt:lpstr>
      <vt:lpstr>Commercial scale.</vt:lpstr>
      <vt:lpstr>Implemented already??</vt:lpstr>
      <vt:lpstr>What do we offer?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AQUAPONICS</dc:title>
  <dc:creator>parul bhargava</dc:creator>
  <cp:lastModifiedBy>parul bhargava</cp:lastModifiedBy>
  <cp:revision>5</cp:revision>
  <dcterms:created xsi:type="dcterms:W3CDTF">2016-02-25T04:04:07Z</dcterms:created>
  <dcterms:modified xsi:type="dcterms:W3CDTF">2016-03-02T23:16:45Z</dcterms:modified>
</cp:coreProperties>
</file>