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58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10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71D8B-4734-4CA5-AFBE-12C7469CF42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E9900-2ACC-427D-9BE8-2828E4E5E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9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E9900-2ACC-427D-9BE8-2828E4E5E1D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9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FFA2-3D6D-4E91-6F7F-CAB270F3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D753-A8C0-E659-0586-8DF638D9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F30E-AF3C-D7A6-F959-F7415496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23F4-9695-88FF-EDFF-43A6277A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2989-21EA-BE42-D133-A11530CE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FF26-25A2-5D80-04D6-F5F5FD61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C730-281C-2D00-6B5F-4132E7F1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A3FB-0A46-F7D1-0FFA-342091BF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8153F-DE3B-4895-F69A-596B0A66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ABA5-DD4C-03D6-FE58-EA981E1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11AC-A929-5768-837D-A80FC41A6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45935-1475-D974-E88B-D97935318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0651-9A91-3A43-EFCC-B50CC79A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3D8A-7955-A58C-C5E7-E1C0B4B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2042-14D8-6692-FDFA-F641CBC2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2CCA-000E-26E8-E285-C31291E1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629D-F66C-ACB9-21B2-C62E05C4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6DFB-10B3-D784-7879-532A9A1E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A9AA-3E1C-4A07-B5E0-40169A2A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8039-F471-E174-EC6A-BC1F067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432-4AF5-99D1-5BF1-FF35E9A5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9C65C-C8C3-171A-2A98-3AD33BB1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55C1-D055-8AB4-9C85-39C806C6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01BF-7DC5-7493-935A-D1846A45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F41D-1BB5-5CD6-4818-C3875DCB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1203-6DEB-6E81-B190-F9DD10DF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8CE7-6F5E-DCF3-3BFF-620B54AE5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75BFB-585E-7B3D-6078-09C60BDC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369E8-00F7-135F-E23E-16BEA00C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09C67-3F30-B2AA-7C6F-743921A4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C8BD1-0431-4FEB-5124-9764F25C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9786-FA91-24EA-07ED-497CBE86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C123-B31F-6D1F-A5E2-91D2CF98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6B7C-6125-9421-5625-7F7EC275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F7508-4D1E-2679-DE2D-6AB9051B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F6FFA-F228-4631-5169-61D5FCB8B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9C80-B739-18BD-4495-10D5D136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0067E-B130-AC54-E7E4-1E4D2F79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9D10D-4691-D01F-D2A0-DF124543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6274-3924-DE4D-5E8E-6E41562C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5097F-391D-9B74-23B1-0B78784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ABF08-FB90-0D34-E6EF-6C13A29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1985-8E5C-FAC0-E81A-7572EC66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D0420-28A3-A029-94BC-7E19F6BF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1026-755B-95F7-8E4E-BE69A95B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6318A-5237-8D43-EC7C-FF5BA8A8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6ACF-4850-1895-915D-949D0C32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21EB-9704-E4C7-8F9D-A1E78EF5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1B0B-6EA9-ABE8-F604-E836A6792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2362-979D-DFAB-9083-FFB3EC9E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ACA9-03AD-4DD6-3709-831462C6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04322-AE69-C481-BA17-C140E069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13AE-954C-F9E1-4E40-E2A2C585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3FBBC-F086-1BB2-AED7-59E44A3C7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E927-A69B-066D-4999-5240B4D7C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F70D-2C8B-289B-BF5E-45086F43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FF5FC-CB25-37C9-8DFE-2D2C8FDA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FAA80-69DB-AE19-A026-A0DDD067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CAE76-C81E-6FED-0C57-DF3D9A98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6739-657D-ED93-8D53-D1369122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9596-271D-8365-A64D-FC85343DD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239A-1DE9-48A6-B982-45B526F67D02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ACF7-AE34-CAE3-F662-31B661D53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5B8B-F605-0E42-6878-7874B99E0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4D6C-B76B-EE2B-F1F5-CDEB13FD3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Intelligent Gemstone Recommendation System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F96F-0FD3-1236-B1D9-01211FA6F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Unveiling the Magic of Gemstone Recommendations</a:t>
            </a:r>
          </a:p>
          <a:p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By Parul Mishra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4F39-3000-ACE5-F639-BF8E63C4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EE4F6-D06C-2AEF-EDAC-0D49C3576B21}"/>
              </a:ext>
            </a:extLst>
          </p:cNvPr>
          <p:cNvSpPr txBox="1"/>
          <p:nvPr/>
        </p:nvSpPr>
        <p:spPr>
          <a:xfrm>
            <a:off x="838200" y="1690688"/>
            <a:ext cx="105156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400" b="0" i="0" dirty="0">
                <a:solidFill>
                  <a:srgbClr val="374151"/>
                </a:solidFill>
                <a:effectLst/>
                <a:latin typeface="Söhne"/>
              </a:rPr>
              <a:t>Embark on a captivating journey with Gemstone Harmony, a revolutionary collaboration dedicated to the world of gemstones. Our Intelligent Gemstone Recommendation System redefines conventional approaches, harnessing the power of advanced AI and machine learning to transform your exploration of a diverse array of gemstones. It guarantees a uniquely personalized and delightful gemstone discovery experience, transcending the ordinary.</a:t>
            </a:r>
            <a:endParaRPr lang="en-US" sz="3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E2A-DD3D-27BE-75FF-20F78252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Chatbot for Gemstone Recommendations</a:t>
            </a:r>
            <a:b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CF264-98EF-EC35-11FD-AF476D3A703E}"/>
              </a:ext>
            </a:extLst>
          </p:cNvPr>
          <p:cNvSpPr txBox="1"/>
          <p:nvPr/>
        </p:nvSpPr>
        <p:spPr>
          <a:xfrm>
            <a:off x="838200" y="1361205"/>
            <a:ext cx="10947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Objective: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Developed a chatbot using OpenAI's suite of language models to assist users in selecting Gemstone based on preferences.</a:t>
            </a:r>
          </a:p>
          <a:p>
            <a:pPr algn="l"/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Key Features:</a:t>
            </a: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Engages in dynamic conversations for user interaction.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Recommends Gemstone based on user inputs.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Utilizes OpenAI's language models for natural language understanding.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Tools Used:</a:t>
            </a: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OpenAI GPT-3.5 Turbo: Core language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OpenAI API: Integration platform for communication.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Future Enhancements: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 Explore personalized recommendations, integrate real-time pricing, and enhance user profiling for a more tailored experience.</a:t>
            </a:r>
          </a:p>
        </p:txBody>
      </p:sp>
    </p:spTree>
    <p:extLst>
      <p:ext uri="{BB962C8B-B14F-4D97-AF65-F5344CB8AC3E}">
        <p14:creationId xmlns:p14="http://schemas.microsoft.com/office/powerpoint/2010/main" val="357287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0E16-6A7F-779E-3FB9-AA0186CA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430"/>
            <a:ext cx="10515600" cy="72462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Segoe UI Black" panose="020B0A02040204020203" pitchFamily="34" charset="0"/>
              </a:rPr>
              <a:t>Key Features</a:t>
            </a:r>
            <a:b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Segoe UI Black" panose="020B0A02040204020203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38DF5-2999-82AF-5BBB-068C836D04FD}"/>
              </a:ext>
            </a:extLst>
          </p:cNvPr>
          <p:cNvSpPr txBox="1"/>
          <p:nvPr/>
        </p:nvSpPr>
        <p:spPr>
          <a:xfrm>
            <a:off x="838200" y="867893"/>
            <a:ext cx="10956235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1. </a:t>
            </a:r>
            <a:r>
              <a:rPr lang="en-IN" sz="2400" b="1" i="0" dirty="0">
                <a:solidFill>
                  <a:srgbClr val="374151"/>
                </a:solidFill>
                <a:effectLst/>
                <a:latin typeface="Söhne"/>
              </a:rPr>
              <a:t>Personalized Gemstone Suggestions :</a:t>
            </a:r>
            <a:endParaRPr lang="en-IN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Leveraging advanced algorithms, Gemstone Harmony tailors recommendations in line with gemstone metaphysical properties and individual preferences. Whether it's zodiac compatibility, color preferences, or specific gemstone features, our system ensures a bespoke gemstone-buying journey.</a:t>
            </a:r>
          </a:p>
          <a:p>
            <a:pPr algn="l"/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2.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Adaptive Real-Time Insights: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sz="2200" dirty="0">
                <a:solidFill>
                  <a:srgbClr val="374151"/>
                </a:solidFill>
                <a:latin typeface="Söhne"/>
              </a:rPr>
              <a:t>Gemstone Harmony keeps pace with the ever-evolving world of gemstones. Our system dynamically adapts to emerging trends, ensuring users receive gemstone recommendations that align with the latest metaphysical insights and industry innovations.</a:t>
            </a:r>
          </a:p>
          <a:p>
            <a:pPr algn="l"/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3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3. </a:t>
            </a: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User-Friendly Design:</a:t>
            </a:r>
          </a:p>
          <a:p>
            <a:r>
              <a:rPr lang="en-US" sz="2200" dirty="0">
                <a:solidFill>
                  <a:srgbClr val="374151"/>
                </a:solidFill>
                <a:latin typeface="Söhne"/>
              </a:rPr>
              <a:t>The system's interface is designed with users in mind, making the gemstone-buying process smooth and enjoyable. Interactive features and easy navigation provide a pleasant experience.</a:t>
            </a:r>
          </a:p>
        </p:txBody>
      </p:sp>
    </p:spTree>
    <p:extLst>
      <p:ext uri="{BB962C8B-B14F-4D97-AF65-F5344CB8AC3E}">
        <p14:creationId xmlns:p14="http://schemas.microsoft.com/office/powerpoint/2010/main" val="388161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EB1F-3505-C879-90AF-660C9708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Segoe UI Black" panose="020B0A02040204020203" pitchFamily="34" charset="0"/>
              </a:rPr>
              <a:t>Key Features</a:t>
            </a:r>
            <a:b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Segoe UI Black" panose="020B0A02040204020203" pitchFamily="34" charset="0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BC5C6-1C67-9CBB-1F6C-CD5402D7BD20}"/>
              </a:ext>
            </a:extLst>
          </p:cNvPr>
          <p:cNvSpPr txBox="1"/>
          <p:nvPr/>
        </p:nvSpPr>
        <p:spPr>
          <a:xfrm>
            <a:off x="848265" y="1096292"/>
            <a:ext cx="1051559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300" b="1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3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4. </a:t>
            </a:r>
            <a:r>
              <a:rPr lang="en-US" sz="24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Future Insights with Predictive Analytics: </a:t>
            </a:r>
          </a:p>
          <a:p>
            <a:pPr algn="l"/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Look ahead with our predictive analytics, not just suggesting gemstones based on current preferences but anticipating future needs. </a:t>
            </a:r>
            <a:r>
              <a:rPr lang="en-IN" sz="2200" b="0" i="0" dirty="0">
                <a:solidFill>
                  <a:srgbClr val="374151"/>
                </a:solidFill>
                <a:effectLst/>
                <a:latin typeface="Söhne"/>
              </a:rPr>
              <a:t>Gemstone Harmony </a:t>
            </a:r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takes a forward-thinking approach, offering users a visionary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gemstone</a:t>
            </a:r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-buying experience</a:t>
            </a: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.</a:t>
            </a:r>
            <a:endParaRPr lang="en-US" sz="23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/>
            <a:endParaRPr lang="en-US" sz="23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algn="l"/>
            <a:r>
              <a:rPr lang="en-US" sz="2300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5.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Embracing Cutting-Edge Technology :</a:t>
            </a:r>
          </a:p>
          <a:p>
            <a:pPr algn="l"/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Immerse yourself in a harmonious blend of AI and Gemstone Harmony's commitment to innovation. Our integration with cutting-edge technologies, such as augmented reality (AR), elevates the gemstone exploration journey. From virtual try-ons to AI-driven virtual assistants, we propel your gemstone discovery into a future of unparalleled sophistication.</a:t>
            </a:r>
          </a:p>
        </p:txBody>
      </p:sp>
    </p:spTree>
    <p:extLst>
      <p:ext uri="{BB962C8B-B14F-4D97-AF65-F5344CB8AC3E}">
        <p14:creationId xmlns:p14="http://schemas.microsoft.com/office/powerpoint/2010/main" val="35970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759B-7561-C59C-D6C0-6167ACA7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Futuristic Ideas</a:t>
            </a:r>
            <a:b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026B6-B31E-1137-6678-29D72C5DA289}"/>
              </a:ext>
            </a:extLst>
          </p:cNvPr>
          <p:cNvSpPr txBox="1"/>
          <p:nvPr/>
        </p:nvSpPr>
        <p:spPr>
          <a:xfrm>
            <a:off x="838200" y="1364188"/>
            <a:ext cx="111417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Explore Augmented Reality (AR) Integration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Allow users to virtually try on gemstones for a more immersive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Expand Gemstone Database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Continuously update and expand the database to include rare and unique gemstones.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Internationalization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Support multiple languages and cultural preferences to cater to a global audience.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Integration with Jewelry Platforms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: Collaborate with jewelry retailers to offer seamless purchasing options directly through the recommendation platform.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AA73-74A6-CA02-9E2D-5F8E1D8A5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9CD69-B24D-3FCF-2363-7EC139F88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PARUL MISHRA</a:t>
            </a:r>
          </a:p>
        </p:txBody>
      </p:sp>
    </p:spTree>
    <p:extLst>
      <p:ext uri="{BB962C8B-B14F-4D97-AF65-F5344CB8AC3E}">
        <p14:creationId xmlns:p14="http://schemas.microsoft.com/office/powerpoint/2010/main" val="211978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479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Narrow</vt:lpstr>
      <vt:lpstr>Arial</vt:lpstr>
      <vt:lpstr>Calibri</vt:lpstr>
      <vt:lpstr>Calibri Light</vt:lpstr>
      <vt:lpstr>Söhne</vt:lpstr>
      <vt:lpstr>Office Theme</vt:lpstr>
      <vt:lpstr>Intelligent Gemstone Recommendation System </vt:lpstr>
      <vt:lpstr>Introduction</vt:lpstr>
      <vt:lpstr>Chatbot for Gemstone Recommendations </vt:lpstr>
      <vt:lpstr>Key Features </vt:lpstr>
      <vt:lpstr>Key Features </vt:lpstr>
      <vt:lpstr>Futuristic Ideas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Car Recommendation System </dc:title>
  <dc:creator>jordon.lauda@gmail.com</dc:creator>
  <cp:lastModifiedBy>Parul Mishra</cp:lastModifiedBy>
  <cp:revision>17</cp:revision>
  <dcterms:created xsi:type="dcterms:W3CDTF">2024-01-09T15:18:07Z</dcterms:created>
  <dcterms:modified xsi:type="dcterms:W3CDTF">2024-01-22T06:18:02Z</dcterms:modified>
</cp:coreProperties>
</file>