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Parul</a:t>
            </a:r>
            <a:r>
              <a:rPr lang="en-US" dirty="0" smtClean="0"/>
              <a:t> </a:t>
            </a:r>
            <a:r>
              <a:rPr lang="en-US" dirty="0" err="1" smtClean="0"/>
              <a:t>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5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02" y="132805"/>
            <a:ext cx="8825659" cy="868681"/>
          </a:xfrm>
        </p:spPr>
        <p:txBody>
          <a:bodyPr/>
          <a:lstStyle/>
          <a:p>
            <a:r>
              <a:rPr lang="en-US" dirty="0" smtClean="0"/>
              <a:t>YouTube Impressions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02" y="100148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600075"/>
            <a:ext cx="11251474" cy="591393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2908663" y="4380411"/>
            <a:ext cx="4894217" cy="775063"/>
          </a:xfrm>
          <a:prstGeom prst="roundRect">
            <a:avLst/>
          </a:prstGeom>
          <a:noFill/>
          <a:ln w="38100"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983" y="89263"/>
            <a:ext cx="8825659" cy="781594"/>
          </a:xfrm>
        </p:spPr>
        <p:txBody>
          <a:bodyPr/>
          <a:lstStyle/>
          <a:p>
            <a:r>
              <a:rPr lang="en-US" dirty="0" smtClean="0"/>
              <a:t>Eclipse </a:t>
            </a:r>
            <a:r>
              <a:rPr lang="en-US" dirty="0" err="1" smtClean="0"/>
              <a:t>Pageno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3" y="870857"/>
            <a:ext cx="10058400" cy="56578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37806" y="3204754"/>
            <a:ext cx="4293325" cy="1471749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7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RnD</vt:lpstr>
      <vt:lpstr>YouTube Impressions </vt:lpstr>
      <vt:lpstr>PowerPoint Presentation</vt:lpstr>
      <vt:lpstr>Eclipse Pageno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RnD</dc:title>
  <dc:creator>WalkingTree</dc:creator>
  <cp:lastModifiedBy>WalkingTree</cp:lastModifiedBy>
  <cp:revision>2</cp:revision>
  <dcterms:created xsi:type="dcterms:W3CDTF">2022-11-10T10:15:06Z</dcterms:created>
  <dcterms:modified xsi:type="dcterms:W3CDTF">2022-11-10T10:49:18Z</dcterms:modified>
</cp:coreProperties>
</file>