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Nuni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799a0ec23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799a0ec2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799a0ec2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799a0ec2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799a0ec2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799a0ec2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799a0ec2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799a0ec2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799a0ec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799a0ec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8954b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8954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fad23b41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4fad23b41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99a0ec23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799a0ec2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99a0ec23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799a0ec2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99a0ec23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99a0ec2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799a0ec23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799a0ec2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0450" y="460575"/>
            <a:ext cx="8123100" cy="15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Chernobyl Nuclear Accident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0450" y="2898975"/>
            <a:ext cx="81231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Amisha Gupta       		16ucs031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Komal Kungwani   		16ucs093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Parul Shandilya	  	 16ucs126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6025" y="698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 Long Term Impact				</a:t>
            </a:r>
            <a:endParaRPr sz="2900"/>
          </a:p>
        </p:txBody>
      </p:sp>
      <p:sp>
        <p:nvSpPr>
          <p:cNvPr id="332" name="Google Shape;332;p22"/>
          <p:cNvSpPr txBox="1"/>
          <p:nvPr>
            <p:ph idx="4294967295" type="body"/>
          </p:nvPr>
        </p:nvSpPr>
        <p:spPr>
          <a:xfrm>
            <a:off x="246450" y="1165000"/>
            <a:ext cx="8651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Socio Economical Impact</a:t>
            </a:r>
            <a:r>
              <a:rPr b="1" lang="en" sz="1800"/>
              <a:t> 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Agricultural sector was worst hit economically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Crippled market for foodstuff and other products due to restrictions on agriculture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Consumers were rejecting products from affected areas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b="1" lang="en" sz="1800"/>
              <a:t>Health Effects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Thyroid cancers due to release of radioactive iodine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Ionizing radiation was causing leukaemia among the people of affected areas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Cataract cases increased due to eye exposure with radioactive material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Cardiovascular diseases increased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solution for the Chernobyl disaster?</a:t>
            </a:r>
            <a:endParaRPr/>
          </a:p>
        </p:txBody>
      </p:sp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1797425"/>
            <a:ext cx="70305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Chernobyl, the scene of the worst nuclear accident in history, has been enclosed by a vast steel shelter designed to prevent radiation leaks from the site.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It was designed to last for 30 years to protect Kiev, Ukraine and the whole world from nuclear contamination.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People were relocated from that are.</a:t>
            </a:r>
            <a:endParaRPr b="0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done to avoid chernobyl disaster?</a:t>
            </a:r>
            <a:endParaRPr/>
          </a:p>
        </p:txBody>
      </p:sp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1598225"/>
            <a:ext cx="70305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The accident could have been prevented completely, and its consequences could have been mitigated, with effective training, management and regulatory oversight.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Strict government laws to check and ensure safety of the machineries used.</a:t>
            </a:r>
            <a:endParaRPr b="0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1173325"/>
            <a:ext cx="7030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Chernobyl Nuclear reaction was one of the deadliest nuclear accidents.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It could have been prevented if the engineers were trained well.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Machinery used was well checked before use and details were not hidden from the people about the machine.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If there was not any internal politics.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After the accident people died and many who lived had suffered due to radiations they inhaled.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Years after the accident nuclear reactive particles are still in plants, animals and humans.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It has been </a:t>
            </a:r>
            <a:r>
              <a:rPr b="0" lang="en" sz="1600"/>
              <a:t>been enclosed by a vast steel shelter designed to prevent radiation leaks from the site.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Wildlife in the nearby affected area suffers some diseases.</a:t>
            </a:r>
            <a:endParaRPr b="0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001900" y="242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94825"/>
            <a:ext cx="85206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3400"/>
              <a:t>  INTRODUCTION	</a:t>
            </a:r>
            <a:r>
              <a:rPr lang="en" sz="1800"/>
              <a:t>					</a:t>
            </a:r>
            <a:endParaRPr sz="1800"/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246450" y="789225"/>
            <a:ext cx="86511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Nuclear energy constitutes to 11% energy production across the world today.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Chernobyl </a:t>
            </a:r>
            <a:r>
              <a:rPr lang="en" sz="1800"/>
              <a:t>is a city situated in Ukraine then part of Ukrainian Soviet Union.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Chernobyl Nuclear Powerplant consisted of 4 RBMK nuclear reactors.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happened due to a steam explosion which led to a roof hole from which the radiation got exposed.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Chernobyl Nuclear Accident is considered the most fatal nuclear accident in history due to the amount of nuclear radiation exposed.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100 times more active than Heroshima.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nuclear accident led to significant change in RBMK reactor design.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one of the 2 energy accidents rated at level 7 in terms of severity.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classic example of human error in designing nuclear core  reactors and how it impacted countries for decades due to radioactive exposure.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was the result of a "safety trial" gone terribly amiss.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body"/>
          </p:nvPr>
        </p:nvSpPr>
        <p:spPr>
          <a:xfrm>
            <a:off x="246450" y="68025"/>
            <a:ext cx="8651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AN RBMK Nuclear Reactor Works</a:t>
            </a:r>
            <a:endParaRPr sz="3500"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246450" y="666750"/>
            <a:ext cx="8897700" cy="4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RBMK nuclear reactor is a soviet-designed reactor dating back a few decades in design.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DESIGN</a:t>
            </a:r>
            <a:endParaRPr b="1"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RBMK reactor graphite is used to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slow down the fast neutron in reactor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core.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RBMK reactor use water as a coolant.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RBMK reactor differs from other reactor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terms of void coefficient. It measures the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hange in reactivity when void coefficient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introduced inside reactor.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RBMK reactor had high positive void coefficient which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means more steam and less water in reactor which can rapidly become unsafe</a:t>
            </a:r>
            <a:endParaRPr sz="18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150" y="1088675"/>
            <a:ext cx="3563549" cy="32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65500" y="748400"/>
            <a:ext cx="8769600" cy="4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b="0" lang="en" sz="1900">
                <a:latin typeface="Nunito"/>
                <a:ea typeface="Nunito"/>
                <a:cs typeface="Nunito"/>
                <a:sym typeface="Nunito"/>
              </a:rPr>
              <a:t>The accident happened on 26 April 1986 when technicians planned to test the backup cooling system of reator no. 4.</a:t>
            </a:r>
            <a:endParaRPr b="0"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b="0" lang="en" sz="19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test was a simulation of an electrical power outage to aid the development of a safety procedure for maintaining reactor cooling water circulation until the back-up electrical generators could provide power.</a:t>
            </a:r>
            <a:endParaRPr b="0" sz="19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b="0" lang="en" sz="19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 case of a power cut, the RBMK reactor would stop pumping water through the core.</a:t>
            </a:r>
            <a:endParaRPr b="0" sz="19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b="0" lang="en" sz="19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power backup diesel fuelled generator caused a delay of 60 seconds which led to </a:t>
            </a: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putting the reactor in danger.</a:t>
            </a:r>
            <a:endParaRPr b="0" sz="2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b="0" lang="en" sz="19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test got delayed by 10 hours by power grid officials.</a:t>
            </a:r>
            <a:endParaRPr b="0" sz="19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b="0" lang="en" sz="19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This led to the night shift team conducting the test who were not qualified to perform the test.</a:t>
            </a:r>
            <a:endParaRPr b="0" sz="19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204100" y="81650"/>
            <a:ext cx="81300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100"/>
              <a:t>Initial Incident Which Led To The Accident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231325" y="163275"/>
            <a:ext cx="8708700" cy="4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To perform the test, the reactor had to be put into a dangerous low-power stat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During the 10 hour delay, the core's low-power state caused a build-up of xenon, another type of atom that in essence blocks the nuclear fission process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core temperature also dropped so much it stopped boiling water away and producing steam.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experiment involved shutting down the coolant pumps, which caused the coolant to rapidly heat up and boil.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Pockets of steam formed in cooling lines. When the coolant expanded in this particular design, the power level went up.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All control rods were inserted again. When the rods were inserted they became deformed and stuck so the reaction would not be stopped.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rods melted and the steam pressure caused an explosion, which blew a hole in the roof which also resulted in a graphite fire.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reactor was constructed with only partial containment, which allowed the radiation to escape which led to the extreme leakage of radioactive substance in the environment.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16025" y="698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Reasons for the accident					</a:t>
            </a:r>
            <a:endParaRPr sz="1800"/>
          </a:p>
        </p:txBody>
      </p:sp>
      <p:sp>
        <p:nvSpPr>
          <p:cNvPr id="308" name="Google Shape;308;p18"/>
          <p:cNvSpPr txBox="1"/>
          <p:nvPr>
            <p:ph idx="4294967295" type="body"/>
          </p:nvPr>
        </p:nvSpPr>
        <p:spPr>
          <a:xfrm>
            <a:off x="246450" y="1165000"/>
            <a:ext cx="8651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Worker’s lack of Knowledge of reactor physics and engineering as well as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Lack of training and Experience.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Insufficient communication between the Safety Officers and the operators in charge of the experiment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Disabled all safety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Operator error and structural flaws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Poor Quality (typical soviet craftsmanship)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16025" y="698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Immediate Impact				</a:t>
            </a:r>
            <a:endParaRPr sz="1800"/>
          </a:p>
        </p:txBody>
      </p:sp>
      <p:sp>
        <p:nvSpPr>
          <p:cNvPr id="314" name="Google Shape;314;p19"/>
          <p:cNvSpPr txBox="1"/>
          <p:nvPr>
            <p:ph idx="4294967295" type="body"/>
          </p:nvPr>
        </p:nvSpPr>
        <p:spPr>
          <a:xfrm>
            <a:off x="492900" y="983300"/>
            <a:ext cx="8651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231 people were hospitalised immediately due to acute radiation sickness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31 of them eventually died. Most of these people were workers in the plant or local firefighters 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16025" y="698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Long Term Impact				</a:t>
            </a:r>
            <a:endParaRPr sz="1800"/>
          </a:p>
        </p:txBody>
      </p:sp>
      <p:sp>
        <p:nvSpPr>
          <p:cNvPr id="320" name="Google Shape;320;p20"/>
          <p:cNvSpPr txBox="1"/>
          <p:nvPr>
            <p:ph idx="4294967295" type="body"/>
          </p:nvPr>
        </p:nvSpPr>
        <p:spPr>
          <a:xfrm>
            <a:off x="246450" y="1165000"/>
            <a:ext cx="8651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Radioactivity was spread Internationally</a:t>
            </a:r>
            <a:r>
              <a:rPr lang="en" sz="1800"/>
              <a:t>-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Radioactive cloud floated almost all over Europe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Radioactive Release</a:t>
            </a:r>
            <a:r>
              <a:rPr lang="en" sz="1800"/>
              <a:t>-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Highly radioactive elements accumulated in food chains such as isotopes of idodine a</a:t>
            </a:r>
            <a:r>
              <a:rPr lang="en" sz="1800"/>
              <a:t>nd strontium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Explosion , Noble gases like xenon and Krypton were released in the atmosphere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55% of the radioactive iodine was released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16025" y="698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	 Long Term Impact				</a:t>
            </a:r>
            <a:endParaRPr sz="2700"/>
          </a:p>
        </p:txBody>
      </p:sp>
      <p:sp>
        <p:nvSpPr>
          <p:cNvPr id="326" name="Google Shape;326;p21"/>
          <p:cNvSpPr txBox="1"/>
          <p:nvPr>
            <p:ph idx="4294967295" type="body"/>
          </p:nvPr>
        </p:nvSpPr>
        <p:spPr>
          <a:xfrm>
            <a:off x="246450" y="1165000"/>
            <a:ext cx="8651100" cy="3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Environment contaminated with residual r</a:t>
            </a:r>
            <a:r>
              <a:rPr b="1" lang="en" sz="1800"/>
              <a:t>adioactivity 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Levels of radioiodine,radiocaesium and radiostrontium raised in rivers , lakes and reservoirs.Fished were also contaminated due to this.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Pine forest near the reactor turned ginger brown and died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n the area closest to the power plant, known as the Exclusion Zone, wildlife appears to be diseased and there are lower rates of beneficial bacteria, according to National Geographic.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