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2" r:id="rId25"/>
    <p:sldId id="294" r:id="rId26"/>
    <p:sldId id="280" r:id="rId27"/>
    <p:sldId id="281" r:id="rId28"/>
    <p:sldId id="282" r:id="rId29"/>
    <p:sldId id="290" r:id="rId30"/>
    <p:sldId id="283" r:id="rId31"/>
    <p:sldId id="284" r:id="rId32"/>
    <p:sldId id="285" r:id="rId33"/>
    <p:sldId id="286" r:id="rId34"/>
    <p:sldId id="291" r:id="rId35"/>
    <p:sldId id="293" r:id="rId36"/>
    <p:sldId id="287" r:id="rId37"/>
    <p:sldId id="288" r:id="rId38"/>
    <p:sldId id="27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MANUAL ROBOT</a:t>
            </a:r>
            <a:br>
              <a:rPr lang="en-IN" dirty="0"/>
            </a:br>
            <a:r>
              <a:rPr lang="en-IN" dirty="0"/>
              <a:t>MODULE-II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3500" y="5486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ANKIT PURI &amp; ABHISHEK SUKHWAL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</a:rPr>
              <a:t>THE LNMIIT</a:t>
            </a:r>
          </a:p>
        </p:txBody>
      </p:sp>
    </p:spTree>
    <p:extLst>
      <p:ext uri="{BB962C8B-B14F-4D97-AF65-F5344CB8AC3E}">
        <p14:creationId xmlns:p14="http://schemas.microsoft.com/office/powerpoint/2010/main" val="86135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DPDT SWITCHES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57400" y="1981200"/>
            <a:ext cx="4572000" cy="4038600"/>
            <a:chOff x="1905000" y="1524000"/>
            <a:chExt cx="45720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96000" y="3429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05000" y="3352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3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DPDT SWITCHES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57400" y="1981200"/>
            <a:ext cx="4572000" cy="4038600"/>
            <a:chOff x="1905000" y="1524000"/>
            <a:chExt cx="45720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96000" y="3429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05000" y="3352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P2</a:t>
              </a:r>
            </a:p>
          </p:txBody>
        </p:sp>
      </p:grpSp>
      <p:sp>
        <p:nvSpPr>
          <p:cNvPr id="3" name="Up Arrow 2"/>
          <p:cNvSpPr/>
          <p:nvPr/>
        </p:nvSpPr>
        <p:spPr>
          <a:xfrm>
            <a:off x="1447800" y="2514600"/>
            <a:ext cx="152400" cy="32004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3505200" y="31242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 flipH="1" flipV="1">
            <a:off x="4857750" y="3124200"/>
            <a:ext cx="3238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DPDT SWITCHES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57400" y="1981200"/>
            <a:ext cx="4572000" cy="4038600"/>
            <a:chOff x="1905000" y="1524000"/>
            <a:chExt cx="45720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96000" y="3429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05000" y="3352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P2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810125" y="40386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505200" y="3924300"/>
            <a:ext cx="419100" cy="952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1219200" y="2514600"/>
            <a:ext cx="152400" cy="3352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GIVE BOTH THE POLES +12V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28800" y="1981200"/>
            <a:ext cx="4419600" cy="4038600"/>
            <a:chOff x="1676400" y="1524000"/>
            <a:chExt cx="44196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76400" y="3200400"/>
              <a:ext cx="6096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+</a:t>
              </a:r>
              <a:r>
                <a:rPr lang="en-IN" sz="2400" b="1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248400" y="37719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675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DPDT SWITCHES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981200"/>
            <a:ext cx="3810000" cy="4038600"/>
            <a:chOff x="2286000" y="1524000"/>
            <a:chExt cx="38100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sp>
        <p:nvSpPr>
          <p:cNvPr id="3" name="Up Arrow 2"/>
          <p:cNvSpPr/>
          <p:nvPr/>
        </p:nvSpPr>
        <p:spPr>
          <a:xfrm>
            <a:off x="1447800" y="2514600"/>
            <a:ext cx="152400" cy="32004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3505200" y="31242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 flipH="1" flipV="1">
            <a:off x="4857750" y="3124200"/>
            <a:ext cx="3238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460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DPDT SWITCHES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981200"/>
            <a:ext cx="3810000" cy="4038600"/>
            <a:chOff x="2286000" y="1524000"/>
            <a:chExt cx="38100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814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5240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810125" y="40386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505200" y="3924300"/>
            <a:ext cx="419100" cy="952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1219200" y="2514600"/>
            <a:ext cx="152400" cy="3352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6103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pPr algn="ctr"/>
            <a:r>
              <a:rPr lang="en-IN" dirty="0"/>
              <a:t>FORWARD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828800"/>
            <a:ext cx="3810000" cy="4191000"/>
            <a:chOff x="2286000" y="1371600"/>
            <a:chExt cx="3810000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90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sp>
        <p:nvSpPr>
          <p:cNvPr id="3" name="Up Arrow 2"/>
          <p:cNvSpPr/>
          <p:nvPr/>
        </p:nvSpPr>
        <p:spPr>
          <a:xfrm>
            <a:off x="1447800" y="2514600"/>
            <a:ext cx="152400" cy="32004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3505200" y="31242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 flipH="1" flipV="1">
            <a:off x="4857750" y="3124200"/>
            <a:ext cx="3238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987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pPr algn="ctr"/>
            <a:r>
              <a:rPr lang="en-IN" dirty="0"/>
              <a:t>BACKWARD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828800"/>
            <a:ext cx="3810000" cy="4419600"/>
            <a:chOff x="2286000" y="1371600"/>
            <a:chExt cx="3810000" cy="4419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90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05200" y="5257800"/>
              <a:ext cx="5334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5334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96937" y="40386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0"/>
          </p:cNvCxnSpPr>
          <p:nvPr/>
        </p:nvCxnSpPr>
        <p:spPr>
          <a:xfrm flipH="1" flipV="1">
            <a:off x="3511062" y="3903785"/>
            <a:ext cx="432288" cy="973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1219200" y="2514600"/>
            <a:ext cx="152400" cy="3352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pPr algn="ctr"/>
            <a:r>
              <a:rPr lang="en-IN" dirty="0"/>
              <a:t>LEFT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828800"/>
            <a:ext cx="3810000" cy="4191000"/>
            <a:chOff x="2286000" y="1371600"/>
            <a:chExt cx="3810000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90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814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381000" cy="3048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sp>
        <p:nvSpPr>
          <p:cNvPr id="3" name="Up Arrow 2"/>
          <p:cNvSpPr/>
          <p:nvPr/>
        </p:nvSpPr>
        <p:spPr>
          <a:xfrm>
            <a:off x="1447800" y="2514600"/>
            <a:ext cx="152400" cy="32004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3505200" y="31242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" idx="2"/>
          </p:cNvCxnSpPr>
          <p:nvPr/>
        </p:nvCxnSpPr>
        <p:spPr>
          <a:xfrm flipH="1" flipV="1">
            <a:off x="4857750" y="3124200"/>
            <a:ext cx="3238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3854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pPr algn="ctr"/>
            <a:r>
              <a:rPr lang="en-IN" dirty="0"/>
              <a:t>RIGHT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8400" y="1828800"/>
            <a:ext cx="3810000" cy="4419600"/>
            <a:chOff x="2286000" y="1371600"/>
            <a:chExt cx="3810000" cy="4419600"/>
          </a:xfrm>
        </p:grpSpPr>
        <p:sp>
          <p:nvSpPr>
            <p:cNvPr id="4" name="Rounded Rectangle 3"/>
            <p:cNvSpPr/>
            <p:nvPr/>
          </p:nvSpPr>
          <p:spPr>
            <a:xfrm>
              <a:off x="3124200" y="2286000"/>
              <a:ext cx="2362200" cy="23622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18288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5052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419600"/>
              <a:ext cx="114300" cy="838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429000"/>
              <a:ext cx="1066800" cy="76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290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5800" y="1371600"/>
              <a:ext cx="533400" cy="457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05200" y="5257800"/>
              <a:ext cx="5334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95800" y="5257800"/>
              <a:ext cx="533400" cy="5334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B4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96937" y="4038600"/>
            <a:ext cx="438150" cy="838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0"/>
          </p:cNvCxnSpPr>
          <p:nvPr/>
        </p:nvCxnSpPr>
        <p:spPr>
          <a:xfrm flipH="1" flipV="1">
            <a:off x="3511062" y="3903785"/>
            <a:ext cx="432288" cy="9730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28800" y="36576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48400" y="3733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1219200" y="2514600"/>
            <a:ext cx="152400" cy="3352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RELAY PIN CONFIGERATION AND INTERNAL STRUCTURE</a:t>
            </a:r>
          </a:p>
        </p:txBody>
      </p:sp>
      <p:pic>
        <p:nvPicPr>
          <p:cNvPr id="15" name="Picture 2" descr="C:\Users\Rahul\Desktop\relay5p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5999"/>
            <a:ext cx="2252216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52800" y="2101333"/>
            <a:ext cx="3273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6323" y="2069067"/>
            <a:ext cx="5052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2098319"/>
            <a:ext cx="48122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2800" y="5758934"/>
            <a:ext cx="3385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28800" y="2069067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352800" y="2069067"/>
            <a:ext cx="33855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2556323" y="2069067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3352800" y="5758934"/>
            <a:ext cx="32733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162608" y="5802979"/>
            <a:ext cx="59824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O/P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21749" y="5791200"/>
            <a:ext cx="675185" cy="3869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5334000" y="2971800"/>
            <a:ext cx="2590800" cy="2133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553200" y="49530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49530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25908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25908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18233" y="4574848"/>
            <a:ext cx="3385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18233" y="4574848"/>
            <a:ext cx="32733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292179" y="4583780"/>
            <a:ext cx="59824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O/P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51320" y="4572001"/>
            <a:ext cx="675185" cy="3869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507623" y="4633575"/>
            <a:ext cx="3273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07623" y="4601309"/>
            <a:ext cx="33855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5743133" y="3124200"/>
            <a:ext cx="5052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43133" y="3124200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6986378" y="3153452"/>
            <a:ext cx="48122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NC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986378" y="3124200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638800" y="49530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62600" y="4343400"/>
            <a:ext cx="163667" cy="1524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228600" y="2069068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Normally Closed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07966" y="151518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Normally Open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28600" y="2092514"/>
            <a:ext cx="1565723" cy="3458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1981200" y="1524000"/>
            <a:ext cx="1565723" cy="3458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3768277" y="1992868"/>
            <a:ext cx="17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From remote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768277" y="2016314"/>
            <a:ext cx="1739346" cy="3458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485404" y="6260068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to motors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485404" y="6283514"/>
            <a:ext cx="1739346" cy="3458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3352800" y="6260068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Ground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352800" y="6283514"/>
            <a:ext cx="869673" cy="3458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6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FORWARD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6035" y="43493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00868" y="4343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55" name="Rounded Rectangle 154"/>
          <p:cNvSpPr/>
          <p:nvPr/>
        </p:nvSpPr>
        <p:spPr>
          <a:xfrm>
            <a:off x="76200" y="38862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4800600" y="46482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7865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BACKWARD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71800" y="4267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86868" y="4191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55" name="Rounded Rectangle 154"/>
          <p:cNvSpPr/>
          <p:nvPr/>
        </p:nvSpPr>
        <p:spPr>
          <a:xfrm>
            <a:off x="2895600" y="41910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7086600" y="4114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3760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LEFT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71800" y="4267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78653" y="426429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55" name="Rounded Rectangle 154"/>
          <p:cNvSpPr/>
          <p:nvPr/>
        </p:nvSpPr>
        <p:spPr>
          <a:xfrm>
            <a:off x="2895600" y="41910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4800600" y="41910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039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RIGHT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77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05200" y="2677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96200" y="2590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6035" y="43493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42485" y="426139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46259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7" name="Rounded Rectangle 156"/>
          <p:cNvSpPr/>
          <p:nvPr/>
        </p:nvSpPr>
        <p:spPr>
          <a:xfrm>
            <a:off x="76200" y="39624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7086600" y="4114800"/>
            <a:ext cx="6096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+</a:t>
            </a:r>
            <a:r>
              <a:rPr lang="en-IN" sz="2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6399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Metal Chassis</a:t>
            </a:r>
          </a:p>
          <a:p>
            <a:r>
              <a:rPr lang="en-US" dirty="0"/>
              <a:t>4 Geared DC Motor 12V</a:t>
            </a:r>
          </a:p>
          <a:p>
            <a:r>
              <a:rPr lang="en-US" dirty="0"/>
              <a:t>4 </a:t>
            </a:r>
            <a:r>
              <a:rPr lang="en-US" dirty="0" err="1"/>
              <a:t>Tyres</a:t>
            </a:r>
            <a:endParaRPr lang="en-US" dirty="0"/>
          </a:p>
          <a:p>
            <a:r>
              <a:rPr lang="en-US" dirty="0"/>
              <a:t>6m CAT 5E LAN Wire Without Connectors(Will be used as Bus Wire)</a:t>
            </a:r>
          </a:p>
          <a:p>
            <a:r>
              <a:rPr lang="en-US" dirty="0"/>
              <a:t>Remote Box</a:t>
            </a:r>
          </a:p>
          <a:p>
            <a:r>
              <a:rPr lang="en-US" dirty="0"/>
              <a:t>4 DPDT Switches</a:t>
            </a:r>
          </a:p>
          <a:p>
            <a:r>
              <a:rPr lang="en-US" dirty="0"/>
              <a:t>6 Relays</a:t>
            </a:r>
          </a:p>
          <a:p>
            <a:r>
              <a:rPr lang="en-US" dirty="0"/>
              <a:t>2 Zero PCB</a:t>
            </a:r>
          </a:p>
          <a:p>
            <a:r>
              <a:rPr lang="en-US" dirty="0"/>
              <a:t>12V 1.2Ah Sealed Lead Acid Battery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81000"/>
            <a:ext cx="7772400" cy="4572000"/>
          </a:xfrm>
        </p:spPr>
        <p:txBody>
          <a:bodyPr/>
          <a:lstStyle/>
          <a:p>
            <a:r>
              <a:rPr lang="en-US" dirty="0"/>
              <a:t>2 Battery Clips</a:t>
            </a:r>
          </a:p>
          <a:p>
            <a:r>
              <a:rPr lang="en-US" dirty="0"/>
              <a:t>Soldering Iron (Do not buy cheap ones </a:t>
            </a:r>
            <a:r>
              <a:rPr lang="en-US" b="1" dirty="0" err="1"/>
              <a:t>Soldron</a:t>
            </a:r>
            <a:r>
              <a:rPr lang="en-US" b="1" dirty="0"/>
              <a:t> 25Watts </a:t>
            </a:r>
            <a:r>
              <a:rPr lang="en-US" dirty="0"/>
              <a:t>soldering iron is recommended)</a:t>
            </a:r>
          </a:p>
          <a:p>
            <a:r>
              <a:rPr lang="en-US" dirty="0"/>
              <a:t>Soldering Wire</a:t>
            </a:r>
          </a:p>
          <a:p>
            <a:r>
              <a:rPr lang="en-US" dirty="0"/>
              <a:t>Soldering Paste</a:t>
            </a:r>
          </a:p>
          <a:p>
            <a:r>
              <a:rPr lang="en-US" dirty="0"/>
              <a:t>Soldering Iron Stand(Not Compulsory)</a:t>
            </a:r>
          </a:p>
          <a:p>
            <a:r>
              <a:rPr lang="en-US" dirty="0"/>
              <a:t>1 </a:t>
            </a:r>
            <a:r>
              <a:rPr lang="en-US" dirty="0" err="1"/>
              <a:t>Feviquick</a:t>
            </a:r>
            <a:endParaRPr lang="en-US" dirty="0"/>
          </a:p>
          <a:p>
            <a:r>
              <a:rPr lang="en-US" dirty="0"/>
              <a:t>Screwdriver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3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0"/>
            <a:ext cx="4342581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7" y="3124200"/>
            <a:ext cx="2971800" cy="3263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426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DPDT Switch</a:t>
            </a:r>
          </a:p>
        </p:txBody>
      </p:sp>
    </p:spTree>
    <p:extLst>
      <p:ext uri="{BB962C8B-B14F-4D97-AF65-F5344CB8AC3E}">
        <p14:creationId xmlns:p14="http://schemas.microsoft.com/office/powerpoint/2010/main" val="2390978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7109178" cy="5682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53340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Geared DC Motor</a:t>
            </a:r>
          </a:p>
        </p:txBody>
      </p:sp>
    </p:spTree>
    <p:extLst>
      <p:ext uri="{BB962C8B-B14F-4D97-AF65-F5344CB8AC3E}">
        <p14:creationId xmlns:p14="http://schemas.microsoft.com/office/powerpoint/2010/main" val="169193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52578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23622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DO NOT BUY THIS MOTOR</a:t>
            </a:r>
          </a:p>
        </p:txBody>
      </p:sp>
    </p:spTree>
    <p:extLst>
      <p:ext uri="{BB962C8B-B14F-4D97-AF65-F5344CB8AC3E}">
        <p14:creationId xmlns:p14="http://schemas.microsoft.com/office/powerpoint/2010/main" val="2874805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5600" y="5562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12V Relay</a:t>
            </a:r>
          </a:p>
        </p:txBody>
      </p:sp>
    </p:spTree>
    <p:extLst>
      <p:ext uri="{BB962C8B-B14F-4D97-AF65-F5344CB8AC3E}">
        <p14:creationId xmlns:p14="http://schemas.microsoft.com/office/powerpoint/2010/main" val="30861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RELAY PIN CONFIGERATION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24200" y="2895600"/>
            <a:ext cx="2590800" cy="2133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343400" y="48768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4000" y="48768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33800" y="25146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25146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8433" y="4498648"/>
            <a:ext cx="3385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208433" y="4498648"/>
            <a:ext cx="32733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82379" y="4507580"/>
            <a:ext cx="59824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O/P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41520" y="4495801"/>
            <a:ext cx="675185" cy="3869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3297823" y="4557375"/>
            <a:ext cx="3273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297823" y="4525109"/>
            <a:ext cx="338554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3533333" y="3048000"/>
            <a:ext cx="50526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533333" y="3048000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4776578" y="3077252"/>
            <a:ext cx="48122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NC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776578" y="3048000"/>
            <a:ext cx="481222" cy="3693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429000" y="4876800"/>
            <a:ext cx="76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352800" y="4267200"/>
            <a:ext cx="163667" cy="1524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33600" y="4343400"/>
            <a:ext cx="116422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175260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 PIN RELAY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81600" y="5410200"/>
            <a:ext cx="43313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0V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0600" y="2209800"/>
            <a:ext cx="43313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0V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05200" y="2209800"/>
            <a:ext cx="5389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12V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14400" y="5219700"/>
            <a:ext cx="1219200" cy="14859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ounded Rectangle 60"/>
          <p:cNvSpPr/>
          <p:nvPr/>
        </p:nvSpPr>
        <p:spPr>
          <a:xfrm>
            <a:off x="1009650" y="5391150"/>
            <a:ext cx="419100" cy="419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81150" y="6115050"/>
            <a:ext cx="419100" cy="419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581150" y="5391150"/>
            <a:ext cx="419100" cy="419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09650" y="6115050"/>
            <a:ext cx="419100" cy="419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57" y="3974068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SPOT INDICATES B PIN</a:t>
            </a:r>
          </a:p>
        </p:txBody>
      </p:sp>
      <p:cxnSp>
        <p:nvCxnSpPr>
          <p:cNvPr id="8" name="Straight Arrow Connector 7"/>
          <p:cNvCxnSpPr>
            <a:endCxn id="29" idx="2"/>
          </p:cNvCxnSpPr>
          <p:nvPr/>
        </p:nvCxnSpPr>
        <p:spPr>
          <a:xfrm flipV="1">
            <a:off x="2133600" y="5410200"/>
            <a:ext cx="1333500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2433" y="6164818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MOTORS</a:t>
            </a:r>
          </a:p>
        </p:txBody>
      </p:sp>
      <p:cxnSp>
        <p:nvCxnSpPr>
          <p:cNvPr id="12" name="Straight Arrow Connector 11"/>
          <p:cNvCxnSpPr>
            <a:stCxn id="30" idx="2"/>
            <a:endCxn id="10" idx="0"/>
          </p:cNvCxnSpPr>
          <p:nvPr/>
        </p:nvCxnSpPr>
        <p:spPr>
          <a:xfrm>
            <a:off x="4381500" y="5410200"/>
            <a:ext cx="62719" cy="754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3581400" cy="404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5909"/>
            <a:ext cx="4744101" cy="36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76606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Soldering Iron with Stand</a:t>
            </a:r>
          </a:p>
        </p:txBody>
      </p:sp>
    </p:spTree>
    <p:extLst>
      <p:ext uri="{BB962C8B-B14F-4D97-AF65-F5344CB8AC3E}">
        <p14:creationId xmlns:p14="http://schemas.microsoft.com/office/powerpoint/2010/main" val="110846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" y="515738"/>
            <a:ext cx="4336237" cy="4336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855"/>
            <a:ext cx="4160145" cy="4160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481" y="5334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Soldering Wire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6672" y="485197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Soldering Flux</a:t>
            </a:r>
          </a:p>
        </p:txBody>
      </p:sp>
    </p:spTree>
    <p:extLst>
      <p:ext uri="{BB962C8B-B14F-4D97-AF65-F5344CB8AC3E}">
        <p14:creationId xmlns:p14="http://schemas.microsoft.com/office/powerpoint/2010/main" val="66674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48745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57150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Zero PCB</a:t>
            </a:r>
          </a:p>
        </p:txBody>
      </p:sp>
    </p:spTree>
    <p:extLst>
      <p:ext uri="{BB962C8B-B14F-4D97-AF65-F5344CB8AC3E}">
        <p14:creationId xmlns:p14="http://schemas.microsoft.com/office/powerpoint/2010/main" val="126699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96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1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199"/>
            <a:ext cx="4191000" cy="3816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0" y="5257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 5E LAN Cable Without Connector</a:t>
            </a:r>
          </a:p>
        </p:txBody>
      </p:sp>
    </p:spTree>
    <p:extLst>
      <p:ext uri="{BB962C8B-B14F-4D97-AF65-F5344CB8AC3E}">
        <p14:creationId xmlns:p14="http://schemas.microsoft.com/office/powerpoint/2010/main" val="210343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2578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5764804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12V Sealed Lead Acid Battery</a:t>
            </a:r>
          </a:p>
        </p:txBody>
      </p:sp>
    </p:spTree>
    <p:extLst>
      <p:ext uri="{BB962C8B-B14F-4D97-AF65-F5344CB8AC3E}">
        <p14:creationId xmlns:p14="http://schemas.microsoft.com/office/powerpoint/2010/main" val="115567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25018"/>
            <a:ext cx="3094394" cy="3094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9" y="139870"/>
            <a:ext cx="3121490" cy="3121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3" y="368587"/>
            <a:ext cx="437320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696" y="4583971"/>
            <a:ext cx="3367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Remote Box and Battery Clips</a:t>
            </a:r>
          </a:p>
        </p:txBody>
      </p:sp>
    </p:spTree>
    <p:extLst>
      <p:ext uri="{BB962C8B-B14F-4D97-AF65-F5344CB8AC3E}">
        <p14:creationId xmlns:p14="http://schemas.microsoft.com/office/powerpoint/2010/main" val="1350067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895600"/>
            <a:ext cx="42194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8611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PROCESSING UNIT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434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7484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0344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4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3132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816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4676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8179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8288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2057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2057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21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676400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29675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29675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0155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310983" y="60960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315200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019800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234790" y="5257800"/>
            <a:ext cx="4373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6002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618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618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741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741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787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436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  <a:endCxn id="76" idx="2"/>
          </p:cNvCxnSpPr>
          <p:nvPr/>
        </p:nvCxnSpPr>
        <p:spPr>
          <a:xfrm rot="10800000">
            <a:off x="5550313" y="4038600"/>
            <a:ext cx="465271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  <a:endCxn id="94" idx="2"/>
          </p:cNvCxnSpPr>
          <p:nvPr/>
        </p:nvCxnSpPr>
        <p:spPr>
          <a:xfrm flipV="1">
            <a:off x="7467600" y="3997514"/>
            <a:ext cx="368712" cy="225088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524500" y="5257800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471817" y="5257800"/>
            <a:ext cx="388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  <a:endCxn id="58" idx="2"/>
          </p:cNvCxnSpPr>
          <p:nvPr/>
        </p:nvCxnSpPr>
        <p:spPr>
          <a:xfrm flipV="1">
            <a:off x="3124200" y="4038600"/>
            <a:ext cx="521112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  <a:endCxn id="23" idx="2"/>
          </p:cNvCxnSpPr>
          <p:nvPr/>
        </p:nvCxnSpPr>
        <p:spPr>
          <a:xfrm rot="10800000">
            <a:off x="1259090" y="4029780"/>
            <a:ext cx="417310" cy="214242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124200" y="5257800"/>
            <a:ext cx="545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34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334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25" idx="0"/>
          </p:cNvCxnSpPr>
          <p:nvPr/>
        </p:nvCxnSpPr>
        <p:spPr>
          <a:xfrm flipV="1">
            <a:off x="8702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8286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6002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2004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39624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0958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58674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3914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1534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stCxn id="26" idx="0"/>
            <a:endCxn id="171" idx="4"/>
          </p:cNvCxnSpPr>
          <p:nvPr/>
        </p:nvCxnSpPr>
        <p:spPr>
          <a:xfrm flipH="1" flipV="1">
            <a:off x="16430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2552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1406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4417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0098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59387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2247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6200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37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533400" y="402978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29051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8101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086600" y="39624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6002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0386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211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2071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70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FORWARD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6035" y="43493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00868" y="4343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72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BACKWARD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71800" y="4267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86868" y="4191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LEFT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65681" y="26401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334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71800" y="42672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78653" y="426429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6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RIGHT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61066"/>
            <a:ext cx="1652378" cy="2168714"/>
            <a:chOff x="5334000" y="2590800"/>
            <a:chExt cx="2590800" cy="2895600"/>
          </a:xfrm>
        </p:grpSpPr>
        <p:sp>
          <p:nvSpPr>
            <p:cNvPr id="22" name="Rounded Rectangle 21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95822" y="1869886"/>
            <a:ext cx="1652378" cy="2168714"/>
            <a:chOff x="5334000" y="2590800"/>
            <a:chExt cx="2590800" cy="2895600"/>
          </a:xfrm>
        </p:grpSpPr>
        <p:sp>
          <p:nvSpPr>
            <p:cNvPr id="57" name="Rounded Rectangle 56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00822" y="1869886"/>
            <a:ext cx="1652378" cy="2168714"/>
            <a:chOff x="5334000" y="2590800"/>
            <a:chExt cx="2590800" cy="2895600"/>
          </a:xfrm>
        </p:grpSpPr>
        <p:sp>
          <p:nvSpPr>
            <p:cNvPr id="75" name="Rounded Rectangle 74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6822" y="1828800"/>
            <a:ext cx="1652378" cy="2168714"/>
            <a:chOff x="5334000" y="2590800"/>
            <a:chExt cx="2590800" cy="2895600"/>
          </a:xfrm>
        </p:grpSpPr>
        <p:sp>
          <p:nvSpPr>
            <p:cNvPr id="93" name="Rounded Rectangle 92"/>
            <p:cNvSpPr/>
            <p:nvPr/>
          </p:nvSpPr>
          <p:spPr>
            <a:xfrm>
              <a:off x="5334000" y="2971800"/>
              <a:ext cx="2590800" cy="2133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32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43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9436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62800" y="25908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65086" y="4574848"/>
              <a:ext cx="47804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A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418233" y="4574848"/>
              <a:ext cx="32733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1927" y="4578542"/>
              <a:ext cx="794733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O/P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51320" y="4572001"/>
              <a:ext cx="675185" cy="3869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53476" y="4633575"/>
              <a:ext cx="462967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B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507623" y="4601309"/>
              <a:ext cx="338554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08176" y="3124200"/>
              <a:ext cx="68162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NO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743133" y="3124200"/>
              <a:ext cx="481222" cy="369332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87184" y="3153452"/>
              <a:ext cx="651469" cy="41093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NC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986378" y="3124200"/>
              <a:ext cx="481222" cy="3693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38800" y="4953000"/>
              <a:ext cx="76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2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562600" y="4343400"/>
              <a:ext cx="163667" cy="15240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6800" y="2677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LF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05200" y="2677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96200" y="2590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RB</a:t>
            </a:r>
          </a:p>
        </p:txBody>
      </p:sp>
      <p:sp>
        <p:nvSpPr>
          <p:cNvPr id="7" name="Oval 6"/>
          <p:cNvSpPr/>
          <p:nvPr/>
        </p:nvSpPr>
        <p:spPr>
          <a:xfrm>
            <a:off x="1970382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LM-A</a:t>
            </a:r>
          </a:p>
        </p:txBody>
      </p:sp>
      <p:sp>
        <p:nvSpPr>
          <p:cNvPr id="119" name="Oval 118"/>
          <p:cNvSpPr/>
          <p:nvPr/>
        </p:nvSpPr>
        <p:spPr>
          <a:xfrm>
            <a:off x="1981200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LM-B</a:t>
            </a:r>
          </a:p>
        </p:txBody>
      </p:sp>
      <p:sp>
        <p:nvSpPr>
          <p:cNvPr id="120" name="Oval 119"/>
          <p:cNvSpPr/>
          <p:nvPr/>
        </p:nvSpPr>
        <p:spPr>
          <a:xfrm>
            <a:off x="6358165" y="57912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RM-B</a:t>
            </a:r>
          </a:p>
        </p:txBody>
      </p:sp>
      <p:sp>
        <p:nvSpPr>
          <p:cNvPr id="121" name="Oval 120"/>
          <p:cNvSpPr/>
          <p:nvPr/>
        </p:nvSpPr>
        <p:spPr>
          <a:xfrm>
            <a:off x="6358165" y="4800600"/>
            <a:ext cx="1109435" cy="8382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RM-A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4583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ounded Rectangle 121"/>
          <p:cNvSpPr/>
          <p:nvPr/>
        </p:nvSpPr>
        <p:spPr>
          <a:xfrm>
            <a:off x="1828800" y="60198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ounded Rectangle 122"/>
          <p:cNvSpPr/>
          <p:nvPr/>
        </p:nvSpPr>
        <p:spPr>
          <a:xfrm>
            <a:off x="3119983" y="60198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ounded Rectangle 123"/>
          <p:cNvSpPr/>
          <p:nvPr/>
        </p:nvSpPr>
        <p:spPr>
          <a:xfrm>
            <a:off x="3119983" y="5105400"/>
            <a:ext cx="156617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ounded Rectangle 124"/>
          <p:cNvSpPr/>
          <p:nvPr/>
        </p:nvSpPr>
        <p:spPr>
          <a:xfrm>
            <a:off x="6167983" y="60198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ounded Rectangle 125"/>
          <p:cNvSpPr/>
          <p:nvPr/>
        </p:nvSpPr>
        <p:spPr>
          <a:xfrm>
            <a:off x="7463383" y="60960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ounded Rectangle 126"/>
          <p:cNvSpPr/>
          <p:nvPr/>
        </p:nvSpPr>
        <p:spPr>
          <a:xfrm>
            <a:off x="7467600" y="5105400"/>
            <a:ext cx="156617" cy="30480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ounded Rectangle 127"/>
          <p:cNvSpPr/>
          <p:nvPr/>
        </p:nvSpPr>
        <p:spPr>
          <a:xfrm>
            <a:off x="6172200" y="5105400"/>
            <a:ext cx="156617" cy="3048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endCxn id="8" idx="1"/>
          </p:cNvCxnSpPr>
          <p:nvPr/>
        </p:nvCxnSpPr>
        <p:spPr>
          <a:xfrm>
            <a:off x="1387190" y="5257800"/>
            <a:ext cx="4373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4812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52600" y="571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14246" y="57150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4246" y="481226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426574" y="5791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26574" y="48006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131174" y="480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096000" y="5726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+</a:t>
            </a:r>
          </a:p>
        </p:txBody>
      </p:sp>
      <p:cxnSp>
        <p:nvCxnSpPr>
          <p:cNvPr id="150" name="Elbow Connector 149"/>
          <p:cNvCxnSpPr>
            <a:stCxn id="125" idx="1"/>
          </p:cNvCxnSpPr>
          <p:nvPr/>
        </p:nvCxnSpPr>
        <p:spPr>
          <a:xfrm rot="10800000">
            <a:off x="5702713" y="4038600"/>
            <a:ext cx="465271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6" idx="3"/>
          </p:cNvCxnSpPr>
          <p:nvPr/>
        </p:nvCxnSpPr>
        <p:spPr>
          <a:xfrm flipV="1">
            <a:off x="7620000" y="3997514"/>
            <a:ext cx="368712" cy="2250886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8" idx="1"/>
          </p:cNvCxnSpPr>
          <p:nvPr/>
        </p:nvCxnSpPr>
        <p:spPr>
          <a:xfrm flipH="1">
            <a:off x="5676900" y="5257800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3"/>
          </p:cNvCxnSpPr>
          <p:nvPr/>
        </p:nvCxnSpPr>
        <p:spPr>
          <a:xfrm>
            <a:off x="7624217" y="5257800"/>
            <a:ext cx="3887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3" idx="3"/>
          </p:cNvCxnSpPr>
          <p:nvPr/>
        </p:nvCxnSpPr>
        <p:spPr>
          <a:xfrm flipV="1">
            <a:off x="3276600" y="4038600"/>
            <a:ext cx="521112" cy="213360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22" idx="1"/>
          </p:cNvCxnSpPr>
          <p:nvPr/>
        </p:nvCxnSpPr>
        <p:spPr>
          <a:xfrm rot="10800000">
            <a:off x="1411490" y="4029780"/>
            <a:ext cx="417310" cy="214242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</p:cNvCxnSpPr>
          <p:nvPr/>
        </p:nvCxnSpPr>
        <p:spPr>
          <a:xfrm>
            <a:off x="3276600" y="5257800"/>
            <a:ext cx="545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5800" y="10668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5800" y="1524000"/>
            <a:ext cx="815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02269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9810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Oval 170"/>
          <p:cNvSpPr/>
          <p:nvPr/>
        </p:nvSpPr>
        <p:spPr>
          <a:xfrm>
            <a:off x="17526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Oval 171"/>
          <p:cNvSpPr/>
          <p:nvPr/>
        </p:nvSpPr>
        <p:spPr>
          <a:xfrm>
            <a:off x="3352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val 172"/>
          <p:cNvSpPr/>
          <p:nvPr/>
        </p:nvSpPr>
        <p:spPr>
          <a:xfrm>
            <a:off x="4114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Oval 173"/>
          <p:cNvSpPr/>
          <p:nvPr/>
        </p:nvSpPr>
        <p:spPr>
          <a:xfrm>
            <a:off x="5248274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/>
          <p:cNvSpPr/>
          <p:nvPr/>
        </p:nvSpPr>
        <p:spPr>
          <a:xfrm>
            <a:off x="6019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/>
          <p:cNvSpPr/>
          <p:nvPr/>
        </p:nvSpPr>
        <p:spPr>
          <a:xfrm>
            <a:off x="7543800" y="9906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/>
          <p:cNvSpPr/>
          <p:nvPr/>
        </p:nvSpPr>
        <p:spPr>
          <a:xfrm>
            <a:off x="8305800" y="1447800"/>
            <a:ext cx="85726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9" name="Straight Connector 178"/>
          <p:cNvCxnSpPr>
            <a:endCxn id="171" idx="4"/>
          </p:cNvCxnSpPr>
          <p:nvPr/>
        </p:nvCxnSpPr>
        <p:spPr>
          <a:xfrm flipH="1" flipV="1">
            <a:off x="1795463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3407613" y="1088767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293055" y="1066800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7594163" y="1034534"/>
            <a:ext cx="1303" cy="794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162206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6091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8377179" y="1524000"/>
            <a:ext cx="4821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206134" y="838200"/>
            <a:ext cx="555866" cy="369332"/>
            <a:chOff x="76200" y="838200"/>
            <a:chExt cx="555866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+12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06134" y="1295400"/>
            <a:ext cx="555866" cy="369332"/>
            <a:chOff x="76200" y="838200"/>
            <a:chExt cx="555866" cy="369332"/>
          </a:xfrm>
        </p:grpSpPr>
        <p:sp>
          <p:nvSpPr>
            <p:cNvPr id="190" name="TextBox 18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685800" y="402978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ounded Rectangle 192"/>
          <p:cNvSpPr/>
          <p:nvPr/>
        </p:nvSpPr>
        <p:spPr>
          <a:xfrm>
            <a:off x="3057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Rounded Rectangle 193"/>
          <p:cNvSpPr/>
          <p:nvPr/>
        </p:nvSpPr>
        <p:spPr>
          <a:xfrm>
            <a:off x="4962526" y="4038600"/>
            <a:ext cx="295274" cy="2374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>
            <a:off x="7239000" y="3962400"/>
            <a:ext cx="295274" cy="2374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/>
          <p:cNvGrpSpPr/>
          <p:nvPr/>
        </p:nvGrpSpPr>
        <p:grpSpPr>
          <a:xfrm>
            <a:off x="1752600" y="4038600"/>
            <a:ext cx="555866" cy="369332"/>
            <a:chOff x="76200" y="838200"/>
            <a:chExt cx="55586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191000" y="4038600"/>
            <a:ext cx="555866" cy="369332"/>
            <a:chOff x="76200" y="838200"/>
            <a:chExt cx="555866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073534" y="4038600"/>
            <a:ext cx="555866" cy="369332"/>
            <a:chOff x="76200" y="838200"/>
            <a:chExt cx="555866" cy="369332"/>
          </a:xfrm>
        </p:grpSpPr>
        <p:sp>
          <p:nvSpPr>
            <p:cNvPr id="203" name="TextBox 202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359534" y="3962400"/>
            <a:ext cx="555866" cy="369332"/>
            <a:chOff x="76200" y="838200"/>
            <a:chExt cx="555866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76200" y="838200"/>
              <a:ext cx="55525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0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6200" y="838200"/>
              <a:ext cx="555866" cy="369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6035" y="43493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142485" y="426139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4914900"/>
            <a:ext cx="1219200" cy="1485900"/>
            <a:chOff x="-76200" y="5181600"/>
            <a:chExt cx="1219200" cy="1485900"/>
          </a:xfrm>
        </p:grpSpPr>
        <p:sp>
          <p:nvSpPr>
            <p:cNvPr id="161" name="Rounded Rectangle 160"/>
            <p:cNvSpPr/>
            <p:nvPr/>
          </p:nvSpPr>
          <p:spPr>
            <a:xfrm>
              <a:off x="-76200" y="5181600"/>
              <a:ext cx="1219200" cy="14859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0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90550" y="6076950"/>
              <a:ext cx="419100" cy="419100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90550" y="53530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9050" y="6076950"/>
              <a:ext cx="419100" cy="4191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46259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RELAY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7772400" cy="29718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FORWARD </a:t>
            </a:r>
            <a:r>
              <a:rPr lang="en-IN" b="1" dirty="0"/>
              <a:t>: B1 , B3</a:t>
            </a:r>
          </a:p>
          <a:p>
            <a:endParaRPr lang="en-IN" dirty="0"/>
          </a:p>
          <a:p>
            <a:r>
              <a:rPr lang="en-IN" dirty="0"/>
              <a:t>BACKWARD</a:t>
            </a:r>
            <a:r>
              <a:rPr lang="en-IN" b="1" dirty="0"/>
              <a:t>: B2 , B4</a:t>
            </a:r>
          </a:p>
          <a:p>
            <a:endParaRPr lang="en-IN" dirty="0"/>
          </a:p>
          <a:p>
            <a:r>
              <a:rPr lang="en-IN" dirty="0"/>
              <a:t>LEFT </a:t>
            </a:r>
            <a:r>
              <a:rPr lang="en-IN" b="1" dirty="0"/>
              <a:t>: B2 , B3</a:t>
            </a:r>
          </a:p>
          <a:p>
            <a:endParaRPr lang="en-IN" dirty="0"/>
          </a:p>
          <a:p>
            <a:r>
              <a:rPr lang="en-IN" dirty="0"/>
              <a:t>RIGHT : </a:t>
            </a:r>
            <a:r>
              <a:rPr lang="en-IN" b="1" dirty="0"/>
              <a:t>B1 , B4</a:t>
            </a:r>
          </a:p>
        </p:txBody>
      </p:sp>
    </p:spTree>
    <p:extLst>
      <p:ext uri="{BB962C8B-B14F-4D97-AF65-F5344CB8AC3E}">
        <p14:creationId xmlns:p14="http://schemas.microsoft.com/office/powerpoint/2010/main" val="88417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1266</TotalTime>
  <Words>746</Words>
  <Application>Microsoft Office PowerPoint</Application>
  <PresentationFormat>On-screen Show (4:3)</PresentationFormat>
  <Paragraphs>586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MANUAL ROBOT MODULE-II</vt:lpstr>
      <vt:lpstr>RELAY PIN CONFIGERATION AND INTERNAL STRUCTURE</vt:lpstr>
      <vt:lpstr>RELAY PIN CONFIGERATION</vt:lpstr>
      <vt:lpstr>PROCESSING UNIT</vt:lpstr>
      <vt:lpstr>FORWARD</vt:lpstr>
      <vt:lpstr>BACKWARD</vt:lpstr>
      <vt:lpstr>LEFT</vt:lpstr>
      <vt:lpstr>RIGHT</vt:lpstr>
      <vt:lpstr>RELAY CONNECTIONS</vt:lpstr>
      <vt:lpstr>DPDT SWITCHES</vt:lpstr>
      <vt:lpstr>DPDT SWITCHES</vt:lpstr>
      <vt:lpstr>DPDT SWITCHES</vt:lpstr>
      <vt:lpstr>GIVE BOTH THE POLES +12V</vt:lpstr>
      <vt:lpstr>DPDT SWITCHES</vt:lpstr>
      <vt:lpstr>DPDT SWITCHES</vt:lpstr>
      <vt:lpstr>FORWARD</vt:lpstr>
      <vt:lpstr>BACKWARD</vt:lpstr>
      <vt:lpstr>LEFT</vt:lpstr>
      <vt:lpstr>RIGHT</vt:lpstr>
      <vt:lpstr>FORWARD</vt:lpstr>
      <vt:lpstr>BACKWARD</vt:lpstr>
      <vt:lpstr>LEFT</vt:lpstr>
      <vt:lpstr>RIGHT</vt:lpstr>
      <vt:lpstr>Parts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ROBOT MODULE-II</dc:title>
  <dc:creator>Rahul Vyas</dc:creator>
  <cp:lastModifiedBy>Ankit</cp:lastModifiedBy>
  <cp:revision>102</cp:revision>
  <dcterms:created xsi:type="dcterms:W3CDTF">2006-08-16T00:00:00Z</dcterms:created>
  <dcterms:modified xsi:type="dcterms:W3CDTF">2016-09-27T14:00:21Z</dcterms:modified>
</cp:coreProperties>
</file>