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4" r:id="rId3"/>
    <p:sldId id="280" r:id="rId4"/>
    <p:sldId id="281" r:id="rId5"/>
    <p:sldId id="282" r:id="rId6"/>
    <p:sldId id="290" r:id="rId7"/>
    <p:sldId id="283" r:id="rId8"/>
    <p:sldId id="284" r:id="rId9"/>
    <p:sldId id="285" r:id="rId10"/>
    <p:sldId id="286" r:id="rId11"/>
    <p:sldId id="291" r:id="rId12"/>
    <p:sldId id="293" r:id="rId13"/>
    <p:sldId id="287" r:id="rId14"/>
    <p:sldId id="28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Metal Chassis</a:t>
            </a:r>
          </a:p>
          <a:p>
            <a:r>
              <a:rPr lang="en-US" dirty="0"/>
              <a:t>4 Geared DC Motor 12V</a:t>
            </a:r>
          </a:p>
          <a:p>
            <a:r>
              <a:rPr lang="en-US" dirty="0"/>
              <a:t>4 </a:t>
            </a:r>
            <a:r>
              <a:rPr lang="en-US" dirty="0" err="1"/>
              <a:t>Tyres</a:t>
            </a:r>
            <a:endParaRPr lang="en-US" dirty="0"/>
          </a:p>
          <a:p>
            <a:r>
              <a:rPr lang="en-US" dirty="0"/>
              <a:t>6m CAT 5E LAN Wire Without Connectors(Will be used as Bus Wire)</a:t>
            </a:r>
          </a:p>
          <a:p>
            <a:r>
              <a:rPr lang="en-US" dirty="0"/>
              <a:t>Remote Box</a:t>
            </a:r>
          </a:p>
          <a:p>
            <a:r>
              <a:rPr lang="en-US" dirty="0"/>
              <a:t>4 DPDT Switches</a:t>
            </a:r>
          </a:p>
          <a:p>
            <a:r>
              <a:rPr lang="en-US" dirty="0"/>
              <a:t>6 Relays</a:t>
            </a:r>
          </a:p>
          <a:p>
            <a:r>
              <a:rPr lang="en-US" dirty="0"/>
              <a:t>2 Zero PCB</a:t>
            </a:r>
          </a:p>
          <a:p>
            <a:r>
              <a:rPr lang="en-US" dirty="0"/>
              <a:t>12V 1.2Ah Sealed Lead Acid Battery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96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199"/>
            <a:ext cx="4191000" cy="3816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5257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 5E LAN Cable Without Connector</a:t>
            </a:r>
          </a:p>
        </p:txBody>
      </p:sp>
    </p:spTree>
    <p:extLst>
      <p:ext uri="{BB962C8B-B14F-4D97-AF65-F5344CB8AC3E}">
        <p14:creationId xmlns:p14="http://schemas.microsoft.com/office/powerpoint/2010/main" val="210343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2578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57648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12V Sealed Lead Acid Battery</a:t>
            </a:r>
          </a:p>
        </p:txBody>
      </p:sp>
    </p:spTree>
    <p:extLst>
      <p:ext uri="{BB962C8B-B14F-4D97-AF65-F5344CB8AC3E}">
        <p14:creationId xmlns:p14="http://schemas.microsoft.com/office/powerpoint/2010/main" val="115567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25018"/>
            <a:ext cx="3094394" cy="3094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9" y="139870"/>
            <a:ext cx="3121490" cy="3121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3" y="368587"/>
            <a:ext cx="437320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696" y="4583971"/>
            <a:ext cx="3367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Remote Box and Battery Clips</a:t>
            </a:r>
          </a:p>
        </p:txBody>
      </p:sp>
    </p:spTree>
    <p:extLst>
      <p:ext uri="{BB962C8B-B14F-4D97-AF65-F5344CB8AC3E}">
        <p14:creationId xmlns:p14="http://schemas.microsoft.com/office/powerpoint/2010/main" val="135006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895600"/>
            <a:ext cx="42194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861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81000"/>
            <a:ext cx="7772400" cy="4572000"/>
          </a:xfrm>
        </p:spPr>
        <p:txBody>
          <a:bodyPr/>
          <a:lstStyle/>
          <a:p>
            <a:r>
              <a:rPr lang="en-US" dirty="0"/>
              <a:t>2 Battery Clips</a:t>
            </a:r>
          </a:p>
          <a:p>
            <a:r>
              <a:rPr lang="en-US" dirty="0"/>
              <a:t>Soldering Iron (Do not buy cheap ones </a:t>
            </a:r>
            <a:r>
              <a:rPr lang="en-US" b="1" dirty="0" err="1"/>
              <a:t>Soldron</a:t>
            </a:r>
            <a:r>
              <a:rPr lang="en-US" b="1" dirty="0"/>
              <a:t> 25Watts </a:t>
            </a:r>
            <a:r>
              <a:rPr lang="en-US" dirty="0"/>
              <a:t>soldering iron is recommended)</a:t>
            </a:r>
          </a:p>
          <a:p>
            <a:r>
              <a:rPr lang="en-US" dirty="0"/>
              <a:t>Soldering Wire</a:t>
            </a:r>
          </a:p>
          <a:p>
            <a:r>
              <a:rPr lang="en-US" dirty="0"/>
              <a:t>Soldering Paste</a:t>
            </a:r>
          </a:p>
          <a:p>
            <a:r>
              <a:rPr lang="en-US" dirty="0"/>
              <a:t>Soldering Iron Stand(Not Compulsory)</a:t>
            </a:r>
          </a:p>
          <a:p>
            <a:r>
              <a:rPr lang="en-US" dirty="0"/>
              <a:t>1 </a:t>
            </a:r>
            <a:r>
              <a:rPr lang="en-US" dirty="0" err="1"/>
              <a:t>Feviquick</a:t>
            </a:r>
            <a:endParaRPr lang="en-US" dirty="0"/>
          </a:p>
          <a:p>
            <a:r>
              <a:rPr lang="en-US" dirty="0"/>
              <a:t>Screwdriver Set</a:t>
            </a:r>
          </a:p>
          <a:p>
            <a:r>
              <a:rPr lang="en-US" dirty="0"/>
              <a:t>Wire Stripper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3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" y="0"/>
            <a:ext cx="4342581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7" y="3124200"/>
            <a:ext cx="2971800" cy="3263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4267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DPDT Switch</a:t>
            </a:r>
          </a:p>
        </p:txBody>
      </p:sp>
    </p:spTree>
    <p:extLst>
      <p:ext uri="{BB962C8B-B14F-4D97-AF65-F5344CB8AC3E}">
        <p14:creationId xmlns:p14="http://schemas.microsoft.com/office/powerpoint/2010/main" val="239097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600"/>
            <a:ext cx="7109178" cy="5682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53340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Geared DC Motor</a:t>
            </a:r>
          </a:p>
        </p:txBody>
      </p:sp>
    </p:spTree>
    <p:extLst>
      <p:ext uri="{BB962C8B-B14F-4D97-AF65-F5344CB8AC3E}">
        <p14:creationId xmlns:p14="http://schemas.microsoft.com/office/powerpoint/2010/main" val="169193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52578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23622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DO NOT BUY THIS MOTOR</a:t>
            </a:r>
          </a:p>
        </p:txBody>
      </p:sp>
    </p:spTree>
    <p:extLst>
      <p:ext uri="{BB962C8B-B14F-4D97-AF65-F5344CB8AC3E}">
        <p14:creationId xmlns:p14="http://schemas.microsoft.com/office/powerpoint/2010/main" val="287480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5600" y="55626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12V Relay</a:t>
            </a:r>
          </a:p>
        </p:txBody>
      </p:sp>
    </p:spTree>
    <p:extLst>
      <p:ext uri="{BB962C8B-B14F-4D97-AF65-F5344CB8AC3E}">
        <p14:creationId xmlns:p14="http://schemas.microsoft.com/office/powerpoint/2010/main" val="308618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3581400" cy="404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5909"/>
            <a:ext cx="4744101" cy="36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76606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Soldering Iron with Stand</a:t>
            </a:r>
          </a:p>
        </p:txBody>
      </p:sp>
    </p:spTree>
    <p:extLst>
      <p:ext uri="{BB962C8B-B14F-4D97-AF65-F5344CB8AC3E}">
        <p14:creationId xmlns:p14="http://schemas.microsoft.com/office/powerpoint/2010/main" val="110846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3" y="515738"/>
            <a:ext cx="4336237" cy="4336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1855"/>
            <a:ext cx="4160145" cy="4160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481" y="5334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Soldering Wire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6672" y="485197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Soldering Flux</a:t>
            </a:r>
          </a:p>
        </p:txBody>
      </p:sp>
    </p:spTree>
    <p:extLst>
      <p:ext uri="{BB962C8B-B14F-4D97-AF65-F5344CB8AC3E}">
        <p14:creationId xmlns:p14="http://schemas.microsoft.com/office/powerpoint/2010/main" val="66674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348745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715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Zero PCB</a:t>
            </a:r>
          </a:p>
        </p:txBody>
      </p:sp>
    </p:spTree>
    <p:extLst>
      <p:ext uri="{BB962C8B-B14F-4D97-AF65-F5344CB8AC3E}">
        <p14:creationId xmlns:p14="http://schemas.microsoft.com/office/powerpoint/2010/main" val="1266994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1267</TotalTime>
  <Words>112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Parts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ROBOT MODULE-II</dc:title>
  <dc:creator>Rahul Vyas</dc:creator>
  <cp:lastModifiedBy>Digvijay Singh Shekhawat</cp:lastModifiedBy>
  <cp:revision>103</cp:revision>
  <dcterms:created xsi:type="dcterms:W3CDTF">2006-08-16T00:00:00Z</dcterms:created>
  <dcterms:modified xsi:type="dcterms:W3CDTF">2016-09-19T07:48:26Z</dcterms:modified>
</cp:coreProperties>
</file>