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81" r:id="rId9"/>
    <p:sldId id="262" r:id="rId10"/>
    <p:sldId id="263" r:id="rId11"/>
    <p:sldId id="264" r:id="rId12"/>
    <p:sldId id="265" r:id="rId13"/>
    <p:sldId id="266" r:id="rId14"/>
    <p:sldId id="273" r:id="rId15"/>
    <p:sldId id="267" r:id="rId16"/>
    <p:sldId id="268" r:id="rId17"/>
    <p:sldId id="269" r:id="rId18"/>
    <p:sldId id="270" r:id="rId19"/>
    <p:sldId id="272" r:id="rId20"/>
    <p:sldId id="274" r:id="rId21"/>
    <p:sldId id="275" r:id="rId22"/>
    <p:sldId id="276" r:id="rId23"/>
    <p:sldId id="282" r:id="rId24"/>
    <p:sldId id="277" r:id="rId25"/>
    <p:sldId id="278" r:id="rId26"/>
    <p:sldId id="279" r:id="rId27"/>
    <p:sldId id="283" r:id="rId2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8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7D9F4-A446-411B-8ACB-6E2892311EAC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F4038-0043-466C-85D1-2CA3B9675A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881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AFD1-645C-4859-9074-8126596FCD20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CAFD8-3E81-4BF7-9E84-8BA5800CF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124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7751" y="1440610"/>
            <a:ext cx="11067691" cy="15018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Showcard Gothic" pitchFamily="82" charset="0"/>
              </a:rPr>
              <a:t/>
            </a:r>
            <a:br>
              <a:rPr lang="en-US" dirty="0" smtClean="0">
                <a:latin typeface="Showcard Gothic" pitchFamily="82" charset="0"/>
              </a:rPr>
            </a:br>
            <a:r>
              <a:rPr lang="en-US" dirty="0" smtClean="0">
                <a:latin typeface="Showcard Gothic" pitchFamily="82" charset="0"/>
              </a:rPr>
              <a:t/>
            </a:r>
            <a:br>
              <a:rPr lang="en-US" dirty="0" smtClean="0">
                <a:latin typeface="Showcard Gothic" pitchFamily="82" charset="0"/>
              </a:rPr>
            </a:br>
            <a:r>
              <a:rPr lang="en-US" dirty="0" smtClean="0">
                <a:latin typeface="Showcard Gothic" pitchFamily="82" charset="0"/>
              </a:rPr>
              <a:t/>
            </a:r>
            <a:br>
              <a:rPr lang="en-US" dirty="0" smtClean="0">
                <a:latin typeface="Showcard Gothic" pitchFamily="82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Aharoni" pitchFamily="2" charset="-79"/>
                <a:cs typeface="Aharoni" pitchFamily="2" charset="-79"/>
              </a:rPr>
              <a:t>Unit -6 </a:t>
            </a:r>
            <a:br>
              <a:rPr lang="en-US" b="1" dirty="0" smtClean="0">
                <a:latin typeface="Aharoni" pitchFamily="2" charset="-79"/>
                <a:cs typeface="Aharoni" pitchFamily="2" charset="-79"/>
              </a:rPr>
            </a:br>
            <a:r>
              <a:rPr lang="en-US" b="1" dirty="0" smtClean="0">
                <a:latin typeface="Aharoni" pitchFamily="2" charset="-79"/>
                <a:cs typeface="Aharoni" pitchFamily="2" charset="-79"/>
              </a:rPr>
              <a:t> Multithreading in Java</a:t>
            </a:r>
            <a:endParaRPr lang="en-US" sz="4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65813" y="3141501"/>
            <a:ext cx="7138571" cy="2919329"/>
          </a:xfrm>
        </p:spPr>
        <p:txBody>
          <a:bodyPr>
            <a:normAutofit/>
          </a:bodyPr>
          <a:lstStyle/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Presented  by </a:t>
            </a:r>
          </a:p>
          <a:p>
            <a:pPr marL="342900" indent="-342900"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Manish Kumar Kakhani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42385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 diagram</a:t>
            </a:r>
            <a:endParaRPr lang="en-US" dirty="0"/>
          </a:p>
        </p:txBody>
      </p:sp>
      <p:pic>
        <p:nvPicPr>
          <p:cNvPr id="1026" name="Picture 2" descr="C:\Users\manish\Desktop\threadstat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2577" y="2133599"/>
            <a:ext cx="8680862" cy="40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821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New</a:t>
            </a:r>
            <a:r>
              <a:rPr lang="en-US" dirty="0" smtClean="0"/>
              <a:t>:  The </a:t>
            </a:r>
            <a:r>
              <a:rPr lang="en-US" dirty="0"/>
              <a:t>thread is in new state if you create an instance of Thread class but before the invocation of start() method.</a:t>
            </a:r>
          </a:p>
          <a:p>
            <a:r>
              <a:rPr lang="en-US" b="1" dirty="0" smtClean="0"/>
              <a:t>Runnable</a:t>
            </a:r>
            <a:r>
              <a:rPr lang="en-US" dirty="0" smtClean="0"/>
              <a:t> : The </a:t>
            </a:r>
            <a:r>
              <a:rPr lang="en-US" dirty="0"/>
              <a:t>thread is in </a:t>
            </a:r>
            <a:r>
              <a:rPr lang="en-US" dirty="0" err="1"/>
              <a:t>runnable</a:t>
            </a:r>
            <a:r>
              <a:rPr lang="en-US" dirty="0"/>
              <a:t> state after invocation of start() method, but the thread scheduler has not selected it to be the running thread.</a:t>
            </a:r>
          </a:p>
          <a:p>
            <a:r>
              <a:rPr lang="en-US" b="1" dirty="0" smtClean="0"/>
              <a:t>Running</a:t>
            </a:r>
            <a:r>
              <a:rPr lang="en-US" dirty="0" smtClean="0"/>
              <a:t>: The </a:t>
            </a:r>
            <a:r>
              <a:rPr lang="en-US" dirty="0"/>
              <a:t>thread is in running state if the thread scheduler has selected it.</a:t>
            </a:r>
          </a:p>
          <a:p>
            <a:r>
              <a:rPr lang="en-US" b="1" dirty="0" smtClean="0"/>
              <a:t>Non-Runnable </a:t>
            </a:r>
            <a:r>
              <a:rPr lang="en-US" b="1" dirty="0"/>
              <a:t>(Blocked</a:t>
            </a:r>
            <a:r>
              <a:rPr lang="en-US" b="1" dirty="0" smtClean="0"/>
              <a:t>): </a:t>
            </a:r>
            <a:r>
              <a:rPr lang="en-US" dirty="0" smtClean="0"/>
              <a:t>This </a:t>
            </a:r>
            <a:r>
              <a:rPr lang="en-US" dirty="0"/>
              <a:t>is the state when the thread is still alive, but is currently not eligible to run.</a:t>
            </a:r>
          </a:p>
          <a:p>
            <a:r>
              <a:rPr lang="en-US" b="1" dirty="0" smtClean="0"/>
              <a:t>Terminated</a:t>
            </a:r>
            <a:r>
              <a:rPr lang="en-US" dirty="0" smtClean="0"/>
              <a:t>: A </a:t>
            </a:r>
            <a:r>
              <a:rPr lang="en-US" dirty="0"/>
              <a:t>thread is in terminated or dead state when its run() method exits.</a:t>
            </a:r>
          </a:p>
        </p:txBody>
      </p:sp>
    </p:spTree>
    <p:extLst>
      <p:ext uri="{BB962C8B-B14F-4D97-AF65-F5344CB8AC3E}">
        <p14:creationId xmlns:p14="http://schemas.microsoft.com/office/powerpoint/2010/main" xmlns="" val="429341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</a:t>
            </a:r>
            <a:r>
              <a:rPr lang="en-US" dirty="0" smtClean="0"/>
              <a:t>thread?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create a thread:</a:t>
            </a:r>
          </a:p>
          <a:p>
            <a:pPr marL="0" indent="0">
              <a:buNone/>
            </a:pPr>
            <a:r>
              <a:rPr lang="en-US" dirty="0" smtClean="0"/>
              <a:t>       ( i ) By </a:t>
            </a:r>
            <a:r>
              <a:rPr lang="en-US" dirty="0"/>
              <a:t>extending Thread class</a:t>
            </a:r>
          </a:p>
          <a:p>
            <a:pPr marL="0" indent="0">
              <a:buNone/>
            </a:pPr>
            <a:r>
              <a:rPr lang="en-US" dirty="0" smtClean="0"/>
              <a:t>       ( ii ) By </a:t>
            </a:r>
            <a:r>
              <a:rPr lang="en-US" dirty="0"/>
              <a:t>implementing Runnable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603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is in-built class in Java</a:t>
            </a:r>
          </a:p>
          <a:p>
            <a:r>
              <a:rPr lang="en-US" dirty="0" smtClean="0"/>
              <a:t>Thread </a:t>
            </a:r>
            <a:r>
              <a:rPr lang="en-US" dirty="0"/>
              <a:t>class provide constructors and methods to create and perform operations on a thread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Thread </a:t>
            </a:r>
            <a:r>
              <a:rPr lang="en-US" dirty="0"/>
              <a:t>class extends Object class and implements Runnable interface</a:t>
            </a:r>
            <a:r>
              <a:rPr lang="en-US" dirty="0" smtClean="0"/>
              <a:t>.</a:t>
            </a:r>
          </a:p>
          <a:p>
            <a:r>
              <a:rPr lang="en-US" dirty="0"/>
              <a:t>Commonly used Constructors of Thread class</a:t>
            </a:r>
          </a:p>
          <a:p>
            <a:pPr marL="0" indent="0">
              <a:buNone/>
            </a:pPr>
            <a:r>
              <a:rPr lang="en-US" dirty="0" smtClean="0"/>
              <a:t>       -  Thread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      -   Thread(String </a:t>
            </a:r>
            <a:r>
              <a:rPr lang="en-US" dirty="0"/>
              <a:t>name)</a:t>
            </a:r>
          </a:p>
          <a:p>
            <a:pPr marL="0" indent="0">
              <a:buNone/>
            </a:pPr>
            <a:r>
              <a:rPr lang="en-US" dirty="0" smtClean="0"/>
              <a:t>      -   Thread(Runnable </a:t>
            </a:r>
            <a:r>
              <a:rPr lang="en-US" dirty="0"/>
              <a:t>r)</a:t>
            </a:r>
          </a:p>
          <a:p>
            <a:pPr marL="0" indent="0">
              <a:buNone/>
            </a:pPr>
            <a:r>
              <a:rPr lang="en-US" dirty="0" smtClean="0"/>
              <a:t>       -  Thread(Runnable </a:t>
            </a:r>
            <a:r>
              <a:rPr lang="en-US" dirty="0"/>
              <a:t>r</a:t>
            </a:r>
            <a:r>
              <a:rPr lang="en-US" dirty="0" smtClean="0"/>
              <a:t>, String </a:t>
            </a:r>
            <a:r>
              <a:rPr lang="en-US" dirty="0"/>
              <a:t>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695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Methods of Thread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getName(): It is used for Obtaining a thread’s </a:t>
            </a:r>
            <a:r>
              <a:rPr lang="en-US" dirty="0" smtClean="0"/>
              <a:t>name</a:t>
            </a:r>
          </a:p>
          <a:p>
            <a:r>
              <a:rPr lang="en-US" dirty="0"/>
              <a:t>setName()-Changes the name of the Thread object</a:t>
            </a:r>
          </a:p>
          <a:p>
            <a:r>
              <a:rPr lang="en-US" dirty="0" smtClean="0"/>
              <a:t>getPriority</a:t>
            </a:r>
            <a:r>
              <a:rPr lang="en-US" dirty="0"/>
              <a:t>(): Obtain a thread’s </a:t>
            </a:r>
            <a:r>
              <a:rPr lang="en-US" dirty="0" smtClean="0"/>
              <a:t>priority</a:t>
            </a:r>
          </a:p>
          <a:p>
            <a:r>
              <a:rPr lang="en-US" dirty="0"/>
              <a:t>setPriority()-Sets the priority of this Thread object. The possible values are between 1 and 10</a:t>
            </a:r>
            <a:r>
              <a:rPr lang="en-US" dirty="0" smtClean="0"/>
              <a:t>.</a:t>
            </a:r>
          </a:p>
          <a:p>
            <a:r>
              <a:rPr lang="en-US" dirty="0"/>
              <a:t>start(): start a thread by calling its run() </a:t>
            </a:r>
            <a:r>
              <a:rPr lang="en-US" dirty="0" smtClean="0"/>
              <a:t>method</a:t>
            </a:r>
          </a:p>
          <a:p>
            <a:r>
              <a:rPr lang="en-US" dirty="0"/>
              <a:t>run(): Entry point for the thread</a:t>
            </a:r>
          </a:p>
          <a:p>
            <a:r>
              <a:rPr lang="en-US" dirty="0" smtClean="0"/>
              <a:t>isAlive</a:t>
            </a:r>
            <a:r>
              <a:rPr lang="en-US" dirty="0"/>
              <a:t>(): Determine if a thread is still running</a:t>
            </a:r>
          </a:p>
          <a:p>
            <a:r>
              <a:rPr lang="en-US" dirty="0"/>
              <a:t>join(): Wait for a thread to terminate</a:t>
            </a:r>
          </a:p>
          <a:p>
            <a:r>
              <a:rPr lang="en-US" dirty="0" smtClean="0"/>
              <a:t>sleep</a:t>
            </a:r>
            <a:r>
              <a:rPr lang="en-US" dirty="0"/>
              <a:t>(): suspend a thread for a period of </a:t>
            </a:r>
            <a:r>
              <a:rPr lang="en-US" dirty="0" smtClean="0"/>
              <a:t>time ( Specified in milliseconds)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530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Runnable interface should be implemented by any class whose instances are intended to be executed by a thread. </a:t>
            </a:r>
            <a:endParaRPr lang="en-US" dirty="0" smtClean="0"/>
          </a:p>
          <a:p>
            <a:r>
              <a:rPr lang="en-US" dirty="0" smtClean="0"/>
              <a:t>Runnable </a:t>
            </a:r>
            <a:r>
              <a:rPr lang="en-US" dirty="0"/>
              <a:t>interface have only one method named run</a:t>
            </a:r>
            <a:r>
              <a:rPr lang="en-US" dirty="0" smtClean="0"/>
              <a:t>()</a:t>
            </a:r>
          </a:p>
          <a:p>
            <a:r>
              <a:rPr lang="en-US" b="1" dirty="0"/>
              <a:t>public void run(): </a:t>
            </a:r>
            <a:r>
              <a:rPr lang="en-US" dirty="0"/>
              <a:t>is used to perform action for a thread.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21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By </a:t>
            </a:r>
            <a:r>
              <a:rPr lang="en-US" dirty="0"/>
              <a:t>extending Thread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class</a:t>
            </a:r>
            <a:r>
              <a:rPr lang="en-US" dirty="0"/>
              <a:t> Multi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pPr marL="0" indent="0">
              <a:buNone/>
            </a:pPr>
            <a:r>
              <a:rPr lang="en-US" b="1" dirty="0" smtClean="0"/>
              <a:t>                                    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pPr marL="0" indent="0">
              <a:buNone/>
            </a:pPr>
            <a:r>
              <a:rPr lang="en-US" dirty="0" smtClean="0"/>
              <a:t>                                    System.out.println</a:t>
            </a:r>
            <a:r>
              <a:rPr lang="en-US" dirty="0"/>
              <a:t>("thread is running...");  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 smtClean="0"/>
              <a:t>        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 smtClean="0"/>
              <a:t>                                    Multi</a:t>
            </a:r>
            <a:r>
              <a:rPr lang="en-US" dirty="0"/>
              <a:t> t1=</a:t>
            </a:r>
            <a:r>
              <a:rPr lang="en-US" b="1" dirty="0"/>
              <a:t>new</a:t>
            </a:r>
            <a:r>
              <a:rPr lang="en-US" dirty="0"/>
              <a:t> Multi();  </a:t>
            </a:r>
          </a:p>
          <a:p>
            <a:pPr marL="0" indent="0">
              <a:buNone/>
            </a:pPr>
            <a:r>
              <a:rPr lang="en-US" dirty="0" smtClean="0"/>
              <a:t>                                   t1.start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 </a:t>
            </a:r>
            <a:r>
              <a:rPr lang="en-US" dirty="0" smtClean="0"/>
              <a:t>                                 }}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 Output :</a:t>
            </a:r>
            <a:r>
              <a:rPr lang="en-US" dirty="0" smtClean="0">
                <a:solidFill>
                  <a:srgbClr val="FF0000"/>
                </a:solidFill>
              </a:rPr>
              <a:t>thread is running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69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Example-By </a:t>
            </a:r>
            <a:r>
              <a:rPr lang="en-US" dirty="0"/>
              <a:t>implementing the Runnable interface: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    class</a:t>
            </a:r>
            <a:r>
              <a:rPr lang="en-US" dirty="0"/>
              <a:t> </a:t>
            </a:r>
            <a:r>
              <a:rPr lang="en-US" dirty="0" smtClean="0"/>
              <a:t>Multi</a:t>
            </a:r>
            <a:r>
              <a:rPr lang="en-US" dirty="0"/>
              <a:t> </a:t>
            </a:r>
            <a:r>
              <a:rPr lang="en-US" b="1" dirty="0"/>
              <a:t>implements</a:t>
            </a:r>
            <a:r>
              <a:rPr lang="en-US" dirty="0"/>
              <a:t> Runnable{  </a:t>
            </a:r>
          </a:p>
          <a:p>
            <a:pPr marL="0" indent="0">
              <a:buNone/>
            </a:pPr>
            <a:r>
              <a:rPr lang="en-US" b="1" dirty="0" smtClean="0"/>
              <a:t>                                                      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System.out.println</a:t>
            </a:r>
            <a:r>
              <a:rPr lang="en-US" dirty="0"/>
              <a:t>("thread is running...");  </a:t>
            </a: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 smtClean="0"/>
              <a:t>      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Multi</a:t>
            </a:r>
            <a:r>
              <a:rPr lang="en-US" dirty="0"/>
              <a:t> m1=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smtClean="0"/>
              <a:t>Multi();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Thread</a:t>
            </a:r>
            <a:r>
              <a:rPr lang="en-US" dirty="0"/>
              <a:t> t1 =</a:t>
            </a:r>
            <a:r>
              <a:rPr lang="en-US" b="1" dirty="0"/>
              <a:t>new</a:t>
            </a:r>
            <a:r>
              <a:rPr lang="en-US" dirty="0"/>
              <a:t> Thread(m1);  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t1.start();   } }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Output: </a:t>
            </a:r>
            <a:r>
              <a:rPr lang="en-US" dirty="0" smtClean="0">
                <a:solidFill>
                  <a:srgbClr val="FF0000"/>
                </a:solidFill>
              </a:rPr>
              <a:t>thread </a:t>
            </a:r>
            <a:r>
              <a:rPr lang="en-US" dirty="0">
                <a:solidFill>
                  <a:srgbClr val="FF0000"/>
                </a:solidFill>
              </a:rPr>
              <a:t>is running...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33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not extending the Thread class</a:t>
            </a:r>
            <a:r>
              <a:rPr lang="en-US" dirty="0" smtClean="0"/>
              <a:t>, your </a:t>
            </a:r>
            <a:r>
              <a:rPr lang="en-US" dirty="0"/>
              <a:t>class object would not be treated as a thread </a:t>
            </a:r>
            <a:r>
              <a:rPr lang="en-US" dirty="0" smtClean="0"/>
              <a:t>object. So </a:t>
            </a:r>
            <a:r>
              <a:rPr lang="en-US" dirty="0"/>
              <a:t>you need to </a:t>
            </a:r>
            <a:r>
              <a:rPr lang="en-US" dirty="0" smtClean="0"/>
              <a:t>explicitly </a:t>
            </a:r>
            <a:r>
              <a:rPr lang="en-US" dirty="0"/>
              <a:t>create Thread class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are passing the object of your class that implements Runnable so that your class run() method may execute.</a:t>
            </a:r>
          </a:p>
        </p:txBody>
      </p:sp>
    </p:spTree>
    <p:extLst>
      <p:ext uri="{BB962C8B-B14F-4D97-AF65-F5344CB8AC3E}">
        <p14:creationId xmlns:p14="http://schemas.microsoft.com/office/powerpoint/2010/main" xmlns="" val="377045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Priorities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Java thread has a priority that helps the operating system determine the order in which threads are scheduled.</a:t>
            </a:r>
          </a:p>
          <a:p>
            <a:r>
              <a:rPr lang="en-US" dirty="0"/>
              <a:t>Java thread priorities are in the range between MIN_PRIORITY (a constant of 1) and MAX_PRIORITY (a constant of 10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By default, every thread is given priority NORM_PRIORITY (a constant of 5).</a:t>
            </a:r>
          </a:p>
          <a:p>
            <a:r>
              <a:rPr lang="en-US" dirty="0"/>
              <a:t>Threads with higher priority are more important to a program and should be allocated processor time before lower-priority threads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However</a:t>
            </a:r>
            <a:r>
              <a:rPr lang="en-US" dirty="0"/>
              <a:t>, thread priorities cannot guarantee the order in which threads execute and very much platform dependent.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926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, Process and Thread</a:t>
            </a:r>
          </a:p>
          <a:p>
            <a:r>
              <a:rPr lang="en-US" dirty="0" smtClean="0"/>
              <a:t>Process V/S Thread</a:t>
            </a:r>
          </a:p>
          <a:p>
            <a:r>
              <a:rPr lang="en-US" dirty="0" smtClean="0"/>
              <a:t>Multitasking and Multithreading</a:t>
            </a:r>
          </a:p>
          <a:p>
            <a:r>
              <a:rPr lang="en-US" dirty="0" smtClean="0"/>
              <a:t>Life Cycle of Thread and Thread State Diagram</a:t>
            </a:r>
          </a:p>
          <a:p>
            <a:r>
              <a:rPr lang="en-US" dirty="0" smtClean="0"/>
              <a:t>How to create a thread</a:t>
            </a:r>
          </a:p>
          <a:p>
            <a:r>
              <a:rPr lang="en-US" dirty="0" smtClean="0"/>
              <a:t>Thread class and its method</a:t>
            </a:r>
          </a:p>
          <a:p>
            <a:r>
              <a:rPr lang="en-US" dirty="0" smtClean="0"/>
              <a:t>Runnable interface</a:t>
            </a:r>
          </a:p>
          <a:p>
            <a:r>
              <a:rPr lang="en-US" dirty="0" smtClean="0"/>
              <a:t>Thread Priorities </a:t>
            </a:r>
          </a:p>
          <a:p>
            <a:r>
              <a:rPr lang="en-US" dirty="0" smtClean="0"/>
              <a:t>Main thread 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mutliple</a:t>
            </a:r>
            <a:r>
              <a:rPr lang="en-US" smtClean="0"/>
              <a:t> threads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9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When a Java program starts up, one thread begins running immediately. This is usually called the </a:t>
            </a:r>
            <a:r>
              <a:rPr lang="en-US" i="1" dirty="0" smtClean="0"/>
              <a:t>main thread </a:t>
            </a:r>
            <a:r>
              <a:rPr lang="en-US" dirty="0" smtClean="0"/>
              <a:t>of your program, because it is the one that is executed when your program begins. The main thread is important for two reasons:</a:t>
            </a:r>
          </a:p>
          <a:p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)It is the thread from which other "child" threads will be spawned. </a:t>
            </a:r>
          </a:p>
          <a:p>
            <a:r>
              <a:rPr lang="en-US" dirty="0" smtClean="0"/>
              <a:t>(ii)It must be the last thread to finish execution. When the main thread stops, your program terminates</a:t>
            </a:r>
          </a:p>
          <a:p>
            <a:r>
              <a:rPr lang="en-US" dirty="0" smtClean="0"/>
              <a:t>Although the main thread is created automatically when your program is started, it can be controlled through a </a:t>
            </a:r>
            <a:r>
              <a:rPr lang="en-US" b="1" dirty="0" smtClean="0"/>
              <a:t>Thread </a:t>
            </a:r>
            <a:r>
              <a:rPr lang="en-US" dirty="0" smtClean="0"/>
              <a:t>object. To do so, you must obtain a reference to it by calling the method </a:t>
            </a:r>
            <a:r>
              <a:rPr lang="en-US" b="1" dirty="0" err="1" smtClean="0"/>
              <a:t>currentThread</a:t>
            </a:r>
            <a:r>
              <a:rPr lang="en-US" b="1" dirty="0" smtClean="0"/>
              <a:t>( )</a:t>
            </a:r>
            <a:r>
              <a:rPr lang="en-US" dirty="0" smtClean="0"/>
              <a:t>, which is a </a:t>
            </a:r>
            <a:r>
              <a:rPr lang="en-US" b="1" dirty="0" smtClean="0"/>
              <a:t>public static </a:t>
            </a:r>
            <a:r>
              <a:rPr lang="en-US" dirty="0" smtClean="0"/>
              <a:t>member of </a:t>
            </a:r>
            <a:r>
              <a:rPr lang="en-US" b="1" dirty="0" smtClean="0"/>
              <a:t>Thread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Its general form is shown here: </a:t>
            </a:r>
            <a:r>
              <a:rPr lang="en-US" dirty="0" smtClean="0"/>
              <a:t>public </a:t>
            </a:r>
            <a:r>
              <a:rPr lang="en-US" dirty="0" smtClean="0"/>
              <a:t>static Thread </a:t>
            </a:r>
            <a:r>
              <a:rPr lang="en-US" dirty="0" err="1" smtClean="0"/>
              <a:t>currentThread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This method returns a reference to the thread in which it is called. Once you have a reference to the main thread, you can control it just like any other thread.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Controlling the 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class CurrentThreadDemo { </a:t>
            </a:r>
            <a:br>
              <a:rPr lang="en-US" dirty="0" smtClean="0"/>
            </a:br>
            <a:r>
              <a:rPr lang="en-US" dirty="0" smtClean="0"/>
              <a:t>                    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 </a:t>
            </a:r>
            <a:br>
              <a:rPr lang="en-US" dirty="0" smtClean="0"/>
            </a:br>
            <a:r>
              <a:rPr lang="en-US" dirty="0" smtClean="0"/>
              <a:t>                                                   Thread t = </a:t>
            </a:r>
            <a:r>
              <a:rPr lang="en-US" dirty="0" err="1" smtClean="0"/>
              <a:t>Thread.currentThread</a:t>
            </a:r>
            <a:r>
              <a:rPr lang="en-US" dirty="0" smtClean="0"/>
              <a:t>(); </a:t>
            </a:r>
            <a:br>
              <a:rPr lang="en-US" dirty="0" smtClean="0"/>
            </a:br>
            <a:r>
              <a:rPr lang="en-US" dirty="0" smtClean="0"/>
              <a:t>                                                   System.out.println("Current thread: " + t); </a:t>
            </a:r>
            <a:br>
              <a:rPr lang="en-US" dirty="0" smtClean="0"/>
            </a:br>
            <a:r>
              <a:rPr lang="en-US" dirty="0" smtClean="0"/>
              <a:t>                                                  // change the name of the thread </a:t>
            </a:r>
            <a:br>
              <a:rPr lang="en-US" dirty="0" smtClean="0"/>
            </a:br>
            <a:r>
              <a:rPr lang="en-US" dirty="0" smtClean="0"/>
              <a:t>                                                   </a:t>
            </a:r>
            <a:r>
              <a:rPr lang="en-US" dirty="0" err="1" smtClean="0"/>
              <a:t>t.setName</a:t>
            </a:r>
            <a:r>
              <a:rPr lang="en-US" dirty="0" smtClean="0"/>
              <a:t>("My Thread"); </a:t>
            </a:r>
            <a:br>
              <a:rPr lang="en-US" dirty="0" smtClean="0"/>
            </a:br>
            <a:r>
              <a:rPr lang="en-US" dirty="0" smtClean="0"/>
              <a:t>                                                  System.out.println("After name change: " + t); </a:t>
            </a:r>
            <a:br>
              <a:rPr lang="en-US" dirty="0" smtClean="0"/>
            </a:br>
            <a:r>
              <a:rPr lang="en-US" dirty="0" smtClean="0"/>
              <a:t>                                                      try { </a:t>
            </a:r>
            <a:br>
              <a:rPr lang="en-US" dirty="0" smtClean="0"/>
            </a:br>
            <a:r>
              <a:rPr lang="en-US" dirty="0" smtClean="0"/>
              <a:t>                                                               for(</a:t>
            </a:r>
            <a:r>
              <a:rPr lang="en-US" dirty="0" err="1" smtClean="0"/>
              <a:t>int</a:t>
            </a:r>
            <a:r>
              <a:rPr lang="en-US" dirty="0" smtClean="0"/>
              <a:t> n = 5; n &gt; 0; n—) { </a:t>
            </a:r>
            <a:br>
              <a:rPr lang="en-US" dirty="0" smtClean="0"/>
            </a:br>
            <a:r>
              <a:rPr lang="en-US" dirty="0" smtClean="0"/>
              <a:t>                                                               System.out.println(n); </a:t>
            </a:r>
            <a:br>
              <a:rPr lang="en-US" dirty="0" smtClean="0"/>
            </a:br>
            <a:r>
              <a:rPr lang="en-US" dirty="0" smtClean="0"/>
              <a:t>                                                               </a:t>
            </a:r>
            <a:r>
              <a:rPr lang="en-US" dirty="0" err="1" smtClean="0"/>
              <a:t>Thread.sleep</a:t>
            </a:r>
            <a:r>
              <a:rPr lang="en-US" dirty="0" smtClean="0"/>
              <a:t>(1000);   } </a:t>
            </a:r>
            <a:br>
              <a:rPr lang="en-US" dirty="0" smtClean="0"/>
            </a:br>
            <a:r>
              <a:rPr lang="en-US" dirty="0" smtClean="0"/>
              <a:t>                                                             } catch (</a:t>
            </a:r>
            <a:r>
              <a:rPr lang="en-US" dirty="0" err="1" smtClean="0"/>
              <a:t>InterruptedException</a:t>
            </a:r>
            <a:r>
              <a:rPr lang="en-US" dirty="0" smtClean="0"/>
              <a:t> e) { </a:t>
            </a:r>
            <a:br>
              <a:rPr lang="en-US" dirty="0" smtClean="0"/>
            </a:br>
            <a:r>
              <a:rPr lang="en-US" dirty="0" smtClean="0"/>
              <a:t>                                                     System.out.println("Main thread interrupted"); </a:t>
            </a:r>
            <a:br>
              <a:rPr lang="en-US" dirty="0" smtClean="0"/>
            </a:br>
            <a:r>
              <a:rPr lang="en-US" dirty="0" smtClean="0"/>
              <a:t>                                                     } }}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: </a:t>
            </a:r>
          </a:p>
          <a:p>
            <a:pPr>
              <a:buNone/>
            </a:pPr>
            <a:r>
              <a:rPr lang="en-US" dirty="0" smtClean="0"/>
              <a:t>     Current thread: Thread[main,5,main] </a:t>
            </a:r>
            <a:br>
              <a:rPr lang="en-US" dirty="0" smtClean="0"/>
            </a:br>
            <a:r>
              <a:rPr lang="en-US" dirty="0" smtClean="0"/>
              <a:t>After name change: Thread[My Thread,5,main] </a:t>
            </a:r>
            <a:br>
              <a:rPr lang="en-US" dirty="0" smtClean="0"/>
            </a:br>
            <a:r>
              <a:rPr lang="en-US" dirty="0" smtClean="0"/>
              <a:t>5 </a:t>
            </a:r>
            <a:br>
              <a:rPr lang="en-US" dirty="0" smtClean="0"/>
            </a:br>
            <a:r>
              <a:rPr lang="en-US" dirty="0" smtClean="0"/>
              <a:t>4 </a:t>
            </a:r>
            <a:br>
              <a:rPr lang="en-US" dirty="0" smtClean="0"/>
            </a:br>
            <a:r>
              <a:rPr lang="en-US" dirty="0" smtClean="0"/>
              <a:t>3 </a:t>
            </a:r>
            <a:br>
              <a:rPr lang="en-US" dirty="0" smtClean="0"/>
            </a:br>
            <a:r>
              <a:rPr lang="en-US" dirty="0" smtClean="0"/>
              <a:t>2 </a:t>
            </a:r>
            <a:br>
              <a:rPr lang="en-US" dirty="0" smtClean="0"/>
            </a:b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By default, the name of the main thread is </a:t>
            </a:r>
            <a:r>
              <a:rPr lang="en-US" b="1" dirty="0" smtClean="0"/>
              <a:t>main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Its </a:t>
            </a:r>
            <a:r>
              <a:rPr lang="en-US" dirty="0" smtClean="0"/>
              <a:t>priority is 5, which is the default </a:t>
            </a:r>
            <a:r>
              <a:rPr lang="en-US" dirty="0" smtClean="0"/>
              <a:t>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main </a:t>
            </a:r>
            <a:r>
              <a:rPr lang="en-US" dirty="0" smtClean="0"/>
              <a:t>is also the name of the group of threads to which this thread belongs. A </a:t>
            </a:r>
            <a:r>
              <a:rPr lang="en-US" i="1" dirty="0" smtClean="0"/>
              <a:t>thread group </a:t>
            </a:r>
            <a:r>
              <a:rPr lang="en-US" dirty="0" smtClean="0"/>
              <a:t>is a data structure that controls the state of a collection of threads as a whole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InterruptedException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Thrown </a:t>
            </a:r>
            <a:r>
              <a:rPr lang="en-US" b="1" dirty="0" smtClean="0"/>
              <a:t>when a thread is </a:t>
            </a:r>
            <a:r>
              <a:rPr lang="en-US" b="1" dirty="0" smtClean="0"/>
              <a:t>sleeping for </a:t>
            </a:r>
            <a:r>
              <a:rPr lang="en-US" b="1" dirty="0" smtClean="0"/>
              <a:t>a long time and another thread interrupts it using the interrupt method in class Thread.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-Creating multiple thread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NewThread</a:t>
            </a:r>
            <a:r>
              <a:rPr lang="en-US" dirty="0" smtClean="0"/>
              <a:t> </a:t>
            </a:r>
            <a:r>
              <a:rPr lang="en-US" b="1" dirty="0" smtClean="0"/>
              <a:t>implements</a:t>
            </a:r>
            <a:r>
              <a:rPr lang="en-US" dirty="0" smtClean="0"/>
              <a:t> Runnable</a:t>
            </a:r>
          </a:p>
          <a:p>
            <a:r>
              <a:rPr lang="en-US" dirty="0" smtClean="0"/>
              <a:t> {     String name; // name of thread </a:t>
            </a:r>
          </a:p>
          <a:p>
            <a:r>
              <a:rPr lang="en-US" dirty="0" smtClean="0"/>
              <a:t>       Thread t;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NewThread</a:t>
            </a:r>
            <a:r>
              <a:rPr lang="en-US" dirty="0" smtClean="0"/>
              <a:t>(String </a:t>
            </a:r>
            <a:r>
              <a:rPr lang="en-US" dirty="0" err="1" smtClean="0"/>
              <a:t>threadname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{ name = </a:t>
            </a:r>
            <a:r>
              <a:rPr lang="en-US" dirty="0" err="1" smtClean="0"/>
              <a:t>threadname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 t = </a:t>
            </a:r>
            <a:r>
              <a:rPr lang="en-US" b="1" dirty="0" smtClean="0"/>
              <a:t>new</a:t>
            </a:r>
            <a:r>
              <a:rPr lang="en-US" dirty="0" smtClean="0"/>
              <a:t> Thread(</a:t>
            </a:r>
            <a:r>
              <a:rPr lang="en-US" b="1" dirty="0" smtClean="0"/>
              <a:t>this</a:t>
            </a:r>
            <a:r>
              <a:rPr lang="en-US" dirty="0" smtClean="0"/>
              <a:t>, name); </a:t>
            </a:r>
          </a:p>
          <a:p>
            <a:r>
              <a:rPr lang="en-US" dirty="0" smtClean="0"/>
              <a:t>         System.out.println("New thread: " + t);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t.start</a:t>
            </a:r>
            <a:r>
              <a:rPr lang="en-US" dirty="0" smtClean="0"/>
              <a:t>(); // Start the thread 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run() {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try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         </a:t>
            </a:r>
            <a:r>
              <a:rPr lang="en-US" b="1" dirty="0" smtClean="0"/>
              <a:t>for</a:t>
            </a:r>
            <a:r>
              <a:rPr lang="en-US" dirty="0" smtClean="0"/>
              <a:t> 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5; </a:t>
            </a:r>
            <a:r>
              <a:rPr lang="en-US" dirty="0" err="1" smtClean="0"/>
              <a:t>i</a:t>
            </a:r>
            <a:r>
              <a:rPr lang="en-US" dirty="0" smtClean="0"/>
              <a:t> &gt; 0;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</a:p>
          <a:p>
            <a:r>
              <a:rPr lang="en-US" dirty="0" smtClean="0"/>
              <a:t>              {   System.out.println(name + ":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  </a:t>
            </a:r>
            <a:r>
              <a:rPr lang="en-US" dirty="0" err="1" smtClean="0"/>
              <a:t>Thread.sleep</a:t>
            </a:r>
            <a:r>
              <a:rPr lang="en-US" dirty="0" smtClean="0"/>
              <a:t>(1000); } } </a:t>
            </a:r>
          </a:p>
          <a:p>
            <a:r>
              <a:rPr lang="en-US" b="1" dirty="0" smtClean="0"/>
              <a:t>              catch</a:t>
            </a:r>
            <a:r>
              <a:rPr lang="en-US" dirty="0" smtClean="0"/>
              <a:t> (</a:t>
            </a:r>
            <a:r>
              <a:rPr lang="en-US" dirty="0" err="1" smtClean="0"/>
              <a:t>InterruptedException</a:t>
            </a:r>
            <a:r>
              <a:rPr lang="en-US" dirty="0" smtClean="0"/>
              <a:t> e) </a:t>
            </a:r>
          </a:p>
          <a:p>
            <a:r>
              <a:rPr lang="en-US" dirty="0" smtClean="0"/>
              <a:t>              { System.out.println(name + "Interrupted"); } </a:t>
            </a:r>
          </a:p>
          <a:p>
            <a:r>
              <a:rPr lang="en-US" dirty="0" smtClean="0"/>
              <a:t>                 System.out.println(name + " exiting."); } 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MultiThreadDemo</a:t>
            </a:r>
            <a:r>
              <a:rPr lang="en-US" dirty="0" smtClean="0"/>
              <a:t> { </a:t>
            </a:r>
          </a:p>
          <a:p>
            <a:r>
              <a:rPr lang="en-US" b="1" dirty="0" smtClean="0"/>
              <a:t>            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main(String </a:t>
            </a:r>
            <a:r>
              <a:rPr lang="en-US" dirty="0" err="1" smtClean="0"/>
              <a:t>args</a:t>
            </a:r>
            <a:r>
              <a:rPr lang="en-US" dirty="0" smtClean="0"/>
              <a:t>[]) { </a:t>
            </a:r>
          </a:p>
          <a:p>
            <a:r>
              <a:rPr lang="en-US" b="1" dirty="0" smtClean="0"/>
              <a:t>                 new</a:t>
            </a:r>
            <a:r>
              <a:rPr lang="en-US" dirty="0" smtClean="0"/>
              <a:t> </a:t>
            </a:r>
            <a:r>
              <a:rPr lang="en-US" dirty="0" err="1" smtClean="0"/>
              <a:t>NewThread</a:t>
            </a:r>
            <a:r>
              <a:rPr lang="en-US" dirty="0" smtClean="0"/>
              <a:t>("One"); // start threads </a:t>
            </a:r>
          </a:p>
          <a:p>
            <a:r>
              <a:rPr lang="en-US" b="1" dirty="0" smtClean="0"/>
              <a:t>                  new</a:t>
            </a:r>
            <a:r>
              <a:rPr lang="en-US" dirty="0" smtClean="0"/>
              <a:t> </a:t>
            </a:r>
            <a:r>
              <a:rPr lang="en-US" dirty="0" err="1" smtClean="0"/>
              <a:t>NewThread</a:t>
            </a:r>
            <a:r>
              <a:rPr lang="en-US" dirty="0" smtClean="0"/>
              <a:t>("Two"); </a:t>
            </a:r>
          </a:p>
          <a:p>
            <a:r>
              <a:rPr lang="en-US" b="1" dirty="0" smtClean="0"/>
              <a:t>                   new</a:t>
            </a:r>
            <a:r>
              <a:rPr lang="en-US" dirty="0" smtClean="0"/>
              <a:t> </a:t>
            </a:r>
            <a:r>
              <a:rPr lang="en-US" dirty="0" err="1" smtClean="0"/>
              <a:t>NewThread</a:t>
            </a:r>
            <a:r>
              <a:rPr lang="en-US" dirty="0" smtClean="0"/>
              <a:t>("Three");</a:t>
            </a:r>
          </a:p>
          <a:p>
            <a:r>
              <a:rPr lang="en-US" dirty="0" smtClean="0"/>
              <a:t>              </a:t>
            </a:r>
            <a:r>
              <a:rPr lang="en-US" b="1" dirty="0" smtClean="0"/>
              <a:t>try</a:t>
            </a:r>
            <a:r>
              <a:rPr lang="en-US" dirty="0" smtClean="0"/>
              <a:t> { </a:t>
            </a:r>
            <a:r>
              <a:rPr lang="en-US" dirty="0" err="1" smtClean="0"/>
              <a:t>Thread.sleep</a:t>
            </a:r>
            <a:r>
              <a:rPr lang="en-US" dirty="0" smtClean="0"/>
              <a:t>(10000); } </a:t>
            </a:r>
          </a:p>
          <a:p>
            <a:r>
              <a:rPr lang="en-US" b="1" dirty="0" smtClean="0"/>
              <a:t>              catch</a:t>
            </a:r>
            <a:r>
              <a:rPr lang="en-US" dirty="0" smtClean="0"/>
              <a:t> (</a:t>
            </a:r>
            <a:r>
              <a:rPr lang="en-US" dirty="0" err="1" smtClean="0"/>
              <a:t>InterruptedException</a:t>
            </a:r>
            <a:r>
              <a:rPr lang="en-US" dirty="0" smtClean="0"/>
              <a:t> e) </a:t>
            </a:r>
          </a:p>
          <a:p>
            <a:r>
              <a:rPr lang="en-US" dirty="0" smtClean="0"/>
              <a:t>                  { System.out.println("Main thread Interrupted"); }                   </a:t>
            </a:r>
          </a:p>
          <a:p>
            <a:r>
              <a:rPr lang="en-US" dirty="0" smtClean="0"/>
              <a:t>                   System.out.println("Main thread exiting."); } }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New </a:t>
            </a:r>
            <a:r>
              <a:rPr lang="en-US" dirty="0" smtClean="0"/>
              <a:t>Thread :Thread[One,5,main]</a:t>
            </a:r>
            <a:br>
              <a:rPr lang="en-US" dirty="0" smtClean="0"/>
            </a:br>
            <a:r>
              <a:rPr lang="en-US" dirty="0" smtClean="0"/>
              <a:t>New Thread : Thread[Two,5,main]</a:t>
            </a:r>
            <a:br>
              <a:rPr lang="en-US" dirty="0" smtClean="0"/>
            </a:br>
            <a:r>
              <a:rPr lang="en-US" dirty="0" smtClean="0"/>
              <a:t>One:5</a:t>
            </a:r>
            <a:br>
              <a:rPr lang="en-US" dirty="0" smtClean="0"/>
            </a:br>
            <a:r>
              <a:rPr lang="en-US" dirty="0" smtClean="0"/>
              <a:t>Two:5</a:t>
            </a:r>
            <a:br>
              <a:rPr lang="en-US" dirty="0" smtClean="0"/>
            </a:br>
            <a:r>
              <a:rPr lang="en-US" dirty="0" smtClean="0"/>
              <a:t>New Thread : Thread[Three,5,main]</a:t>
            </a:r>
            <a:br>
              <a:rPr lang="en-US" dirty="0" smtClean="0"/>
            </a:br>
            <a:r>
              <a:rPr lang="en-US" dirty="0" smtClean="0"/>
              <a:t>Three:5</a:t>
            </a:r>
            <a:br>
              <a:rPr lang="en-US" dirty="0" smtClean="0"/>
            </a:br>
            <a:r>
              <a:rPr lang="en-US" dirty="0" smtClean="0"/>
              <a:t>One:4</a:t>
            </a:r>
            <a:br>
              <a:rPr lang="en-US" dirty="0" smtClean="0"/>
            </a:br>
            <a:r>
              <a:rPr lang="en-US" dirty="0" smtClean="0"/>
              <a:t>Three:4</a:t>
            </a:r>
            <a:br>
              <a:rPr lang="en-US" dirty="0" smtClean="0"/>
            </a:br>
            <a:r>
              <a:rPr lang="en-US" dirty="0" smtClean="0"/>
              <a:t>Two:4</a:t>
            </a:r>
            <a:br>
              <a:rPr lang="en-US" dirty="0" smtClean="0"/>
            </a:br>
            <a:r>
              <a:rPr lang="en-US" dirty="0" smtClean="0"/>
              <a:t>One:3</a:t>
            </a:r>
            <a:br>
              <a:rPr lang="en-US" dirty="0" smtClean="0"/>
            </a:br>
            <a:r>
              <a:rPr lang="en-US" dirty="0" smtClean="0"/>
              <a:t>Three:3</a:t>
            </a:r>
            <a:br>
              <a:rPr lang="en-US" dirty="0" smtClean="0"/>
            </a:br>
            <a:r>
              <a:rPr lang="en-US" dirty="0" smtClean="0"/>
              <a:t>Two:3</a:t>
            </a:r>
            <a:br>
              <a:rPr lang="en-US" dirty="0" smtClean="0"/>
            </a:br>
            <a:r>
              <a:rPr lang="en-US" dirty="0" smtClean="0"/>
              <a:t>One:2</a:t>
            </a:r>
            <a:br>
              <a:rPr lang="en-US" dirty="0" smtClean="0"/>
            </a:br>
            <a:r>
              <a:rPr lang="en-US" dirty="0" smtClean="0"/>
              <a:t>Three:2</a:t>
            </a:r>
            <a:br>
              <a:rPr lang="en-US" dirty="0" smtClean="0"/>
            </a:br>
            <a:r>
              <a:rPr lang="en-US" dirty="0" smtClean="0"/>
              <a:t>Two:2</a:t>
            </a:r>
            <a:br>
              <a:rPr lang="en-US" dirty="0" smtClean="0"/>
            </a:br>
            <a:r>
              <a:rPr lang="en-US" dirty="0" smtClean="0"/>
              <a:t>One:1</a:t>
            </a:r>
            <a:br>
              <a:rPr lang="en-US" dirty="0" smtClean="0"/>
            </a:br>
            <a:r>
              <a:rPr lang="en-US" dirty="0" smtClean="0"/>
              <a:t>Three:1</a:t>
            </a:r>
            <a:br>
              <a:rPr lang="en-US" dirty="0" smtClean="0"/>
            </a:br>
            <a:r>
              <a:rPr lang="en-US" dirty="0" smtClean="0"/>
              <a:t>Two:1</a:t>
            </a:r>
            <a:br>
              <a:rPr lang="en-US" dirty="0" smtClean="0"/>
            </a:br>
            <a:r>
              <a:rPr lang="en-US" dirty="0" smtClean="0"/>
              <a:t>One exiting</a:t>
            </a:r>
            <a:br>
              <a:rPr lang="en-US" dirty="0" smtClean="0"/>
            </a:br>
            <a:r>
              <a:rPr lang="en-US" dirty="0" smtClean="0"/>
              <a:t>Three exiting</a:t>
            </a:r>
            <a:br>
              <a:rPr lang="en-US" dirty="0" smtClean="0"/>
            </a:br>
            <a:r>
              <a:rPr lang="en-US" dirty="0" smtClean="0"/>
              <a:t>Two exiting</a:t>
            </a:r>
            <a:br>
              <a:rPr lang="en-US" dirty="0" smtClean="0"/>
            </a:br>
            <a:r>
              <a:rPr lang="en-US" dirty="0" smtClean="0"/>
              <a:t>Main Thread Exiting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program, process and thread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: Set of statements to perform specific task</a:t>
            </a:r>
          </a:p>
          <a:p>
            <a:r>
              <a:rPr lang="en-US" dirty="0" smtClean="0"/>
              <a:t>Process : Program in execution</a:t>
            </a:r>
          </a:p>
          <a:p>
            <a:r>
              <a:rPr lang="en-US" dirty="0" smtClean="0"/>
              <a:t>Thread : flow of execution within process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218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process and thread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40560413"/>
              </p:ext>
            </p:extLst>
          </p:nvPr>
        </p:nvGraphicFramePr>
        <p:xfrm>
          <a:off x="1650669" y="2133600"/>
          <a:ext cx="9853944" cy="444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972"/>
                <a:gridCol w="4926972"/>
              </a:tblGrid>
              <a:tr h="715686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</a:tr>
              <a:tr h="7156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process have its own address in memory i.e. each process allocates separate memory area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Threads share the same address space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156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is heavyweight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 is lightweight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156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of communication between the process is high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of communication between the thread is low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1568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Switching from one process to another require some time for saving and loading registers, memory maps, updating lists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Switching between threads</a:t>
                      </a:r>
                      <a:r>
                        <a:rPr lang="en-US" baseline="0" dirty="0" smtClean="0"/>
                        <a:t> is fast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5645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Multitasking </a:t>
            </a:r>
            <a:r>
              <a:rPr lang="en-US" dirty="0"/>
              <a:t>is a process of executing multiple tasks simultaneously.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 multitasking to utilize the CPU. </a:t>
            </a:r>
            <a:endParaRPr lang="en-US" dirty="0" smtClean="0"/>
          </a:p>
          <a:p>
            <a:r>
              <a:rPr lang="en-US" dirty="0" smtClean="0"/>
              <a:t>Multitasking </a:t>
            </a:r>
            <a:r>
              <a:rPr lang="en-US" dirty="0"/>
              <a:t>can be achieved by two ways:</a:t>
            </a:r>
          </a:p>
          <a:p>
            <a:pPr marL="0" indent="0">
              <a:buNone/>
            </a:pPr>
            <a:r>
              <a:rPr lang="en-US" dirty="0" smtClean="0"/>
              <a:t>         -Process-based </a:t>
            </a:r>
            <a:r>
              <a:rPr lang="en-US" dirty="0"/>
              <a:t>Multitasking(Multiprocessing)</a:t>
            </a:r>
          </a:p>
          <a:p>
            <a:pPr marL="0" indent="0">
              <a:buNone/>
            </a:pPr>
            <a:r>
              <a:rPr lang="en-US" dirty="0" smtClean="0"/>
              <a:t>         -Thread-based </a:t>
            </a:r>
            <a:r>
              <a:rPr lang="en-US" dirty="0"/>
              <a:t>Multitasking(Multithreading)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759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Multithreading in java</a:t>
            </a:r>
            <a:r>
              <a:rPr lang="en-US" dirty="0"/>
              <a:t> is a process of executing multiple threads simultaneously.</a:t>
            </a:r>
          </a:p>
          <a:p>
            <a:r>
              <a:rPr lang="en-US" dirty="0" smtClean="0"/>
              <a:t>In multithreading , threads </a:t>
            </a:r>
            <a:r>
              <a:rPr lang="en-US" dirty="0"/>
              <a:t>share a common memory area. They don't allocate separate memory area so saves memory, and context-switching between the threads takes less time than process.</a:t>
            </a:r>
          </a:p>
          <a:p>
            <a:r>
              <a:rPr lang="en-US" dirty="0"/>
              <a:t>Java Multithreading is mostly used in games, animation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346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anishk\Desktop\thread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8227" y="1234910"/>
            <a:ext cx="9304255" cy="5213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Complete use of CPU ( Improves CPU utilization)</a:t>
            </a:r>
          </a:p>
          <a:p>
            <a:r>
              <a:rPr lang="en-US" dirty="0" smtClean="0"/>
              <a:t>Better </a:t>
            </a:r>
            <a:r>
              <a:rPr lang="en-US" smtClean="0"/>
              <a:t>system performance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thread ( Thread states)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  <a:p>
            <a:r>
              <a:rPr lang="en-US" dirty="0" smtClean="0"/>
              <a:t>Ready ( Runnable )</a:t>
            </a:r>
            <a:endParaRPr lang="en-US" dirty="0"/>
          </a:p>
          <a:p>
            <a:r>
              <a:rPr lang="en-US" dirty="0"/>
              <a:t>Running</a:t>
            </a:r>
          </a:p>
          <a:p>
            <a:r>
              <a:rPr lang="en-US" dirty="0" smtClean="0"/>
              <a:t>Waiting ( Blocked/Non-Runnable )</a:t>
            </a:r>
            <a:endParaRPr lang="en-US" dirty="0"/>
          </a:p>
          <a:p>
            <a:r>
              <a:rPr lang="en-US" dirty="0"/>
              <a:t>Terminated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232684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1639</TotalTime>
  <Words>966</Words>
  <Application>Microsoft Office PowerPoint</Application>
  <PresentationFormat>Custom</PresentationFormat>
  <Paragraphs>160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Brin</vt:lpstr>
      <vt:lpstr>    Unit -6   Multithreading in Java</vt:lpstr>
      <vt:lpstr>Outline</vt:lpstr>
      <vt:lpstr>What is program, process and thread ?</vt:lpstr>
      <vt:lpstr>Difference between process and thread</vt:lpstr>
      <vt:lpstr>Multitasking</vt:lpstr>
      <vt:lpstr>Multithreading </vt:lpstr>
      <vt:lpstr>Slide 7</vt:lpstr>
      <vt:lpstr>Advantages of multithreading</vt:lpstr>
      <vt:lpstr>Life Cycle of a thread ( Thread states)</vt:lpstr>
      <vt:lpstr>Thread state diagram</vt:lpstr>
      <vt:lpstr>Slide 11</vt:lpstr>
      <vt:lpstr>How to create thread? </vt:lpstr>
      <vt:lpstr>Thread class </vt:lpstr>
      <vt:lpstr>Built-in Methods of Thread Class</vt:lpstr>
      <vt:lpstr>Runnable interface </vt:lpstr>
      <vt:lpstr>Example : By extending Thread class </vt:lpstr>
      <vt:lpstr>Example-By implementing the Runnable interface: </vt:lpstr>
      <vt:lpstr>Slide 18</vt:lpstr>
      <vt:lpstr>Thread Priorities </vt:lpstr>
      <vt:lpstr>Main Thread</vt:lpstr>
      <vt:lpstr>Example- Controlling the Main Thread</vt:lpstr>
      <vt:lpstr>Slide 22</vt:lpstr>
      <vt:lpstr>Class InterruptedException </vt:lpstr>
      <vt:lpstr>Example -Creating multiple thread in java</vt:lpstr>
      <vt:lpstr>Slide 25</vt:lpstr>
      <vt:lpstr>Slide 26</vt:lpstr>
      <vt:lpstr>Output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Analytics</dc:title>
  <dc:creator>jean francois weets</dc:creator>
  <cp:lastModifiedBy>Manish</cp:lastModifiedBy>
  <cp:revision>222</cp:revision>
  <dcterms:created xsi:type="dcterms:W3CDTF">2015-08-04T08:36:13Z</dcterms:created>
  <dcterms:modified xsi:type="dcterms:W3CDTF">2017-04-20T05:00:09Z</dcterms:modified>
</cp:coreProperties>
</file>