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sldIdLst>
    <p:sldId id="259" r:id="rId2"/>
    <p:sldId id="262" r:id="rId3"/>
    <p:sldId id="263" r:id="rId4"/>
    <p:sldId id="261" r:id="rId5"/>
    <p:sldId id="267" r:id="rId6"/>
    <p:sldId id="264" r:id="rId7"/>
    <p:sldId id="260" r:id="rId8"/>
    <p:sldId id="257" r:id="rId9"/>
    <p:sldId id="25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A36EF-CC88-468B-852C-0572C42D1C03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39561-B76F-4AA0-9B6B-29FB32504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9561-B76F-4AA0-9B6B-29FB325040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602274-718E-4A0D-8177-3409823B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0FE3-9878-4FFC-AE7A-EBE6ADE99D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0160-A527-4AEC-8F0F-68417C497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B442A1-E43C-4932-A7F9-32A0A5707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4BEB030-AE2D-4629-8470-C603EE276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FBC3-9270-409F-ADC0-094980064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11AA-93ED-42B0-962D-C45B594FB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50CB34-8D63-4B65-B304-C13B4900C7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3C10-FE4A-47D8-8326-1C2980ADB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B27097-A87A-4658-893F-860D1411CA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77AC67-1255-48AF-B118-30E8235BB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 NEHRA ITE UNIT III 3.1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5759A5-9EC2-4B86-B537-7F3F60441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Constant Returns to Scale - 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economies and rise of diseconomies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economies and rise of diseconomies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Indivisible factors reached to optimal 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Diminishing Returns to Scale 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diseconomies - Problems of supervision and coordination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diseconomies - Higher factor prices, rise in raw material price, transportation difficulties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Indivisible factors may become inefficient and less productive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20000" cy="53309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Scale of production relates to size of plant.</a:t>
            </a:r>
          </a:p>
          <a:p>
            <a:r>
              <a:rPr lang="en-US" dirty="0" smtClean="0"/>
              <a:t>Every entrepreneur has to decide about the size of his plant or business.</a:t>
            </a:r>
          </a:p>
          <a:p>
            <a:r>
              <a:rPr lang="en-US" dirty="0" smtClean="0"/>
              <a:t>The study of changes in output as a result of changes (increase or decrease) in the scale is the subject matter of returns to scale. </a:t>
            </a:r>
          </a:p>
          <a:p>
            <a:r>
              <a:rPr lang="en-US" dirty="0" smtClean="0"/>
              <a:t>An increase/decrease in the scale refers to increase/decrease in all inputs in the same proportion. </a:t>
            </a:r>
          </a:p>
          <a:p>
            <a:r>
              <a:rPr lang="en-US" dirty="0" smtClean="0"/>
              <a:t>Thus in returns to scale we study the effect of doubling or trebling and so on of all inputs on the total output.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Returns to scale describes the relationship between outputs and scale of inputs in the long run when all the inputs are increased in the same proportion.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factors (inputs) are variable but enterprise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worker works with given tools and implements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Technological changes are absent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is perfect competition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product is measured in quantities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returns to scale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590800"/>
                <a:gridCol w="1051560"/>
                <a:gridCol w="1493520"/>
                <a:gridCol w="1493520"/>
              </a:tblGrid>
              <a:tr h="434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 Labour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I Increasing returns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2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3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 Machine +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4 Labour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Machine +</a:t>
                      </a:r>
                      <a:r>
                        <a:rPr lang="en-US" baseline="0" dirty="0" smtClean="0"/>
                        <a:t> 5 Labour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II Constant returns</a:t>
                      </a:r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Machine +</a:t>
                      </a:r>
                      <a:r>
                        <a:rPr lang="en-US" baseline="0" dirty="0" smtClean="0"/>
                        <a:t> 6 Labour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70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 Machine + 7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III Decreasing returns</a:t>
                      </a:r>
                    </a:p>
                  </a:txBody>
                  <a:tcPr/>
                </a:tc>
              </a:tr>
              <a:tr h="63716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 Machine + 8 Labour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– returns to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/>
          <a:srcRect b="11670"/>
          <a:stretch>
            <a:fillRect/>
          </a:stretch>
        </p:blipFill>
        <p:spPr bwMode="auto">
          <a:xfrm>
            <a:off x="1777999" y="2205613"/>
            <a:ext cx="4826001" cy="366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6200000">
            <a:off x="1562102" y="2475589"/>
            <a:ext cx="74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/MP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Increasing Returns to Scale -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Indivisibility of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Specialization and division of labour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Internal economies - Install better machines, sell its products more easily, borrow money cheaply, procure the services of more efficient manager and workers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economies - Skilled labour, credit and transport facilities are easily available, trade journals, research and training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r>
              <a:rPr lang="en-US" dirty="0" smtClean="0"/>
              <a:t>Economies refers to benefits arise due to the expansion of a business.</a:t>
            </a:r>
          </a:p>
          <a:p>
            <a:pPr marL="899160" lvl="1" indent="-533400">
              <a:lnSpc>
                <a:spcPct val="90000"/>
              </a:lnSpc>
            </a:pPr>
            <a:r>
              <a:rPr lang="en-US" dirty="0" smtClean="0"/>
              <a:t>Anything that serves to minimize average cost of production in the long run as scale of output increases is referred to as “economies of scale”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TYPES / FORMS – </a:t>
            </a:r>
          </a:p>
          <a:p>
            <a:pPr marL="89916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Internal Economies </a:t>
            </a:r>
            <a:r>
              <a:rPr lang="en-US" dirty="0" smtClean="0"/>
              <a:t>– Open to an individual firm when its size expands (Enjoyed by him only)</a:t>
            </a:r>
          </a:p>
          <a:p>
            <a:pPr marL="89916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External Economies </a:t>
            </a:r>
            <a:r>
              <a:rPr lang="en-US" dirty="0" smtClean="0"/>
              <a:t>–  Benefits shared by all the firms in an industry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of Internal Economies -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Labour economies – Division of labour – greater specialization- Productivity rises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Economies of superior technique – Automatic machines are quicker and efficient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Managerial economies – Large output can be managed with the same skill &amp; efficiency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Marketing economies – Raw material at a cheaper rate –Large scale marketing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Financial economies – Loans at a cheaper rate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100" dirty="0"/>
              <a:t>Risk bearing economies </a:t>
            </a:r>
            <a:r>
              <a:rPr lang="en-US" sz="2100" dirty="0" smtClean="0"/>
              <a:t>– Diversification </a:t>
            </a:r>
            <a:r>
              <a:rPr lang="en-US" sz="2100" dirty="0"/>
              <a:t>of output, market , sources of </a:t>
            </a:r>
            <a:r>
              <a:rPr lang="en-US" sz="2100" dirty="0" smtClean="0"/>
              <a:t>supply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of External Economies -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localization </a:t>
            </a:r>
            <a:r>
              <a:rPr lang="en-US" dirty="0" smtClean="0"/>
              <a:t>– Skilled </a:t>
            </a:r>
            <a:r>
              <a:rPr lang="en-US" dirty="0"/>
              <a:t>labour, transport facilities, </a:t>
            </a:r>
            <a:r>
              <a:rPr lang="en-US" dirty="0" smtClean="0"/>
              <a:t>mutual </a:t>
            </a:r>
            <a:r>
              <a:rPr lang="en-US" dirty="0"/>
              <a:t>benefits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information </a:t>
            </a:r>
            <a:r>
              <a:rPr lang="en-US" dirty="0" smtClean="0"/>
              <a:t>– Trade </a:t>
            </a:r>
            <a:r>
              <a:rPr lang="en-US" dirty="0"/>
              <a:t>and </a:t>
            </a:r>
            <a:r>
              <a:rPr lang="en-US" dirty="0" smtClean="0"/>
              <a:t>technical </a:t>
            </a:r>
            <a:r>
              <a:rPr lang="en-US" dirty="0"/>
              <a:t>publications- </a:t>
            </a:r>
            <a:r>
              <a:rPr lang="en-US" dirty="0" smtClean="0"/>
              <a:t>some </a:t>
            </a:r>
            <a:r>
              <a:rPr lang="en-US" dirty="0"/>
              <a:t>independent research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vertical </a:t>
            </a:r>
            <a:r>
              <a:rPr lang="en-US" dirty="0" smtClean="0"/>
              <a:t>disintegration - Split </a:t>
            </a:r>
            <a:r>
              <a:rPr lang="en-US" dirty="0"/>
              <a:t>up production Ex- textile industry- color 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dirty="0"/>
              <a:t>Economies of by-products – Waste material for manufacturing new products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B442A1-E43C-4932-A7F9-32A0A5707D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</TotalTime>
  <Words>652</Words>
  <Application>Microsoft Office PowerPoint</Application>
  <PresentationFormat>On-screen Show (4:3)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Verdana</vt:lpstr>
      <vt:lpstr>Wingdings</vt:lpstr>
      <vt:lpstr>Wingdings 2</vt:lpstr>
      <vt:lpstr>Oriel</vt:lpstr>
      <vt:lpstr>3.1</vt:lpstr>
      <vt:lpstr>Returns to scale</vt:lpstr>
      <vt:lpstr>assumptions</vt:lpstr>
      <vt:lpstr>Table: returns to scale</vt:lpstr>
      <vt:lpstr>Diagram – returns to scale</vt:lpstr>
      <vt:lpstr>I. Increasing Returns to Scale - Causes</vt:lpstr>
      <vt:lpstr>economies of scale</vt:lpstr>
      <vt:lpstr>Forms of Internal Economies -</vt:lpstr>
      <vt:lpstr>Form of External Economies -</vt:lpstr>
      <vt:lpstr>II. Constant Returns to Scale -  causes</vt:lpstr>
      <vt:lpstr>III. Diminishing Returns to Scale - causes</vt:lpstr>
    </vt:vector>
  </TitlesOfParts>
  <Company>INDIRA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Economies of Scale</dc:title>
  <dc:creator>student</dc:creator>
  <cp:lastModifiedBy>LNMIIT</cp:lastModifiedBy>
  <cp:revision>39</cp:revision>
  <dcterms:created xsi:type="dcterms:W3CDTF">2005-12-16T07:58:58Z</dcterms:created>
  <dcterms:modified xsi:type="dcterms:W3CDTF">2015-09-17T04:53:24Z</dcterms:modified>
</cp:coreProperties>
</file>