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B928-63B2-4D32-8858-BFDC14002411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EADD-DE71-473A-9012-5F500DA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ookman Old Style" panose="02050604050505020204" pitchFamily="18" charset="0"/>
              </a:rPr>
              <a:t>Subfields</a:t>
            </a:r>
            <a:endParaRPr lang="en-US" sz="5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8706" y="357962"/>
            <a:ext cx="9981972" cy="1143000"/>
          </a:xfrm>
        </p:spPr>
        <p:txBody>
          <a:bodyPr/>
          <a:lstStyle/>
          <a:p>
            <a:r>
              <a:rPr lang="en-US" altLang="en-US" sz="3600" dirty="0">
                <a:latin typeface="Bookman Old Style" panose="02050604050505020204" pitchFamily="18" charset="0"/>
              </a:rPr>
              <a:t>Subfields and Applications of Psychology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658678"/>
            <a:ext cx="11281145" cy="48962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Developmental 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how people change physically, cognitively, and socially across life span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Educational 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all the aspects of educational process such as, mode of teaching and instruction, techniques of instruction, learning disability etc.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Cognitive</a:t>
            </a:r>
            <a:r>
              <a:rPr lang="en-US" altLang="en-US" sz="3200" dirty="0">
                <a:latin typeface="Bookman Old Style" panose="02050604050505020204" pitchFamily="18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all the aspects of </a:t>
            </a:r>
            <a:r>
              <a:rPr lang="en-US" altLang="en-US" sz="3200" dirty="0" smtClean="0">
                <a:latin typeface="Bookman Old Style" panose="02050604050505020204" pitchFamily="18" charset="0"/>
              </a:rPr>
              <a:t>cognition </a:t>
            </a:r>
            <a:r>
              <a:rPr lang="en-US" altLang="en-US" sz="3200" dirty="0">
                <a:latin typeface="Bookman Old Style" panose="02050604050505020204" pitchFamily="18" charset="0"/>
              </a:rPr>
              <a:t>such as, learning, memory, thinking, reasoning, decision making etc.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361507"/>
            <a:ext cx="11398103" cy="5762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Industrial/ Organizational Psychology</a:t>
            </a:r>
            <a:r>
              <a:rPr lang="en-US" altLang="en-US" sz="3000" dirty="0">
                <a:latin typeface="Bookman Old Style" panose="02050604050505020204" pitchFamily="18" charset="0"/>
              </a:rPr>
              <a:t>: Studies all aspect of </a:t>
            </a:r>
            <a:r>
              <a:rPr lang="en-US" altLang="en-US" sz="3000" dirty="0" err="1">
                <a:latin typeface="Bookman Old Style" panose="02050604050505020204" pitchFamily="18" charset="0"/>
              </a:rPr>
              <a:t>behaviour</a:t>
            </a:r>
            <a:r>
              <a:rPr lang="en-US" altLang="en-US" sz="3000" dirty="0">
                <a:latin typeface="Bookman Old Style" panose="02050604050505020204" pitchFamily="18" charset="0"/>
              </a:rPr>
              <a:t> in organizational setup such as, how to improve the productivity of employees, training </a:t>
            </a:r>
            <a:r>
              <a:rPr lang="en-US" altLang="en-US" sz="3000" dirty="0" err="1">
                <a:latin typeface="Bookman Old Style" panose="02050604050505020204" pitchFamily="18" charset="0"/>
              </a:rPr>
              <a:t>programme</a:t>
            </a:r>
            <a:r>
              <a:rPr lang="en-US" altLang="en-US" sz="3000" dirty="0">
                <a:latin typeface="Bookman Old Style" panose="02050604050505020204" pitchFamily="18" charset="0"/>
              </a:rPr>
              <a:t> for employees, designing a system of performance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appraisal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3000" dirty="0" smtClean="0">
              <a:latin typeface="Bookman Old Style" panose="020506040505050202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91000"/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Psychobiology</a:t>
            </a: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: Investigate the biological basis of </a:t>
            </a:r>
            <a:r>
              <a:rPr lang="en-US" altLang="en-US" sz="3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behavior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91000"/>
              <a:buFont typeface="Wingdings" panose="05000000000000000000" pitchFamily="2" charset="2"/>
              <a:buChar char="v"/>
            </a:pPr>
            <a:endParaRPr lang="en-US" altLang="en-US" sz="3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91000"/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Social Psychology</a:t>
            </a: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: How social context affects the behavior of the individual and groups. It takes into account all aspects of social </a:t>
            </a:r>
            <a:r>
              <a:rPr lang="en-US" altLang="en-US" sz="3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behaviour</a:t>
            </a: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</a:t>
            </a:r>
            <a:r>
              <a:rPr lang="en-US" altLang="en-US" sz="3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and</a:t>
            </a: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thought.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91000"/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26570" y="516367"/>
            <a:ext cx="1047307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Experimental Psychology: </a:t>
            </a:r>
            <a:r>
              <a:rPr lang="en-US" altLang="en-US" sz="3000" dirty="0">
                <a:latin typeface="Bookman Old Style" panose="02050604050505020204" pitchFamily="18" charset="0"/>
              </a:rPr>
              <a:t>Deals with all aspects of basic psychological processes such as, perception, learning,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thinking, </a:t>
            </a:r>
            <a:r>
              <a:rPr lang="en-US" altLang="en-US" sz="3000" dirty="0">
                <a:latin typeface="Bookman Old Style" panose="02050604050505020204" pitchFamily="18" charset="0"/>
              </a:rPr>
              <a:t>motivation etc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altLang="en-US" sz="3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Health </a:t>
            </a: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or Medical Psychology: </a:t>
            </a:r>
            <a:r>
              <a:rPr lang="en-US" altLang="en-US" sz="3000" dirty="0">
                <a:latin typeface="Bookman Old Style" panose="02050604050505020204" pitchFamily="18" charset="0"/>
              </a:rPr>
              <a:t>Aims to study the role of psychological factors in influencing and marinating  physical health. It also emphasizes the promotion of good physical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health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altLang="en-US" sz="3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Abnormal </a:t>
            </a:r>
            <a:r>
              <a:rPr lang="en-US" altLang="en-US" sz="3000" dirty="0">
                <a:solidFill>
                  <a:srgbClr val="C00000"/>
                </a:solidFill>
                <a:latin typeface="Bookman Old Style" panose="02050604050505020204" pitchFamily="18" charset="0"/>
              </a:rPr>
              <a:t>Psychology: </a:t>
            </a:r>
            <a:r>
              <a:rPr lang="en-US" altLang="en-US" sz="3000" dirty="0">
                <a:latin typeface="Bookman Old Style" panose="02050604050505020204" pitchFamily="18" charset="0"/>
              </a:rPr>
              <a:t>Deals with various forms of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psychopathology</a:t>
            </a:r>
            <a:endParaRPr lang="en-US" altLang="en-US" sz="30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alt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Clinical </a:t>
            </a:r>
            <a:r>
              <a:rPr lang="en-US" altLang="en-US" sz="3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Psychology: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Deals </a:t>
            </a:r>
            <a:r>
              <a:rPr lang="en-US" altLang="en-US" sz="3000" dirty="0">
                <a:latin typeface="Bookman Old Style" panose="02050604050505020204" pitchFamily="18" charset="0"/>
              </a:rPr>
              <a:t>with the diagnosis and treatment of </a:t>
            </a:r>
            <a:r>
              <a:rPr lang="en-US" altLang="en-US" sz="3000" dirty="0" smtClean="0">
                <a:latin typeface="Bookman Old Style" panose="02050604050505020204" pitchFamily="18" charset="0"/>
              </a:rPr>
              <a:t>psychological </a:t>
            </a:r>
            <a:r>
              <a:rPr lang="en-US" altLang="en-US" sz="3000" dirty="0">
                <a:latin typeface="Bookman Old Style" panose="02050604050505020204" pitchFamily="18" charset="0"/>
              </a:rPr>
              <a:t>disorders</a:t>
            </a:r>
          </a:p>
        </p:txBody>
      </p:sp>
    </p:spTree>
    <p:extLst>
      <p:ext uri="{BB962C8B-B14F-4D97-AF65-F5344CB8AC3E}">
        <p14:creationId xmlns:p14="http://schemas.microsoft.com/office/powerpoint/2010/main" val="17416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48586" y="457200"/>
            <a:ext cx="10590028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Pct val="80000"/>
              <a:buFont typeface="Wingdings" panose="05000000000000000000" pitchFamily="2" charset="2"/>
              <a:buChar char="v"/>
            </a:pPr>
            <a:r>
              <a:rPr lang="en-US" altLang="en-US" sz="3200" dirty="0">
                <a:latin typeface="Bookman Old Style" panose="02050604050505020204" pitchFamily="18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Environmental 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the relationship between humans and the physical environment</a:t>
            </a:r>
          </a:p>
          <a:p>
            <a:pPr>
              <a:buSzPct val="80000"/>
              <a:buFont typeface="Wingdings" panose="05000000000000000000" pitchFamily="2" charset="2"/>
              <a:buChar char="v"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buSzPct val="80000"/>
              <a:buFont typeface="Wingdings" panose="05000000000000000000" pitchFamily="2" charset="2"/>
              <a:buChar char="v"/>
            </a:pPr>
            <a:r>
              <a:rPr lang="en-US" altLang="en-US" sz="3200" dirty="0">
                <a:latin typeface="Bookman Old Style" panose="02050604050505020204" pitchFamily="18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Engineering 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designing machines, products, services or tasks considering human limitations</a:t>
            </a:r>
          </a:p>
          <a:p>
            <a:pPr>
              <a:buSzPct val="80000"/>
              <a:buFont typeface="Wingdings" panose="05000000000000000000" pitchFamily="2" charset="2"/>
              <a:buChar char="v"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buSzPct val="80000"/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Forensic Psychology</a:t>
            </a:r>
            <a:r>
              <a:rPr lang="en-US" altLang="en-US" sz="3200" dirty="0">
                <a:latin typeface="Bookman Old Style" panose="02050604050505020204" pitchFamily="18" charset="0"/>
              </a:rPr>
              <a:t>: Deals with the possible association between psychopathology and criminal </a:t>
            </a:r>
            <a:r>
              <a:rPr lang="en-US" altLang="en-US" sz="3200" dirty="0" err="1">
                <a:latin typeface="Bookman Old Style" panose="02050604050505020204" pitchFamily="18" charset="0"/>
              </a:rPr>
              <a:t>behaviour</a:t>
            </a: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buSzPct val="80000"/>
              <a:buFont typeface="Wingdings" panose="05000000000000000000" pitchFamily="2" charset="2"/>
              <a:buChar char="v"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>
              <a:buSzPct val="80000"/>
              <a:buFont typeface="Wingdings" panose="05000000000000000000" pitchFamily="2" charset="2"/>
              <a:buNone/>
            </a:pPr>
            <a:endParaRPr lang="en-US" alt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1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Wingdings</vt:lpstr>
      <vt:lpstr>Office Theme</vt:lpstr>
      <vt:lpstr>Subfields</vt:lpstr>
      <vt:lpstr>Subfields and Applications of Psychology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LNMIIT-1031</cp:lastModifiedBy>
  <cp:revision>15</cp:revision>
  <dcterms:created xsi:type="dcterms:W3CDTF">2016-02-01T11:06:25Z</dcterms:created>
  <dcterms:modified xsi:type="dcterms:W3CDTF">2016-02-04T11:21:39Z</dcterms:modified>
</cp:coreProperties>
</file>