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54" r:id="rId1"/>
    <p:sldMasterId id="2147483990" r:id="rId2"/>
    <p:sldMasterId id="2147484002" r:id="rId3"/>
  </p:sldMasterIdLst>
  <p:notesMasterIdLst>
    <p:notesMasterId r:id="rId32"/>
  </p:notesMasterIdLst>
  <p:sldIdLst>
    <p:sldId id="304" r:id="rId4"/>
    <p:sldId id="355" r:id="rId5"/>
    <p:sldId id="347" r:id="rId6"/>
    <p:sldId id="356" r:id="rId7"/>
    <p:sldId id="345" r:id="rId8"/>
    <p:sldId id="346" r:id="rId9"/>
    <p:sldId id="353" r:id="rId10"/>
    <p:sldId id="348" r:id="rId11"/>
    <p:sldId id="352" r:id="rId12"/>
    <p:sldId id="349" r:id="rId13"/>
    <p:sldId id="350" r:id="rId14"/>
    <p:sldId id="360" r:id="rId15"/>
    <p:sldId id="351" r:id="rId16"/>
    <p:sldId id="344" r:id="rId17"/>
    <p:sldId id="323" r:id="rId18"/>
    <p:sldId id="358" r:id="rId19"/>
    <p:sldId id="329" r:id="rId20"/>
    <p:sldId id="371" r:id="rId21"/>
    <p:sldId id="369" r:id="rId22"/>
    <p:sldId id="372" r:id="rId23"/>
    <p:sldId id="373" r:id="rId24"/>
    <p:sldId id="374" r:id="rId25"/>
    <p:sldId id="363" r:id="rId26"/>
    <p:sldId id="375" r:id="rId27"/>
    <p:sldId id="368" r:id="rId28"/>
    <p:sldId id="361" r:id="rId29"/>
    <p:sldId id="362" r:id="rId30"/>
    <p:sldId id="370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2" autoAdjust="0"/>
    <p:restoredTop sz="94671" autoAdjust="0"/>
  </p:normalViewPr>
  <p:slideViewPr>
    <p:cSldViewPr>
      <p:cViewPr varScale="1">
        <p:scale>
          <a:sx n="70" d="100"/>
          <a:sy n="70" d="100"/>
        </p:scale>
        <p:origin x="136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-37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0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0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0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fld id="{372B9214-5D0D-4A64-916B-7258497487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4213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8438A8B9-370B-4046-86E0-DA6D554EAB3B}" type="slidenum">
              <a:rPr lang="en-US" smtClean="0">
                <a:latin typeface="Garamond" pitchFamily="18" charset="0"/>
              </a:rPr>
              <a:pPr eaLnBrk="1" hangingPunct="1"/>
              <a:t>1</a:t>
            </a:fld>
            <a:endParaRPr lang="en-US" smtClean="0">
              <a:latin typeface="Garamond" pitchFamily="18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402295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B1200316-0ABF-4116-87BE-6BA4547BDABD}" type="slidenum">
              <a:rPr lang="en-US" smtClean="0">
                <a:latin typeface="Garamond" pitchFamily="18" charset="0"/>
              </a:rPr>
              <a:pPr eaLnBrk="1" hangingPunct="1"/>
              <a:t>14</a:t>
            </a:fld>
            <a:endParaRPr lang="en-US" smtClean="0">
              <a:latin typeface="Garamond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94109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B1200316-0ABF-4116-87BE-6BA4547BDABD}" type="slidenum">
              <a:rPr lang="en-US" smtClean="0">
                <a:solidFill>
                  <a:prstClr val="black"/>
                </a:solidFill>
                <a:latin typeface="Garamond" pitchFamily="18" charset="0"/>
              </a:rPr>
              <a:pPr eaLnBrk="1" hangingPunct="1"/>
              <a:t>18</a:t>
            </a:fld>
            <a:endParaRPr lang="en-US" smtClean="0">
              <a:solidFill>
                <a:prstClr val="black"/>
              </a:solidFill>
              <a:latin typeface="Garamond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406978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8438A8B9-370B-4046-86E0-DA6D554EAB3B}" type="slidenum">
              <a:rPr lang="en-US" smtClean="0">
                <a:solidFill>
                  <a:prstClr val="black"/>
                </a:solidFill>
                <a:latin typeface="Garamond" pitchFamily="18" charset="0"/>
              </a:rPr>
              <a:pPr eaLnBrk="1" hangingPunct="1"/>
              <a:t>19</a:t>
            </a:fld>
            <a:endParaRPr lang="en-US" smtClean="0">
              <a:solidFill>
                <a:prstClr val="black"/>
              </a:solidFill>
              <a:latin typeface="Garamond" pitchFamily="18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424099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8438A8B9-370B-4046-86E0-DA6D554EAB3B}" type="slidenum">
              <a:rPr lang="en-US" smtClean="0">
                <a:solidFill>
                  <a:prstClr val="black"/>
                </a:solidFill>
                <a:latin typeface="Garamond" pitchFamily="18" charset="0"/>
              </a:rPr>
              <a:pPr eaLnBrk="1" hangingPunct="1"/>
              <a:t>20</a:t>
            </a:fld>
            <a:endParaRPr lang="en-US" smtClean="0">
              <a:solidFill>
                <a:prstClr val="black"/>
              </a:solidFill>
              <a:latin typeface="Garamond" pitchFamily="18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622493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8438A8B9-370B-4046-86E0-DA6D554EAB3B}" type="slidenum">
              <a:rPr lang="en-US" smtClean="0">
                <a:solidFill>
                  <a:prstClr val="black"/>
                </a:solidFill>
                <a:latin typeface="Garamond" pitchFamily="18" charset="0"/>
              </a:rPr>
              <a:pPr eaLnBrk="1" hangingPunct="1"/>
              <a:t>21</a:t>
            </a:fld>
            <a:endParaRPr lang="en-US" smtClean="0">
              <a:solidFill>
                <a:prstClr val="black"/>
              </a:solidFill>
              <a:latin typeface="Garamond" pitchFamily="18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849536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8438A8B9-370B-4046-86E0-DA6D554EAB3B}" type="slidenum">
              <a:rPr lang="en-US" smtClean="0">
                <a:solidFill>
                  <a:prstClr val="black"/>
                </a:solidFill>
                <a:latin typeface="Garamond" pitchFamily="18" charset="0"/>
              </a:rPr>
              <a:pPr eaLnBrk="1" hangingPunct="1"/>
              <a:t>22</a:t>
            </a:fld>
            <a:endParaRPr lang="en-US" smtClean="0">
              <a:solidFill>
                <a:prstClr val="black"/>
              </a:solidFill>
              <a:latin typeface="Garamond" pitchFamily="18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928701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B1200316-0ABF-4116-87BE-6BA4547BDABD}" type="slidenum">
              <a:rPr lang="en-US" smtClean="0">
                <a:latin typeface="Garamond" pitchFamily="18" charset="0"/>
              </a:rPr>
              <a:pPr eaLnBrk="1" hangingPunct="1"/>
              <a:t>23</a:t>
            </a:fld>
            <a:endParaRPr lang="en-US" smtClean="0">
              <a:latin typeface="Garamond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180924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8438A8B9-370B-4046-86E0-DA6D554EAB3B}" type="slidenum">
              <a:rPr lang="en-US" smtClean="0">
                <a:solidFill>
                  <a:prstClr val="black"/>
                </a:solidFill>
                <a:latin typeface="Garamond" pitchFamily="18" charset="0"/>
              </a:rPr>
              <a:pPr eaLnBrk="1" hangingPunct="1"/>
              <a:t>24</a:t>
            </a:fld>
            <a:endParaRPr lang="en-US" smtClean="0">
              <a:solidFill>
                <a:prstClr val="black"/>
              </a:solidFill>
              <a:latin typeface="Garamond" pitchFamily="18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65022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B1200316-0ABF-4116-87BE-6BA4547BDABD}" type="slidenum">
              <a:rPr lang="en-US" smtClean="0">
                <a:solidFill>
                  <a:prstClr val="black"/>
                </a:solidFill>
                <a:latin typeface="Garamond" pitchFamily="18" charset="0"/>
              </a:rPr>
              <a:pPr eaLnBrk="1" hangingPunct="1"/>
              <a:t>25</a:t>
            </a:fld>
            <a:endParaRPr lang="en-US" smtClean="0">
              <a:solidFill>
                <a:prstClr val="black"/>
              </a:solidFill>
              <a:latin typeface="Garamond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933313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A2BE6ADE-DF12-4E50-A2E4-429D0050510D}" type="slidenum">
              <a:rPr lang="en-US" smtClean="0">
                <a:solidFill>
                  <a:srgbClr val="000000"/>
                </a:solidFill>
                <a:latin typeface="Garamond" pitchFamily="18" charset="0"/>
              </a:rPr>
              <a:pPr eaLnBrk="1" hangingPunct="1"/>
              <a:t>26</a:t>
            </a:fld>
            <a:endParaRPr lang="en-US" smtClean="0">
              <a:solidFill>
                <a:srgbClr val="000000"/>
              </a:solidFill>
              <a:latin typeface="Garamond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13171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A817CE03-D792-426B-AC9B-FC40D91F3AE0}" type="slidenum">
              <a:rPr lang="en-US" smtClean="0">
                <a:latin typeface="Garamond" pitchFamily="18" charset="0"/>
              </a:rPr>
              <a:pPr eaLnBrk="1" hangingPunct="1"/>
              <a:t>2</a:t>
            </a:fld>
            <a:endParaRPr lang="en-US" smtClean="0">
              <a:latin typeface="Garamond" pitchFamily="18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802807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B1200316-0ABF-4116-87BE-6BA4547BDABD}" type="slidenum">
              <a:rPr lang="en-US" smtClean="0">
                <a:solidFill>
                  <a:prstClr val="black"/>
                </a:solidFill>
                <a:latin typeface="Garamond" pitchFamily="18" charset="0"/>
              </a:rPr>
              <a:pPr eaLnBrk="1" hangingPunct="1"/>
              <a:t>28</a:t>
            </a:fld>
            <a:endParaRPr lang="en-US" smtClean="0">
              <a:solidFill>
                <a:prstClr val="black"/>
              </a:solidFill>
              <a:latin typeface="Garamond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96514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9C79342A-9515-470B-99C3-2A58767C2DC1}" type="slidenum">
              <a:rPr lang="en-US" smtClean="0">
                <a:latin typeface="Garamond" pitchFamily="18" charset="0"/>
              </a:rPr>
              <a:pPr eaLnBrk="1" hangingPunct="1"/>
              <a:t>3</a:t>
            </a:fld>
            <a:endParaRPr lang="en-US" smtClean="0">
              <a:latin typeface="Garamond" pitchFamily="18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57074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811BCA91-B19C-4D34-8769-4E2348C6EFA1}" type="slidenum">
              <a:rPr lang="en-US" smtClean="0">
                <a:latin typeface="Garamond" pitchFamily="18" charset="0"/>
              </a:rPr>
              <a:pPr eaLnBrk="1" hangingPunct="1"/>
              <a:t>5</a:t>
            </a:fld>
            <a:endParaRPr lang="en-US" smtClean="0">
              <a:latin typeface="Garamond" pitchFamily="1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04334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4C224335-E0C8-4BEE-BD60-CC46CB5A60D3}" type="slidenum">
              <a:rPr lang="en-US" smtClean="0">
                <a:latin typeface="Garamond" pitchFamily="18" charset="0"/>
              </a:rPr>
              <a:pPr eaLnBrk="1" hangingPunct="1"/>
              <a:t>6</a:t>
            </a:fld>
            <a:endParaRPr lang="en-US" smtClean="0">
              <a:latin typeface="Garamond" pitchFamily="18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04191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FF3A98AD-2577-4978-B576-78B49B9AA010}" type="slidenum">
              <a:rPr lang="en-US" smtClean="0">
                <a:latin typeface="Garamond" pitchFamily="18" charset="0"/>
              </a:rPr>
              <a:pPr eaLnBrk="1" hangingPunct="1"/>
              <a:t>7</a:t>
            </a:fld>
            <a:endParaRPr lang="en-US" smtClean="0">
              <a:latin typeface="Garamond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61132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8695952C-2C1B-46E3-AA9C-9FAAD1EA3B15}" type="slidenum">
              <a:rPr lang="en-US" smtClean="0">
                <a:latin typeface="Garamond" pitchFamily="18" charset="0"/>
              </a:rPr>
              <a:pPr eaLnBrk="1" hangingPunct="1"/>
              <a:t>8</a:t>
            </a:fld>
            <a:endParaRPr lang="en-US" smtClean="0">
              <a:latin typeface="Garamond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88072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F66840B0-FB7B-4D1D-94A1-44D1D2C1FDEE}" type="slidenum">
              <a:rPr lang="en-US" smtClean="0">
                <a:latin typeface="Garamond" pitchFamily="18" charset="0"/>
              </a:rPr>
              <a:pPr eaLnBrk="1" hangingPunct="1"/>
              <a:t>10</a:t>
            </a:fld>
            <a:endParaRPr lang="en-US" smtClean="0">
              <a:latin typeface="Garamond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30453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C00A92B4-A118-4B4B-B13E-7AE9F083E324}" type="slidenum">
              <a:rPr lang="en-US" smtClean="0">
                <a:latin typeface="Garamond" pitchFamily="18" charset="0"/>
              </a:rPr>
              <a:pPr eaLnBrk="1" hangingPunct="1"/>
              <a:t>11</a:t>
            </a:fld>
            <a:endParaRPr lang="en-US" smtClean="0">
              <a:latin typeface="Garamond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30539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79465-53FD-4786-B7EB-D0E4982149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4C0E1-4DA4-457D-B10C-0D23952685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8A42FF-25EB-4FA1-A2E5-48A3F0EE91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79465-53FD-4786-B7EB-D0E4982149BF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399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ABCF05-B521-44E9-B49A-F2530C0F603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427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9E04B3-47DA-4D5A-B3E0-87E9F6149418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752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06D151-356B-4568-8D7C-460FC778C069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25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3EF406-6202-4B25-9AE5-4EDBF24E6545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924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EC076F-682E-47ED-93DD-25C0DA6E320B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731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D41493-6992-4EE2-8E8A-91F8B7031CF0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0081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00E526-D5E7-46E8-8446-B6050985587B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6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ABCF05-B521-44E9-B49A-F2530C0F60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A71C31-F5B0-4507-A100-229415AD27A1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613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4C0E1-4DA4-457D-B10C-0D23952685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961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8A42FF-25EB-4FA1-A2E5-48A3F0EE916E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410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79465-53FD-4786-B7EB-D0E4982149BF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92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ABCF05-B521-44E9-B49A-F2530C0F603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721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9E04B3-47DA-4D5A-B3E0-87E9F6149418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866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06D151-356B-4568-8D7C-460FC778C069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444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3EF406-6202-4B25-9AE5-4EDBF24E6545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15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EC076F-682E-47ED-93DD-25C0DA6E320B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424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D41493-6992-4EE2-8E8A-91F8B7031CF0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227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9E04B3-47DA-4D5A-B3E0-87E9F614941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00E526-D5E7-46E8-8446-B6050985587B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836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A71C31-F5B0-4507-A100-229415AD27A1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260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4C0E1-4DA4-457D-B10C-0D23952685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210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8A42FF-25EB-4FA1-A2E5-48A3F0EE916E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369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06D151-356B-4568-8D7C-460FC778C06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3EF406-6202-4B25-9AE5-4EDBF24E654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EC076F-682E-47ED-93DD-25C0DA6E320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D41493-6992-4EE2-8E8A-91F8B7031CF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00E526-D5E7-46E8-8446-B605098558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A71C31-F5B0-4507-A100-229415AD27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0DD3BAC-134C-4749-A601-ED0F89C6998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0DD3BAC-134C-4749-A601-ED0F89C69983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728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0DD3BAC-134C-4749-A601-ED0F89C69983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9746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3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1" r:id="rId9"/>
    <p:sldLayoutId id="2147484012" r:id="rId10"/>
    <p:sldLayoutId id="214748401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524000"/>
            <a:ext cx="8153400" cy="5105400"/>
          </a:xfrm>
        </p:spPr>
        <p:txBody>
          <a:bodyPr>
            <a:noAutofit/>
          </a:bodyPr>
          <a:lstStyle/>
          <a:p>
            <a:pPr eaLnBrk="1" fontAlgn="auto" hangingPunct="1">
              <a:buFont typeface="Arial" pitchFamily="34" charset="0"/>
              <a:buNone/>
              <a:defRPr/>
            </a:pPr>
            <a:r>
              <a:rPr lang="en-GB" sz="32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Welcome to</a:t>
            </a:r>
          </a:p>
          <a:p>
            <a:pPr eaLnBrk="1" fontAlgn="auto" hangingPunct="1">
              <a:buFont typeface="Arial" pitchFamily="34" charset="0"/>
              <a:buNone/>
              <a:defRPr/>
            </a:pPr>
            <a:r>
              <a:rPr lang="en-GB" sz="32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the </a:t>
            </a:r>
            <a:r>
              <a:rPr lang="en-GB" sz="3200" i="1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weird</a:t>
            </a:r>
            <a:r>
              <a:rPr lang="en-GB" sz="3200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 &amp; </a:t>
            </a:r>
            <a:r>
              <a:rPr lang="en-GB" sz="3200" i="1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wonderful</a:t>
            </a:r>
            <a:r>
              <a:rPr lang="en-GB" sz="3200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GB" sz="32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world of</a:t>
            </a:r>
          </a:p>
          <a:p>
            <a:pPr eaLnBrk="1" fontAlgn="auto" hangingPunct="1">
              <a:buFont typeface="Arial" pitchFamily="34" charset="0"/>
              <a:buNone/>
              <a:defRPr/>
            </a:pPr>
            <a:r>
              <a:rPr lang="en-GB" sz="32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IESS/BFSS</a:t>
            </a:r>
          </a:p>
          <a:p>
            <a:pPr eaLnBrk="1" fontAlgn="auto" hangingPunct="1">
              <a:buFont typeface="Arial" pitchFamily="34" charset="0"/>
              <a:buNone/>
              <a:defRPr/>
            </a:pPr>
            <a:r>
              <a:rPr lang="en-GB" sz="32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*</a:t>
            </a:r>
          </a:p>
          <a:p>
            <a:pPr eaLnBrk="1" fontAlgn="auto" hangingPunct="1">
              <a:buFont typeface="Arial" pitchFamily="34" charset="0"/>
              <a:buNone/>
              <a:defRPr/>
            </a:pPr>
            <a:r>
              <a:rPr lang="en-GB" sz="3200" i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It’s </a:t>
            </a:r>
            <a:r>
              <a:rPr lang="en-GB" sz="3200" i="1" u="sng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my</a:t>
            </a:r>
            <a:r>
              <a:rPr lang="en-GB" sz="3200" i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pleasure to be </a:t>
            </a:r>
          </a:p>
          <a:p>
            <a:pPr eaLnBrk="1" fontAlgn="auto" hangingPunct="1">
              <a:buFont typeface="Arial" pitchFamily="34" charset="0"/>
              <a:buNone/>
              <a:defRPr/>
            </a:pPr>
            <a:r>
              <a:rPr lang="en-GB" sz="3200" i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 </a:t>
            </a:r>
            <a:r>
              <a:rPr lang="en-GB" sz="3200" i="1" u="sng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YOUR</a:t>
            </a:r>
            <a:r>
              <a:rPr lang="en-GB" sz="3200" i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team</a:t>
            </a:r>
          </a:p>
          <a:p>
            <a:pPr eaLnBrk="1" fontAlgn="auto" hangingPunct="1">
              <a:buFont typeface="Arial" pitchFamily="34" charset="0"/>
              <a:buNone/>
              <a:defRPr/>
            </a:pPr>
            <a:endParaRPr lang="en-GB" sz="3200" dirty="0" smtClean="0">
              <a:latin typeface="Calibri" pitchFamily="34" charset="0"/>
              <a:cs typeface="Calibri" pitchFamily="34" charset="0"/>
            </a:endParaRPr>
          </a:p>
          <a:p>
            <a:pPr eaLnBrk="1" fontAlgn="auto" hangingPunct="1">
              <a:buFont typeface="Arial" pitchFamily="34" charset="0"/>
              <a:buNone/>
              <a:defRPr/>
            </a:pPr>
            <a:r>
              <a:rPr lang="en-GB" sz="2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Aug 2019  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"/>
            <a:ext cx="7772400" cy="1066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4400" cap="none" dirty="0" smtClean="0">
                <a:latin typeface="Times New Roman" pitchFamily="18" charset="0"/>
                <a:cs typeface="Times New Roman" pitchFamily="18" charset="0"/>
              </a:rPr>
              <a:t>He</a:t>
            </a:r>
            <a:r>
              <a:rPr lang="en-GB" sz="4800" cap="none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!!!</a:t>
            </a:r>
            <a:r>
              <a:rPr lang="en-GB" sz="4400" cap="none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GB" sz="4400" dirty="0" smtClean="0">
                <a:latin typeface="Times New Roman" pitchFamily="18" charset="0"/>
                <a:cs typeface="Times New Roman" pitchFamily="18" charset="0"/>
              </a:rPr>
              <a:t>, Y16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GB" dirty="0" smtClean="0">
                <a:latin typeface="Verdana" pitchFamily="34" charset="0"/>
              </a:rPr>
              <a:t/>
            </a:r>
            <a:br>
              <a:rPr lang="en-GB" dirty="0" smtClean="0">
                <a:latin typeface="Verdana" pitchFamily="34" charset="0"/>
              </a:rPr>
            </a:br>
            <a:r>
              <a:rPr lang="en-GB" sz="4000" cap="none" dirty="0" smtClean="0">
                <a:latin typeface="Times New Roman" pitchFamily="18" charset="0"/>
                <a:cs typeface="Times New Roman" pitchFamily="18" charset="0"/>
              </a:rPr>
              <a:t>What to expect in IESS/BFSS</a:t>
            </a:r>
            <a:r>
              <a:rPr lang="en-GB" dirty="0" smtClean="0">
                <a:latin typeface="Verdana" pitchFamily="34" charset="0"/>
              </a:rPr>
              <a:t/>
            </a:r>
            <a:br>
              <a:rPr lang="en-GB" dirty="0" smtClean="0">
                <a:latin typeface="Verdana" pitchFamily="34" charset="0"/>
              </a:rPr>
            </a:br>
            <a:endParaRPr lang="en-GB" dirty="0" smtClean="0">
              <a:latin typeface="Verdana" pitchFamily="34" charset="0"/>
            </a:endParaRP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559EEF07-B0F5-4C68-8259-B8501CEDBCB6}" type="slidenum">
              <a:rPr lang="en-US" smtClean="0"/>
              <a:pPr eaLnBrk="1" hangingPunct="1"/>
              <a:t>10</a:t>
            </a:fld>
            <a:endParaRPr lang="en-US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762000" y="1295400"/>
            <a:ext cx="8153400" cy="5410200"/>
          </a:xfrm>
        </p:spPr>
        <p:txBody>
          <a:bodyPr/>
          <a:lstStyle/>
          <a:p>
            <a:pPr eaLnBrk="1" fontAlgn="auto" hangingPunct="1">
              <a:buFont typeface="Arial" pitchFamily="34" charset="0"/>
              <a:buChar char="•"/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Attendance: </a:t>
            </a:r>
            <a:r>
              <a:rPr lang="en-GB" sz="2400" u="sng" dirty="0" smtClean="0">
                <a:latin typeface="Calibri" pitchFamily="34" charset="0"/>
                <a:cs typeface="Calibri" pitchFamily="34" charset="0"/>
              </a:rPr>
              <a:t>at least</a:t>
            </a:r>
            <a:r>
              <a:rPr lang="en-GB" sz="2400" dirty="0" smtClean="0">
                <a:latin typeface="Calibri" pitchFamily="34" charset="0"/>
                <a:cs typeface="Calibri" pitchFamily="34" charset="0"/>
              </a:rPr>
              <a:t> 100%</a:t>
            </a:r>
          </a:p>
          <a:p>
            <a:pPr eaLnBrk="1" fontAlgn="auto" hangingPunct="1">
              <a:buFont typeface="Arial" pitchFamily="34" charset="0"/>
              <a:buChar char="•"/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Class = lab = stage = field</a:t>
            </a:r>
          </a:p>
          <a:p>
            <a:pPr eaLnBrk="1" fontAlgn="auto" hangingPunct="1">
              <a:buFont typeface="Arial" pitchFamily="34" charset="0"/>
              <a:buChar char="•"/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Bust many myths</a:t>
            </a:r>
          </a:p>
          <a:p>
            <a:pPr eaLnBrk="1" fontAlgn="auto" hangingPunct="1">
              <a:buFont typeface="Arial" pitchFamily="34" charset="0"/>
              <a:buChar char="•"/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Think out-of-the-box </a:t>
            </a:r>
          </a:p>
          <a:p>
            <a:pPr eaLnBrk="1" fontAlgn="auto" hangingPunct="1">
              <a:buFont typeface="Arial" pitchFamily="34" charset="0"/>
              <a:buChar char="•"/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Be harried, hassled, pushed,</a:t>
            </a:r>
          </a:p>
          <a:p>
            <a:pPr eaLnBrk="1" fontAlgn="auto" hangingPunct="1">
              <a:buFontTx/>
              <a:buNone/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	      troubled, teased &amp; stretched . . .</a:t>
            </a:r>
          </a:p>
          <a:p>
            <a:pPr eaLnBrk="1" fontAlgn="auto" hangingPunct="1">
              <a:buFontTx/>
              <a:buNone/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	      . . . without losing your smile </a:t>
            </a:r>
          </a:p>
          <a:p>
            <a:pPr eaLnBrk="1" fontAlgn="auto" hangingPunct="1">
              <a:buFontTx/>
              <a:buNone/>
              <a:defRPr/>
            </a:pPr>
            <a:endParaRPr lang="en-GB" sz="2400" dirty="0" smtClean="0">
              <a:latin typeface="Calibri" pitchFamily="34" charset="0"/>
              <a:cs typeface="Calibri" pitchFamily="34" charset="0"/>
            </a:endParaRPr>
          </a:p>
          <a:p>
            <a:pPr algn="ctr" eaLnBrk="1" fontAlgn="auto" hangingPunct="1">
              <a:buFontTx/>
              <a:buNone/>
              <a:defRPr/>
            </a:pPr>
            <a:r>
              <a:rPr lang="en-GB" sz="2800" i="1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I promise to give you &gt;200%</a:t>
            </a:r>
          </a:p>
          <a:p>
            <a:pPr algn="ctr" eaLnBrk="1" fontAlgn="auto" hangingPunct="1">
              <a:buFontTx/>
              <a:buNone/>
              <a:defRPr/>
            </a:pPr>
            <a:endParaRPr lang="en-GB" sz="3600" i="1" dirty="0" smtClean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534400" cy="9144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GB" sz="4000" cap="none" dirty="0" smtClean="0">
                <a:latin typeface="Times New Roman" pitchFamily="18" charset="0"/>
                <a:cs typeface="Times New Roman" pitchFamily="18" charset="0"/>
              </a:rPr>
              <a:t>…and what </a:t>
            </a:r>
            <a:r>
              <a:rPr lang="en-GB" sz="4000" u="sng" cap="none" dirty="0" smtClean="0"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GB" sz="4000" cap="none" dirty="0" smtClean="0">
                <a:latin typeface="Times New Roman" pitchFamily="18" charset="0"/>
                <a:cs typeface="Times New Roman" pitchFamily="18" charset="0"/>
              </a:rPr>
              <a:t> to expect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8BCA4DA4-AE2B-4E63-A901-51812CD8873E}" type="slidenum">
              <a:rPr lang="en-US" smtClean="0"/>
              <a:pPr eaLnBrk="1" hangingPunct="1"/>
              <a:t>11</a:t>
            </a:fld>
            <a:endParaRPr lang="en-US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57200" y="1295400"/>
            <a:ext cx="8458200" cy="4830763"/>
          </a:xfrm>
        </p:spPr>
        <p:txBody>
          <a:bodyPr/>
          <a:lstStyle/>
          <a:p>
            <a:pPr eaLnBrk="1" fontAlgn="auto" hangingPunct="1">
              <a:buFont typeface="Arial" pitchFamily="34" charset="0"/>
              <a:buChar char="•"/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Light, easy course</a:t>
            </a:r>
          </a:p>
          <a:p>
            <a:pPr eaLnBrk="1" fontAlgn="auto" hangingPunct="1">
              <a:buFont typeface="Arial" pitchFamily="34" charset="0"/>
              <a:buChar char="•"/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Easy grades</a:t>
            </a:r>
          </a:p>
          <a:p>
            <a:pPr eaLnBrk="1" fontAlgn="auto" hangingPunct="1">
              <a:buFont typeface="Arial" pitchFamily="34" charset="0"/>
              <a:buChar char="•"/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Last minute mugging</a:t>
            </a:r>
          </a:p>
          <a:p>
            <a:pPr eaLnBrk="1" fontAlgn="auto" hangingPunct="1">
              <a:buFont typeface="Arial" pitchFamily="34" charset="0"/>
              <a:buChar char="•"/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Everything will be given -</a:t>
            </a:r>
          </a:p>
          <a:p>
            <a:pPr eaLnBrk="1" fontAlgn="auto" hangingPunct="1">
              <a:buFontTx/>
              <a:buNone/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		</a:t>
            </a:r>
          </a:p>
          <a:p>
            <a:pPr algn="ctr" eaLnBrk="1" fontAlgn="auto" hangingPunct="1">
              <a:buFontTx/>
              <a:buNone/>
              <a:defRPr/>
            </a:pPr>
            <a:r>
              <a:rPr lang="en-GB" sz="2800" i="1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only</a:t>
            </a:r>
            <a:r>
              <a:rPr lang="en-GB" sz="2800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GB" sz="2800" i="1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~ 50% will be given</a:t>
            </a:r>
          </a:p>
          <a:p>
            <a:pPr algn="ctr" eaLnBrk="1" fontAlgn="auto" hangingPunct="1">
              <a:buFontTx/>
              <a:buNone/>
              <a:defRPr/>
            </a:pPr>
            <a:endParaRPr lang="en-GB" dirty="0" smtClean="0">
              <a:latin typeface="Verdana" pitchFamily="34" charset="0"/>
            </a:endParaRPr>
          </a:p>
          <a:p>
            <a:pPr algn="ctr" eaLnBrk="1" fontAlgn="auto" hangingPunct="1">
              <a:buFontTx/>
              <a:buNone/>
              <a:defRPr/>
            </a:pPr>
            <a:endParaRPr lang="en-GB" sz="3600" i="1" dirty="0" smtClean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7924800" cy="868362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GB" sz="4000" cap="none" dirty="0" smtClean="0">
                <a:latin typeface="Times New Roman" pitchFamily="18" charset="0"/>
                <a:cs typeface="Times New Roman" pitchFamily="18" charset="0"/>
              </a:rPr>
              <a:t>How we will do this</a:t>
            </a:r>
            <a:endParaRPr lang="en-US" sz="4000" cap="none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C5A64002-C3DD-433A-8D87-90A60C142B1F}" type="slidenum">
              <a:rPr lang="en-US" smtClean="0">
                <a:solidFill>
                  <a:srgbClr val="FFFFFF"/>
                </a:solidFill>
              </a:rPr>
              <a:pPr eaLnBrk="1" hangingPunct="1"/>
              <a:t>12</a:t>
            </a:fld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57200" y="1295400"/>
            <a:ext cx="8458200" cy="5334000"/>
          </a:xfrm>
        </p:spPr>
        <p:txBody>
          <a:bodyPr/>
          <a:lstStyle/>
          <a:p>
            <a:pPr eaLnBrk="1" fontAlgn="auto" hangingPunct="1">
              <a:buFont typeface="Arial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Actively + work + together</a:t>
            </a:r>
          </a:p>
          <a:p>
            <a:pPr eaLnBrk="1" fontAlgn="auto" hangingPunct="1">
              <a:buFontTx/>
              <a:buNone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       - be here  </a:t>
            </a:r>
          </a:p>
          <a:p>
            <a:pPr marL="0" indent="0" eaLnBrk="1" fontAlgn="auto" hangingPunct="1">
              <a:buFontTx/>
              <a:buNone/>
              <a:defRPr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     - be here </a:t>
            </a:r>
            <a:r>
              <a:rPr lang="en-US" sz="2400" u="sng" dirty="0" smtClean="0">
                <a:latin typeface="Calibri" pitchFamily="34" charset="0"/>
                <a:cs typeface="Calibri" pitchFamily="34" charset="0"/>
              </a:rPr>
              <a:t>in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time</a:t>
            </a:r>
          </a:p>
          <a:p>
            <a:pPr marL="0" indent="0" eaLnBrk="1" fontAlgn="auto" hangingPunct="1">
              <a:buFontTx/>
              <a:buNone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       - </a:t>
            </a:r>
            <a:r>
              <a:rPr lang="en-US" sz="2400" u="sng" dirty="0" err="1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beeee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here: aware, alert, agile</a:t>
            </a:r>
          </a:p>
          <a:p>
            <a:pPr eaLnBrk="1" fontAlgn="auto" hangingPunct="1">
              <a:buFont typeface="Arial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Team assignments</a:t>
            </a:r>
          </a:p>
          <a:p>
            <a:pPr marL="0" indent="0" eaLnBrk="1" fontAlgn="auto" hangingPunct="1">
              <a:buFontTx/>
              <a:buNone/>
              <a:defRPr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     - tutorial style coaching</a:t>
            </a:r>
          </a:p>
          <a:p>
            <a:pPr marL="0" indent="0" eaLnBrk="1" fontAlgn="auto" hangingPunct="1">
              <a:buFontTx/>
              <a:buNone/>
              <a:defRPr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     - presentations</a:t>
            </a:r>
          </a:p>
          <a:p>
            <a:pPr marL="0" indent="0" eaLnBrk="1" fontAlgn="auto" hangingPunct="1">
              <a:buFontTx/>
              <a:buNone/>
              <a:defRPr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marL="0" lvl="1" indent="0" algn="ctr" eaLnBrk="1" fontAlgn="auto" hangingPunct="1">
              <a:buFontTx/>
              <a:buNone/>
              <a:defRPr/>
            </a:pPr>
            <a:r>
              <a:rPr lang="en-GB" sz="2800" i="1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Partnership: __% me + __% you</a:t>
            </a:r>
          </a:p>
          <a:p>
            <a:pPr marL="0" lvl="1" indent="0" eaLnBrk="1" fontAlgn="auto" hangingPunct="1">
              <a:buFontTx/>
              <a:buNone/>
              <a:defRPr/>
            </a:pPr>
            <a:r>
              <a:rPr lang="en-GB" sz="2800" i="1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                                           20%           80%</a:t>
            </a:r>
          </a:p>
          <a:p>
            <a:pPr marL="0" indent="0" eaLnBrk="1" fontAlgn="auto" hangingPunct="1">
              <a:buFontTx/>
              <a:buNone/>
              <a:defRPr/>
            </a:pPr>
            <a:endParaRPr lang="en-US" dirty="0" smtClean="0">
              <a:latin typeface="Verdana" pitchFamily="34" charset="0"/>
            </a:endParaRPr>
          </a:p>
          <a:p>
            <a:pPr algn="ctr" eaLnBrk="1" fontAlgn="auto" hangingPunct="1">
              <a:buFontTx/>
              <a:buNone/>
              <a:defRPr/>
            </a:pPr>
            <a:endParaRPr lang="en-US" sz="2800" i="1" dirty="0" smtClean="0">
              <a:solidFill>
                <a:schemeClr val="tx2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7924800" cy="944562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000" cap="none" dirty="0" smtClean="0">
                <a:latin typeface="Times New Roman" pitchFamily="18" charset="0"/>
                <a:cs typeface="Times New Roman" pitchFamily="18" charset="0"/>
              </a:rPr>
              <a:t>Why Weird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E289EB99-3B1A-4522-A963-82A46049034A}" type="slidenum">
              <a:rPr lang="en-US" smtClean="0"/>
              <a:pPr eaLnBrk="1" hangingPunct="1"/>
              <a:t>13</a:t>
            </a:fld>
            <a:endParaRPr lang="en-US" smtClean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685800" y="1600200"/>
            <a:ext cx="8229600" cy="5029200"/>
          </a:xfrm>
        </p:spPr>
        <p:txBody>
          <a:bodyPr/>
          <a:lstStyle/>
          <a:p>
            <a:pPr eaLnBrk="1" fontAlgn="auto" hangingPunct="1">
              <a:buFont typeface="Arial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I don’t teach - </a:t>
            </a:r>
          </a:p>
          <a:p>
            <a:pPr eaLnBrk="1" fontAlgn="auto" hangingPunct="1">
              <a:buFontTx/>
              <a:buNone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        - I only share, guide,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catalyse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 </a:t>
            </a:r>
          </a:p>
          <a:p>
            <a:pPr eaLnBrk="1" fontAlgn="auto" hangingPunct="1">
              <a:buFont typeface="Arial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Not an easy course</a:t>
            </a:r>
          </a:p>
          <a:p>
            <a:pPr marL="0" indent="0" eaLnBrk="1" fontAlgn="auto" hangingPunct="1">
              <a:buFont typeface="Arial" pitchFamily="34" charset="0"/>
              <a:buNone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        - unfamiliar topics</a:t>
            </a:r>
          </a:p>
          <a:p>
            <a:pPr marL="0" indent="0" eaLnBrk="1" fontAlgn="auto" hangingPunct="1">
              <a:buFont typeface="Arial" pitchFamily="34" charset="0"/>
              <a:buNone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        - nothing to mug</a:t>
            </a:r>
          </a:p>
          <a:p>
            <a:pPr marL="0" indent="0" eaLnBrk="1" fontAlgn="auto" hangingPunct="1">
              <a:buFont typeface="Arial" pitchFamily="34" charset="0"/>
              <a:buNone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        - not easy to score</a:t>
            </a:r>
          </a:p>
          <a:p>
            <a:pPr marL="0" indent="0" eaLnBrk="1" fontAlgn="auto" hangingPunct="1">
              <a:buFont typeface="Arial" pitchFamily="34" charset="0"/>
              <a:buNone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        - attendance &amp; CP a big nuisance</a:t>
            </a:r>
          </a:p>
          <a:p>
            <a:pPr algn="ctr" eaLnBrk="1" fontAlgn="auto" hangingPunct="1">
              <a:buFontTx/>
              <a:buNone/>
              <a:defRPr/>
            </a:pPr>
            <a:endParaRPr lang="en-US" sz="2800" i="1" dirty="0" smtClean="0">
              <a:solidFill>
                <a:schemeClr val="tx2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7924800" cy="868362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GB" sz="4000" cap="none" dirty="0" smtClean="0">
                <a:latin typeface="Times New Roman" pitchFamily="18" charset="0"/>
                <a:cs typeface="Times New Roman" pitchFamily="18" charset="0"/>
              </a:rPr>
              <a:t>Why Wonderful 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084BAEFC-17A3-4FC2-8F2F-D26BD59D92A1}" type="slidenum">
              <a:rPr lang="en-US" smtClean="0"/>
              <a:pPr eaLnBrk="1" hangingPunct="1"/>
              <a:t>14</a:t>
            </a:fld>
            <a:endParaRPr lang="en-US" smtClean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762000" y="1600200"/>
            <a:ext cx="8382000" cy="4525963"/>
          </a:xfrm>
        </p:spPr>
        <p:txBody>
          <a:bodyPr/>
          <a:lstStyle/>
          <a:p>
            <a:pPr eaLnBrk="1" fontAlgn="auto" hangingPunct="1">
              <a:buFont typeface="Arial" pitchFamily="34" charset="0"/>
              <a:buChar char="•"/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You are a good, energetic batch</a:t>
            </a:r>
          </a:p>
          <a:p>
            <a:pPr eaLnBrk="1" fontAlgn="auto" hangingPunct="1">
              <a:buFont typeface="Arial" pitchFamily="34" charset="0"/>
              <a:buChar char="•"/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New dimension of (L)earning</a:t>
            </a:r>
          </a:p>
          <a:p>
            <a:pPr eaLnBrk="1" fontAlgn="auto" hangingPunct="1">
              <a:buFont typeface="Arial" pitchFamily="34" charset="0"/>
              <a:buChar char="•"/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Expand your bandwidth </a:t>
            </a:r>
          </a:p>
          <a:p>
            <a:pPr eaLnBrk="1" fontAlgn="auto" hangingPunct="1">
              <a:buFont typeface="Arial" pitchFamily="34" charset="0"/>
              <a:buChar char="•"/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Build your brand</a:t>
            </a:r>
          </a:p>
          <a:p>
            <a:pPr eaLnBrk="1" fontAlgn="auto" hangingPunct="1">
              <a:buFont typeface="Arial" pitchFamily="34" charset="0"/>
              <a:buChar char="•"/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Launch you into your career</a:t>
            </a:r>
          </a:p>
          <a:p>
            <a:pPr eaLnBrk="1" fontAlgn="auto" hangingPunct="1">
              <a:buFont typeface="Arial" pitchFamily="34" charset="0"/>
              <a:buChar char="•"/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You already have the secret ingredient    </a:t>
            </a:r>
          </a:p>
          <a:p>
            <a:pPr algn="ctr" eaLnBrk="1" fontAlgn="auto" hangingPunct="1">
              <a:buFontTx/>
              <a:buNone/>
              <a:defRPr/>
            </a:pPr>
            <a:endParaRPr lang="en-GB" sz="2400" i="1" dirty="0" smtClean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  <a:p>
            <a:pPr algn="ctr" eaLnBrk="1" fontAlgn="auto" hangingPunct="1">
              <a:buFontTx/>
              <a:buNone/>
              <a:defRPr/>
            </a:pPr>
            <a:r>
              <a:rPr lang="en-US" sz="2800" i="1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Every word, trick </a:t>
            </a:r>
            <a:r>
              <a:rPr lang="en-US" sz="2800" i="1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 your career in mind</a:t>
            </a:r>
          </a:p>
          <a:p>
            <a:pPr eaLnBrk="1" fontAlgn="auto" hangingPunct="1">
              <a:buFont typeface="Arial" pitchFamily="34" charset="0"/>
              <a:buChar char="•"/>
              <a:defRPr/>
            </a:pPr>
            <a:endParaRPr lang="en-GB" dirty="0" smtClean="0"/>
          </a:p>
          <a:p>
            <a:pPr algn="ctr" eaLnBrk="1" fontAlgn="auto" hangingPunct="1">
              <a:buFontTx/>
              <a:buNone/>
              <a:defRPr/>
            </a:pPr>
            <a:endParaRPr lang="en-GB" dirty="0" smtClean="0">
              <a:latin typeface="Verdana" pitchFamily="34" charset="0"/>
            </a:endParaRPr>
          </a:p>
          <a:p>
            <a:pPr algn="ctr" eaLnBrk="1" fontAlgn="auto" hangingPunct="1">
              <a:buFontTx/>
              <a:buNone/>
              <a:defRPr/>
            </a:pPr>
            <a:endParaRPr lang="en-GB" sz="3600" i="1" dirty="0" smtClean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7924800" cy="944562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GB" sz="4000" cap="none" dirty="0" smtClean="0">
                <a:latin typeface="Times New Roman" pitchFamily="18" charset="0"/>
                <a:cs typeface="Times New Roman" pitchFamily="18" charset="0"/>
              </a:rPr>
              <a:t>Get set </a:t>
            </a:r>
            <a:r>
              <a:rPr lang="en-GB" sz="4000" cap="none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sz="4000" cap="none" dirty="0" smtClean="0"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GB" sz="4000" cap="none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GB" sz="4000" cap="none" dirty="0" smtClean="0">
                <a:latin typeface="Times New Roman" pitchFamily="18" charset="0"/>
                <a:cs typeface="Times New Roman" pitchFamily="18" charset="0"/>
              </a:rPr>
              <a:t>ly high!</a:t>
            </a:r>
            <a:endParaRPr lang="en-US" sz="4000" cap="none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582A29D4-FB89-4DA8-8FF1-F8F91A36CCFD}" type="slidenum">
              <a:rPr lang="en-US" smtClean="0"/>
              <a:pPr eaLnBrk="1" hangingPunct="1"/>
              <a:t>15</a:t>
            </a:fld>
            <a:endParaRPr lang="en-US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57200" y="1371600"/>
            <a:ext cx="8686800" cy="5257800"/>
          </a:xfrm>
        </p:spPr>
        <p:txBody>
          <a:bodyPr>
            <a:normAutofit fontScale="92500" lnSpcReduction="20000"/>
          </a:bodyPr>
          <a:lstStyle/>
          <a:p>
            <a:pPr eaLnBrk="1" fontAlgn="auto" hangingPunct="1">
              <a:buFontTx/>
              <a:buNone/>
              <a:defRPr/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This course promises :</a:t>
            </a:r>
          </a:p>
          <a:p>
            <a:pPr eaLnBrk="1" fontAlgn="auto" hangingPunct="1">
              <a:buFont typeface="Wingdings" pitchFamily="2" charset="2"/>
              <a:buChar char="Ø"/>
              <a:defRPr/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To give you a ‘</a:t>
            </a:r>
            <a:r>
              <a:rPr lang="en-US" sz="2600" i="1" dirty="0" err="1" smtClean="0">
                <a:latin typeface="Calibri" pitchFamily="34" charset="0"/>
                <a:cs typeface="Calibri" pitchFamily="34" charset="0"/>
              </a:rPr>
              <a:t>Kavach</a:t>
            </a:r>
            <a:r>
              <a:rPr lang="en-US" sz="2600" i="1" dirty="0" smtClean="0">
                <a:latin typeface="Calibri" pitchFamily="34" charset="0"/>
                <a:cs typeface="Calibri" pitchFamily="34" charset="0"/>
              </a:rPr>
              <a:t>/</a:t>
            </a:r>
            <a:r>
              <a:rPr lang="en-US" sz="2600" i="1" dirty="0" err="1" smtClean="0">
                <a:latin typeface="Calibri" pitchFamily="34" charset="0"/>
                <a:cs typeface="Calibri" pitchFamily="34" charset="0"/>
              </a:rPr>
              <a:t>Taveez</a:t>
            </a:r>
            <a:r>
              <a:rPr lang="en-US" sz="2600" dirty="0" smtClean="0">
                <a:latin typeface="Calibri" pitchFamily="34" charset="0"/>
                <a:cs typeface="Calibri" pitchFamily="34" charset="0"/>
              </a:rPr>
              <a:t>’: </a:t>
            </a:r>
          </a:p>
          <a:p>
            <a:pPr marL="0" indent="0" eaLnBrk="1" fontAlgn="auto" hangingPunct="1">
              <a:buFont typeface="Arial" pitchFamily="34" charset="0"/>
              <a:buNone/>
              <a:defRPr/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          - a protector-cum-guide :</a:t>
            </a:r>
          </a:p>
          <a:p>
            <a:pPr marL="0" indent="0" eaLnBrk="1" fontAlgn="auto" hangingPunct="1">
              <a:buFont typeface="Arial" pitchFamily="34" charset="0"/>
              <a:buNone/>
              <a:defRPr/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          - so that you can fly with full confidence</a:t>
            </a:r>
          </a:p>
          <a:p>
            <a:pPr marL="0" indent="0" eaLnBrk="1" fontAlgn="auto" hangingPunct="1">
              <a:buFont typeface="Arial" pitchFamily="34" charset="0"/>
              <a:buNone/>
              <a:defRPr/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          - in your own </a:t>
            </a:r>
            <a:r>
              <a:rPr lang="en-US" sz="2600" u="sng" dirty="0" smtClean="0">
                <a:latin typeface="Calibri" pitchFamily="34" charset="0"/>
                <a:cs typeface="Calibri" pitchFamily="34" charset="0"/>
              </a:rPr>
              <a:t>300%</a:t>
            </a:r>
            <a:r>
              <a:rPr lang="en-US" sz="2600" dirty="0" smtClean="0">
                <a:latin typeface="Calibri" pitchFamily="34" charset="0"/>
                <a:cs typeface="Calibri" pitchFamily="34" charset="0"/>
              </a:rPr>
              <a:t> ability</a:t>
            </a:r>
          </a:p>
          <a:p>
            <a:pPr eaLnBrk="1" fontAlgn="auto" hangingPunct="1">
              <a:buFont typeface="Arial" pitchFamily="34" charset="0"/>
              <a:buChar char="•"/>
              <a:defRPr/>
            </a:pPr>
            <a:endParaRPr lang="en-US" sz="2600" dirty="0" smtClean="0">
              <a:latin typeface="Calibri" pitchFamily="34" charset="0"/>
              <a:cs typeface="Calibri" pitchFamily="34" charset="0"/>
            </a:endParaRPr>
          </a:p>
          <a:p>
            <a:pPr eaLnBrk="1" fontAlgn="auto" hangingPunct="1">
              <a:buFont typeface="Wingdings" pitchFamily="2" charset="2"/>
              <a:buChar char="Ø"/>
              <a:defRPr/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To help you go </a:t>
            </a:r>
            <a:r>
              <a:rPr lang="en-US" sz="3000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M A D</a:t>
            </a:r>
          </a:p>
          <a:p>
            <a:pPr eaLnBrk="1" fontAlgn="auto" hangingPunct="1">
              <a:buFontTx/>
              <a:buNone/>
              <a:defRPr/>
            </a:pPr>
            <a:r>
              <a:rPr lang="en-US" sz="30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                          </a:t>
            </a:r>
            <a:r>
              <a:rPr lang="en-US" sz="3000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M </a:t>
            </a:r>
            <a:r>
              <a:rPr lang="en-US" sz="3000" dirty="0" err="1" smtClean="0">
                <a:latin typeface="Calibri" pitchFamily="34" charset="0"/>
                <a:cs typeface="Calibri" pitchFamily="34" charset="0"/>
              </a:rPr>
              <a:t>ake</a:t>
            </a:r>
            <a:r>
              <a:rPr lang="en-US" sz="30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eaLnBrk="1" fontAlgn="auto" hangingPunct="1">
              <a:buFontTx/>
              <a:buNone/>
              <a:defRPr/>
            </a:pPr>
            <a:r>
              <a:rPr lang="en-US" sz="30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                              </a:t>
            </a:r>
            <a:r>
              <a:rPr lang="en-US" sz="3000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A</a:t>
            </a:r>
            <a:r>
              <a:rPr lang="en-US" sz="30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eaLnBrk="1" fontAlgn="auto" hangingPunct="1">
              <a:buFontTx/>
              <a:buNone/>
              <a:defRPr/>
            </a:pPr>
            <a:r>
              <a:rPr lang="en-US" sz="30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                                  </a:t>
            </a:r>
            <a:r>
              <a:rPr lang="en-US" sz="3000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D </a:t>
            </a:r>
            <a:r>
              <a:rPr lang="en-US" sz="3000" dirty="0" err="1" smtClean="0">
                <a:latin typeface="Calibri" pitchFamily="34" charset="0"/>
                <a:cs typeface="Calibri" pitchFamily="34" charset="0"/>
              </a:rPr>
              <a:t>ifference</a:t>
            </a:r>
            <a:endParaRPr lang="en-US" sz="3000" dirty="0" smtClean="0">
              <a:latin typeface="Calibri" pitchFamily="34" charset="0"/>
              <a:cs typeface="Calibri" pitchFamily="34" charset="0"/>
            </a:endParaRPr>
          </a:p>
          <a:p>
            <a:pPr eaLnBrk="1" fontAlgn="auto" hangingPunct="1">
              <a:buFontTx/>
              <a:buNone/>
              <a:defRPr/>
            </a:pPr>
            <a:r>
              <a:rPr lang="en-US" sz="2800" dirty="0" smtClean="0">
                <a:solidFill>
                  <a:schemeClr val="tx2"/>
                </a:solidFill>
                <a:latin typeface="Verdana" pitchFamily="34" charset="0"/>
              </a:rPr>
              <a:t> </a:t>
            </a:r>
            <a:endParaRPr lang="en-US" sz="3600" dirty="0" smtClean="0">
              <a:solidFill>
                <a:schemeClr val="tx2"/>
              </a:solidFill>
              <a:latin typeface="DevLys 01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4000" cap="none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But why ???</a:t>
            </a:r>
            <a:endParaRPr lang="en-US" sz="4000" dirty="0" smtClean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1F3EB689-FE8D-4AE4-99FB-3D868EEFA586}" type="slidenum">
              <a:rPr lang="en-US" smtClean="0"/>
              <a:pPr eaLnBrk="1" hangingPunct="1"/>
              <a:t>16</a:t>
            </a:fld>
            <a:endParaRPr lang="en-US" smtClean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57200" y="1828800"/>
            <a:ext cx="8229600" cy="4876800"/>
          </a:xfrm>
        </p:spPr>
        <p:txBody>
          <a:bodyPr/>
          <a:lstStyle/>
          <a:p>
            <a:pPr algn="ctr" eaLnBrk="1" fontAlgn="auto" hangingPunct="1">
              <a:buFontTx/>
              <a:buNone/>
              <a:defRPr/>
            </a:pPr>
            <a:r>
              <a:rPr lang="en-GB" sz="2800" i="1" dirty="0" smtClean="0">
                <a:latin typeface="Calibri" pitchFamily="34" charset="0"/>
                <a:cs typeface="Calibri" pitchFamily="34" charset="0"/>
              </a:rPr>
              <a:t>Because</a:t>
            </a:r>
          </a:p>
          <a:p>
            <a:pPr algn="ctr" eaLnBrk="1" fontAlgn="auto" hangingPunct="1">
              <a:buFontTx/>
              <a:buNone/>
              <a:defRPr/>
            </a:pPr>
            <a:r>
              <a:rPr lang="en-GB" sz="2800" i="1" dirty="0" smtClean="0">
                <a:latin typeface="Calibri" pitchFamily="34" charset="0"/>
                <a:cs typeface="Calibri" pitchFamily="34" charset="0"/>
              </a:rPr>
              <a:t>that’s</a:t>
            </a:r>
          </a:p>
          <a:p>
            <a:pPr algn="ctr" eaLnBrk="1" fontAlgn="auto" hangingPunct="1">
              <a:buFontTx/>
              <a:buNone/>
              <a:defRPr/>
            </a:pPr>
            <a:r>
              <a:rPr lang="en-GB" sz="2800" i="1" dirty="0" smtClean="0">
                <a:latin typeface="Calibri" pitchFamily="34" charset="0"/>
                <a:cs typeface="Calibri" pitchFamily="34" charset="0"/>
              </a:rPr>
              <a:t>the secret ingredient</a:t>
            </a:r>
          </a:p>
          <a:p>
            <a:pPr algn="ctr" eaLnBrk="1" fontAlgn="auto" hangingPunct="1">
              <a:buFontTx/>
              <a:buNone/>
              <a:defRPr/>
            </a:pPr>
            <a:r>
              <a:rPr lang="en-GB" sz="2800" i="1" dirty="0" smtClean="0">
                <a:latin typeface="Calibri" pitchFamily="34" charset="0"/>
                <a:cs typeface="Calibri" pitchFamily="34" charset="0"/>
              </a:rPr>
              <a:t>to </a:t>
            </a:r>
            <a:r>
              <a:rPr lang="en-GB" sz="2800" i="1" dirty="0" err="1" smtClean="0">
                <a:latin typeface="Calibri" pitchFamily="34" charset="0"/>
                <a:cs typeface="Calibri" pitchFamily="34" charset="0"/>
              </a:rPr>
              <a:t>succe</a:t>
            </a:r>
            <a:r>
              <a:rPr lang="en-GB" sz="3200" i="1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$$</a:t>
            </a:r>
          </a:p>
          <a:p>
            <a:pPr algn="ctr" eaLnBrk="1" fontAlgn="auto" hangingPunct="1">
              <a:buFontTx/>
              <a:buNone/>
              <a:defRPr/>
            </a:pPr>
            <a:endParaRPr lang="en-GB" sz="4000" i="1" dirty="0" smtClean="0">
              <a:latin typeface="Verdana" pitchFamily="34" charset="0"/>
            </a:endParaRPr>
          </a:p>
          <a:p>
            <a:pPr algn="ctr" eaLnBrk="1" fontAlgn="auto" hangingPunct="1">
              <a:buFontTx/>
              <a:buNone/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000" cap="none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Are we ready for liftoff ???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AD4721B2-F9ED-42F7-89D4-49FFE0661148}" type="slidenum">
              <a:rPr lang="en-US" smtClean="0"/>
              <a:pPr eaLnBrk="1" hangingPunct="1"/>
              <a:t>17</a:t>
            </a:fld>
            <a:endParaRPr lang="en-US" smtClean="0"/>
          </a:p>
        </p:txBody>
      </p:sp>
      <p:sp>
        <p:nvSpPr>
          <p:cNvPr id="18436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57200" y="1371600"/>
            <a:ext cx="8229600" cy="5715000"/>
          </a:xfrm>
        </p:spPr>
        <p:txBody>
          <a:bodyPr>
            <a:normAutofit/>
          </a:bodyPr>
          <a:lstStyle/>
          <a:p>
            <a:pPr algn="ctr" eaLnBrk="1" fontAlgn="auto" hangingPunct="1">
              <a:buFontTx/>
              <a:buNone/>
              <a:defRPr/>
            </a:pPr>
            <a:r>
              <a:rPr lang="en-GB" sz="2800" dirty="0" smtClean="0">
                <a:latin typeface="Calibri" pitchFamily="34" charset="0"/>
                <a:cs typeface="Calibri" pitchFamily="34" charset="0"/>
              </a:rPr>
              <a:t>Of course, we are!</a:t>
            </a:r>
          </a:p>
          <a:p>
            <a:pPr algn="ctr" eaLnBrk="1" fontAlgn="auto" hangingPunct="1">
              <a:buFontTx/>
              <a:buNone/>
              <a:defRPr/>
            </a:pPr>
            <a:r>
              <a:rPr lang="en-GB" sz="2800" dirty="0" smtClean="0">
                <a:latin typeface="Calibri" pitchFamily="34" charset="0"/>
                <a:cs typeface="Calibri" pitchFamily="34" charset="0"/>
              </a:rPr>
              <a:t>Then let’s look forward to </a:t>
            </a:r>
          </a:p>
          <a:p>
            <a:pPr algn="ctr" eaLnBrk="1" fontAlgn="auto" hangingPunct="1">
              <a:buFontTx/>
              <a:buNone/>
              <a:defRPr/>
            </a:pPr>
            <a:r>
              <a:rPr lang="en-GB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GB" sz="2800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h a v i n g   f u n </a:t>
            </a:r>
          </a:p>
          <a:p>
            <a:pPr algn="ctr" eaLnBrk="1" fontAlgn="auto" hangingPunct="1">
              <a:buFontTx/>
              <a:buNone/>
              <a:defRPr/>
            </a:pPr>
            <a:r>
              <a:rPr lang="en-GB" sz="2800" dirty="0" smtClean="0">
                <a:latin typeface="Calibri" pitchFamily="34" charset="0"/>
                <a:cs typeface="Calibri" pitchFamily="34" charset="0"/>
              </a:rPr>
              <a:t>while working hard</a:t>
            </a:r>
          </a:p>
          <a:p>
            <a:pPr algn="ctr" eaLnBrk="1" fontAlgn="auto" hangingPunct="1">
              <a:buFontTx/>
              <a:buNone/>
              <a:defRPr/>
            </a:pPr>
            <a:r>
              <a:rPr lang="en-GB" sz="2800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t o  s c o r e   r u n s</a:t>
            </a:r>
          </a:p>
          <a:p>
            <a:pPr algn="ctr" eaLnBrk="1" fontAlgn="auto" hangingPunct="1">
              <a:buFontTx/>
              <a:buNone/>
              <a:defRPr/>
            </a:pPr>
            <a:r>
              <a:rPr lang="en-GB" sz="2800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t o g e t h e r </a:t>
            </a:r>
          </a:p>
          <a:p>
            <a:pPr algn="ctr" eaLnBrk="1" fontAlgn="auto" hangingPunct="1">
              <a:buFontTx/>
              <a:buNone/>
              <a:defRPr/>
            </a:pPr>
            <a:r>
              <a:rPr lang="en-GB" sz="2800" dirty="0" smtClean="0">
                <a:latin typeface="Calibri" pitchFamily="34" charset="0"/>
                <a:cs typeface="Calibri" pitchFamily="34" charset="0"/>
              </a:rPr>
              <a:t>in a 4-month long super partnership</a:t>
            </a:r>
          </a:p>
          <a:p>
            <a:pPr algn="ctr" eaLnBrk="1" fontAlgn="auto" hangingPunct="1">
              <a:buFontTx/>
              <a:buNone/>
              <a:defRPr/>
            </a:pPr>
            <a:endParaRPr lang="en-GB" dirty="0" smtClean="0">
              <a:latin typeface="Verdana" pitchFamily="34" charset="0"/>
            </a:endParaRPr>
          </a:p>
          <a:p>
            <a:pPr algn="ctr" eaLnBrk="1" fontAlgn="auto" hangingPunct="1">
              <a:buFontTx/>
              <a:buNone/>
              <a:defRPr/>
            </a:pPr>
            <a:r>
              <a:rPr lang="en-GB" sz="4400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... !!! ...</a:t>
            </a:r>
          </a:p>
          <a:p>
            <a:pPr algn="ctr" eaLnBrk="1" fontAlgn="auto" hangingPunct="1">
              <a:buFontTx/>
              <a:buNone/>
              <a:defRPr/>
            </a:pPr>
            <a:endParaRPr lang="en-GB" i="1" dirty="0" smtClean="0">
              <a:latin typeface="Verdana" pitchFamily="34" charset="0"/>
            </a:endParaRPr>
          </a:p>
          <a:p>
            <a:pPr algn="ctr" eaLnBrk="1" fontAlgn="auto" hangingPunct="1">
              <a:buFontTx/>
              <a:buNone/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7924800" cy="868362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endParaRPr lang="en-GB" sz="4000" cap="none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084BAEFC-17A3-4FC2-8F2F-D26BD59D92A1}" type="slidenum">
              <a:rPr lang="en-US" smtClean="0">
                <a:solidFill>
                  <a:srgbClr val="FFFFFF"/>
                </a:solidFill>
              </a:rPr>
              <a:pPr eaLnBrk="1" hangingPunct="1"/>
              <a:t>18</a:t>
            </a:fld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algn="ctr">
              <a:defRPr/>
            </a:pPr>
            <a:endParaRPr lang="en-GB" sz="2400" dirty="0" smtClean="0">
              <a:latin typeface="Calibri" pitchFamily="34" charset="0"/>
              <a:cs typeface="Calibri" pitchFamily="34" charset="0"/>
            </a:endParaRPr>
          </a:p>
          <a:p>
            <a:pPr marL="0" indent="0" algn="ctr">
              <a:buNone/>
              <a:defRPr/>
            </a:pPr>
            <a:r>
              <a:rPr lang="en-GB" sz="4000" spc="5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Tips for Presentations</a:t>
            </a:r>
            <a:endParaRPr lang="en-GB" sz="4000" dirty="0"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endParaRPr lang="en-GB" sz="2400" dirty="0" smtClean="0">
              <a:latin typeface="Calibri" pitchFamily="34" charset="0"/>
              <a:cs typeface="Calibri" pitchFamily="34" charset="0"/>
            </a:endParaRPr>
          </a:p>
          <a:p>
            <a:pPr marL="0" indent="0" algn="ctr">
              <a:buNone/>
              <a:defRPr/>
            </a:pPr>
            <a:r>
              <a:rPr lang="en-GB" sz="2400" i="1" dirty="0" smtClean="0">
                <a:latin typeface="Calibri" pitchFamily="34" charset="0"/>
                <a:cs typeface="Calibri" pitchFamily="34" charset="0"/>
              </a:rPr>
              <a:t>Telling a Story Effectively</a:t>
            </a:r>
          </a:p>
          <a:p>
            <a:pPr marL="0" indent="0" algn="ctr">
              <a:buNone/>
              <a:defRPr/>
            </a:pPr>
            <a:endParaRPr lang="en-GB" sz="2400" i="1" dirty="0">
              <a:latin typeface="Calibri" pitchFamily="34" charset="0"/>
              <a:cs typeface="Calibri" pitchFamily="34" charset="0"/>
            </a:endParaRPr>
          </a:p>
          <a:p>
            <a:pPr marL="0" indent="0" algn="ctr">
              <a:buNone/>
              <a:defRPr/>
            </a:pPr>
            <a:endParaRPr lang="en-GB" sz="2400" i="1" dirty="0" smtClean="0">
              <a:latin typeface="Calibri" pitchFamily="34" charset="0"/>
              <a:cs typeface="Calibri" pitchFamily="34" charset="0"/>
            </a:endParaRPr>
          </a:p>
          <a:p>
            <a:pPr marL="0" indent="0" algn="ctr">
              <a:buNone/>
              <a:defRPr/>
            </a:pPr>
            <a:endParaRPr lang="en-GB" sz="2400" i="1" dirty="0">
              <a:latin typeface="Calibri" pitchFamily="34" charset="0"/>
              <a:cs typeface="Calibri" pitchFamily="34" charset="0"/>
            </a:endParaRPr>
          </a:p>
          <a:p>
            <a:pPr marL="0" indent="0" algn="ctr">
              <a:buNone/>
              <a:defRPr/>
            </a:pPr>
            <a:r>
              <a:rPr lang="en-GB" sz="2000" dirty="0" smtClean="0">
                <a:latin typeface="Calibri" pitchFamily="34" charset="0"/>
                <a:cs typeface="Calibri" pitchFamily="34" charset="0"/>
              </a:rPr>
              <a:t>Aug 2019</a:t>
            </a:r>
          </a:p>
          <a:p>
            <a:pPr algn="ctr">
              <a:defRPr/>
            </a:pPr>
            <a:endParaRPr lang="en-GB" sz="24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70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295400"/>
            <a:ext cx="8153400" cy="5334000"/>
          </a:xfrm>
        </p:spPr>
        <p:txBody>
          <a:bodyPr>
            <a:noAutofit/>
          </a:bodyPr>
          <a:lstStyle/>
          <a:p>
            <a:pPr eaLnBrk="1" fontAlgn="auto" hangingPunct="1">
              <a:buFont typeface="Arial" pitchFamily="34" charset="0"/>
              <a:buNone/>
              <a:defRPr/>
            </a:pPr>
            <a:endParaRPr lang="en-GB" sz="28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eaLnBrk="1" fontAlgn="auto" hangingPunct="1">
              <a:buFont typeface="Arial" pitchFamily="34" charset="0"/>
              <a:buNone/>
              <a:defRPr/>
            </a:pPr>
            <a:r>
              <a:rPr lang="en-GB" sz="2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Approach</a:t>
            </a:r>
          </a:p>
          <a:p>
            <a:pPr eaLnBrk="1" fontAlgn="auto" hangingPunct="1">
              <a:buFont typeface="Arial" pitchFamily="34" charset="0"/>
              <a:buNone/>
              <a:defRPr/>
            </a:pPr>
            <a:r>
              <a:rPr lang="en-GB" sz="2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Preparation</a:t>
            </a:r>
          </a:p>
          <a:p>
            <a:pPr eaLnBrk="1" fontAlgn="auto" hangingPunct="1">
              <a:buFont typeface="Arial" pitchFamily="34" charset="0"/>
              <a:buNone/>
              <a:defRPr/>
            </a:pPr>
            <a:r>
              <a:rPr lang="en-GB" sz="2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Contents</a:t>
            </a:r>
          </a:p>
          <a:p>
            <a:pPr>
              <a:defRPr/>
            </a:pPr>
            <a:r>
              <a:rPr lang="en-GB" sz="28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Look &amp; feel</a:t>
            </a:r>
            <a:endParaRPr lang="en-GB" sz="28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eaLnBrk="1" fontAlgn="auto" hangingPunct="1">
              <a:buFont typeface="Arial" pitchFamily="34" charset="0"/>
              <a:buNone/>
              <a:defRPr/>
            </a:pPr>
            <a:r>
              <a:rPr lang="en-GB" sz="2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Delivery</a:t>
            </a:r>
            <a:r>
              <a:rPr lang="en-GB" sz="2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"/>
            <a:ext cx="7772400" cy="1066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4000" cap="none" dirty="0" smtClean="0">
                <a:latin typeface="Times New Roman" pitchFamily="18" charset="0"/>
                <a:cs typeface="Times New Roman" pitchFamily="18" charset="0"/>
              </a:rPr>
              <a:t>Tips for Presentations</a:t>
            </a:r>
            <a:endParaRPr lang="en-GB" sz="4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14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7924800" cy="1020762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GB" sz="4000" cap="none" dirty="0" smtClean="0">
                <a:latin typeface="Times New Roman" pitchFamily="18" charset="0"/>
                <a:cs typeface="Times New Roman" pitchFamily="18" charset="0"/>
              </a:rPr>
              <a:t>Good Morning!</a:t>
            </a:r>
            <a:endParaRPr lang="en-GB" sz="4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705E62B3-5624-4CD5-BF80-590D583FAC5E}" type="slidenum">
              <a:rPr lang="en-US" smtClean="0"/>
              <a:pPr eaLnBrk="1" hangingPunct="1"/>
              <a:t>2</a:t>
            </a:fld>
            <a:endParaRPr lang="en-US" smtClean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57200" y="1600200"/>
            <a:ext cx="8458200" cy="4953000"/>
          </a:xfrm>
        </p:spPr>
        <p:txBody>
          <a:bodyPr/>
          <a:lstStyle/>
          <a:p>
            <a:pPr algn="ctr" eaLnBrk="1" fontAlgn="auto" hangingPunct="1">
              <a:buFontTx/>
              <a:buNone/>
              <a:defRPr/>
            </a:pPr>
            <a:r>
              <a:rPr lang="en-GB" sz="2800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Good morning !!</a:t>
            </a:r>
          </a:p>
          <a:p>
            <a:pPr algn="ctr" eaLnBrk="1" fontAlgn="auto" hangingPunct="1">
              <a:buFontTx/>
              <a:buNone/>
              <a:defRPr/>
            </a:pPr>
            <a:r>
              <a:rPr lang="en-GB" sz="2400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Good morning !!!</a:t>
            </a:r>
          </a:p>
          <a:p>
            <a:pPr algn="ctr" eaLnBrk="1" fontAlgn="auto" hangingPunct="1">
              <a:buFontTx/>
              <a:buNone/>
              <a:defRPr/>
            </a:pPr>
            <a:endParaRPr lang="en-GB" dirty="0" smtClean="0">
              <a:latin typeface="Verdana" pitchFamily="34" charset="0"/>
            </a:endParaRPr>
          </a:p>
          <a:p>
            <a:pPr algn="ctr" eaLnBrk="1" fontAlgn="auto" hangingPunct="1">
              <a:buFontTx/>
              <a:buNone/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Today is the 1</a:t>
            </a:r>
            <a:r>
              <a:rPr lang="en-GB" sz="2400" baseline="30000" dirty="0" smtClean="0">
                <a:latin typeface="Calibri" pitchFamily="34" charset="0"/>
                <a:cs typeface="Calibri" pitchFamily="34" charset="0"/>
              </a:rPr>
              <a:t>st</a:t>
            </a:r>
            <a:r>
              <a:rPr lang="en-GB" sz="2400" dirty="0" smtClean="0">
                <a:latin typeface="Calibri" pitchFamily="34" charset="0"/>
                <a:cs typeface="Calibri" pitchFamily="34" charset="0"/>
              </a:rPr>
              <a:t> day of</a:t>
            </a:r>
          </a:p>
          <a:p>
            <a:pPr algn="ctr" eaLnBrk="1" fontAlgn="auto" hangingPunct="1">
              <a:buFontTx/>
              <a:buNone/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 the rest of my life!</a:t>
            </a:r>
          </a:p>
          <a:p>
            <a:pPr eaLnBrk="1" fontAlgn="auto" hangingPunct="1">
              <a:buFontTx/>
              <a:buNone/>
              <a:defRPr/>
            </a:pPr>
            <a:endParaRPr lang="en-GB" sz="2400" dirty="0" smtClean="0">
              <a:latin typeface="Calibri" pitchFamily="34" charset="0"/>
              <a:cs typeface="Calibri" pitchFamily="34" charset="0"/>
            </a:endParaRPr>
          </a:p>
          <a:p>
            <a:pPr eaLnBrk="1" fontAlgn="auto" hangingPunct="1">
              <a:buFontTx/>
              <a:buNone/>
              <a:defRPr/>
            </a:pPr>
            <a:r>
              <a:rPr lang="en-GB" dirty="0" smtClean="0">
                <a:latin typeface="Verdana" pitchFamily="34" charset="0"/>
              </a:rPr>
              <a:t>		</a:t>
            </a:r>
          </a:p>
          <a:p>
            <a:pPr eaLnBrk="1" fontAlgn="auto" hangingPunct="1">
              <a:buFontTx/>
              <a:buNone/>
              <a:defRPr/>
            </a:pPr>
            <a:r>
              <a:rPr lang="en-GB" dirty="0" smtClean="0">
                <a:latin typeface="Verdana" pitchFamily="34" charset="0"/>
              </a:rPr>
              <a:t>				   </a:t>
            </a:r>
          </a:p>
          <a:p>
            <a:pPr eaLnBrk="1" fontAlgn="auto" hangingPunct="1">
              <a:buFontTx/>
              <a:buNone/>
              <a:defRPr/>
            </a:pPr>
            <a:r>
              <a:rPr lang="en-GB" dirty="0" smtClean="0">
                <a:latin typeface="Verdana" pitchFamily="34" charset="0"/>
              </a:rPr>
              <a:t>		</a:t>
            </a:r>
            <a:r>
              <a:rPr lang="en-GB" i="1" dirty="0" smtClean="0">
                <a:latin typeface="Verdana" pitchFamily="34" charset="0"/>
              </a:rPr>
              <a:t>		</a:t>
            </a:r>
          </a:p>
          <a:p>
            <a:pPr algn="ctr" eaLnBrk="1" fontAlgn="auto" hangingPunct="1">
              <a:buFontTx/>
              <a:buNone/>
              <a:defRPr/>
            </a:pPr>
            <a:endParaRPr lang="en-GB" dirty="0" smtClean="0">
              <a:latin typeface="Verdana" pitchFamily="34" charset="0"/>
            </a:endParaRPr>
          </a:p>
          <a:p>
            <a:pPr algn="ctr" eaLnBrk="1" fontAlgn="auto" hangingPunct="1">
              <a:buFontTx/>
              <a:buNone/>
              <a:defRPr/>
            </a:pPr>
            <a:endParaRPr lang="en-GB" sz="3600" i="1" dirty="0" smtClean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295400"/>
            <a:ext cx="8153400" cy="5334000"/>
          </a:xfrm>
        </p:spPr>
        <p:txBody>
          <a:bodyPr>
            <a:noAutofit/>
          </a:bodyPr>
          <a:lstStyle/>
          <a:p>
            <a:pPr marL="457200" indent="-457200" algn="l" eaLnBrk="1" fontAlgn="auto" hangingPunct="1">
              <a:buFont typeface="Arial" panose="020B0604020202020204" pitchFamily="34" charset="0"/>
              <a:buChar char="•"/>
              <a:defRPr/>
            </a:pPr>
            <a:r>
              <a:rPr lang="en-GB" sz="2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Telling a </a:t>
            </a:r>
            <a:r>
              <a:rPr lang="en-GB" sz="2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story</a:t>
            </a:r>
          </a:p>
          <a:p>
            <a:pPr marL="914400" lvl="1" indent="-457200" algn="l">
              <a:buFont typeface="Arial" panose="020B0604020202020204" pitchFamily="34" charset="0"/>
              <a:buChar char="•"/>
              <a:defRPr/>
            </a:pPr>
            <a:r>
              <a:rPr lang="en-GB" sz="2800" i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‘</a:t>
            </a:r>
            <a:r>
              <a:rPr lang="en-GB" sz="2800" i="1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sur-aur-taal-</a:t>
            </a:r>
            <a:r>
              <a:rPr lang="en-GB" sz="2800" i="1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milana</a:t>
            </a:r>
            <a:r>
              <a:rPr lang="en-GB" sz="2800" i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’  </a:t>
            </a:r>
            <a:endParaRPr lang="en-GB" sz="2800" i="1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457200" indent="-457200" algn="l" eaLnBrk="1" fontAlgn="auto" hangingPunct="1">
              <a:buFont typeface="Arial" panose="020B0604020202020204" pitchFamily="34" charset="0"/>
              <a:buChar char="•"/>
              <a:defRPr/>
            </a:pPr>
            <a:r>
              <a:rPr lang="en-GB" sz="2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Keep audience in mind</a:t>
            </a:r>
          </a:p>
          <a:p>
            <a:pPr marL="914400" lvl="1" indent="-457200" algn="l">
              <a:buFont typeface="Arial" panose="020B0604020202020204" pitchFamily="34" charset="0"/>
              <a:buChar char="•"/>
              <a:defRPr/>
            </a:pPr>
            <a:r>
              <a:rPr lang="en-GB" sz="2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</a:t>
            </a:r>
            <a:r>
              <a:rPr lang="en-GB" sz="2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ake it </a:t>
            </a:r>
            <a:r>
              <a:rPr lang="en-GB" sz="2800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relevant</a:t>
            </a:r>
            <a:r>
              <a:rPr lang="en-GB" sz="2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to them</a:t>
            </a:r>
            <a:endParaRPr lang="en-GB" sz="2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  <a:defRPr/>
            </a:pPr>
            <a:r>
              <a:rPr lang="en-GB" sz="2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</a:t>
            </a:r>
            <a:r>
              <a:rPr lang="en-GB" sz="2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nvoke curiosity / mystery</a:t>
            </a:r>
          </a:p>
          <a:p>
            <a:pPr marL="457200" indent="-457200" algn="l">
              <a:buFont typeface="Arial" panose="020B0604020202020204" pitchFamily="34" charset="0"/>
              <a:buChar char="•"/>
              <a:defRPr/>
            </a:pPr>
            <a:r>
              <a:rPr lang="en-GB" sz="2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Work backwards</a:t>
            </a:r>
          </a:p>
          <a:p>
            <a:pPr marL="914400" lvl="1" indent="-457200" algn="l">
              <a:buFont typeface="Arial" panose="020B0604020202020204" pitchFamily="34" charset="0"/>
              <a:buChar char="•"/>
              <a:defRPr/>
            </a:pPr>
            <a:r>
              <a:rPr lang="en-GB" sz="2800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why</a:t>
            </a:r>
            <a:r>
              <a:rPr lang="en-GB" sz="2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is this topic relevant </a:t>
            </a:r>
          </a:p>
          <a:p>
            <a:pPr marL="914400" lvl="1" indent="-457200" algn="l">
              <a:buFont typeface="Arial" panose="020B0604020202020204" pitchFamily="34" charset="0"/>
              <a:buChar char="•"/>
              <a:defRPr/>
            </a:pPr>
            <a:r>
              <a:rPr lang="en-GB" sz="2800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what</a:t>
            </a:r>
            <a:r>
              <a:rPr lang="en-GB" sz="2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should be their ‘takeaways’ </a:t>
            </a:r>
          </a:p>
          <a:p>
            <a:pPr marL="914400" lvl="1" indent="-457200" algn="l">
              <a:buFont typeface="Arial" panose="020B0604020202020204" pitchFamily="34" charset="0"/>
              <a:buChar char="•"/>
              <a:defRPr/>
            </a:pPr>
            <a:r>
              <a:rPr lang="en-GB" sz="2800" dirty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h</a:t>
            </a:r>
            <a:r>
              <a:rPr lang="en-GB" sz="2800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ow</a:t>
            </a:r>
            <a:r>
              <a:rPr lang="en-GB" sz="2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should we present this story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"/>
            <a:ext cx="7772400" cy="1066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4000" cap="none" dirty="0" smtClean="0">
                <a:latin typeface="Times New Roman" pitchFamily="18" charset="0"/>
                <a:cs typeface="Times New Roman" pitchFamily="18" charset="0"/>
              </a:rPr>
              <a:t>Approach</a:t>
            </a:r>
            <a:endParaRPr lang="en-GB" sz="4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75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990600"/>
            <a:ext cx="8153400" cy="5715000"/>
          </a:xfrm>
        </p:spPr>
        <p:txBody>
          <a:bodyPr>
            <a:noAutofit/>
          </a:bodyPr>
          <a:lstStyle/>
          <a:p>
            <a:pPr marL="457200" indent="-457200" algn="l" eaLnBrk="1" fontAlgn="auto" hangingPunct="1">
              <a:buFont typeface="Arial" panose="020B0604020202020204" pitchFamily="34" charset="0"/>
              <a:buChar char="•"/>
              <a:defRPr/>
            </a:pPr>
            <a:r>
              <a:rPr lang="en-GB" sz="2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30 min: individual research (</a:t>
            </a:r>
            <a:r>
              <a:rPr lang="en-GB" sz="2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G</a:t>
            </a:r>
            <a:r>
              <a:rPr lang="en-GB" sz="2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oogle)</a:t>
            </a:r>
          </a:p>
          <a:p>
            <a:pPr marL="457200" indent="-457200" algn="l" eaLnBrk="1" fontAlgn="auto" hangingPunct="1">
              <a:buFont typeface="Arial" panose="020B0604020202020204" pitchFamily="34" charset="0"/>
              <a:buChar char="•"/>
              <a:defRPr/>
            </a:pPr>
            <a:r>
              <a:rPr lang="en-GB" sz="2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30 min: sit as a team and sort them</a:t>
            </a:r>
          </a:p>
          <a:p>
            <a:pPr marL="914400" lvl="1" indent="-457200" algn="l">
              <a:buFont typeface="Arial" panose="020B0604020202020204" pitchFamily="34" charset="0"/>
              <a:buChar char="•"/>
              <a:defRPr/>
            </a:pPr>
            <a:r>
              <a:rPr lang="en-GB" sz="2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distil to 7-10 points</a:t>
            </a:r>
          </a:p>
          <a:p>
            <a:pPr marL="457200" indent="-457200" algn="l">
              <a:buFont typeface="Arial" panose="020B0604020202020204" pitchFamily="34" charset="0"/>
              <a:buChar char="•"/>
              <a:defRPr/>
            </a:pPr>
            <a:r>
              <a:rPr lang="en-GB" sz="2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Share with APS and distil again</a:t>
            </a:r>
          </a:p>
          <a:p>
            <a:pPr marL="457200" indent="-457200" algn="l">
              <a:buFont typeface="Arial" panose="020B0604020202020204" pitchFamily="34" charset="0"/>
              <a:buChar char="•"/>
              <a:defRPr/>
            </a:pPr>
            <a:r>
              <a:rPr lang="en-GB" sz="2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Create ‘storyline’</a:t>
            </a:r>
          </a:p>
          <a:p>
            <a:pPr marL="914400" lvl="1" indent="-457200" algn="l">
              <a:buFont typeface="Arial" panose="020B0604020202020204" pitchFamily="34" charset="0"/>
              <a:buChar char="•"/>
              <a:defRPr/>
            </a:pPr>
            <a:r>
              <a:rPr lang="en-GB" sz="2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</a:t>
            </a:r>
            <a:r>
              <a:rPr lang="en-GB" sz="2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ecide on individual roles</a:t>
            </a:r>
          </a:p>
          <a:p>
            <a:pPr marL="914400" lvl="1" indent="-457200" algn="l">
              <a:buFont typeface="Arial" panose="020B0604020202020204" pitchFamily="34" charset="0"/>
              <a:buChar char="•"/>
              <a:defRPr/>
            </a:pPr>
            <a:r>
              <a:rPr lang="en-GB" sz="2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</a:t>
            </a:r>
            <a:r>
              <a:rPr lang="en-GB" sz="2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ppoint a ‘</a:t>
            </a:r>
            <a:r>
              <a:rPr lang="en-GB" sz="28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sutradhar</a:t>
            </a:r>
            <a:r>
              <a:rPr lang="en-GB" sz="2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’</a:t>
            </a:r>
          </a:p>
          <a:p>
            <a:pPr marL="457200" indent="-457200" algn="l">
              <a:buFont typeface="Arial" panose="020B0604020202020204" pitchFamily="34" charset="0"/>
              <a:buChar char="•"/>
              <a:defRPr/>
            </a:pPr>
            <a:r>
              <a:rPr lang="en-GB" sz="2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GB" sz="2800" baseline="30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st</a:t>
            </a:r>
            <a:r>
              <a:rPr lang="en-GB" sz="2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draft of </a:t>
            </a:r>
            <a:r>
              <a:rPr lang="en-GB" sz="28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ppt</a:t>
            </a:r>
            <a:r>
              <a:rPr lang="en-GB" sz="2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&gt;1 day before date</a:t>
            </a:r>
          </a:p>
          <a:p>
            <a:pPr marL="457200" indent="-457200" algn="l">
              <a:buFont typeface="Arial" panose="020B0604020202020204" pitchFamily="34" charset="0"/>
              <a:buChar char="•"/>
              <a:defRPr/>
            </a:pPr>
            <a:r>
              <a:rPr lang="en-GB" sz="2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GB" sz="2800" baseline="30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nd</a:t>
            </a:r>
            <a:r>
              <a:rPr lang="en-GB" sz="2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draft </a:t>
            </a:r>
            <a:r>
              <a:rPr lang="en-GB" sz="2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Discuss with APS (by </a:t>
            </a:r>
            <a:r>
              <a:rPr lang="en-GB" sz="2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evening </a:t>
            </a:r>
            <a:r>
              <a:rPr lang="en-GB" sz="2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before)</a:t>
            </a:r>
          </a:p>
          <a:p>
            <a:pPr marL="457200" indent="-457200" algn="l">
              <a:buFont typeface="Arial" panose="020B0604020202020204" pitchFamily="34" charset="0"/>
              <a:buChar char="•"/>
              <a:defRPr/>
            </a:pPr>
            <a:r>
              <a:rPr lang="en-GB" sz="2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Rehearse as a team (night before)</a:t>
            </a:r>
            <a:endParaRPr lang="en-GB" sz="2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  <a:defRPr/>
            </a:pPr>
            <a:endParaRPr lang="en-GB" sz="28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4000" cap="none" dirty="0" smtClean="0">
                <a:latin typeface="Times New Roman" pitchFamily="18" charset="0"/>
                <a:cs typeface="Times New Roman" pitchFamily="18" charset="0"/>
              </a:rPr>
              <a:t>Preparation</a:t>
            </a:r>
            <a:endParaRPr lang="en-GB" sz="4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74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295400"/>
            <a:ext cx="8153400" cy="5334000"/>
          </a:xfrm>
        </p:spPr>
        <p:txBody>
          <a:bodyPr>
            <a:noAutofit/>
          </a:bodyPr>
          <a:lstStyle/>
          <a:p>
            <a:pPr marL="457200" lvl="0" indent="-457200" algn="l">
              <a:buClr>
                <a:srgbClr val="DC9E1F"/>
              </a:buClr>
              <a:buFont typeface="Arial" pitchFamily="34" charset="0"/>
              <a:buChar char="•"/>
              <a:defRPr/>
            </a:pPr>
            <a:r>
              <a:rPr lang="en-GB" sz="2800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Crisp-Clear-Concise... + ‘</a:t>
            </a:r>
            <a:r>
              <a:rPr lang="en-GB" sz="2800" i="1" dirty="0" err="1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kaam</a:t>
            </a:r>
            <a:r>
              <a:rPr lang="en-GB" sz="2800" i="1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GB" sz="2800" i="1" dirty="0" err="1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ka</a:t>
            </a:r>
            <a:r>
              <a:rPr lang="en-GB" sz="2800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’ </a:t>
            </a:r>
            <a:r>
              <a:rPr lang="en-GB" sz="2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(relevant)</a:t>
            </a:r>
          </a:p>
          <a:p>
            <a:pPr marL="914400" lvl="1" indent="-457200" algn="l">
              <a:buFont typeface="Arial" panose="020B0604020202020204" pitchFamily="34" charset="0"/>
              <a:buChar char="•"/>
              <a:defRPr/>
            </a:pPr>
            <a:r>
              <a:rPr lang="en-GB" sz="2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</a:t>
            </a:r>
            <a:r>
              <a:rPr lang="en-GB" sz="2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void excess info / flamboyance</a:t>
            </a:r>
            <a:endParaRPr lang="en-GB" sz="2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457200" indent="-457200" algn="l" eaLnBrk="1" fontAlgn="auto" hangingPunct="1">
              <a:buFont typeface="Arial" panose="020B0604020202020204" pitchFamily="34" charset="0"/>
              <a:buChar char="•"/>
              <a:defRPr/>
            </a:pPr>
            <a:r>
              <a:rPr lang="en-GB" sz="2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Authentic sources</a:t>
            </a:r>
          </a:p>
          <a:p>
            <a:pPr marL="914400" lvl="1" indent="-457200" algn="l">
              <a:buFont typeface="Arial" panose="020B0604020202020204" pitchFamily="34" charset="0"/>
              <a:buChar char="•"/>
              <a:defRPr/>
            </a:pPr>
            <a:r>
              <a:rPr lang="en-GB" sz="2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</a:t>
            </a:r>
            <a:r>
              <a:rPr lang="en-GB" sz="2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refer .org / reputed sites</a:t>
            </a:r>
          </a:p>
          <a:p>
            <a:pPr marL="914400" lvl="1" indent="-457200" algn="l">
              <a:buFont typeface="Arial" panose="020B0604020202020204" pitchFamily="34" charset="0"/>
              <a:buChar char="•"/>
              <a:defRPr/>
            </a:pPr>
            <a:r>
              <a:rPr lang="en-GB" sz="2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</a:t>
            </a:r>
            <a:r>
              <a:rPr lang="en-GB" sz="2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inimise Wikipedia / avoid </a:t>
            </a:r>
            <a:r>
              <a:rPr lang="en-GB" sz="28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Quora</a:t>
            </a:r>
            <a:endParaRPr lang="en-GB" sz="28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  <a:defRPr/>
            </a:pPr>
            <a:r>
              <a:rPr lang="en-GB" sz="2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Facts, figures, graphs, visuals, short clips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"/>
            <a:ext cx="7772400" cy="1066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4000" cap="none" dirty="0" smtClean="0">
                <a:latin typeface="Times New Roman" pitchFamily="18" charset="0"/>
                <a:cs typeface="Times New Roman" pitchFamily="18" charset="0"/>
              </a:rPr>
              <a:t>Contents</a:t>
            </a:r>
            <a:endParaRPr lang="en-GB" sz="4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96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7924800" cy="868362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GB" sz="4000" cap="none" dirty="0" smtClean="0">
                <a:latin typeface="Times New Roman" pitchFamily="18" charset="0"/>
                <a:cs typeface="Times New Roman" pitchFamily="18" charset="0"/>
              </a:rPr>
              <a:t>Look &amp; Feel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084BAEFC-17A3-4FC2-8F2F-D26BD59D92A1}" type="slidenum">
              <a:rPr lang="en-US" smtClean="0"/>
              <a:pPr eaLnBrk="1" hangingPunct="1"/>
              <a:t>23</a:t>
            </a:fld>
            <a:endParaRPr lang="en-US" smtClean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838200" y="1219200"/>
            <a:ext cx="7848600" cy="49069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Black screen</a:t>
            </a:r>
          </a:p>
          <a:p>
            <a:pPr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White font</a:t>
            </a:r>
          </a:p>
          <a:p>
            <a:pPr lvl="1">
              <a:defRPr/>
            </a:pPr>
            <a:r>
              <a:rPr lang="en-GB" sz="2400" dirty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y</a:t>
            </a:r>
            <a:r>
              <a:rPr lang="en-GB" sz="2400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ellow</a:t>
            </a:r>
            <a:r>
              <a:rPr lang="en-GB" sz="2400" dirty="0" smtClean="0">
                <a:latin typeface="Calibri" pitchFamily="34" charset="0"/>
                <a:cs typeface="Calibri" pitchFamily="34" charset="0"/>
              </a:rPr>
              <a:t> for emphasis</a:t>
            </a:r>
          </a:p>
          <a:p>
            <a:pPr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Headings: Times New Roman 40</a:t>
            </a:r>
          </a:p>
          <a:p>
            <a:pPr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Text: Calibri 24</a:t>
            </a:r>
          </a:p>
          <a:p>
            <a:pPr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&lt; 10 lines on a slide… (fewer the better)</a:t>
            </a:r>
          </a:p>
          <a:p>
            <a:pPr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Bullet points or short phrases</a:t>
            </a:r>
          </a:p>
          <a:p>
            <a:pPr lvl="1"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avoid sentences</a:t>
            </a:r>
          </a:p>
          <a:p>
            <a:pPr>
              <a:defRPr/>
            </a:pPr>
            <a:endParaRPr lang="en-GB" sz="2400" dirty="0" smtClean="0"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endParaRPr lang="en-GB" sz="2400" dirty="0" smtClean="0"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endParaRPr lang="en-GB" sz="2400" dirty="0" smtClean="0"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endParaRPr lang="en-GB" sz="2400" dirty="0" smtClean="0"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endParaRPr lang="en-GB" sz="24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59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295400"/>
            <a:ext cx="8153400" cy="5334000"/>
          </a:xfrm>
        </p:spPr>
        <p:txBody>
          <a:bodyPr>
            <a:noAutofit/>
          </a:bodyPr>
          <a:lstStyle/>
          <a:p>
            <a:pPr marL="457200" lvl="0" indent="-457200" algn="l">
              <a:buClr>
                <a:srgbClr val="DC9E1F"/>
              </a:buClr>
              <a:buFont typeface="Arial" pitchFamily="34" charset="0"/>
              <a:buChar char="•"/>
              <a:defRPr/>
            </a:pPr>
            <a:r>
              <a:rPr lang="en-GB" sz="2800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Crisp-Clear-Concise... + ‘</a:t>
            </a:r>
            <a:r>
              <a:rPr lang="en-GB" sz="2800" i="1" dirty="0" err="1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kaam</a:t>
            </a:r>
            <a:r>
              <a:rPr lang="en-GB" sz="2800" i="1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GB" sz="2800" i="1" dirty="0" err="1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ka</a:t>
            </a:r>
            <a:r>
              <a:rPr lang="en-GB" sz="2800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’ </a:t>
            </a:r>
            <a:r>
              <a:rPr lang="en-GB" sz="2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(relevant)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"/>
            <a:ext cx="7772400" cy="1066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4000" cap="none" dirty="0" smtClean="0">
                <a:latin typeface="Times New Roman" pitchFamily="18" charset="0"/>
                <a:cs typeface="Times New Roman" pitchFamily="18" charset="0"/>
              </a:rPr>
              <a:t>Delivery</a:t>
            </a:r>
            <a:endParaRPr lang="en-GB" sz="4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37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7924800" cy="639762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GB" sz="4000" cap="none" dirty="0" smtClean="0">
                <a:latin typeface="Times New Roman" pitchFamily="18" charset="0"/>
                <a:cs typeface="Times New Roman" pitchFamily="18" charset="0"/>
              </a:rPr>
              <a:t>Must ensure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084BAEFC-17A3-4FC2-8F2F-D26BD59D92A1}" type="slidenum">
              <a:rPr lang="en-US" smtClean="0">
                <a:solidFill>
                  <a:srgbClr val="FFFFFF"/>
                </a:solidFill>
              </a:rPr>
              <a:pPr eaLnBrk="1" hangingPunct="1"/>
              <a:t>25</a:t>
            </a:fld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609600" y="914400"/>
            <a:ext cx="8077200" cy="5562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Title page: </a:t>
            </a:r>
          </a:p>
          <a:p>
            <a:pPr lvl="1"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Title of presentation</a:t>
            </a:r>
          </a:p>
          <a:p>
            <a:pPr lvl="1"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team names in alphabetical order</a:t>
            </a:r>
          </a:p>
          <a:p>
            <a:pPr lvl="1">
              <a:defRPr/>
            </a:pPr>
            <a:r>
              <a:rPr lang="en-GB" sz="2400" dirty="0">
                <a:latin typeface="Calibri" pitchFamily="34" charset="0"/>
                <a:cs typeface="Calibri" pitchFamily="34" charset="0"/>
              </a:rPr>
              <a:t>d</a:t>
            </a:r>
            <a:r>
              <a:rPr lang="en-GB" sz="2400" dirty="0" smtClean="0">
                <a:latin typeface="Calibri" pitchFamily="34" charset="0"/>
                <a:cs typeface="Calibri" pitchFamily="34" charset="0"/>
              </a:rPr>
              <a:t>ate </a:t>
            </a:r>
          </a:p>
          <a:p>
            <a:pPr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Insert slide numbers</a:t>
            </a:r>
          </a:p>
          <a:p>
            <a:pPr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Spell check / figures in integers or 1 decimal</a:t>
            </a:r>
          </a:p>
          <a:p>
            <a:pPr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At the end:</a:t>
            </a:r>
          </a:p>
          <a:p>
            <a:pPr lvl="1"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List of references, </a:t>
            </a:r>
            <a:r>
              <a:rPr lang="en-GB" sz="2400" dirty="0" err="1" smtClean="0">
                <a:latin typeface="Calibri" pitchFamily="34" charset="0"/>
                <a:cs typeface="Calibri" pitchFamily="34" charset="0"/>
              </a:rPr>
              <a:t>incl</a:t>
            </a:r>
            <a:r>
              <a:rPr lang="en-GB" sz="2400" dirty="0" smtClean="0">
                <a:latin typeface="Calibri" pitchFamily="34" charset="0"/>
                <a:cs typeface="Calibri" pitchFamily="34" charset="0"/>
              </a:rPr>
              <a:t> ‘don’t go to’ list</a:t>
            </a:r>
          </a:p>
          <a:p>
            <a:pPr lvl="1"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Dedication slide</a:t>
            </a:r>
          </a:p>
          <a:p>
            <a:pPr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Time limit: target for 12 min (&lt; 15 is ok)                                 </a:t>
            </a:r>
            <a:endParaRPr lang="en-GB" sz="4400" dirty="0">
              <a:solidFill>
                <a:srgbClr val="FFFF00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  <a:defRPr/>
            </a:pPr>
            <a:endParaRPr lang="en-GB" sz="2400" dirty="0" smtClean="0"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endParaRPr lang="en-GB" sz="2400" dirty="0" smtClean="0"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endParaRPr lang="en-GB" sz="2400" dirty="0" smtClean="0"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endParaRPr lang="en-GB" sz="24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0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GB" sz="4000" cap="none" dirty="0" smtClean="0"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87B7C199-BCD3-4467-B4B7-B29A991BE002}" type="slidenum">
              <a:rPr lang="en-US" smtClean="0">
                <a:solidFill>
                  <a:srgbClr val="FFFFFF"/>
                </a:solidFill>
              </a:rPr>
              <a:pPr eaLnBrk="1" hangingPunct="1"/>
              <a:t>26</a:t>
            </a:fld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eaLnBrk="1" fontAlgn="auto" hangingPunct="1">
              <a:buFont typeface="Wingdings" pitchFamily="2" charset="2"/>
              <a:buChar char="Ø"/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Sites to visit:</a:t>
            </a:r>
          </a:p>
          <a:p>
            <a:pPr lvl="1" eaLnBrk="1" fontAlgn="auto" hangingPunct="1">
              <a:buFont typeface="Wingdings" pitchFamily="2" charset="2"/>
              <a:buChar char="ü"/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 ……. </a:t>
            </a:r>
          </a:p>
          <a:p>
            <a:pPr lvl="1" eaLnBrk="1" fontAlgn="auto" hangingPunct="1">
              <a:buFont typeface="Wingdings" pitchFamily="2" charset="2"/>
              <a:buChar char="ü"/>
              <a:defRPr/>
            </a:pPr>
            <a:r>
              <a:rPr lang="en-GB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GB" sz="2400" dirty="0" smtClean="0">
                <a:latin typeface="Calibri" pitchFamily="34" charset="0"/>
                <a:cs typeface="Calibri" pitchFamily="34" charset="0"/>
              </a:rPr>
              <a:t>……. </a:t>
            </a:r>
          </a:p>
          <a:p>
            <a:pPr marL="457200" lvl="1" indent="0" eaLnBrk="1" fontAlgn="auto" hangingPunct="1">
              <a:buFont typeface="Arial" charset="0"/>
              <a:buNone/>
              <a:defRPr/>
            </a:pPr>
            <a:endParaRPr lang="en-GB" sz="2400" dirty="0" smtClean="0">
              <a:latin typeface="Calibri" pitchFamily="34" charset="0"/>
              <a:cs typeface="Calibri" pitchFamily="34" charset="0"/>
            </a:endParaRPr>
          </a:p>
          <a:p>
            <a:pPr eaLnBrk="1" fontAlgn="auto" hangingPunct="1">
              <a:buFont typeface="Wingdings" pitchFamily="2" charset="2"/>
              <a:buChar char="Ø"/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Sites to avoid:</a:t>
            </a:r>
          </a:p>
          <a:p>
            <a:pPr lvl="1" eaLnBrk="1" fontAlgn="auto" hangingPunct="1">
              <a:buFont typeface="Calibri" pitchFamily="34" charset="0"/>
              <a:buChar char="×"/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…….</a:t>
            </a:r>
          </a:p>
          <a:p>
            <a:pPr lvl="1" eaLnBrk="1" fontAlgn="auto" hangingPunct="1">
              <a:buFont typeface="Calibri" pitchFamily="34" charset="0"/>
              <a:buChar char="×"/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……. </a:t>
            </a:r>
          </a:p>
          <a:p>
            <a:pPr eaLnBrk="1" fontAlgn="auto" hangingPunct="1">
              <a:buFont typeface="Arial" pitchFamily="34" charset="0"/>
              <a:buChar char="•"/>
              <a:defRPr/>
            </a:pPr>
            <a:endParaRPr lang="en-GB" dirty="0" smtClean="0"/>
          </a:p>
          <a:p>
            <a:pPr algn="ctr" eaLnBrk="1" fontAlgn="auto" hangingPunct="1">
              <a:buFontTx/>
              <a:buNone/>
              <a:defRPr/>
            </a:pPr>
            <a:endParaRPr lang="en-GB" dirty="0" smtClean="0">
              <a:latin typeface="Verdana" pitchFamily="34" charset="0"/>
            </a:endParaRPr>
          </a:p>
          <a:p>
            <a:pPr algn="ctr" eaLnBrk="1" fontAlgn="auto" hangingPunct="1">
              <a:buFontTx/>
              <a:buNone/>
              <a:defRPr/>
            </a:pPr>
            <a:endParaRPr lang="en-GB" sz="3600" i="1" dirty="0" smtClean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4000" cap="none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Dedication</a:t>
            </a:r>
            <a:endParaRPr lang="en-US" sz="4000" dirty="0" smtClean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C8F81FA5-4003-44F4-9316-58C53808FD41}" type="slidenum">
              <a:rPr lang="en-US" smtClean="0">
                <a:solidFill>
                  <a:srgbClr val="FFFFFF"/>
                </a:solidFill>
              </a:rPr>
              <a:pPr eaLnBrk="1" hangingPunct="1"/>
              <a:t>27</a:t>
            </a:fld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57200" y="1828800"/>
            <a:ext cx="8229600" cy="4876800"/>
          </a:xfrm>
        </p:spPr>
        <p:txBody>
          <a:bodyPr/>
          <a:lstStyle/>
          <a:p>
            <a:pPr algn="ctr" eaLnBrk="1" fontAlgn="auto" hangingPunct="1">
              <a:buFontTx/>
              <a:buNone/>
              <a:defRPr/>
            </a:pPr>
            <a:endParaRPr lang="en-GB" sz="4000" i="1" dirty="0" smtClean="0">
              <a:latin typeface="Verdana" pitchFamily="34" charset="0"/>
            </a:endParaRPr>
          </a:p>
          <a:p>
            <a:pPr algn="ctr" eaLnBrk="1" fontAlgn="auto" hangingPunct="1">
              <a:buFontTx/>
              <a:buNone/>
              <a:defRPr/>
            </a:pPr>
            <a:r>
              <a:rPr lang="en-GB" sz="2800" i="1" dirty="0" smtClean="0">
                <a:latin typeface="Calibri" pitchFamily="34" charset="0"/>
                <a:cs typeface="Calibri" pitchFamily="34" charset="0"/>
              </a:rPr>
              <a:t>This presentation </a:t>
            </a:r>
          </a:p>
          <a:p>
            <a:pPr algn="ctr" eaLnBrk="1" fontAlgn="auto" hangingPunct="1">
              <a:buFontTx/>
              <a:buNone/>
              <a:defRPr/>
            </a:pPr>
            <a:r>
              <a:rPr lang="en-GB" sz="2800" i="1" dirty="0">
                <a:latin typeface="Calibri" pitchFamily="34" charset="0"/>
                <a:cs typeface="Calibri" pitchFamily="34" charset="0"/>
              </a:rPr>
              <a:t>i</a:t>
            </a:r>
            <a:r>
              <a:rPr lang="en-GB" sz="2800" i="1" dirty="0" smtClean="0">
                <a:latin typeface="Calibri" pitchFamily="34" charset="0"/>
                <a:cs typeface="Calibri" pitchFamily="34" charset="0"/>
              </a:rPr>
              <a:t>s dedicated to</a:t>
            </a:r>
          </a:p>
          <a:p>
            <a:pPr algn="ctr" eaLnBrk="1" fontAlgn="auto" hangingPunct="1">
              <a:buFontTx/>
              <a:buNone/>
              <a:defRPr/>
            </a:pPr>
            <a:r>
              <a:rPr lang="en-GB" sz="3200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     s of 2020</a:t>
            </a:r>
          </a:p>
          <a:p>
            <a:pPr algn="ctr" eaLnBrk="1" fontAlgn="auto" hangingPunct="1">
              <a:buFontTx/>
              <a:buNone/>
              <a:defRPr/>
            </a:pPr>
            <a:endParaRPr lang="en-GB" sz="3200" dirty="0" smtClean="0">
              <a:solidFill>
                <a:srgbClr val="FFFF00"/>
              </a:solidFill>
              <a:latin typeface="Calibri" pitchFamily="34" charset="0"/>
              <a:cs typeface="Calibri" pitchFamily="34" charset="0"/>
            </a:endParaRPr>
          </a:p>
          <a:p>
            <a:pPr eaLnBrk="1" fontAlgn="auto" hangingPunct="1">
              <a:buFontTx/>
              <a:buNone/>
              <a:defRPr/>
            </a:pPr>
            <a:r>
              <a:rPr lang="en-GB" sz="3200" dirty="0" smtClean="0">
                <a:latin typeface="Calibri" pitchFamily="34" charset="0"/>
                <a:cs typeface="Calibri" pitchFamily="34" charset="0"/>
              </a:rPr>
              <a:t>                                 </a:t>
            </a:r>
          </a:p>
          <a:p>
            <a:pPr algn="ctr" eaLnBrk="1" fontAlgn="auto" hangingPunct="1">
              <a:buFontTx/>
              <a:buNone/>
              <a:defRPr/>
            </a:pPr>
            <a:endParaRPr lang="en-GB" sz="2400" i="1" dirty="0" smtClean="0">
              <a:latin typeface="Calibri" pitchFamily="34" charset="0"/>
              <a:cs typeface="Calibri" pitchFamily="34" charset="0"/>
            </a:endParaRPr>
          </a:p>
          <a:p>
            <a:pPr algn="ctr" eaLnBrk="1" fontAlgn="auto" hangingPunct="1">
              <a:buFontTx/>
              <a:buNone/>
              <a:defRPr/>
            </a:pPr>
            <a:endParaRPr lang="en-US" dirty="0" smtClean="0"/>
          </a:p>
        </p:txBody>
      </p:sp>
      <p:sp>
        <p:nvSpPr>
          <p:cNvPr id="6" name="5-Point Star 5"/>
          <p:cNvSpPr/>
          <p:nvPr/>
        </p:nvSpPr>
        <p:spPr>
          <a:xfrm>
            <a:off x="3505200" y="3810000"/>
            <a:ext cx="533400" cy="4572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7924800" cy="868362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endParaRPr lang="en-GB" sz="4000" cap="none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084BAEFC-17A3-4FC2-8F2F-D26BD59D92A1}" type="slidenum">
              <a:rPr lang="en-US" smtClean="0">
                <a:solidFill>
                  <a:srgbClr val="FFFFFF"/>
                </a:solidFill>
              </a:rPr>
              <a:pPr eaLnBrk="1" hangingPunct="1"/>
              <a:t>28</a:t>
            </a:fld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algn="ctr">
              <a:defRPr/>
            </a:pPr>
            <a:endParaRPr lang="en-GB" sz="2400" dirty="0" smtClean="0"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endParaRPr lang="en-GB" sz="2400" dirty="0"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endParaRPr lang="en-GB" sz="2400" dirty="0" smtClean="0">
              <a:latin typeface="Calibri" pitchFamily="34" charset="0"/>
              <a:cs typeface="Calibri" pitchFamily="34" charset="0"/>
            </a:endParaRPr>
          </a:p>
          <a:p>
            <a:pPr marL="0" indent="0" algn="ctr">
              <a:buNone/>
              <a:defRPr/>
            </a:pPr>
            <a:r>
              <a:rPr lang="en-GB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  <a:p>
            <a:pPr algn="ctr">
              <a:defRPr/>
            </a:pPr>
            <a:endParaRPr lang="en-GB" sz="2400" dirty="0" smtClean="0"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endParaRPr lang="en-GB" sz="24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47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GB" sz="4000" cap="none" dirty="0" smtClean="0">
                <a:latin typeface="Times New Roman" pitchFamily="18" charset="0"/>
                <a:cs typeface="Times New Roman" pitchFamily="18" charset="0"/>
              </a:rPr>
              <a:t>Who am I?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CD36E38A-2C7B-475A-83B1-FB981F043FE3}" type="slidenum">
              <a:rPr lang="en-US" smtClean="0"/>
              <a:pPr eaLnBrk="1" hangingPunct="1"/>
              <a:t>3</a:t>
            </a:fld>
            <a:endParaRPr lang="en-US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57200" y="1600200"/>
            <a:ext cx="8458200" cy="4953000"/>
          </a:xfrm>
        </p:spPr>
        <p:txBody>
          <a:bodyPr/>
          <a:lstStyle/>
          <a:p>
            <a:pPr eaLnBrk="1" fontAlgn="auto" hangingPunct="1">
              <a:buFont typeface="Arial" pitchFamily="34" charset="0"/>
              <a:buChar char="•"/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 Not IT, nor IIT... oh, oh !</a:t>
            </a:r>
          </a:p>
          <a:p>
            <a:pPr eaLnBrk="1" fontAlgn="auto" hangingPunct="1">
              <a:buFont typeface="Arial" pitchFamily="34" charset="0"/>
              <a:buChar char="•"/>
              <a:defRPr/>
            </a:pPr>
            <a:r>
              <a:rPr lang="en-GB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GB" sz="2400" dirty="0" smtClean="0">
                <a:latin typeface="Calibri" pitchFamily="34" charset="0"/>
                <a:cs typeface="Calibri" pitchFamily="34" charset="0"/>
              </a:rPr>
              <a:t>Not Doctor . . . </a:t>
            </a:r>
          </a:p>
          <a:p>
            <a:pPr eaLnBrk="1" fontAlgn="auto" hangingPunct="1">
              <a:buFontTx/>
              <a:buNone/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          . . . nor even very patient </a:t>
            </a:r>
          </a:p>
          <a:p>
            <a:pPr eaLnBrk="1" fontAlgn="auto" hangingPunct="1">
              <a:buFont typeface="Arial" pitchFamily="34" charset="0"/>
              <a:buChar char="•"/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 Not even an academician</a:t>
            </a:r>
          </a:p>
          <a:p>
            <a:pPr eaLnBrk="1" fontAlgn="auto" hangingPunct="1">
              <a:buFont typeface="Arial" pitchFamily="34" charset="0"/>
              <a:buChar char="•"/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 In the same class for the 14</a:t>
            </a:r>
            <a:r>
              <a:rPr lang="en-GB" sz="2400" baseline="30000" dirty="0" smtClean="0">
                <a:latin typeface="Calibri" pitchFamily="34" charset="0"/>
                <a:cs typeface="Calibri" pitchFamily="34" charset="0"/>
              </a:rPr>
              <a:t>th</a:t>
            </a:r>
            <a:r>
              <a:rPr lang="en-GB" sz="2400" dirty="0" smtClean="0">
                <a:latin typeface="Calibri" pitchFamily="34" charset="0"/>
                <a:cs typeface="Calibri" pitchFamily="34" charset="0"/>
              </a:rPr>
              <a:t> year !</a:t>
            </a:r>
          </a:p>
          <a:p>
            <a:pPr eaLnBrk="1" fontAlgn="auto" hangingPunct="1">
              <a:buFontTx/>
              <a:buNone/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		  </a:t>
            </a:r>
          </a:p>
          <a:p>
            <a:pPr eaLnBrk="1" fontAlgn="auto" hangingPunct="1">
              <a:buFontTx/>
              <a:buNone/>
              <a:defRPr/>
            </a:pPr>
            <a:r>
              <a:rPr lang="en-GB" i="1" dirty="0" smtClean="0">
                <a:latin typeface="Verdana" pitchFamily="34" charset="0"/>
              </a:rPr>
              <a:t>			</a:t>
            </a:r>
          </a:p>
          <a:p>
            <a:pPr algn="ctr" eaLnBrk="1" fontAlgn="auto" hangingPunct="1">
              <a:buFontTx/>
              <a:buNone/>
              <a:defRPr/>
            </a:pPr>
            <a:endParaRPr lang="en-GB" dirty="0" smtClean="0">
              <a:latin typeface="Verdana" pitchFamily="34" charset="0"/>
            </a:endParaRPr>
          </a:p>
          <a:p>
            <a:pPr algn="ctr" eaLnBrk="1" fontAlgn="auto" hangingPunct="1">
              <a:buFontTx/>
              <a:buNone/>
              <a:defRPr/>
            </a:pPr>
            <a:endParaRPr lang="en-GB" sz="3600" i="1" dirty="0" smtClean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868362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000" cap="none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Then why am I here?</a:t>
            </a:r>
          </a:p>
        </p:txBody>
      </p:sp>
      <p:sp>
        <p:nvSpPr>
          <p:cNvPr id="819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422657FD-4C4D-4428-AE93-A5ABF59C568E}" type="slidenum">
              <a:rPr lang="en-US" smtClean="0"/>
              <a:pPr eaLnBrk="1" hangingPunct="1"/>
              <a:t>4</a:t>
            </a:fld>
            <a:endParaRPr lang="en-US" smtClean="0"/>
          </a:p>
        </p:txBody>
      </p:sp>
      <p:sp>
        <p:nvSpPr>
          <p:cNvPr id="512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eaLnBrk="1" fontAlgn="auto" hangingPunct="1">
              <a:buFont typeface="Arial" pitchFamily="34" charset="0"/>
              <a:buChar char="•"/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31 years industry experience</a:t>
            </a:r>
          </a:p>
          <a:p>
            <a:pPr eaLnBrk="1" fontAlgn="auto" hangingPunct="1">
              <a:buFont typeface="Arial" pitchFamily="34" charset="0"/>
              <a:buChar char="•"/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Wide international exposure</a:t>
            </a:r>
          </a:p>
          <a:p>
            <a:pPr eaLnBrk="1" fontAlgn="auto" hangingPunct="1">
              <a:buFont typeface="Arial" pitchFamily="34" charset="0"/>
              <a:buChar char="•"/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13+ years connecting young IT stars</a:t>
            </a:r>
          </a:p>
          <a:p>
            <a:pPr eaLnBrk="1" fontAlgn="auto" hangingPunct="1">
              <a:buFontTx/>
              <a:buNone/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          . . .  to the business world</a:t>
            </a:r>
          </a:p>
          <a:p>
            <a:pPr eaLnBrk="1" fontAlgn="auto" hangingPunct="1">
              <a:buFontTx/>
              <a:buNone/>
              <a:defRPr/>
            </a:pPr>
            <a:endParaRPr lang="en-GB" sz="2400" dirty="0" smtClean="0">
              <a:latin typeface="Calibri" pitchFamily="34" charset="0"/>
              <a:cs typeface="Calibri" pitchFamily="34" charset="0"/>
            </a:endParaRPr>
          </a:p>
          <a:p>
            <a:pPr algn="ctr" eaLnBrk="1" fontAlgn="auto" hangingPunct="1">
              <a:buFontTx/>
              <a:buNone/>
              <a:defRPr/>
            </a:pPr>
            <a:r>
              <a:rPr lang="en-GB" sz="2400" i="1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And also to introduce </a:t>
            </a:r>
          </a:p>
          <a:p>
            <a:pPr algn="ctr" eaLnBrk="1" fontAlgn="auto" hangingPunct="1">
              <a:buFontTx/>
              <a:buNone/>
              <a:defRPr/>
            </a:pPr>
            <a:r>
              <a:rPr lang="en-GB" sz="2400" i="1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Stars of 2020</a:t>
            </a:r>
          </a:p>
          <a:p>
            <a:pPr algn="ctr" eaLnBrk="1" fontAlgn="auto" hangingPunct="1">
              <a:buFontTx/>
              <a:buNone/>
              <a:defRPr/>
            </a:pPr>
            <a:r>
              <a:rPr lang="en-GB" sz="2400" i="1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to </a:t>
            </a:r>
            <a:r>
              <a:rPr lang="en-GB" sz="2400" i="1" u="sng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your</a:t>
            </a:r>
            <a:r>
              <a:rPr lang="en-GB" sz="2400" i="1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selves !!</a:t>
            </a:r>
            <a:endParaRPr lang="en-US" sz="2400" i="1" dirty="0" smtClean="0">
              <a:solidFill>
                <a:srgbClr val="FFFF00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924800" cy="15240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GB" dirty="0" smtClean="0">
                <a:latin typeface="Verdana" pitchFamily="34" charset="0"/>
              </a:rPr>
              <a:t/>
            </a:r>
            <a:br>
              <a:rPr lang="en-GB" dirty="0" smtClean="0">
                <a:latin typeface="Verdana" pitchFamily="34" charset="0"/>
              </a:rPr>
            </a:br>
            <a:r>
              <a:rPr lang="en-GB" dirty="0" smtClean="0">
                <a:latin typeface="Verdana" pitchFamily="34" charset="0"/>
              </a:rPr>
              <a:t/>
            </a:r>
            <a:br>
              <a:rPr lang="en-GB" dirty="0" smtClean="0">
                <a:latin typeface="Verdana" pitchFamily="34" charset="0"/>
              </a:rPr>
            </a:br>
            <a:r>
              <a:rPr lang="en-GB" sz="4400" cap="none" dirty="0" smtClean="0">
                <a:latin typeface="Times New Roman" pitchFamily="18" charset="0"/>
                <a:cs typeface="Times New Roman" pitchFamily="18" charset="0"/>
              </a:rPr>
              <a:t>And who are you?</a:t>
            </a:r>
            <a:br>
              <a:rPr lang="en-GB" sz="4400" cap="none" dirty="0" smtClean="0">
                <a:latin typeface="Times New Roman" pitchFamily="18" charset="0"/>
                <a:cs typeface="Times New Roman" pitchFamily="18" charset="0"/>
              </a:rPr>
            </a:br>
            <a:endParaRPr lang="en-GB" sz="4400" cap="none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527DC1F9-4DCD-45EF-AF22-42C023073946}" type="slidenum">
              <a:rPr lang="en-US" smtClean="0"/>
              <a:pPr eaLnBrk="1" hangingPunct="1"/>
              <a:t>5</a:t>
            </a:fld>
            <a:endParaRPr lang="en-US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533400" y="1752600"/>
            <a:ext cx="8153400" cy="4373563"/>
          </a:xfrm>
        </p:spPr>
        <p:txBody>
          <a:bodyPr/>
          <a:lstStyle/>
          <a:p>
            <a:pPr eaLnBrk="1" fontAlgn="auto" hangingPunct="1">
              <a:buFontTx/>
              <a:buNone/>
              <a:defRPr/>
            </a:pPr>
            <a:r>
              <a:rPr lang="en-GB" dirty="0" smtClean="0">
                <a:latin typeface="Verdana" pitchFamily="34" charset="0"/>
              </a:rPr>
              <a:t>	    </a:t>
            </a:r>
            <a:r>
              <a:rPr lang="en-GB" sz="2400" dirty="0" smtClean="0">
                <a:latin typeface="Calibri" pitchFamily="34" charset="0"/>
                <a:cs typeface="Calibri" pitchFamily="34" charset="0"/>
              </a:rPr>
              <a:t>2019</a:t>
            </a:r>
          </a:p>
          <a:p>
            <a:pPr eaLnBrk="1" fontAlgn="auto" hangingPunct="1">
              <a:buFontTx/>
              <a:buNone/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         Student</a:t>
            </a:r>
          </a:p>
          <a:p>
            <a:pPr eaLnBrk="1" fontAlgn="auto" hangingPunct="1">
              <a:buFontTx/>
              <a:buNone/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	    Learner</a:t>
            </a:r>
          </a:p>
          <a:p>
            <a:pPr eaLnBrk="1" fontAlgn="auto" hangingPunct="1">
              <a:buFontTx/>
              <a:buNone/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	    </a:t>
            </a:r>
            <a:r>
              <a:rPr lang="en-GB" sz="2400" i="1" dirty="0" err="1" smtClean="0">
                <a:latin typeface="Calibri" pitchFamily="34" charset="0"/>
                <a:cs typeface="Calibri" pitchFamily="34" charset="0"/>
              </a:rPr>
              <a:t>Muggoo</a:t>
            </a:r>
            <a:r>
              <a:rPr lang="en-GB" sz="2400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GB" sz="2400" dirty="0" smtClean="0">
                <a:latin typeface="Calibri" pitchFamily="34" charset="0"/>
                <a:cs typeface="Calibri" pitchFamily="34" charset="0"/>
              </a:rPr>
              <a:t>/ </a:t>
            </a:r>
            <a:r>
              <a:rPr lang="en-GB" sz="2400" i="1" dirty="0" err="1" smtClean="0">
                <a:latin typeface="Calibri" pitchFamily="34" charset="0"/>
                <a:cs typeface="Calibri" pitchFamily="34" charset="0"/>
              </a:rPr>
              <a:t>Rattoo</a:t>
            </a:r>
            <a:endParaRPr lang="en-GB" sz="2400" dirty="0" smtClean="0">
              <a:latin typeface="Calibri" pitchFamily="34" charset="0"/>
              <a:cs typeface="Calibri" pitchFamily="34" charset="0"/>
            </a:endParaRPr>
          </a:p>
          <a:p>
            <a:pPr eaLnBrk="1" fontAlgn="auto" hangingPunct="1">
              <a:buFontTx/>
              <a:buNone/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	    ‘Try my best’</a:t>
            </a:r>
          </a:p>
          <a:p>
            <a:pPr eaLnBrk="1" fontAlgn="auto" hangingPunct="1">
              <a:buFontTx/>
              <a:buNone/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	    10/10</a:t>
            </a:r>
          </a:p>
          <a:p>
            <a:pPr eaLnBrk="1" fontAlgn="auto" hangingPunct="1">
              <a:buFontTx/>
              <a:buNone/>
              <a:defRPr/>
            </a:pPr>
            <a:r>
              <a:rPr lang="en-GB" dirty="0" smtClean="0">
                <a:latin typeface="Verdana" pitchFamily="34" charset="0"/>
              </a:rPr>
              <a:t>		</a:t>
            </a:r>
          </a:p>
          <a:p>
            <a:pPr algn="ctr" eaLnBrk="1" fontAlgn="auto" hangingPunct="1">
              <a:buFontTx/>
              <a:buNone/>
              <a:defRPr/>
            </a:pPr>
            <a:endParaRPr lang="en-GB" dirty="0" smtClean="0">
              <a:latin typeface="Verdana" pitchFamily="34" charset="0"/>
            </a:endParaRPr>
          </a:p>
          <a:p>
            <a:pPr algn="ctr" eaLnBrk="1" fontAlgn="auto" hangingPunct="1">
              <a:buFontTx/>
              <a:buNone/>
              <a:defRPr/>
            </a:pPr>
            <a:endParaRPr lang="en-GB" sz="3600" i="1" dirty="0" smtClean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7924800" cy="1020762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GB" sz="4000" cap="none" dirty="0" smtClean="0">
                <a:latin typeface="Times New Roman" pitchFamily="18" charset="0"/>
                <a:cs typeface="Times New Roman" pitchFamily="18" charset="0"/>
              </a:rPr>
              <a:t>Who you really </a:t>
            </a:r>
            <a:r>
              <a:rPr lang="en-GB" sz="4000" u="sng" cap="none" dirty="0" smtClean="0">
                <a:latin typeface="Times New Roman" pitchFamily="18" charset="0"/>
                <a:cs typeface="Times New Roman" pitchFamily="18" charset="0"/>
              </a:rPr>
              <a:t>ARE</a:t>
            </a:r>
            <a:endParaRPr lang="en-GB" sz="4000" cap="none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A351978C-6E0D-492C-8111-46FB11E979C6}" type="slidenum">
              <a:rPr lang="en-US" smtClean="0"/>
              <a:pPr eaLnBrk="1" hangingPunct="1"/>
              <a:t>6</a:t>
            </a:fld>
            <a:endParaRPr lang="en-US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609600" y="1752600"/>
            <a:ext cx="8153400" cy="4373563"/>
          </a:xfrm>
        </p:spPr>
        <p:txBody>
          <a:bodyPr/>
          <a:lstStyle/>
          <a:p>
            <a:pPr eaLnBrk="1" fontAlgn="auto" hangingPunct="1">
              <a:buFontTx/>
              <a:buNone/>
              <a:defRPr/>
            </a:pPr>
            <a:r>
              <a:rPr lang="en-GB" dirty="0" smtClean="0">
                <a:latin typeface="Verdana" pitchFamily="34" charset="0"/>
              </a:rPr>
              <a:t>       </a:t>
            </a:r>
            <a:r>
              <a:rPr lang="en-GB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2019</a:t>
            </a:r>
            <a:r>
              <a:rPr lang="en-GB" sz="2400" i="1" dirty="0" smtClean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               </a:t>
            </a:r>
            <a:r>
              <a:rPr lang="en-GB" sz="24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2030..2040..50</a:t>
            </a:r>
            <a:endParaRPr lang="en-GB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fontAlgn="auto" hangingPunct="1">
              <a:buFontTx/>
              <a:buNone/>
              <a:defRPr/>
            </a:pPr>
            <a:r>
              <a:rPr lang="en-GB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	   Student         </a:t>
            </a:r>
            <a:r>
              <a:rPr lang="en-GB" sz="2400" i="1" dirty="0" smtClean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GB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CEO / ambassador</a:t>
            </a:r>
          </a:p>
          <a:p>
            <a:pPr eaLnBrk="1" fontAlgn="auto" hangingPunct="1">
              <a:buFontTx/>
              <a:buNone/>
              <a:defRPr/>
            </a:pPr>
            <a:r>
              <a:rPr lang="en-GB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	   Learner         </a:t>
            </a:r>
            <a:r>
              <a:rPr lang="en-GB" sz="2400" i="1" dirty="0" smtClean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  </a:t>
            </a:r>
            <a:r>
              <a:rPr lang="en-GB" sz="24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Performer / Doer</a:t>
            </a:r>
            <a:endParaRPr lang="en-GB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fontAlgn="auto" hangingPunct="1">
              <a:buFontTx/>
              <a:buNone/>
              <a:defRPr/>
            </a:pPr>
            <a:r>
              <a:rPr lang="en-GB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	   </a:t>
            </a:r>
            <a:r>
              <a:rPr lang="en-GB" sz="2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Rattoo</a:t>
            </a:r>
            <a:r>
              <a:rPr lang="en-GB" sz="2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    </a:t>
            </a:r>
            <a:r>
              <a:rPr lang="en-GB" sz="2400" i="1" dirty="0" smtClean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 </a:t>
            </a:r>
            <a:r>
              <a:rPr lang="en-GB" sz="2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Connecting the dots</a:t>
            </a:r>
          </a:p>
          <a:p>
            <a:pPr eaLnBrk="1" fontAlgn="auto" hangingPunct="1">
              <a:buFontTx/>
              <a:buNone/>
              <a:defRPr/>
            </a:pPr>
            <a:r>
              <a:rPr lang="en-GB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	   Try my best   </a:t>
            </a:r>
            <a:r>
              <a:rPr lang="en-GB" sz="2400" i="1" dirty="0" smtClean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  </a:t>
            </a:r>
            <a:r>
              <a:rPr lang="en-GB" sz="2400" u="sng" dirty="0" smtClean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Do</a:t>
            </a:r>
            <a:r>
              <a:rPr lang="en-GB" sz="24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my best</a:t>
            </a:r>
            <a:endParaRPr lang="en-GB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fontAlgn="auto" hangingPunct="1">
              <a:buFontTx/>
              <a:buNone/>
              <a:defRPr/>
            </a:pPr>
            <a:r>
              <a:rPr lang="en-GB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	   10/10           </a:t>
            </a:r>
            <a:r>
              <a:rPr lang="en-GB" sz="2400" i="1" dirty="0" smtClean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  </a:t>
            </a:r>
            <a:r>
              <a:rPr lang="en-GB" sz="24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11/10</a:t>
            </a:r>
            <a:endParaRPr lang="en-GB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fontAlgn="auto" hangingPunct="1">
              <a:buFontTx/>
              <a:buNone/>
              <a:defRPr/>
            </a:pPr>
            <a:r>
              <a:rPr lang="en-GB" dirty="0" smtClean="0">
                <a:latin typeface="Verdana" pitchFamily="34" charset="0"/>
              </a:rPr>
              <a:t>		</a:t>
            </a:r>
          </a:p>
          <a:p>
            <a:pPr algn="ctr" eaLnBrk="1" fontAlgn="auto" hangingPunct="1">
              <a:buFontTx/>
              <a:buNone/>
              <a:defRPr/>
            </a:pPr>
            <a:endParaRPr lang="en-GB" dirty="0" smtClean="0">
              <a:latin typeface="Verdana" pitchFamily="34" charset="0"/>
            </a:endParaRPr>
          </a:p>
          <a:p>
            <a:pPr algn="ctr" eaLnBrk="1" fontAlgn="auto" hangingPunct="1">
              <a:buFontTx/>
              <a:buNone/>
              <a:defRPr/>
            </a:pPr>
            <a:endParaRPr lang="en-GB" sz="3600" i="1" dirty="0" smtClean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GB" sz="4000" cap="none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GB" sz="4000" u="sng" cap="none" dirty="0" smtClean="0">
                <a:latin typeface="Times New Roman" pitchFamily="18" charset="0"/>
                <a:cs typeface="Times New Roman" pitchFamily="18" charset="0"/>
              </a:rPr>
              <a:t>REAL</a:t>
            </a:r>
            <a:r>
              <a:rPr lang="en-GB" sz="4000" cap="none" dirty="0" smtClean="0">
                <a:latin typeface="Times New Roman" pitchFamily="18" charset="0"/>
                <a:cs typeface="Times New Roman" pitchFamily="18" charset="0"/>
              </a:rPr>
              <a:t> You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457B3B6C-1057-4FBE-92DE-83D946E68045}" type="slidenum">
              <a:rPr lang="en-US" smtClean="0"/>
              <a:pPr eaLnBrk="1" hangingPunct="1"/>
              <a:t>7</a:t>
            </a:fld>
            <a:endParaRPr lang="en-US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609600" y="1676400"/>
            <a:ext cx="8305800" cy="5181600"/>
          </a:xfrm>
        </p:spPr>
        <p:txBody>
          <a:bodyPr/>
          <a:lstStyle/>
          <a:p>
            <a:pPr eaLnBrk="1" fontAlgn="auto" hangingPunct="1">
              <a:buFont typeface="Arial" pitchFamily="34" charset="0"/>
              <a:buChar char="•"/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   Trustees of your substantial abilities</a:t>
            </a:r>
          </a:p>
          <a:p>
            <a:pPr marL="0" indent="0" eaLnBrk="1" fontAlgn="auto" hangingPunct="1">
              <a:buFont typeface="Arial" pitchFamily="34" charset="0"/>
              <a:buNone/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           - responsible to yourselves</a:t>
            </a:r>
          </a:p>
          <a:p>
            <a:pPr eaLnBrk="1" fontAlgn="auto" hangingPunct="1">
              <a:buFont typeface="Arial" pitchFamily="34" charset="0"/>
              <a:buChar char="•"/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   Responsible to 99.5% </a:t>
            </a:r>
          </a:p>
          <a:p>
            <a:pPr eaLnBrk="1" fontAlgn="auto" hangingPunct="1">
              <a:buFont typeface="Arial" pitchFamily="34" charset="0"/>
              <a:buChar char="•"/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   Excellence </a:t>
            </a:r>
            <a:r>
              <a:rPr lang="en-GB" sz="2400" u="sng" dirty="0" smtClean="0">
                <a:latin typeface="Calibri" pitchFamily="34" charset="0"/>
                <a:cs typeface="Calibri" pitchFamily="34" charset="0"/>
              </a:rPr>
              <a:t>IS</a:t>
            </a:r>
            <a:r>
              <a:rPr lang="en-GB" sz="2400" dirty="0" smtClean="0">
                <a:latin typeface="Calibri" pitchFamily="34" charset="0"/>
                <a:cs typeface="Calibri" pitchFamily="34" charset="0"/>
              </a:rPr>
              <a:t> your discipline</a:t>
            </a:r>
          </a:p>
          <a:p>
            <a:pPr eaLnBrk="1" fontAlgn="auto" hangingPunct="1">
              <a:buFont typeface="Arial" pitchFamily="34" charset="0"/>
              <a:buChar char="•"/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   Brand Ambassadors of </a:t>
            </a:r>
          </a:p>
          <a:p>
            <a:pPr eaLnBrk="1" fontAlgn="auto" hangingPunct="1">
              <a:buFontTx/>
              <a:buNone/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	   - LNMIIT </a:t>
            </a:r>
          </a:p>
          <a:p>
            <a:pPr eaLnBrk="1" fontAlgn="auto" hangingPunct="1">
              <a:buFontTx/>
              <a:buNone/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	   - India</a:t>
            </a:r>
          </a:p>
          <a:p>
            <a:pPr algn="ctr" eaLnBrk="1" fontAlgn="auto" hangingPunct="1">
              <a:buFontTx/>
              <a:buNone/>
              <a:defRPr/>
            </a:pPr>
            <a:r>
              <a:rPr lang="en-GB" sz="2800" i="1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s of 2020</a:t>
            </a:r>
          </a:p>
          <a:p>
            <a:pPr algn="ctr" eaLnBrk="1" fontAlgn="auto" hangingPunct="1">
              <a:buFontTx/>
              <a:buNone/>
              <a:defRPr/>
            </a:pPr>
            <a:endParaRPr lang="en-GB" sz="3600" i="1" dirty="0" smtClean="0">
              <a:solidFill>
                <a:schemeClr val="tx2"/>
              </a:solidFill>
              <a:latin typeface="Verdana" pitchFamily="34" charset="0"/>
            </a:endParaRPr>
          </a:p>
          <a:p>
            <a:pPr algn="ctr" eaLnBrk="1" fontAlgn="auto" hangingPunct="1">
              <a:buFontTx/>
              <a:buNone/>
              <a:defRPr/>
            </a:pPr>
            <a:endParaRPr lang="en-GB" sz="2800" i="1" dirty="0" smtClean="0"/>
          </a:p>
        </p:txBody>
      </p:sp>
      <p:sp>
        <p:nvSpPr>
          <p:cNvPr id="2" name="5-Point Star 1"/>
          <p:cNvSpPr/>
          <p:nvPr/>
        </p:nvSpPr>
        <p:spPr>
          <a:xfrm>
            <a:off x="3581400" y="5257800"/>
            <a:ext cx="533400" cy="4572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7924800" cy="1630362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GB" dirty="0" smtClean="0">
                <a:latin typeface="Verdana" pitchFamily="34" charset="0"/>
              </a:rPr>
              <a:t/>
            </a:r>
            <a:br>
              <a:rPr lang="en-GB" dirty="0" smtClean="0">
                <a:latin typeface="Verdana" pitchFamily="34" charset="0"/>
              </a:rPr>
            </a:br>
            <a:r>
              <a:rPr lang="en-GB" sz="4000" cap="none" dirty="0" smtClean="0">
                <a:latin typeface="Times New Roman" pitchFamily="18" charset="0"/>
                <a:cs typeface="Times New Roman" pitchFamily="18" charset="0"/>
              </a:rPr>
              <a:t>What we will </a:t>
            </a:r>
            <a:r>
              <a:rPr lang="en-GB" sz="4000" u="sng" cap="none" dirty="0" smtClean="0"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GB" sz="4000" cap="none" dirty="0" smtClean="0">
                <a:latin typeface="Times New Roman" pitchFamily="18" charset="0"/>
                <a:cs typeface="Times New Roman" pitchFamily="18" charset="0"/>
              </a:rPr>
              <a:t> in IESS/BFSS</a:t>
            </a:r>
            <a:br>
              <a:rPr lang="en-GB" sz="4000" cap="none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GB" sz="2800" i="1" cap="none" dirty="0" smtClean="0">
                <a:latin typeface="Times New Roman" pitchFamily="18" charset="0"/>
                <a:cs typeface="Times New Roman" pitchFamily="18" charset="0"/>
              </a:rPr>
              <a:t>(not just </a:t>
            </a:r>
            <a:r>
              <a:rPr lang="en-GB" sz="2800" i="1" u="sng" cap="none" dirty="0" smtClean="0">
                <a:latin typeface="Times New Roman" pitchFamily="18" charset="0"/>
                <a:cs typeface="Times New Roman" pitchFamily="18" charset="0"/>
              </a:rPr>
              <a:t>talk</a:t>
            </a:r>
            <a:r>
              <a:rPr lang="en-GB" sz="2800" i="1" cap="none" dirty="0" smtClean="0">
                <a:latin typeface="Times New Roman" pitchFamily="18" charset="0"/>
                <a:cs typeface="Times New Roman" pitchFamily="18" charset="0"/>
              </a:rPr>
              <a:t> about it)</a:t>
            </a:r>
            <a:r>
              <a:rPr lang="en-GB" sz="2800" i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sz="2800" i="1" dirty="0" smtClean="0">
                <a:latin typeface="Times New Roman" pitchFamily="18" charset="0"/>
                <a:cs typeface="Times New Roman" pitchFamily="18" charset="0"/>
              </a:rPr>
            </a:br>
            <a:endParaRPr lang="en-GB" sz="2800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CDC9ECD4-8A5A-406D-84FD-55892E495A15}" type="slidenum">
              <a:rPr lang="en-US" smtClean="0"/>
              <a:pPr eaLnBrk="1" hangingPunct="1"/>
              <a:t>8</a:t>
            </a:fld>
            <a:endParaRPr lang="en-US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685800" y="1905000"/>
            <a:ext cx="8305800" cy="4221163"/>
          </a:xfrm>
        </p:spPr>
        <p:txBody>
          <a:bodyPr>
            <a:normAutofit fontScale="70000" lnSpcReduction="20000"/>
          </a:bodyPr>
          <a:lstStyle/>
          <a:p>
            <a:pPr eaLnBrk="1" fontAlgn="auto" hangingPunct="1">
              <a:buFont typeface="Arial" pitchFamily="34" charset="0"/>
              <a:buChar char="•"/>
              <a:defRPr/>
            </a:pPr>
            <a:r>
              <a:rPr lang="en-GB" sz="3400" dirty="0" smtClean="0">
                <a:latin typeface="Calibri" pitchFamily="34" charset="0"/>
                <a:cs typeface="Calibri" pitchFamily="34" charset="0"/>
              </a:rPr>
              <a:t>Learn languages of professionalism</a:t>
            </a:r>
          </a:p>
          <a:p>
            <a:pPr eaLnBrk="1" fontAlgn="auto" hangingPunct="1">
              <a:buFont typeface="Arial" pitchFamily="34" charset="0"/>
              <a:buChar char="•"/>
              <a:defRPr/>
            </a:pPr>
            <a:r>
              <a:rPr lang="en-GB" sz="3400" dirty="0" smtClean="0">
                <a:latin typeface="Calibri" pitchFamily="34" charset="0"/>
                <a:cs typeface="Calibri" pitchFamily="34" charset="0"/>
              </a:rPr>
              <a:t>Find many, many new ‘abilities’</a:t>
            </a:r>
          </a:p>
          <a:p>
            <a:pPr eaLnBrk="1" fontAlgn="auto" hangingPunct="1">
              <a:buFont typeface="Arial" pitchFamily="34" charset="0"/>
              <a:buChar char="•"/>
              <a:defRPr/>
            </a:pPr>
            <a:r>
              <a:rPr lang="en-GB" sz="3400" dirty="0" smtClean="0">
                <a:latin typeface="Calibri" pitchFamily="34" charset="0"/>
                <a:cs typeface="Calibri" pitchFamily="34" charset="0"/>
              </a:rPr>
              <a:t>Triple probability of career success </a:t>
            </a:r>
          </a:p>
          <a:p>
            <a:pPr eaLnBrk="1" fontAlgn="auto" hangingPunct="1">
              <a:buFont typeface="Arial" pitchFamily="34" charset="0"/>
              <a:buChar char="•"/>
              <a:defRPr/>
            </a:pPr>
            <a:r>
              <a:rPr lang="en-GB" sz="3400" dirty="0" smtClean="0">
                <a:latin typeface="Calibri" pitchFamily="34" charset="0"/>
                <a:cs typeface="Calibri" pitchFamily="34" charset="0"/>
              </a:rPr>
              <a:t>Maximize optimality</a:t>
            </a:r>
          </a:p>
          <a:p>
            <a:pPr eaLnBrk="1" fontAlgn="auto" hangingPunct="1">
              <a:buFont typeface="Arial" pitchFamily="34" charset="0"/>
              <a:buChar char="•"/>
              <a:defRPr/>
            </a:pPr>
            <a:r>
              <a:rPr lang="en-GB" sz="3400" dirty="0" smtClean="0">
                <a:latin typeface="Calibri" pitchFamily="34" charset="0"/>
                <a:cs typeface="Calibri" pitchFamily="34" charset="0"/>
              </a:rPr>
              <a:t>Raise the performance bar</a:t>
            </a:r>
          </a:p>
          <a:p>
            <a:pPr eaLnBrk="1" fontAlgn="auto" hangingPunct="1">
              <a:buFont typeface="Arial" pitchFamily="34" charset="0"/>
              <a:buChar char="•"/>
              <a:defRPr/>
            </a:pPr>
            <a:endParaRPr lang="en-GB" sz="2600" dirty="0" smtClean="0">
              <a:latin typeface="Calibri" pitchFamily="34" charset="0"/>
              <a:cs typeface="Calibri" pitchFamily="34" charset="0"/>
            </a:endParaRPr>
          </a:p>
          <a:p>
            <a:pPr eaLnBrk="1" fontAlgn="auto" hangingPunct="1">
              <a:buFont typeface="Arial" pitchFamily="34" charset="0"/>
              <a:buChar char="•"/>
              <a:defRPr/>
            </a:pPr>
            <a:endParaRPr lang="en-GB" sz="2400" dirty="0">
              <a:latin typeface="Calibri" pitchFamily="34" charset="0"/>
              <a:cs typeface="Calibri" pitchFamily="34" charset="0"/>
            </a:endParaRPr>
          </a:p>
          <a:p>
            <a:pPr marL="0" indent="0" algn="ctr" eaLnBrk="1" fontAlgn="auto" hangingPunct="1">
              <a:buNone/>
              <a:defRPr/>
            </a:pPr>
            <a:r>
              <a:rPr lang="en-GB" sz="4000" i="1" dirty="0" smtClean="0">
                <a:latin typeface="Calibri" pitchFamily="34" charset="0"/>
                <a:cs typeface="Calibri" pitchFamily="34" charset="0"/>
              </a:rPr>
              <a:t>Build </a:t>
            </a:r>
            <a:r>
              <a:rPr lang="en-GB" sz="4000" i="1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Brand ‘Me’</a:t>
            </a:r>
          </a:p>
          <a:p>
            <a:pPr eaLnBrk="1" fontAlgn="auto" hangingPunct="1">
              <a:buFontTx/>
              <a:buNone/>
              <a:defRPr/>
            </a:pPr>
            <a:r>
              <a:rPr lang="en-GB" dirty="0" smtClean="0">
                <a:latin typeface="Verdana" pitchFamily="34" charset="0"/>
              </a:rPr>
              <a:t>		</a:t>
            </a:r>
          </a:p>
          <a:p>
            <a:pPr eaLnBrk="1" fontAlgn="auto" hangingPunct="1">
              <a:buFontTx/>
              <a:buNone/>
              <a:defRPr/>
            </a:pPr>
            <a:r>
              <a:rPr lang="en-GB" dirty="0" smtClean="0">
                <a:latin typeface="Verdana" pitchFamily="34" charset="0"/>
              </a:rPr>
              <a:t>		</a:t>
            </a:r>
          </a:p>
          <a:p>
            <a:pPr eaLnBrk="1" fontAlgn="auto" hangingPunct="1">
              <a:buFontTx/>
              <a:buNone/>
              <a:defRPr/>
            </a:pPr>
            <a:r>
              <a:rPr lang="en-GB" dirty="0" smtClean="0">
                <a:latin typeface="Verdana" pitchFamily="34" charset="0"/>
              </a:rPr>
              <a:t>		</a:t>
            </a:r>
          </a:p>
          <a:p>
            <a:pPr algn="ctr" eaLnBrk="1" fontAlgn="auto" hangingPunct="1">
              <a:buFontTx/>
              <a:buNone/>
              <a:defRPr/>
            </a:pPr>
            <a:endParaRPr lang="en-GB" dirty="0" smtClean="0">
              <a:latin typeface="Verdana" pitchFamily="34" charset="0"/>
            </a:endParaRPr>
          </a:p>
          <a:p>
            <a:pPr algn="ctr" eaLnBrk="1" fontAlgn="auto" hangingPunct="1">
              <a:buFontTx/>
              <a:buNone/>
              <a:defRPr/>
            </a:pPr>
            <a:endParaRPr lang="en-GB" sz="3600" i="1" dirty="0" smtClean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52400" y="274639"/>
            <a:ext cx="8991600" cy="792162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000" cap="none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Languages of Professionalism</a:t>
            </a: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65BE564F-1219-4CE9-A48E-AA0C2E553A49}" type="slidenum">
              <a:rPr lang="en-US" smtClean="0"/>
              <a:pPr eaLnBrk="1" hangingPunct="1"/>
              <a:t>9</a:t>
            </a:fld>
            <a:endParaRPr lang="en-US" smtClean="0"/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295400"/>
            <a:ext cx="7924800" cy="4419600"/>
          </a:xfrm>
        </p:spPr>
        <p:txBody>
          <a:bodyPr>
            <a:normAutofit/>
          </a:bodyPr>
          <a:lstStyle/>
          <a:p>
            <a:pPr eaLnBrk="1" fontAlgn="auto" hangingPunct="1">
              <a:buFont typeface="Arial" pitchFamily="34" charset="0"/>
              <a:buChar char="•"/>
              <a:defRPr/>
            </a:pPr>
            <a:r>
              <a:rPr lang="en-US" sz="2400" dirty="0">
                <a:latin typeface="Calibri" pitchFamily="34" charset="0"/>
                <a:ea typeface="Verdana" pitchFamily="34" charset="0"/>
                <a:cs typeface="Calibri" pitchFamily="34" charset="0"/>
              </a:rPr>
              <a:t>International </a:t>
            </a:r>
            <a:r>
              <a:rPr lang="en-US" sz="240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Economics</a:t>
            </a:r>
          </a:p>
          <a:p>
            <a:pPr marL="400050" lvl="1" indent="0">
              <a:buNone/>
              <a:defRPr/>
            </a:pPr>
            <a:r>
              <a:rPr lang="en-US" sz="240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    - dynamics of economic development  </a:t>
            </a:r>
          </a:p>
          <a:p>
            <a:pPr eaLnBrk="1" fontAlgn="auto" hangingPunct="1">
              <a:buFont typeface="Arial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Finance</a:t>
            </a:r>
            <a:endParaRPr lang="en-US" sz="2400" dirty="0">
              <a:latin typeface="Calibri" pitchFamily="34" charset="0"/>
              <a:ea typeface="Verdana" pitchFamily="34" charset="0"/>
              <a:cs typeface="Calibri" pitchFamily="34" charset="0"/>
            </a:endParaRPr>
          </a:p>
          <a:p>
            <a:pPr marL="0" indent="0" eaLnBrk="1" fontAlgn="auto" hangingPunct="1">
              <a:buNone/>
              <a:defRPr/>
            </a:pPr>
            <a:r>
              <a:rPr lang="en-US" sz="2400" dirty="0">
                <a:latin typeface="Calibri" pitchFamily="34" charset="0"/>
                <a:ea typeface="Verdana" pitchFamily="34" charset="0"/>
                <a:cs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        -  dynamics of corporate life</a:t>
            </a:r>
          </a:p>
          <a:p>
            <a:pPr eaLnBrk="1" fontAlgn="auto" hangingPunct="1">
              <a:buFont typeface="Arial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Communication</a:t>
            </a:r>
          </a:p>
          <a:p>
            <a:pPr eaLnBrk="1" fontAlgn="auto" hangingPunct="1">
              <a:buFont typeface="Arial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Teamwork</a:t>
            </a:r>
          </a:p>
          <a:p>
            <a:pPr eaLnBrk="1" fontAlgn="auto" hangingPunct="1">
              <a:buFont typeface="Arial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Thinking like a CEO / ambassador</a:t>
            </a:r>
          </a:p>
          <a:p>
            <a:pPr eaLnBrk="1" fontAlgn="auto" hangingPunct="1">
              <a:buFont typeface="Arial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Breaking through your own ‘glass ceiling’</a:t>
            </a:r>
          </a:p>
          <a:p>
            <a:pPr eaLnBrk="1" fontAlgn="auto" hangingPunct="1">
              <a:buFont typeface="Arial" pitchFamily="34" charset="0"/>
              <a:buChar char="•"/>
              <a:defRPr/>
            </a:pPr>
            <a:endParaRPr lang="en-US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eaLnBrk="1" fontAlgn="auto" hangingPunct="1">
              <a:buFont typeface="Arial" pitchFamily="34" charset="0"/>
              <a:buChar char="•"/>
              <a:defRPr/>
            </a:pPr>
            <a:endParaRPr lang="en-US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eaLnBrk="1" fontAlgn="auto" hangingPunct="1">
              <a:buFont typeface="Arial" pitchFamily="34" charset="0"/>
              <a:buChar char="•"/>
              <a:defRPr/>
            </a:pPr>
            <a:endParaRPr lang="en-US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4852</TotalTime>
  <Words>878</Words>
  <Application>Microsoft Office PowerPoint</Application>
  <PresentationFormat>On-screen Show (4:3)</PresentationFormat>
  <Paragraphs>288</Paragraphs>
  <Slides>28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Arial</vt:lpstr>
      <vt:lpstr>Arial Narrow</vt:lpstr>
      <vt:lpstr>Calibri</vt:lpstr>
      <vt:lpstr>DevLys 010</vt:lpstr>
      <vt:lpstr>Garamond</vt:lpstr>
      <vt:lpstr>Times New Roman</vt:lpstr>
      <vt:lpstr>Verdana</vt:lpstr>
      <vt:lpstr>Wingdings</vt:lpstr>
      <vt:lpstr>Horizon</vt:lpstr>
      <vt:lpstr>3_Horizon</vt:lpstr>
      <vt:lpstr>4_Horizon</vt:lpstr>
      <vt:lpstr>He!!!o, Y16 </vt:lpstr>
      <vt:lpstr>Good Morning!</vt:lpstr>
      <vt:lpstr>Who am I?</vt:lpstr>
      <vt:lpstr>Then why am I here?</vt:lpstr>
      <vt:lpstr>  And who are you? </vt:lpstr>
      <vt:lpstr>Who you really ARE</vt:lpstr>
      <vt:lpstr>The REAL You</vt:lpstr>
      <vt:lpstr> What we will DO in IESS/BFSS (not just talk about it) </vt:lpstr>
      <vt:lpstr>Languages of Professionalism</vt:lpstr>
      <vt:lpstr> What to expect in IESS/BFSS </vt:lpstr>
      <vt:lpstr>…and what NOT to expect</vt:lpstr>
      <vt:lpstr>How we will do this</vt:lpstr>
      <vt:lpstr>Why Weird</vt:lpstr>
      <vt:lpstr>Why Wonderful </vt:lpstr>
      <vt:lpstr>Get set to fly high!</vt:lpstr>
      <vt:lpstr> But why ???</vt:lpstr>
      <vt:lpstr>Are we ready for liftoff ???</vt:lpstr>
      <vt:lpstr>PowerPoint Presentation</vt:lpstr>
      <vt:lpstr>Tips for Presentations</vt:lpstr>
      <vt:lpstr>Approach</vt:lpstr>
      <vt:lpstr>Preparation</vt:lpstr>
      <vt:lpstr>Contents</vt:lpstr>
      <vt:lpstr>Look &amp; Feel</vt:lpstr>
      <vt:lpstr>Delivery</vt:lpstr>
      <vt:lpstr>Must ensure</vt:lpstr>
      <vt:lpstr>References</vt:lpstr>
      <vt:lpstr> Dedication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Nazaria 2020 SBBJ: Crown Jewel</dc:title>
  <dc:creator>user</dc:creator>
  <cp:lastModifiedBy>HP</cp:lastModifiedBy>
  <cp:revision>524</cp:revision>
  <dcterms:created xsi:type="dcterms:W3CDTF">2010-03-06T18:35:15Z</dcterms:created>
  <dcterms:modified xsi:type="dcterms:W3CDTF">2019-09-05T04:32:21Z</dcterms:modified>
</cp:coreProperties>
</file>