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nvestopedia.com/terms/e/equity.asp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d7b01d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d7b01d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c64ba1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c64ba1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c64ba1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c64ba1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c64ba1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c64ba1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d25fe4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73d25fe4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28282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f05c20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73f05c2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28282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d25fe4f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d25fe4f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d25fe4f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73d25fe4f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28282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d60288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3d6028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 order to get Capital we need to know about its sources.</a:t>
            </a:r>
            <a:endParaRPr sz="13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d60288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3d60288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28282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d60288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3d60288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Investors get</a:t>
            </a:r>
            <a:r>
              <a:rPr lang="en" sz="1800">
                <a:solidFill>
                  <a:srgbClr val="434343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"/>
              </a:rPr>
              <a:t> equity</a:t>
            </a: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shares in the company in exchange of capital</a:t>
            </a:r>
            <a:endParaRPr sz="1300">
              <a:solidFill>
                <a:srgbClr val="43434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d60288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3d60288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28282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nvestopedia.com/terms/r/retailinvestor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2250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Sources of Financial Capital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5744700" y="1756975"/>
            <a:ext cx="3087600" cy="29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EAM MEMBERS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Akshat Sharma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 Chaturvedi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Shivam Jain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Gaurang Bansal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2117925"/>
            <a:ext cx="3810000" cy="22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3">
            <a:alphaModFix/>
          </a:blip>
          <a:srcRect b="14440" l="15808" r="28172" t="19198"/>
          <a:stretch/>
        </p:blipFill>
        <p:spPr>
          <a:xfrm>
            <a:off x="-59575" y="79425"/>
            <a:ext cx="6523697" cy="499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 txBox="1"/>
          <p:nvPr/>
        </p:nvSpPr>
        <p:spPr>
          <a:xfrm>
            <a:off x="6464125" y="3078125"/>
            <a:ext cx="26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AI- How do they reduce risk?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6464125" y="3717075"/>
            <a:ext cx="24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Money</a:t>
            </a:r>
            <a:r>
              <a:rPr b="1" lang="en">
                <a:solidFill>
                  <a:srgbClr val="FFFFFF"/>
                </a:solidFill>
              </a:rPr>
              <a:t> Making for everyone.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6464125" y="4356025"/>
            <a:ext cx="24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Private Equity -  To The IPO &amp; exit.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What happens after a company has established itself?</a:t>
            </a:r>
            <a:endParaRPr sz="2600">
              <a:solidFill>
                <a:srgbClr val="FFFFFF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goes public (Initial public offering)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meant by going public?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investors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Retail Investors- Individual investors investing small amounts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Institutional Investors-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Institutions investing huge amounts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Have a tremendous influence on stock market’s movements.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Eg. Insurance companies,Mutual Funds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https://www.investopedia.com/terms/r/retailinvestor.asp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https://www.quora.com/What-exactly-happens-when-a-company-goes-public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https://www.quora.com/What-does-fools-mean-in-family-friends-and-fools-in-seed-funding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https://inc42.com/resources/startup-funding-sources-friends-family-fools/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46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company converts ideas into products.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Sells it at a value higher than the production cost..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this, a company requires capital.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“Financial Capital is enabler of enablers”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question is, where do we get money(a.k.a Capital) for the company?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this, we need to understand the types and sources of Capital.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173775"/>
            <a:ext cx="85206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3F’s Friends Family and Fools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183900" y="764475"/>
            <a:ext cx="8648400" cy="4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Banks and financial institutions play a safe game.They just want money back with interest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Friends and family have always supported you and they believe you not the venture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Friends and family may generally work out as they are not demanding on your final projections as a professional investor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Fools they don’t recognize the risk in venture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They are generally not sophisticated investor rather they invest in foolish or whimsical manner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232050"/>
            <a:ext cx="8520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Family and fools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464100" y="329225"/>
            <a:ext cx="8520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Equity vs Debt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39600" y="1035675"/>
            <a:ext cx="84648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Debt </a:t>
            </a: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Refers to the funds that are borrowed and must be paid at later date.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Provider of Loan capital do not have shares in company.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Some of Debt instruments are Loan Bonds Fixed Deposits.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Equity financing is the process of raising funds via selling shares in a company.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equity finance comes the ownership interest of shareholders.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Sources of Equity Capital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309875"/>
            <a:ext cx="85206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Startups/Private company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Angel Investor</a:t>
            </a: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Startup, pre-revenue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Venture Capital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Early stage, pre-profitable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Private Equity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Mid to later stage, profitable, cashflow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Angel Investors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473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'Form of angels'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 individuals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 risk ; high growth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Usually in exchange for convertible debt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 ownership equity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Extreme Risk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angel investors"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250" y="1395449"/>
            <a:ext cx="2686049" cy="21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Venture Capital Firms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Venture Capital - Money invested in early stage.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Place money from investors in strategically managed funds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investment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Perform a due diligence of  the stability of company.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Equity shares &lt;-&gt; Capital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 Risk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Private Equity</a:t>
            </a:r>
            <a:endParaRPr sz="2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32230"/>
            <a:ext cx="85206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Company ownership by a Specialized Investment Firm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Streamlining a current business in order to make it profitable.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Goal: Sell each business in few years -&gt; Profit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Often target underperforming business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Management expertise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Moderate Risk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private equity"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00" y="2660900"/>
            <a:ext cx="3315500" cy="20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