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4" r:id="rId1"/>
    <p:sldMasterId id="2147483990" r:id="rId2"/>
    <p:sldMasterId id="2147484002" r:id="rId3"/>
    <p:sldMasterId id="2147484014" r:id="rId4"/>
    <p:sldMasterId id="2147484026" r:id="rId5"/>
    <p:sldMasterId id="2147484038" r:id="rId6"/>
    <p:sldMasterId id="2147484050" r:id="rId7"/>
    <p:sldMasterId id="2147484062" r:id="rId8"/>
    <p:sldMasterId id="2147484074" r:id="rId9"/>
  </p:sldMasterIdLst>
  <p:notesMasterIdLst>
    <p:notesMasterId r:id="rId27"/>
  </p:notesMasterIdLst>
  <p:sldIdLst>
    <p:sldId id="382" r:id="rId10"/>
    <p:sldId id="369" r:id="rId11"/>
    <p:sldId id="370" r:id="rId12"/>
    <p:sldId id="372" r:id="rId13"/>
    <p:sldId id="376" r:id="rId14"/>
    <p:sldId id="377" r:id="rId15"/>
    <p:sldId id="363" r:id="rId16"/>
    <p:sldId id="368" r:id="rId17"/>
    <p:sldId id="371" r:id="rId18"/>
    <p:sldId id="373" r:id="rId19"/>
    <p:sldId id="378" r:id="rId20"/>
    <p:sldId id="380" r:id="rId21"/>
    <p:sldId id="379" r:id="rId22"/>
    <p:sldId id="383" r:id="rId23"/>
    <p:sldId id="374" r:id="rId24"/>
    <p:sldId id="375" r:id="rId25"/>
    <p:sldId id="38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71" autoAdjust="0"/>
  </p:normalViewPr>
  <p:slideViewPr>
    <p:cSldViewPr>
      <p:cViewPr>
        <p:scale>
          <a:sx n="66" d="100"/>
          <a:sy n="66" d="100"/>
        </p:scale>
        <p:origin x="148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372B9214-5D0D-4A64-916B-725849748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1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438A8B9-370B-4046-86E0-DA6D554EAB3B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1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211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10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854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11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2109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12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380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2BE6ADE-DF12-4E50-A2E4-429D0050510D}" type="slidenum">
              <a:rPr lang="en-US" smtClean="0">
                <a:solidFill>
                  <a:srgbClr val="000000"/>
                </a:solidFill>
                <a:latin typeface="Garamond" pitchFamily="18" charset="0"/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3482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2BE6ADE-DF12-4E50-A2E4-429D0050510D}" type="slidenum">
              <a:rPr lang="en-US" smtClean="0">
                <a:solidFill>
                  <a:srgbClr val="000000"/>
                </a:solidFill>
                <a:latin typeface="Garamond" pitchFamily="18" charset="0"/>
              </a:rPr>
              <a:pPr eaLnBrk="1" hangingPunct="1"/>
              <a:t>14</a:t>
            </a:fld>
            <a:endParaRPr lang="en-US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3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2BE6ADE-DF12-4E50-A2E4-429D0050510D}" type="slidenum">
              <a:rPr lang="en-US" smtClean="0">
                <a:solidFill>
                  <a:srgbClr val="000000"/>
                </a:solidFill>
                <a:latin typeface="Garamond" pitchFamily="18" charset="0"/>
              </a:rPr>
              <a:pPr eaLnBrk="1" hangingPunct="1"/>
              <a:t>15</a:t>
            </a:fld>
            <a:endParaRPr lang="en-US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009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438A8B9-370B-4046-86E0-DA6D554EAB3B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2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228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3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168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4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299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5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64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6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181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latin typeface="Garamond" pitchFamily="18" charset="0"/>
              </a:rPr>
              <a:pPr eaLnBrk="1" hangingPunct="1"/>
              <a:t>7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3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8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626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9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598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2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3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8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1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1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2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2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6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4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2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2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36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6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6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55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5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8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4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5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8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59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3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2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23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1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5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5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1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2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6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89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17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4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6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5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3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3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6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73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1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494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5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4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4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8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7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9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7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9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6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1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152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0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40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9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6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0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5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1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32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53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4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5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32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6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9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2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0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3369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3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2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0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2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74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6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7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98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14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76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5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667000"/>
            <a:ext cx="8153400" cy="3276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impactful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presentations</a:t>
            </a:r>
            <a:endParaRPr lang="en-GB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Arial" pitchFamily="34" charset="0"/>
              <a:buNone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Arial" pitchFamily="34" charset="0"/>
              <a:buNone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Y16  IESS+BFSS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Jan 2019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/>
          <a:p>
            <a:pPr>
              <a:defRPr/>
            </a:pPr>
            <a: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800" cap="non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800" cap="none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800" cap="non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800" cap="none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  <a:t>Tips for PPTs</a:t>
            </a:r>
            <a:b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</a:br>
            <a:endParaRPr lang="en-GB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696200" cy="7921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Presenting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10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295400"/>
            <a:ext cx="7848600" cy="5426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Time management 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-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15 min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… but plan for only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12 min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- rehearse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together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Crisp-Clear-Concise…yet conversational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Simplify the complex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Visuals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and graphs are always helpful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Involve the audience (use ‘we’, not ‘you’)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Avoid reading (except talking points)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 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6962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Body language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11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295400"/>
            <a:ext cx="78486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Posture &amp; movement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Eye contact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– engage with audience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Smile – with eyes/earnestness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Tone &amp; volume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Formal…yet engaging, not forbidding/hectoring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Spirit, energy, vigour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half hearted is never worth anything at all</a:t>
            </a: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6962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Equipment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12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219200"/>
            <a:ext cx="78486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Stage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Blackboard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chalk angle to avoid screeching sounds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‘font’ size / handwriting / caps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Screen: 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stand on the side when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pointing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- point from 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the side - if explaining a table/graph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- no turning back to audience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Mike: get comfortable using it</a:t>
            </a: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7724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Marks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7B7C199-BCD3-4467-B4B7-B29A991BE002}" type="slidenum">
              <a:rPr lang="en-US" smtClean="0">
                <a:solidFill>
                  <a:srgbClr val="FFFFFF"/>
                </a:solidFill>
              </a:rPr>
              <a:pPr eaLnBrk="1" hangingPunct="1"/>
              <a:t>13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447800"/>
            <a:ext cx="7772400" cy="4876800"/>
          </a:xfrm>
        </p:spPr>
        <p:txBody>
          <a:bodyPr>
            <a:normAutofit lnSpcReduction="10000"/>
          </a:bodyPr>
          <a:lstStyle/>
          <a:p>
            <a:pPr marL="400050"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Total marks for presentations: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10 x 2            (20) </a:t>
            </a:r>
          </a:p>
          <a:p>
            <a:pPr marL="57150" indent="0">
              <a:buNone/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                 </a:t>
            </a:r>
          </a:p>
          <a:p>
            <a:pPr marL="400050"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Stage A: 5 marks per </a:t>
            </a:r>
            <a:r>
              <a:rPr lang="en-GB" sz="24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ppt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-                               (10)                  </a:t>
            </a:r>
          </a:p>
          <a:p>
            <a:pPr marL="5715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- effort in preparatory stage</a:t>
            </a:r>
          </a:p>
          <a:p>
            <a:pPr marL="5715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teamwork,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incl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during presentation</a:t>
            </a:r>
          </a:p>
          <a:p>
            <a:pPr marL="5715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content, context, relevance</a:t>
            </a:r>
          </a:p>
          <a:p>
            <a:pPr marL="57150" indent="0">
              <a:buNone/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400050">
              <a:defRPr/>
            </a:pP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Stage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B: </a:t>
            </a: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5 marks per </a:t>
            </a:r>
            <a:r>
              <a:rPr lang="en-GB" sz="2400" dirty="0" err="1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ppt</a:t>
            </a: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-                          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(10)</a:t>
            </a:r>
          </a:p>
          <a:p>
            <a:pPr marL="5715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- presentation: delivery, diction, impact</a:t>
            </a:r>
          </a:p>
          <a:p>
            <a:pPr marL="5715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GB" dirty="0" smtClean="0"/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772400" cy="9445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Additional Points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7B7C199-BCD3-4467-B4B7-B29A991BE002}" type="slidenum">
              <a:rPr lang="en-US" smtClean="0">
                <a:solidFill>
                  <a:srgbClr val="FFFFFF"/>
                </a:solidFill>
              </a:rPr>
              <a:pPr eaLnBrk="1" hangingPunct="1"/>
              <a:t>14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3716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Expect at least 2 presentations</a:t>
            </a:r>
          </a:p>
          <a:p>
            <a:pPr>
              <a:defRPr/>
            </a:pP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Ppt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is preferable, other formats allowed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presenting in pairs can be effective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Unavailability/absence of team member: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- can substitute or go ahead with only 5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he/she can later join another team for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ppt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‘Guest player(s)’: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- you can invite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non-BFSS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friend(s) to join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ppt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(similarly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, you can invite them for team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lunches)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857250" lvl="2" indent="0">
              <a:buNone/>
              <a:defRPr/>
            </a:pPr>
            <a:r>
              <a:rPr lang="en-GB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GB" dirty="0" smtClean="0"/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772400" cy="9445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7B7C199-BCD3-4467-B4B7-B29A991BE002}" type="slidenum">
              <a:rPr lang="en-US" smtClean="0">
                <a:solidFill>
                  <a:srgbClr val="FFFFFF"/>
                </a:solidFill>
              </a:rPr>
              <a:pPr eaLnBrk="1" hangingPunct="1"/>
              <a:t>15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00200"/>
            <a:ext cx="7772400" cy="4525963"/>
          </a:xfrm>
        </p:spPr>
        <p:txBody>
          <a:bodyPr/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Sites to visit:</a:t>
            </a:r>
          </a:p>
          <a:p>
            <a:pPr lvl="1" eaLnBrk="1" fontAlgn="auto" hangingPunct="1">
              <a:buFont typeface="Wingdings" pitchFamily="2" charset="2"/>
              <a:buChar char="ü"/>
              <a:defRPr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 ……. </a:t>
            </a:r>
          </a:p>
          <a:p>
            <a:pPr lvl="1" eaLnBrk="1" fontAlgn="auto" hangingPunct="1">
              <a:buFont typeface="Wingdings" pitchFamily="2" charset="2"/>
              <a:buChar char="ü"/>
              <a:defRPr/>
            </a:pPr>
            <a:r>
              <a:rPr lang="en-GB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3200" dirty="0" smtClean="0">
                <a:latin typeface="Calibri" pitchFamily="34" charset="0"/>
                <a:cs typeface="Calibri" pitchFamily="34" charset="0"/>
              </a:rPr>
              <a:t>……. </a:t>
            </a:r>
          </a:p>
          <a:p>
            <a:pPr marL="457200" lvl="1" indent="0" eaLnBrk="1" fontAlgn="auto" hangingPunct="1">
              <a:buFont typeface="Arial" charset="0"/>
              <a:buNone/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Sites to avoid:</a:t>
            </a:r>
          </a:p>
          <a:p>
            <a:pPr lvl="1" eaLnBrk="1" fontAlgn="auto" hangingPunct="1">
              <a:buFont typeface="Calibri" pitchFamily="34" charset="0"/>
              <a:buChar char="×"/>
              <a:defRPr/>
            </a:pPr>
            <a:r>
              <a:rPr lang="en-GB" sz="3600" dirty="0" smtClean="0">
                <a:latin typeface="Calibri" pitchFamily="34" charset="0"/>
                <a:cs typeface="Calibri" pitchFamily="34" charset="0"/>
              </a:rPr>
              <a:t> …….</a:t>
            </a:r>
          </a:p>
          <a:p>
            <a:pPr lvl="1" eaLnBrk="1" fontAlgn="auto" hangingPunct="1">
              <a:buFont typeface="Calibri" pitchFamily="34" charset="0"/>
              <a:buChar char="×"/>
              <a:defRPr/>
            </a:pPr>
            <a:r>
              <a:rPr lang="en-GB" sz="3600" dirty="0" smtClean="0">
                <a:latin typeface="Calibri" pitchFamily="34" charset="0"/>
                <a:cs typeface="Calibri" pitchFamily="34" charset="0"/>
              </a:rPr>
              <a:t> …….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GB" dirty="0" smtClean="0"/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848600" cy="10207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cap="none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Dedication</a:t>
            </a:r>
            <a:endParaRPr lang="en-US" sz="4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8F81FA5-4003-44F4-9316-58C53808FD41}" type="slidenum">
              <a:rPr lang="en-US" smtClean="0">
                <a:solidFill>
                  <a:srgbClr val="FFFFFF"/>
                </a:solidFill>
              </a:rPr>
              <a:pPr eaLnBrk="1" hangingPunct="1"/>
              <a:t>16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828800"/>
            <a:ext cx="7848600" cy="4876800"/>
          </a:xfrm>
        </p:spPr>
        <p:txBody>
          <a:bodyPr/>
          <a:lstStyle/>
          <a:p>
            <a:pPr algn="ctr" eaLnBrk="1" fontAlgn="auto" hangingPunct="1">
              <a:buFontTx/>
              <a:buNone/>
              <a:defRPr/>
            </a:pP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This presentation 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i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s dedicated to</a:t>
            </a:r>
          </a:p>
          <a:p>
            <a:pPr algn="ctr" eaLnBrk="1" fontAlgn="auto" hangingPunct="1">
              <a:buFontTx/>
              <a:buNone/>
              <a:defRPr/>
            </a:pPr>
            <a:endParaRPr lang="en-GB" sz="2800" i="1" dirty="0" smtClean="0">
              <a:latin typeface="Calibri" pitchFamily="34" charset="0"/>
              <a:cs typeface="Calibri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r>
              <a:rPr lang="en-GB" sz="32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GB" sz="32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R Presenters 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32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of 2020</a:t>
            </a:r>
          </a:p>
          <a:p>
            <a:pPr algn="ctr" eaLnBrk="1" fontAlgn="auto" hangingPunct="1">
              <a:buFontTx/>
              <a:buNone/>
              <a:defRPr/>
            </a:pPr>
            <a:endParaRPr lang="en-GB" sz="3200" dirty="0" smtClean="0">
              <a:latin typeface="Calibri" pitchFamily="34" charset="0"/>
              <a:cs typeface="Calibri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* * *</a:t>
            </a:r>
          </a:p>
          <a:p>
            <a:pPr algn="ctr" eaLnBrk="1" fontAlgn="auto" hangingPunct="1">
              <a:buFontTx/>
              <a:buNone/>
              <a:defRPr/>
            </a:pPr>
            <a:endParaRPr lang="en-GB" sz="2400" i="1" dirty="0" smtClean="0">
              <a:latin typeface="Calibri" pitchFamily="34" charset="0"/>
              <a:cs typeface="Calibri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2" name="5-Point Star 1"/>
          <p:cNvSpPr/>
          <p:nvPr/>
        </p:nvSpPr>
        <p:spPr>
          <a:xfrm>
            <a:off x="3657600" y="3581400"/>
            <a:ext cx="457200" cy="4572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848600" cy="10207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4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8F81FA5-4003-44F4-9316-58C53808FD41}" type="slidenum">
              <a:rPr lang="en-US" smtClean="0">
                <a:solidFill>
                  <a:srgbClr val="FFFFFF"/>
                </a:solidFill>
              </a:rPr>
              <a:pPr eaLnBrk="1" hangingPunct="1"/>
              <a:t>17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828800"/>
            <a:ext cx="7848600" cy="4495800"/>
          </a:xfrm>
        </p:spPr>
        <p:txBody>
          <a:bodyPr/>
          <a:lstStyle/>
          <a:p>
            <a:pPr algn="ctr" eaLnBrk="1" fontAlgn="auto" hangingPunct="1">
              <a:buFontTx/>
              <a:buNone/>
              <a:defRPr/>
            </a:pPr>
            <a:endParaRPr lang="en-GB" sz="4000" i="1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r>
              <a:rPr lang="en-GB" sz="4000" i="1" dirty="0" smtClean="0">
                <a:latin typeface="Calibri" pitchFamily="34" charset="0"/>
                <a:cs typeface="Calibri" pitchFamily="34" charset="0"/>
              </a:rPr>
              <a:t>Thank you!</a:t>
            </a:r>
            <a:endParaRPr lang="en-GB" sz="4000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2400" i="1" dirty="0" smtClean="0">
              <a:latin typeface="Calibri" pitchFamily="34" charset="0"/>
              <a:cs typeface="Calibri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3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76400"/>
            <a:ext cx="8153400" cy="4953000"/>
          </a:xfrm>
        </p:spPr>
        <p:txBody>
          <a:bodyPr>
            <a:noAutofit/>
          </a:bodyPr>
          <a:lstStyle/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Approach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Preparation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Look &amp; feel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Presenting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Closure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"/>
            <a:ext cx="7772400" cy="1524000"/>
          </a:xfrm>
        </p:spPr>
        <p:txBody>
          <a:bodyPr/>
          <a:lstStyle/>
          <a:p>
            <a:pPr>
              <a:defRPr/>
            </a:pPr>
            <a: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800" cap="non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800" cap="none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800" cap="non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800" cap="none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  <a:t>Tips for PPT</a:t>
            </a:r>
            <a:br>
              <a:rPr lang="en-GB" sz="4800" cap="none" dirty="0" smtClean="0">
                <a:latin typeface="Times New Roman" pitchFamily="18" charset="0"/>
                <a:cs typeface="Times New Roman" pitchFamily="18" charset="0"/>
              </a:rPr>
            </a:br>
            <a:endParaRPr lang="en-GB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3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990600"/>
            <a:ext cx="784860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‘Telling a story’</a:t>
            </a:r>
          </a:p>
          <a:p>
            <a:pPr marL="0" indent="0">
              <a:buNone/>
              <a:defRPr/>
            </a:pP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Who is the audience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What will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interest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them or tickle their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curiosity</a:t>
            </a:r>
          </a:p>
          <a:p>
            <a:pPr marL="0" indent="0">
              <a:buNone/>
              <a:defRPr/>
            </a:pP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‘Leg stump guard’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 - start with ‘We are here’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Work backwards: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- 5 expected ‘take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aways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’ 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- 3-5 sub-points each 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- 1 minute per sub point</a:t>
            </a:r>
          </a:p>
          <a:p>
            <a:pPr marL="400050"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Team effort and co-ordinated story telling (</a:t>
            </a:r>
            <a:r>
              <a:rPr lang="en-GB" sz="24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Sutra-</a:t>
            </a:r>
            <a:r>
              <a:rPr lang="en-GB" sz="2400" i="1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dhaar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Preparation…part I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4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990600"/>
            <a:ext cx="7848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1. Topic &amp; Briefing - APS</a:t>
            </a:r>
          </a:p>
          <a:p>
            <a:pPr marL="0" lvl="0" indent="0">
              <a:buClr>
                <a:srgbClr val="DC9E1F"/>
              </a:buClr>
              <a:buNone/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2. Individually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:                                                                  </a:t>
            </a:r>
            <a:r>
              <a:rPr lang="en-GB" sz="24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Steps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                                           </a:t>
            </a:r>
          </a:p>
          <a:p>
            <a:pPr marL="0" lvl="0" indent="0">
              <a:buClr>
                <a:srgbClr val="DC9E1F"/>
              </a:buClr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20-30 min collecting info (individually)                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</a:t>
            </a:r>
          </a:p>
          <a:p>
            <a:pPr marL="0" lvl="0" indent="0">
              <a:buClr>
                <a:srgbClr val="DC9E1F"/>
              </a:buClr>
              <a:buNone/>
              <a:defRPr/>
            </a:pPr>
            <a:r>
              <a:rPr lang="en-GB" sz="28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content, data, charts/graphs/maps, videos      </a:t>
            </a:r>
          </a:p>
          <a:p>
            <a:pPr marL="0" indent="0">
              <a:buNone/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3. Collectively as a team:                                               </a:t>
            </a:r>
            <a:endParaRPr lang="en-GB" sz="2400" u="sng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Pool the material &amp; sort relevant/interesting     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B</a:t>
            </a:r>
          </a:p>
          <a:p>
            <a:pPr marL="0" indent="0">
              <a:buNone/>
              <a:defRPr/>
            </a:pPr>
            <a:r>
              <a:rPr lang="en-GB" sz="28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(ask: what does it mean for ME)</a:t>
            </a:r>
          </a:p>
          <a:p>
            <a:pPr marL="0" indent="0">
              <a:buNone/>
              <a:defRPr/>
            </a:pP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Sort useful ones into ~10-12 points                      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C</a:t>
            </a:r>
          </a:p>
          <a:p>
            <a:pPr marL="0" indent="0">
              <a:buNone/>
              <a:defRPr/>
            </a:pPr>
            <a:r>
              <a:rPr lang="en-GB" sz="28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Allocate responsibility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     - ‘baton passing’ - have a ‘</a:t>
            </a:r>
            <a:r>
              <a:rPr lang="en-GB" sz="2400" i="1" dirty="0" smtClean="0">
                <a:latin typeface="Calibri" pitchFamily="34" charset="0"/>
                <a:cs typeface="Calibri" pitchFamily="34" charset="0"/>
              </a:rPr>
              <a:t>sutra-</a:t>
            </a:r>
            <a:r>
              <a:rPr lang="en-GB" sz="2400" i="1" dirty="0" err="1" smtClean="0">
                <a:latin typeface="Calibri" pitchFamily="34" charset="0"/>
                <a:cs typeface="Calibri" pitchFamily="34" charset="0"/>
              </a:rPr>
              <a:t>dhaar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’ </a:t>
            </a:r>
          </a:p>
          <a:p>
            <a:pPr marL="0" indent="0">
              <a:buNone/>
              <a:defRPr/>
            </a:pPr>
            <a:endParaRPr lang="en-GB" sz="2800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Preparation…part II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5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990600"/>
            <a:ext cx="7848600" cy="5486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1. Briefing by APS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2. Individually:</a:t>
            </a:r>
          </a:p>
          <a:p>
            <a:pPr marL="0" lvl="0" indent="0">
              <a:buClr>
                <a:srgbClr val="DC9E1F"/>
              </a:buClr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3. Collectively as a team: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------------------------------</a:t>
            </a:r>
          </a:p>
          <a:p>
            <a:pPr marL="0" indent="0">
              <a:buNone/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4. Collectively with APS:                                                 </a:t>
            </a:r>
            <a:r>
              <a:rPr lang="en-GB" sz="24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Steps</a:t>
            </a:r>
          </a:p>
          <a:p>
            <a:pPr marL="0" indent="0">
              <a:buNone/>
              <a:defRPr/>
            </a:pP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Decide </a:t>
            </a:r>
            <a:r>
              <a:rPr lang="en-GB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~5 </a:t>
            </a:r>
            <a:r>
              <a:rPr lang="en-GB" sz="24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key </a:t>
            </a:r>
            <a:r>
              <a:rPr lang="en-GB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points (‘take </a:t>
            </a:r>
            <a:r>
              <a:rPr lang="en-GB" sz="24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aways</a:t>
            </a:r>
            <a:r>
              <a:rPr lang="en-GB" sz="24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’)                     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en-GB" sz="28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r>
              <a:rPr lang="en-GB" sz="28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Draft PPT                                                                  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	Final PPT                                                                   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------------------------------</a:t>
            </a:r>
          </a:p>
          <a:p>
            <a:pPr marL="0" indent="0">
              <a:buNone/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5.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As a team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: Rehearse                                                       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6962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Manage Time 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6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447800"/>
            <a:ext cx="7696200" cy="467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Keep ‘run rate’ in control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start early (the day topic is given)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set time for each step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- “</a:t>
            </a:r>
            <a:r>
              <a:rPr lang="en-GB" sz="2400" i="1" dirty="0" err="1" smtClean="0">
                <a:latin typeface="Calibri" pitchFamily="34" charset="0"/>
                <a:cs typeface="Calibri" pitchFamily="34" charset="0"/>
              </a:rPr>
              <a:t>jagran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presentations” are the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least efficient</a:t>
            </a: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7724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Look &amp; Feel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219200"/>
            <a:ext cx="7848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Black screen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White font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Use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yellow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for emphasis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Headings font: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Times New Roman, size 40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Text font: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Calibri, size 24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&lt; 10 lines on slide (fewer the better)</a:t>
            </a:r>
          </a:p>
          <a:p>
            <a:pPr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Bullet points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or short phrases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    X sentences &amp; paras (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PPT is NOT an essay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‘Fade’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option from ‘Animations’</a:t>
            </a: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Must contain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219200"/>
            <a:ext cx="7848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Title page: </a:t>
            </a:r>
            <a:endParaRPr lang="en-GB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team names in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alphabetical order</a:t>
            </a:r>
          </a:p>
          <a:p>
            <a:pPr marL="0" indent="0">
              <a:buNone/>
              <a:defRPr/>
            </a:pP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date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of presentation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Insert 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slide numbers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At the end: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List of references,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incl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‘don’t go to’ list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Dedication slide</a:t>
            </a:r>
          </a:p>
          <a:p>
            <a:pPr lvl="1">
              <a:defRPr/>
            </a:pPr>
            <a:endParaRPr lang="en-GB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(Attach useful material not used in presentation)</a:t>
            </a: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6962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Quoting Sources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9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447800"/>
            <a:ext cx="7696200" cy="46783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When quoting/using material/data from internet: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Refer to the source/site in footnote</a:t>
            </a:r>
          </a:p>
          <a:p>
            <a:pPr marL="0" indent="0"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List it also in the References slide at end of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ppt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GB" sz="2400" u="sng" dirty="0" smtClean="0">
                <a:latin typeface="Calibri" pitchFamily="34" charset="0"/>
                <a:cs typeface="Calibri" pitchFamily="34" charset="0"/>
              </a:rPr>
              <a:t>Readable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figures 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$ in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mn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bn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tn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Rs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. in lac/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cr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)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avoid full figures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avoid 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unnecessary decimals </a:t>
            </a:r>
          </a:p>
          <a:p>
            <a:pPr lvl="1"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5705</TotalTime>
  <Words>528</Words>
  <Application>Microsoft Office PowerPoint</Application>
  <PresentationFormat>On-screen Show (4:3)</PresentationFormat>
  <Paragraphs>204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Arial Narrow</vt:lpstr>
      <vt:lpstr>Calibri</vt:lpstr>
      <vt:lpstr>Garamond</vt:lpstr>
      <vt:lpstr>Times New Roman</vt:lpstr>
      <vt:lpstr>Verdana</vt:lpstr>
      <vt:lpstr>Wingdings</vt:lpstr>
      <vt:lpstr>Horizon</vt:lpstr>
      <vt:lpstr>3_Horizon</vt:lpstr>
      <vt:lpstr>4_Horizon</vt:lpstr>
      <vt:lpstr>5_Horizon</vt:lpstr>
      <vt:lpstr>2_Horizon</vt:lpstr>
      <vt:lpstr>6_Horizon</vt:lpstr>
      <vt:lpstr>7_Horizon</vt:lpstr>
      <vt:lpstr>1_Horizon</vt:lpstr>
      <vt:lpstr>8_Horizon</vt:lpstr>
      <vt:lpstr>    Tips for PPTs </vt:lpstr>
      <vt:lpstr>     Tips for PPT </vt:lpstr>
      <vt:lpstr>Approach</vt:lpstr>
      <vt:lpstr>Preparation…part I</vt:lpstr>
      <vt:lpstr>Preparation…part II</vt:lpstr>
      <vt:lpstr>Manage Time </vt:lpstr>
      <vt:lpstr>Look &amp; Feel</vt:lpstr>
      <vt:lpstr>Must contain</vt:lpstr>
      <vt:lpstr>Quoting Sources</vt:lpstr>
      <vt:lpstr>Presenting</vt:lpstr>
      <vt:lpstr>Body language</vt:lpstr>
      <vt:lpstr>Equipment</vt:lpstr>
      <vt:lpstr>Marks</vt:lpstr>
      <vt:lpstr>Additional Points</vt:lpstr>
      <vt:lpstr>References</vt:lpstr>
      <vt:lpstr> Dedication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Nazaria 2020 SBBJ: Crown Jewel</dc:title>
  <dc:creator>user</dc:creator>
  <cp:lastModifiedBy>HP</cp:lastModifiedBy>
  <cp:revision>580</cp:revision>
  <dcterms:created xsi:type="dcterms:W3CDTF">2010-03-06T18:35:15Z</dcterms:created>
  <dcterms:modified xsi:type="dcterms:W3CDTF">2019-09-11T02:48:09Z</dcterms:modified>
</cp:coreProperties>
</file>