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42" r:id="rId3"/>
    <p:sldId id="343" r:id="rId4"/>
    <p:sldId id="340" r:id="rId5"/>
    <p:sldId id="345" r:id="rId6"/>
    <p:sldId id="346" r:id="rId7"/>
    <p:sldId id="341" r:id="rId8"/>
    <p:sldId id="257" r:id="rId9"/>
    <p:sldId id="258" r:id="rId10"/>
    <p:sldId id="261" r:id="rId11"/>
    <p:sldId id="263" r:id="rId12"/>
    <p:sldId id="262" r:id="rId13"/>
    <p:sldId id="344" r:id="rId14"/>
    <p:sldId id="264" r:id="rId15"/>
    <p:sldId id="271" r:id="rId16"/>
    <p:sldId id="328" r:id="rId17"/>
    <p:sldId id="347" r:id="rId18"/>
    <p:sldId id="348" r:id="rId19"/>
    <p:sldId id="329" r:id="rId20"/>
    <p:sldId id="330" r:id="rId21"/>
    <p:sldId id="331" r:id="rId22"/>
    <p:sldId id="266" r:id="rId23"/>
    <p:sldId id="267" r:id="rId24"/>
    <p:sldId id="332" r:id="rId25"/>
    <p:sldId id="333" r:id="rId26"/>
    <p:sldId id="335" r:id="rId27"/>
    <p:sldId id="334" r:id="rId28"/>
    <p:sldId id="336" r:id="rId29"/>
    <p:sldId id="349" r:id="rId30"/>
    <p:sldId id="277" r:id="rId31"/>
    <p:sldId id="278" r:id="rId32"/>
    <p:sldId id="279" r:id="rId33"/>
    <p:sldId id="280" r:id="rId34"/>
    <p:sldId id="338"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1" r:id="rId55"/>
    <p:sldId id="302" r:id="rId56"/>
    <p:sldId id="303" r:id="rId57"/>
    <p:sldId id="304" r:id="rId58"/>
    <p:sldId id="305" r:id="rId59"/>
    <p:sldId id="321" r:id="rId60"/>
    <p:sldId id="33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4B7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C5AD6-E751-49F0-849B-785871A61DED}"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7BF89-F2BD-474B-806F-EF5B25D6E253}" type="slidenum">
              <a:rPr lang="en-US" smtClean="0"/>
              <a:t>‹#›</a:t>
            </a:fld>
            <a:endParaRPr lang="en-US"/>
          </a:p>
        </p:txBody>
      </p:sp>
    </p:spTree>
    <p:extLst>
      <p:ext uri="{BB962C8B-B14F-4D97-AF65-F5344CB8AC3E}">
        <p14:creationId xmlns:p14="http://schemas.microsoft.com/office/powerpoint/2010/main" val="123305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4EC39-EF85-400A-AE44-4B12729E7FC2}" type="slidenum">
              <a:rPr lang="en-US" altLang="en-US"/>
              <a:pPr/>
              <a:t>5</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2592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39</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sz="1000" dirty="0" smtClean="0">
                <a:latin typeface="Verdana" pitchFamily="34" charset="0"/>
                <a:cs typeface="Times New Roman" pitchFamily="18" charset="0"/>
              </a:rPr>
              <a:t>Specialists are dedicated individuals who pride themselves on acquiring technical skills and specialized knowledge.  Their priorities center on maintaining professional standards, and on furthering and defending their own field.  While they show great pride in their own subject, they usually lack interest in other peoples interests.  Eventually, the SP becomes the expert by sheer commitment along a narrow front.  There are few people who have either the single-mindedness or the aptitude to become a first-class SP.</a:t>
            </a:r>
          </a:p>
          <a:p>
            <a:pPr eaLnBrk="1" hangingPunct="1"/>
            <a:r>
              <a:rPr lang="en-US" altLang="en-US" sz="1000" dirty="0" smtClean="0">
                <a:latin typeface="Verdana" pitchFamily="34" charset="0"/>
                <a:cs typeface="Times New Roman" pitchFamily="18" charset="0"/>
              </a:rPr>
              <a:t> </a:t>
            </a:r>
          </a:p>
          <a:p>
            <a:pPr eaLnBrk="1" hangingPunct="1"/>
            <a:r>
              <a:rPr lang="en-US" altLang="en-US" sz="1000" dirty="0" smtClean="0">
                <a:latin typeface="Verdana" pitchFamily="34" charset="0"/>
                <a:cs typeface="Times New Roman" pitchFamily="18" charset="0"/>
              </a:rPr>
              <a:t>Function:  </a:t>
            </a:r>
          </a:p>
          <a:p>
            <a:pPr eaLnBrk="1" hangingPunct="1"/>
            <a:r>
              <a:rPr lang="en-US" altLang="en-US" sz="1000" dirty="0" smtClean="0">
                <a:latin typeface="Verdana" pitchFamily="34" charset="0"/>
                <a:cs typeface="Times New Roman" pitchFamily="18" charset="0"/>
              </a:rPr>
              <a:t>SPs have an indispensable part to play in some teams, for they provide the rare skill upon which the organization's service or product is based.  As managers, they command support because they know more about their subject than anyone else, and can usually be called upon to make decisions based on in-depth experience.</a:t>
            </a:r>
          </a:p>
        </p:txBody>
      </p:sp>
    </p:spTree>
    <p:extLst>
      <p:ext uri="{BB962C8B-B14F-4D97-AF65-F5344CB8AC3E}">
        <p14:creationId xmlns:p14="http://schemas.microsoft.com/office/powerpoint/2010/main" val="287485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40</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23304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41</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sz="1000" dirty="0" smtClean="0">
                <a:latin typeface="Verdana" pitchFamily="34" charset="0"/>
                <a:cs typeface="Times New Roman" pitchFamily="18" charset="0"/>
              </a:rPr>
              <a:t>Shapers are highly motivated people with a lot of nervous energy, and a great need for achievement. Usually they are assertive (sometimes aggressive) extroverts, and possess strong drive.  SHs like to challenge others, and their concern is to win.  They like to lead, and to push others into action.  If obstacles arise, they will find a way round.  Headstrong and assertive, they tend to show strong emotional response to any form of disappointment or frustration. </a:t>
            </a:r>
          </a:p>
          <a:p>
            <a:pPr eaLnBrk="1" hangingPunct="1"/>
            <a:r>
              <a:rPr lang="en-US" altLang="en-US" sz="1000" dirty="0" smtClean="0">
                <a:latin typeface="Verdana" pitchFamily="34" charset="0"/>
                <a:cs typeface="Times New Roman" pitchFamily="18" charset="0"/>
              </a:rPr>
              <a:t>SHs are single-minded and argumentative, and may lack interpersonal understanding.  Theirs is the most competitive team role. </a:t>
            </a:r>
          </a:p>
          <a:p>
            <a:pPr eaLnBrk="1" hangingPunct="1"/>
            <a:endParaRPr lang="en-US" altLang="en-US" sz="1000" dirty="0" smtClean="0">
              <a:latin typeface="Verdana" pitchFamily="34" charset="0"/>
              <a:cs typeface="Times New Roman" pitchFamily="18" charset="0"/>
            </a:endParaRPr>
          </a:p>
          <a:p>
            <a:pPr eaLnBrk="1" hangingPunct="1"/>
            <a:r>
              <a:rPr lang="en-US" altLang="en-US" sz="1000" dirty="0" smtClean="0">
                <a:latin typeface="Verdana" pitchFamily="34" charset="0"/>
                <a:cs typeface="Times New Roman" pitchFamily="18" charset="0"/>
              </a:rPr>
              <a:t>Function:  </a:t>
            </a:r>
          </a:p>
          <a:p>
            <a:pPr eaLnBrk="1" hangingPunct="1"/>
            <a:r>
              <a:rPr lang="en-US" altLang="en-US" sz="1000" dirty="0" smtClean="0">
                <a:latin typeface="Verdana" pitchFamily="34" charset="0"/>
                <a:cs typeface="Times New Roman" pitchFamily="18" charset="0"/>
              </a:rPr>
              <a:t>SHs generally make good managers because they generate action and thrive under pressure.  They are excellent at sparkling life into a team, and are very useful in groups where political complications are apt to slow things down. SHs are inclined to rise above problems of this kind, and forge ahead regardless.  They are well suited to making necessary changes, and do not mind taking unpopular decisions.  As the name implies, they try to impose some shape of pattern on group discussion or activities.  They are probably the most effective members of a team in guaranteeing positive action.</a:t>
            </a:r>
          </a:p>
          <a:p>
            <a:pPr eaLnBrk="1" hangingPunct="1"/>
            <a:r>
              <a:rPr lang="en-US" altLang="en-US" sz="1000" dirty="0" smtClean="0">
                <a:latin typeface="Verdana" pitchFamily="34" charset="0"/>
                <a:cs typeface="Times New Roman" pitchFamily="18" charset="0"/>
              </a:rPr>
              <a:t> </a:t>
            </a:r>
          </a:p>
          <a:p>
            <a:pPr eaLnBrk="1" hangingPunct="1"/>
            <a:endParaRPr lang="en-US" altLang="en-US" sz="1000" dirty="0" smtClean="0">
              <a:latin typeface="Verdana" pitchFamily="34" charset="0"/>
              <a:cs typeface="Times New Roman" pitchFamily="18" charset="0"/>
            </a:endParaRPr>
          </a:p>
          <a:p>
            <a:pPr eaLnBrk="1" hangingPunct="1"/>
            <a:endParaRPr lang="en-US" altLang="en-US" sz="1000" dirty="0" smtClean="0">
              <a:latin typeface="Verdana" pitchFamily="34" charset="0"/>
              <a:cs typeface="Times New Roman" pitchFamily="18" charset="0"/>
            </a:endParaRPr>
          </a:p>
          <a:p>
            <a:pPr eaLnBrk="1" hangingPunct="1"/>
            <a:endParaRPr lang="en-US" altLang="en-US" sz="1000" dirty="0" smtClean="0">
              <a:latin typeface="Verdana" pitchFamily="34" charset="0"/>
              <a:cs typeface="Times New Roman" pitchFamily="18" charset="0"/>
            </a:endParaRPr>
          </a:p>
        </p:txBody>
      </p:sp>
    </p:spTree>
    <p:extLst>
      <p:ext uri="{BB962C8B-B14F-4D97-AF65-F5344CB8AC3E}">
        <p14:creationId xmlns:p14="http://schemas.microsoft.com/office/powerpoint/2010/main" val="28017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42</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371911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43</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sz="1000" dirty="0" smtClean="0">
                <a:latin typeface="Verdana" pitchFamily="34" charset="0"/>
                <a:cs typeface="Times New Roman" pitchFamily="18" charset="0"/>
              </a:rPr>
              <a:t>Implementers have practical common sense, and a good deal of self-control and discipline.  They favor hard work and tackle problems in a systematic fashion.  On a wider front the IMP is typically a person whose loyalty and interest lie with the Company, and who is less concerned with the pursuit of self-interest.  However, IMPs may lack spontaneity and show signs of rigidity.</a:t>
            </a:r>
          </a:p>
          <a:p>
            <a:pPr eaLnBrk="1" hangingPunct="1"/>
            <a:r>
              <a:rPr lang="en-US" altLang="en-US" sz="1000" dirty="0" smtClean="0">
                <a:latin typeface="Verdana" pitchFamily="34" charset="0"/>
                <a:cs typeface="Times New Roman" pitchFamily="18" charset="0"/>
              </a:rPr>
              <a:t> </a:t>
            </a:r>
          </a:p>
          <a:p>
            <a:pPr eaLnBrk="1" hangingPunct="1"/>
            <a:r>
              <a:rPr lang="en-US" altLang="en-US" sz="1000" dirty="0" smtClean="0">
                <a:latin typeface="Verdana" pitchFamily="34" charset="0"/>
                <a:cs typeface="Times New Roman" pitchFamily="18" charset="0"/>
              </a:rPr>
              <a:t>Function: </a:t>
            </a:r>
          </a:p>
          <a:p>
            <a:pPr eaLnBrk="1" hangingPunct="1"/>
            <a:r>
              <a:rPr lang="en-US" altLang="en-US" sz="1000" dirty="0" smtClean="0">
                <a:latin typeface="Verdana" pitchFamily="34" charset="0"/>
                <a:cs typeface="Times New Roman" pitchFamily="18" charset="0"/>
              </a:rPr>
              <a:t> IMPs are useful to an organization because of their reliability and capacity for application.  They succeed because they are efficient, and because they have a sense of what is feasible and relevant.  It is said that many executives only do the jobs they wish to do, and neglect those tasks which they find distasteful.  By contrast, an IMP will do what needs to be done.  Good IMPs often progress to high management positions by virtue of good organizational skills, and competency in tackling necessary tasks.</a:t>
            </a:r>
          </a:p>
          <a:p>
            <a:pPr eaLnBrk="1" hangingPunct="1"/>
            <a:endParaRPr lang="en-US" altLang="en-US" sz="1000" dirty="0" smtClean="0">
              <a:latin typeface="Verdana" pitchFamily="34" charset="0"/>
              <a:cs typeface="Times New Roman" pitchFamily="18" charset="0"/>
            </a:endParaRPr>
          </a:p>
          <a:p>
            <a:pPr eaLnBrk="1" hangingPunct="1"/>
            <a:endParaRPr lang="en-US" altLang="en-US" sz="1000" dirty="0" smtClean="0">
              <a:latin typeface="Verdana" pitchFamily="34" charset="0"/>
              <a:cs typeface="Times New Roman" pitchFamily="18" charset="0"/>
            </a:endParaRPr>
          </a:p>
        </p:txBody>
      </p:sp>
    </p:spTree>
    <p:extLst>
      <p:ext uri="{BB962C8B-B14F-4D97-AF65-F5344CB8AC3E}">
        <p14:creationId xmlns:p14="http://schemas.microsoft.com/office/powerpoint/2010/main" val="335338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44</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349474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45</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Completer-Finishers have a great capacity for follow-through and attention to detail.  They are unlikely to start anything they cannot finish.  They are motivated by internal anxiety, yet outwardly they may appear unruffled.  Typically, they are introverted, and require little in the way of external stimulus or incentive.  CFs can be intolerant of those with a casual disposition.  They are not often keen on delegating, preferring to tackle all tasks themselves. </a:t>
            </a: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Function</a:t>
            </a:r>
            <a:r>
              <a:rPr kumimoji="0" lang="en-US" altLang="en-US" sz="1000" b="1"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  </a:t>
            </a: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CFs are invaluable where tasks demand close concentration and a high degree of accuracy. In management they excel by the high standards to which they aspire, and by their concern for precision, attention to detail and follow-through.</a:t>
            </a:r>
            <a:r>
              <a:rPr kumimoji="0" lang="en-GB" altLang="en-US" sz="1000" b="0" i="0" u="none" strike="noStrike" kern="1200" cap="none" spc="0" normalizeH="0" baseline="0" noProof="0" dirty="0" smtClean="0">
                <a:ln>
                  <a:noFill/>
                </a:ln>
                <a:solidFill>
                  <a:srgbClr val="000000"/>
                </a:solidFill>
                <a:effectLst/>
                <a:uLnTx/>
                <a:uFillTx/>
                <a:latin typeface="Verdana" pitchFamily="34"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200" b="0" i="0" u="none" strike="noStrike" kern="1200" cap="none" spc="0" normalizeH="0" baseline="0" noProof="0" dirty="0" smtClean="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204111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46</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5108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47</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The distinguishing feature of Co-ordinators is their ability to encourage others to work towards shared goals.  Mature, trusting and confident, they delegate readily.  In interpersonal relations they are quick to spot individual talents, and to use them in the pursuit of group objectives.  While COs are not necessarily the cleverest members of a team, they have a broad and worldly outlook, and generally command respect.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Function</a:t>
            </a: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COs are well placed when put in charge of a team of people with diverse skills and personal characteristics. They perform better in dealing with colleagues of near or equal rank than in directing subordinates.  Their motto might well be ‘consultation with control’, and they usually believe in tackling problems calmly.  In some organisations COs are inclined to clash with Shapers due to their contrasting management styles.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200" b="0" i="0" u="none" strike="noStrike" kern="1200" cap="none" spc="0" normalizeH="0" baseline="0" noProof="0" dirty="0" smtClean="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1488607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48</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29108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 the official of a Team Role,</a:t>
            </a:r>
            <a:r>
              <a:rPr lang="en-US" baseline="0" dirty="0" smtClean="0"/>
              <a:t> is the tendency to behave, contribute and interrelate with others in a particular way.</a:t>
            </a:r>
            <a:endParaRPr lang="en-US" dirty="0" smtClean="0"/>
          </a:p>
        </p:txBody>
      </p:sp>
    </p:spTree>
    <p:extLst>
      <p:ext uri="{BB962C8B-B14F-4D97-AF65-F5344CB8AC3E}">
        <p14:creationId xmlns:p14="http://schemas.microsoft.com/office/powerpoint/2010/main" val="146516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49</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Team Workers are the most supportive members of a team.  They are mild, sociable and concerned about others.  They have a great capacity for flexibility, and adapting to different situations and people.  TWs are perceptive and diplomatic.  They are good listeners, and are generally popular members of a group.  They operate with sensitivity at work but they may be indecisive in crunch situations.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Function:</a:t>
            </a:r>
            <a:r>
              <a:rPr kumimoji="0" lang="en-US" altLang="en-US" sz="1000" b="1"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  </a:t>
            </a: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The role of the TW is to prevent interpersonal problems arising within a team, and thus allow all team members to contribute effectively.  Not liking friction, they will go to great lengths to avoid it.  It is not uncommon for TWs to become senior managers especially if line managers are dominated by Shapers.  This creates a climate in which the diplomatic and perceptive skills of a TW become real assets, especially under a managerial regime where conflicts are liable to arise or to be artificially suppressed.  TW managers are not seen as a threat, and therefore the most accepted and favored people to work for.  Team Workers have a lubricating effect on teams.  Morale is better, and people seem to co-operate better when they are around.</a:t>
            </a: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200" b="0" i="0" u="none" strike="noStrike" kern="1200" cap="none" spc="0" normalizeH="0" baseline="0" noProof="0" dirty="0" smtClean="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00524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50</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75910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51</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Resource Investigators are often enthusiastic, quick-off-the-mark extroverts.  They are good at communicating with people both inside and outside the company.  They are natural negotiators, and are adept at exploring new opportunities and developing contacts.  Although not a great source of original ideas, the RI is effective when it comes to picking up other peoples ideas and developing them.  As the name suggests, they are skilled at finding out what is available, and what can be done.  They usually receive a warm reception from others because of their outgoing nature.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RIs have relaxed personalities with a strong inquisitive sense, and readiness to see the possibilities in anything new.  However, unless they remain stimulated by others, their enthusiasm rapidly fades.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1"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Function:</a:t>
            </a: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RIs are good at exploring and reporting back on ideas, developments or resources outside the group.  They are the best people to set up external contacts, and to carry out any subsequent negotiations.</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GB" altLang="en-US" sz="1000" b="0" i="0" u="none" strike="noStrike" kern="1200" cap="none" spc="0" normalizeH="0" baseline="0" noProof="0" dirty="0" smtClean="0">
                <a:ln>
                  <a:noFill/>
                </a:ln>
                <a:solidFill>
                  <a:srgbClr val="000000"/>
                </a:solidFill>
                <a:effectLst/>
                <a:uLnTx/>
                <a:uFillTx/>
                <a:latin typeface="Verdana" pitchFamily="34" charset="0"/>
                <a:cs typeface="Times New Roman" pitchFamily="18" charset="0"/>
              </a:rPr>
              <a:t>They have an ability to think on their feet, and to probe others for information</a:t>
            </a:r>
            <a:r>
              <a:rPr kumimoji="0" lang="en-GB" altLang="en-US" sz="1000" b="0" i="0" u="none" strike="noStrike" kern="1200" cap="none" spc="0" normalizeH="0" baseline="0" noProof="0" dirty="0" smtClean="0">
                <a:ln>
                  <a:noFill/>
                </a:ln>
                <a:solidFill>
                  <a:srgbClr val="000000"/>
                </a:solidFill>
                <a:effectLst/>
                <a:uLnTx/>
                <a:uFillTx/>
                <a:latin typeface="Verdana" pitchFamily="34"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000" b="0" i="0" u="none" strike="noStrike" kern="1200" cap="none" spc="0" normalizeH="0" baseline="0" noProof="0" dirty="0" smtClean="0">
              <a:ln>
                <a:noFill/>
              </a:ln>
              <a:solidFill>
                <a:srgbClr val="000000"/>
              </a:solidFill>
              <a:effectLst/>
              <a:uLnTx/>
              <a:uFillTx/>
              <a:latin typeface="Verdana"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GB" altLang="en-US" sz="1200" b="0" i="0" u="none" strike="noStrike" kern="1200" cap="none" spc="0" normalizeH="0" baseline="0" noProof="0" dirty="0" smtClean="0">
              <a:ln>
                <a:noFill/>
              </a:ln>
              <a:solidFill>
                <a:srgbClr val="000000"/>
              </a:solidFill>
              <a:effectLst/>
              <a:uLnTx/>
              <a:uFillTx/>
              <a:latin typeface="Arial" pitchFamily="34" charset="0"/>
            </a:endParaRPr>
          </a:p>
        </p:txBody>
      </p:sp>
    </p:spTree>
    <p:extLst>
      <p:ext uri="{BB962C8B-B14F-4D97-AF65-F5344CB8AC3E}">
        <p14:creationId xmlns:p14="http://schemas.microsoft.com/office/powerpoint/2010/main" val="3778167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52</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166892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noFill/>
          <a:ln>
            <a:solidFill>
              <a:srgbClr val="000000"/>
            </a:solidFill>
            <a:miter lim="800000"/>
            <a:headEnd/>
            <a:tailEnd/>
          </a:ln>
        </p:spPr>
      </p:sp>
    </p:spTree>
    <p:extLst>
      <p:ext uri="{BB962C8B-B14F-4D97-AF65-F5344CB8AC3E}">
        <p14:creationId xmlns:p14="http://schemas.microsoft.com/office/powerpoint/2010/main" val="523564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noFill/>
          <a:ln>
            <a:solidFill>
              <a:srgbClr val="000000"/>
            </a:solidFill>
            <a:miter lim="800000"/>
            <a:headEnd/>
            <a:tailEnd/>
          </a:ln>
        </p:spPr>
      </p:sp>
    </p:spTree>
    <p:extLst>
      <p:ext uri="{BB962C8B-B14F-4D97-AF65-F5344CB8AC3E}">
        <p14:creationId xmlns:p14="http://schemas.microsoft.com/office/powerpoint/2010/main" val="2717238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7815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Tree>
    <p:extLst>
      <p:ext uri="{BB962C8B-B14F-4D97-AF65-F5344CB8AC3E}">
        <p14:creationId xmlns:p14="http://schemas.microsoft.com/office/powerpoint/2010/main" val="267392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noFill/>
          <a:ln>
            <a:solidFill>
              <a:srgbClr val="000000"/>
            </a:solidFill>
            <a:miter lim="800000"/>
            <a:headEnd/>
            <a:tailEnd/>
          </a:ln>
        </p:spPr>
      </p:sp>
    </p:spTree>
    <p:extLst>
      <p:ext uri="{BB962C8B-B14F-4D97-AF65-F5344CB8AC3E}">
        <p14:creationId xmlns:p14="http://schemas.microsoft.com/office/powerpoint/2010/main" val="68214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6D6FAB68-A8F0-42BA-912B-6CB578158B26}" type="slidenum">
              <a:rPr lang="en-GB" altLang="en-US" sz="1200"/>
              <a:pPr/>
              <a:t>59</a:t>
            </a:fld>
            <a:endParaRPr lang="en-GB" altLang="en-US" sz="1200"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76049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 Belbin identified</a:t>
            </a:r>
            <a:r>
              <a:rPr lang="en-US" baseline="0" dirty="0" smtClean="0"/>
              <a:t> 9 Team Roles and that they fall into 3 </a:t>
            </a:r>
            <a:r>
              <a:rPr lang="en-US" baseline="0" dirty="0" err="1" smtClean="0"/>
              <a:t>catagories</a:t>
            </a:r>
            <a:r>
              <a:rPr lang="en-US" baseline="0" dirty="0" smtClean="0"/>
              <a:t>:  Preferred Roles – most natural and easiest to do), Manageable Roles that are not quite as easy for us, be we can do it if required and Least Preferred roles – those areas that we really struggle with – we don’t enjoy doing it.</a:t>
            </a:r>
          </a:p>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Most people have 3 roles that are Preferred; 3 that are Manageable and 3 that are least preferred – or variations of that.</a:t>
            </a:r>
          </a:p>
          <a:p>
            <a:pPr eaLnBrk="1" hangingPunct="1">
              <a:spcBef>
                <a:spcPct val="0"/>
              </a:spcBef>
            </a:pPr>
            <a:endParaRPr lang="en-US" dirty="0" smtClean="0"/>
          </a:p>
        </p:txBody>
      </p:sp>
    </p:spTree>
    <p:extLst>
      <p:ext uri="{BB962C8B-B14F-4D97-AF65-F5344CB8AC3E}">
        <p14:creationId xmlns:p14="http://schemas.microsoft.com/office/powerpoint/2010/main" val="184491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30200" y="696913"/>
            <a:ext cx="6197600" cy="3486150"/>
          </a:xfrm>
          <a:ln/>
        </p:spPr>
      </p:sp>
      <p:sp>
        <p:nvSpPr>
          <p:cNvPr id="43011" name="Rectangle 3"/>
          <p:cNvSpPr>
            <a:spLocks noGrp="1" noChangeArrowheads="1"/>
          </p:cNvSpPr>
          <p:nvPr>
            <p:ph type="body" idx="1"/>
          </p:nvPr>
        </p:nvSpPr>
        <p:spPr>
          <a:noFill/>
          <a:ln/>
        </p:spPr>
        <p:txBody>
          <a:bodyPr/>
          <a:lstStyle/>
          <a:p>
            <a:r>
              <a:rPr lang="en-GB" dirty="0" smtClean="0">
                <a:latin typeface="Times New Roman" pitchFamily="18" charset="0"/>
              </a:rPr>
              <a:t>So we’re</a:t>
            </a:r>
            <a:r>
              <a:rPr lang="en-GB" baseline="0" dirty="0" smtClean="0">
                <a:latin typeface="Times New Roman" pitchFamily="18" charset="0"/>
              </a:rPr>
              <a:t> going to go through the 9 Team Roles – they are broken down into the 3 thinking roles: PL, ME and SP.  3 Action-oriented Roles: SH, IMP and CF and the 3 People-oriented roles: CO, TW &amp; RI.</a:t>
            </a:r>
          </a:p>
          <a:p>
            <a:r>
              <a:rPr lang="en-GB" baseline="0" dirty="0" smtClean="0">
                <a:latin typeface="Times New Roman" pitchFamily="18" charset="0"/>
              </a:rPr>
              <a:t>A key point is – I said we tend to have 3 preferred roles, 3 </a:t>
            </a:r>
            <a:r>
              <a:rPr lang="en-GB" baseline="0" dirty="0" err="1" smtClean="0">
                <a:latin typeface="Times New Roman" pitchFamily="18" charset="0"/>
              </a:rPr>
              <a:t>managagle</a:t>
            </a:r>
            <a:r>
              <a:rPr lang="en-GB" baseline="0" dirty="0" smtClean="0">
                <a:latin typeface="Times New Roman" pitchFamily="18" charset="0"/>
              </a:rPr>
              <a:t> roles and 3 least-preferred – I want </a:t>
            </a:r>
            <a:r>
              <a:rPr lang="en-GB" baseline="0" dirty="0" err="1" smtClean="0">
                <a:latin typeface="Times New Roman" pitchFamily="18" charset="0"/>
              </a:rPr>
              <a:t>ot</a:t>
            </a:r>
            <a:r>
              <a:rPr lang="en-GB" baseline="0" dirty="0" smtClean="0">
                <a:latin typeface="Times New Roman" pitchFamily="18" charset="0"/>
              </a:rPr>
              <a:t> be clear it can be in any order at all.  You don’t have to have 1 in each of these areas – it is like a fingerprint – everyone is unique in their Team Role make up.  </a:t>
            </a:r>
          </a:p>
          <a:p>
            <a:r>
              <a:rPr lang="en-GB" baseline="0" dirty="0" smtClean="0">
                <a:latin typeface="Times New Roman" pitchFamily="18" charset="0"/>
              </a:rPr>
              <a:t>So I’m going to go through each  Team Roles and explain what contribution it makes. So I’m going to pass out a sheet with Team role information and I’d like to ask each of you to think about yourself and which ones you really relate to.  If the Team Role contribution sounds like your area of strength, make a note.  Also if you think of people you know that </a:t>
            </a:r>
            <a:r>
              <a:rPr lang="en-GB" baseline="0" dirty="0" err="1" smtClean="0">
                <a:latin typeface="Times New Roman" pitchFamily="18" charset="0"/>
              </a:rPr>
              <a:t>behavior</a:t>
            </a:r>
            <a:r>
              <a:rPr lang="en-GB" baseline="0" dirty="0" smtClean="0">
                <a:latin typeface="Times New Roman" pitchFamily="18" charset="0"/>
              </a:rPr>
              <a:t> similar to the description, capture that.  We are going to be doing an exercise later where I am going to ask you to identify which of the Team Roles you believe most reflect how you contribute.  Alternatively, I will as you to identify which roles you least identify with. </a:t>
            </a:r>
            <a:endParaRPr lang="en-GB" dirty="0" smtClean="0">
              <a:latin typeface="Times New Roman" pitchFamily="18" charset="0"/>
            </a:endParaRPr>
          </a:p>
        </p:txBody>
      </p:sp>
    </p:spTree>
    <p:extLst>
      <p:ext uri="{BB962C8B-B14F-4D97-AF65-F5344CB8AC3E}">
        <p14:creationId xmlns:p14="http://schemas.microsoft.com/office/powerpoint/2010/main" val="11508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 name="Notes Placeholder 1"/>
          <p:cNvSpPr>
            <a:spLocks noGrp="1"/>
          </p:cNvSpPr>
          <p:nvPr>
            <p:ph type="body" idx="1"/>
          </p:nvPr>
        </p:nvSpPr>
        <p:spPr/>
        <p:txBody>
          <a:bodyPr/>
          <a:lstStyle/>
          <a:p>
            <a:r>
              <a:rPr lang="en-US" dirty="0" smtClean="0"/>
              <a:t>Each</a:t>
            </a:r>
            <a:r>
              <a:rPr lang="en-US" baseline="0" dirty="0" smtClean="0"/>
              <a:t> team roles makes a specific contribution but remember it is a “cluster of behaviors” and not all of the behaviors in the cluster actually contribute, but are still part of the cluster.  Belbin calls this “Allowable weaknesses”  And the behavior is allowable as long as it doesn’t negatively impact others and the team.  If it does, then it becomes a “non-allowable” weakness and needs to be managed.</a:t>
            </a:r>
            <a:endParaRPr lang="en-US" dirty="0"/>
          </a:p>
        </p:txBody>
      </p:sp>
    </p:spTree>
    <p:extLst>
      <p:ext uri="{BB962C8B-B14F-4D97-AF65-F5344CB8AC3E}">
        <p14:creationId xmlns:p14="http://schemas.microsoft.com/office/powerpoint/2010/main" val="56155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9B41540A-CFCF-45C5-A008-D8B9B4708E50}" type="slidenum">
              <a:rPr lang="en-GB" altLang="en-US" sz="1200"/>
              <a:pPr/>
              <a:t>35</a:t>
            </a:fld>
            <a:endParaRPr lang="en-GB" altLang="en-US" sz="1200"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GB" altLang="en-US" sz="1000" dirty="0" smtClean="0">
                <a:latin typeface="Verdana" pitchFamily="34" charset="0"/>
                <a:cs typeface="Times New Roman" pitchFamily="18" charset="0"/>
              </a:rPr>
              <a:t>Plants are innovators and inventors, and can be highly creative.  They provide seeds and ideas from which major developments spring.  Usually they prefer to operate by themselves and often work in an unorthodox way.  They tend to react strongly to criticism and praise.  Their ideas may often be radical, and may lack practical constraint. </a:t>
            </a:r>
          </a:p>
          <a:p>
            <a:pPr algn="just" eaLnBrk="1" hangingPunct="1"/>
            <a:r>
              <a:rPr lang="en-GB" altLang="en-US" sz="1000" dirty="0" smtClean="0">
                <a:latin typeface="Verdana" pitchFamily="34" charset="0"/>
                <a:cs typeface="Times New Roman" pitchFamily="18" charset="0"/>
              </a:rPr>
              <a:t>They are independent, clever and original, and may be weak in communicating with people who are on a different wavelength.</a:t>
            </a:r>
          </a:p>
          <a:p>
            <a:pPr algn="just" eaLnBrk="1" hangingPunct="1"/>
            <a:endParaRPr lang="en-GB" altLang="en-US" sz="1000" i="1" dirty="0" smtClean="0">
              <a:latin typeface="Verdana" pitchFamily="34" charset="0"/>
              <a:cs typeface="Times New Roman" pitchFamily="18" charset="0"/>
            </a:endParaRPr>
          </a:p>
          <a:p>
            <a:pPr algn="just" eaLnBrk="1" hangingPunct="1"/>
            <a:r>
              <a:rPr lang="en-GB" altLang="en-US" sz="1000" i="1" dirty="0" smtClean="0">
                <a:latin typeface="Verdana" pitchFamily="34" charset="0"/>
                <a:cs typeface="Times New Roman" pitchFamily="18" charset="0"/>
              </a:rPr>
              <a:t>Function:</a:t>
            </a:r>
            <a:r>
              <a:rPr lang="en-GB" altLang="en-US" sz="1000" dirty="0" smtClean="0">
                <a:latin typeface="Verdana" pitchFamily="34" charset="0"/>
                <a:cs typeface="Times New Roman" pitchFamily="18" charset="0"/>
              </a:rPr>
              <a:t> </a:t>
            </a:r>
          </a:p>
          <a:p>
            <a:pPr eaLnBrk="1" hangingPunct="1"/>
            <a:r>
              <a:rPr lang="en-GB" altLang="en-US" sz="1000" dirty="0" smtClean="0">
                <a:latin typeface="Verdana" pitchFamily="34" charset="0"/>
                <a:cs typeface="Times New Roman" pitchFamily="18" charset="0"/>
              </a:rPr>
              <a:t>The main functions of a PL are to generate new proposals, and to solve complex problems.  PLs are often needed in the initial stages of a project or when a project is failing to progress.  PLs usually make their mark as founders of companies or as originators of new products.</a:t>
            </a:r>
          </a:p>
          <a:p>
            <a:pPr eaLnBrk="1" hangingPunct="1"/>
            <a:r>
              <a:rPr lang="en-GB" altLang="en-US" sz="1000" dirty="0" smtClean="0">
                <a:latin typeface="Verdana" pitchFamily="34" charset="0"/>
                <a:cs typeface="Times New Roman" pitchFamily="18" charset="0"/>
              </a:rPr>
              <a:t>Too many PLs in one organisation, however, may be counter-productive as they tend to spend time reinforcing their own ideas and engaging each other in combat.</a:t>
            </a:r>
          </a:p>
          <a:p>
            <a:pPr eaLnBrk="1" hangingPunct="1"/>
            <a:endParaRPr lang="en-GB" altLang="en-US" sz="1000" dirty="0" smtClean="0">
              <a:latin typeface="Verdana" pitchFamily="34" charset="0"/>
              <a:cs typeface="Times New Roman" pitchFamily="18" charset="0"/>
            </a:endParaRPr>
          </a:p>
          <a:p>
            <a:pPr eaLnBrk="1" hangingPunct="1"/>
            <a:endParaRPr lang="en-GB" altLang="en-US" sz="1000" dirty="0" smtClean="0">
              <a:latin typeface="Verdana" pitchFamily="34" charset="0"/>
            </a:endParaRPr>
          </a:p>
          <a:p>
            <a:pPr eaLnBrk="1" hangingPunct="1"/>
            <a:endParaRPr lang="en-GB" altLang="en-US" dirty="0" smtClean="0"/>
          </a:p>
        </p:txBody>
      </p:sp>
    </p:spTree>
    <p:extLst>
      <p:ext uri="{BB962C8B-B14F-4D97-AF65-F5344CB8AC3E}">
        <p14:creationId xmlns:p14="http://schemas.microsoft.com/office/powerpoint/2010/main" val="168649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36</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23714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E4D1CCA6-F9D4-4A7A-A788-82EEEACA08BD}" type="slidenum">
              <a:rPr lang="en-GB" altLang="en-US" sz="1200"/>
              <a:pPr/>
              <a:t>37</a:t>
            </a:fld>
            <a:endParaRPr lang="en-GB" altLang="en-US" sz="1200"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GB" altLang="en-US" sz="1000" dirty="0" smtClean="0">
                <a:latin typeface="Verdana" pitchFamily="34" charset="0"/>
                <a:cs typeface="Times New Roman" pitchFamily="18" charset="0"/>
              </a:rPr>
              <a:t>Monitor Evaluators are serious-minded, prudent individuals with a built-in immunity from being over-enthusiastic.   They are slow to make decisions, preferring to think things over.  Usually they have a high critical thinking ability.  They have a capacity for shrewd judgements that take all factors into account.  A good ME is seldom wrong.</a:t>
            </a:r>
            <a:r>
              <a:rPr lang="en-GB" altLang="en-US" sz="1000" dirty="0" smtClean="0">
                <a:latin typeface="Verdana" pitchFamily="34" charset="0"/>
              </a:rPr>
              <a:t> </a:t>
            </a:r>
          </a:p>
          <a:p>
            <a:pPr eaLnBrk="1" hangingPunct="1"/>
            <a:endParaRPr lang="en-GB" altLang="en-US" sz="1000" dirty="0" smtClean="0">
              <a:latin typeface="Verdana" pitchFamily="34" charset="0"/>
            </a:endParaRPr>
          </a:p>
          <a:p>
            <a:pPr eaLnBrk="1" hangingPunct="1"/>
            <a:r>
              <a:rPr lang="en-GB" altLang="en-US" sz="1000" i="1" dirty="0" smtClean="0">
                <a:latin typeface="Verdana" pitchFamily="34" charset="0"/>
                <a:cs typeface="Times New Roman" pitchFamily="18" charset="0"/>
              </a:rPr>
              <a:t>Function:</a:t>
            </a:r>
            <a:r>
              <a:rPr lang="en-GB" altLang="en-US" sz="1000" dirty="0" smtClean="0">
                <a:latin typeface="Verdana" pitchFamily="34" charset="0"/>
                <a:cs typeface="Times New Roman" pitchFamily="18" charset="0"/>
              </a:rPr>
              <a:t>  </a:t>
            </a:r>
          </a:p>
          <a:p>
            <a:pPr eaLnBrk="1" hangingPunct="1"/>
            <a:r>
              <a:rPr lang="en-GB" altLang="en-US" sz="1000" dirty="0" smtClean="0">
                <a:latin typeface="Verdana" pitchFamily="34" charset="0"/>
                <a:cs typeface="Times New Roman" pitchFamily="18" charset="0"/>
              </a:rPr>
              <a:t>MEs are best suited to analysing problems, and evaluating ideas and suggestions.  They are very good at weighing up the pros and cons of options.  To many outsiders the ME may appear as dry, boring or even over-critical.  Some people are surprised that they become managers.  Nevertheless, many MEs occupy strategic posts, and thrive in high-level appointments.  In some jobs success or failure hinges on a relatively small number of crunch decisions.  This is ideal territory for a ME, for the person who is never wrong is the one who scores in the end.</a:t>
            </a:r>
          </a:p>
          <a:p>
            <a:pPr eaLnBrk="1" hangingPunct="1"/>
            <a:r>
              <a:rPr lang="en-GB" altLang="en-US" sz="1000" dirty="0" smtClean="0">
                <a:latin typeface="Verdana" pitchFamily="34" charset="0"/>
                <a:cs typeface="Times New Roman" pitchFamily="18" charset="0"/>
              </a:rPr>
              <a:t> </a:t>
            </a:r>
          </a:p>
          <a:p>
            <a:pPr eaLnBrk="1" hangingPunct="1"/>
            <a:endParaRPr lang="en-GB" altLang="en-US" sz="1000" dirty="0" smtClean="0">
              <a:latin typeface="Verdana" pitchFamily="34" charset="0"/>
            </a:endParaRPr>
          </a:p>
          <a:p>
            <a:pPr eaLnBrk="1" hangingPunct="1"/>
            <a:endParaRPr lang="en-GB" altLang="en-US" sz="1000" dirty="0" smtClean="0">
              <a:latin typeface="Verdana" pitchFamily="34" charset="0"/>
            </a:endParaRPr>
          </a:p>
          <a:p>
            <a:pPr eaLnBrk="1" hangingPunct="1"/>
            <a:endParaRPr lang="en-GB" altLang="en-US" dirty="0" smtClean="0"/>
          </a:p>
        </p:txBody>
      </p:sp>
    </p:spTree>
    <p:extLst>
      <p:ext uri="{BB962C8B-B14F-4D97-AF65-F5344CB8AC3E}">
        <p14:creationId xmlns:p14="http://schemas.microsoft.com/office/powerpoint/2010/main" val="2646468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896938">
              <a:defRPr sz="2400">
                <a:solidFill>
                  <a:schemeClr val="tx1"/>
                </a:solidFill>
                <a:latin typeface="Times" pitchFamily="18" charset="0"/>
              </a:defRPr>
            </a:lvl1pPr>
            <a:lvl2pPr marL="742950" indent="-285750" defTabSz="896938">
              <a:defRPr sz="2400">
                <a:solidFill>
                  <a:schemeClr val="tx1"/>
                </a:solidFill>
                <a:latin typeface="Times" pitchFamily="18" charset="0"/>
              </a:defRPr>
            </a:lvl2pPr>
            <a:lvl3pPr marL="1143000" indent="-228600" defTabSz="896938">
              <a:defRPr sz="2400">
                <a:solidFill>
                  <a:schemeClr val="tx1"/>
                </a:solidFill>
                <a:latin typeface="Times" pitchFamily="18" charset="0"/>
              </a:defRPr>
            </a:lvl3pPr>
            <a:lvl4pPr marL="1600200" indent="-228600" defTabSz="896938">
              <a:defRPr sz="2400">
                <a:solidFill>
                  <a:schemeClr val="tx1"/>
                </a:solidFill>
                <a:latin typeface="Times" pitchFamily="18" charset="0"/>
              </a:defRPr>
            </a:lvl4pPr>
            <a:lvl5pPr marL="2057400" indent="-228600" defTabSz="896938">
              <a:defRPr sz="2400">
                <a:solidFill>
                  <a:schemeClr val="tx1"/>
                </a:solidFill>
                <a:latin typeface="Times" pitchFamily="18" charset="0"/>
              </a:defRPr>
            </a:lvl5pPr>
            <a:lvl6pPr marL="2514600" indent="-228600" defTabSz="896938" eaLnBrk="0" fontAlgn="base" hangingPunct="0">
              <a:spcBef>
                <a:spcPct val="0"/>
              </a:spcBef>
              <a:spcAft>
                <a:spcPct val="0"/>
              </a:spcAft>
              <a:defRPr sz="2400">
                <a:solidFill>
                  <a:schemeClr val="tx1"/>
                </a:solidFill>
                <a:latin typeface="Times" pitchFamily="18" charset="0"/>
              </a:defRPr>
            </a:lvl6pPr>
            <a:lvl7pPr marL="2971800" indent="-228600" defTabSz="896938" eaLnBrk="0" fontAlgn="base" hangingPunct="0">
              <a:spcBef>
                <a:spcPct val="0"/>
              </a:spcBef>
              <a:spcAft>
                <a:spcPct val="0"/>
              </a:spcAft>
              <a:defRPr sz="2400">
                <a:solidFill>
                  <a:schemeClr val="tx1"/>
                </a:solidFill>
                <a:latin typeface="Times" pitchFamily="18" charset="0"/>
              </a:defRPr>
            </a:lvl7pPr>
            <a:lvl8pPr marL="3429000" indent="-228600" defTabSz="896938" eaLnBrk="0" fontAlgn="base" hangingPunct="0">
              <a:spcBef>
                <a:spcPct val="0"/>
              </a:spcBef>
              <a:spcAft>
                <a:spcPct val="0"/>
              </a:spcAft>
              <a:defRPr sz="2400">
                <a:solidFill>
                  <a:schemeClr val="tx1"/>
                </a:solidFill>
                <a:latin typeface="Times" pitchFamily="18" charset="0"/>
              </a:defRPr>
            </a:lvl8pPr>
            <a:lvl9pPr marL="3886200" indent="-228600" defTabSz="896938" eaLnBrk="0" fontAlgn="base" hangingPunct="0">
              <a:spcBef>
                <a:spcPct val="0"/>
              </a:spcBef>
              <a:spcAft>
                <a:spcPct val="0"/>
              </a:spcAft>
              <a:defRPr sz="2400">
                <a:solidFill>
                  <a:schemeClr val="tx1"/>
                </a:solidFill>
                <a:latin typeface="Times" pitchFamily="18" charset="0"/>
              </a:defRPr>
            </a:lvl9pPr>
          </a:lstStyle>
          <a:p>
            <a:fld id="{FCDDAC09-7C9C-40AF-A855-BFBA0DCB9F02}" type="slidenum">
              <a:rPr lang="en-GB" altLang="en-US" sz="1200"/>
              <a:pPr/>
              <a:t>38</a:t>
            </a:fld>
            <a:endParaRPr lang="en-GB" alt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04026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EF89C6-30AA-4E07-8AE6-F1E6279BA37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299677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F89C6-30AA-4E07-8AE6-F1E6279BA37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166247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F89C6-30AA-4E07-8AE6-F1E6279BA37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334995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F89C6-30AA-4E07-8AE6-F1E6279BA37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89751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F89C6-30AA-4E07-8AE6-F1E6279BA37F}"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37936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EF89C6-30AA-4E07-8AE6-F1E6279BA37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241748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EF89C6-30AA-4E07-8AE6-F1E6279BA37F}"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134436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F89C6-30AA-4E07-8AE6-F1E6279BA37F}"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26314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F89C6-30AA-4E07-8AE6-F1E6279BA37F}"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10745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F89C6-30AA-4E07-8AE6-F1E6279BA37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176897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F89C6-30AA-4E07-8AE6-F1E6279BA37F}"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9B165-1297-4BCD-8889-53F0BEB7ABB1}" type="slidenum">
              <a:rPr lang="en-US" smtClean="0"/>
              <a:t>‹#›</a:t>
            </a:fld>
            <a:endParaRPr lang="en-US"/>
          </a:p>
        </p:txBody>
      </p:sp>
    </p:spTree>
    <p:extLst>
      <p:ext uri="{BB962C8B-B14F-4D97-AF65-F5344CB8AC3E}">
        <p14:creationId xmlns:p14="http://schemas.microsoft.com/office/powerpoint/2010/main" val="193040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F89C6-30AA-4E07-8AE6-F1E6279BA37F}"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9B165-1297-4BCD-8889-53F0BEB7ABB1}" type="slidenum">
              <a:rPr lang="en-US" smtClean="0"/>
              <a:t>‹#›</a:t>
            </a:fld>
            <a:endParaRPr lang="en-US"/>
          </a:p>
        </p:txBody>
      </p:sp>
    </p:spTree>
    <p:extLst>
      <p:ext uri="{BB962C8B-B14F-4D97-AF65-F5344CB8AC3E}">
        <p14:creationId xmlns:p14="http://schemas.microsoft.com/office/powerpoint/2010/main" val="36512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8.jpe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Bookman Old Style" panose="02050604050505020204" pitchFamily="18" charset="0"/>
              </a:rPr>
              <a:t>Group Dynamics and Team</a:t>
            </a:r>
            <a:endParaRPr lang="en-US" sz="5400" dirty="0">
              <a:latin typeface="Bookman Old Style" panose="02050604050505020204" pitchFamily="18" charset="0"/>
            </a:endParaRPr>
          </a:p>
        </p:txBody>
      </p:sp>
    </p:spTree>
    <p:extLst>
      <p:ext uri="{BB962C8B-B14F-4D97-AF65-F5344CB8AC3E}">
        <p14:creationId xmlns:p14="http://schemas.microsoft.com/office/powerpoint/2010/main" val="341843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093"/>
            <a:ext cx="10515600" cy="1032734"/>
          </a:xfrm>
        </p:spPr>
        <p:txBody>
          <a:bodyPr>
            <a:normAutofit/>
          </a:bodyPr>
          <a:lstStyle/>
          <a:p>
            <a:r>
              <a:rPr lang="en-US" sz="3600" dirty="0" smtClean="0">
                <a:latin typeface="Bookman Old Style" panose="02050604050505020204" pitchFamily="18" charset="0"/>
              </a:rPr>
              <a:t>How Groups are Formed? </a:t>
            </a:r>
            <a:endParaRPr lang="en-US" sz="3600" dirty="0">
              <a:latin typeface="Bookman Old Style" panose="02050604050505020204" pitchFamily="18" charset="0"/>
            </a:endParaRPr>
          </a:p>
        </p:txBody>
      </p:sp>
      <p:pic>
        <p:nvPicPr>
          <p:cNvPr id="1026" name="Picture 2" descr="http://www.scholarslab.org/wp-content/uploads/2013/10/tuckman-mode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095" y="903642"/>
            <a:ext cx="11080376" cy="571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71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media-cache-ak0.pinimg.com/736x/ec/b0/ae/ecb0ae85034489a512aedda9662f70c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673" y="172122"/>
            <a:ext cx="10348856" cy="637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3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lassconnection.s3.amazonaws.com/643/flashcards/3172643/png/untitledjpeg136708207269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979" y="774551"/>
            <a:ext cx="9391426" cy="540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5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Bookman Old Style" panose="02050604050505020204" pitchFamily="18" charset="0"/>
              </a:rPr>
              <a:t>Group Dynamics </a:t>
            </a:r>
            <a:endParaRPr lang="en-IN"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AC59FCCB-7320-4F7E-BE5F-9F4620AE162D}" type="slidenum">
              <a:rPr lang="en-IN" smtClean="0"/>
              <a:t>13</a:t>
            </a:fld>
            <a:endParaRPr lang="en-IN"/>
          </a:p>
        </p:txBody>
      </p:sp>
    </p:spTree>
    <p:extLst>
      <p:ext uri="{BB962C8B-B14F-4D97-AF65-F5344CB8AC3E}">
        <p14:creationId xmlns:p14="http://schemas.microsoft.com/office/powerpoint/2010/main" val="1892570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341"/>
            <a:ext cx="10515600" cy="5550946"/>
          </a:xfrm>
        </p:spPr>
        <p:txBody>
          <a:bodyPr>
            <a:normAutofit lnSpcReduction="10000"/>
          </a:bodyPr>
          <a:lstStyle/>
          <a:p>
            <a:r>
              <a:rPr lang="en-US" sz="3000" dirty="0" smtClean="0">
                <a:solidFill>
                  <a:srgbClr val="0070C0"/>
                </a:solidFill>
                <a:latin typeface="Bookman Old Style" panose="02050604050505020204" pitchFamily="18" charset="0"/>
              </a:rPr>
              <a:t>Roles: The Hats We Wear</a:t>
            </a:r>
          </a:p>
          <a:p>
            <a:pPr lvl="1"/>
            <a:r>
              <a:rPr lang="en-US" sz="2600" dirty="0" smtClean="0">
                <a:latin typeface="Bookman Old Style" panose="02050604050505020204" pitchFamily="18" charset="0"/>
              </a:rPr>
              <a:t>Role Incumbent: A person holding a particular role</a:t>
            </a:r>
          </a:p>
          <a:p>
            <a:pPr lvl="1"/>
            <a:r>
              <a:rPr lang="en-US" sz="2600" dirty="0" smtClean="0">
                <a:latin typeface="Bookman Old Style" panose="02050604050505020204" pitchFamily="18" charset="0"/>
              </a:rPr>
              <a:t>Role Expectations</a:t>
            </a:r>
          </a:p>
          <a:p>
            <a:pPr lvl="1"/>
            <a:r>
              <a:rPr lang="en-US" sz="2600" dirty="0" smtClean="0">
                <a:latin typeface="Bookman Old Style" panose="02050604050505020204" pitchFamily="18" charset="0"/>
              </a:rPr>
              <a:t>Role Ambiguity</a:t>
            </a:r>
          </a:p>
          <a:p>
            <a:pPr lvl="1"/>
            <a:r>
              <a:rPr lang="en-US" sz="2600" dirty="0" smtClean="0">
                <a:latin typeface="Bookman Old Style" panose="02050604050505020204" pitchFamily="18" charset="0"/>
              </a:rPr>
              <a:t>Role Differentiation</a:t>
            </a:r>
          </a:p>
          <a:p>
            <a:pPr lvl="2"/>
            <a:r>
              <a:rPr lang="en-US" sz="2400" dirty="0" smtClean="0">
                <a:latin typeface="Bookman Old Style" panose="02050604050505020204" pitchFamily="18" charset="0"/>
              </a:rPr>
              <a:t>Task oriented</a:t>
            </a:r>
          </a:p>
          <a:p>
            <a:pPr lvl="2"/>
            <a:r>
              <a:rPr lang="en-US" sz="2400" dirty="0" smtClean="0">
                <a:latin typeface="Bookman Old Style" panose="02050604050505020204" pitchFamily="18" charset="0"/>
              </a:rPr>
              <a:t>Socio-emotional</a:t>
            </a:r>
          </a:p>
          <a:p>
            <a:pPr lvl="2"/>
            <a:r>
              <a:rPr lang="en-US" sz="2400" dirty="0" smtClean="0">
                <a:latin typeface="Bookman Old Style" panose="02050604050505020204" pitchFamily="18" charset="0"/>
              </a:rPr>
              <a:t>Self-oriented</a:t>
            </a:r>
          </a:p>
          <a:p>
            <a:endParaRPr lang="en-US" dirty="0">
              <a:latin typeface="Bookman Old Style" panose="02050604050505020204" pitchFamily="18" charset="0"/>
            </a:endParaRPr>
          </a:p>
          <a:p>
            <a:r>
              <a:rPr lang="en-US" sz="3000" dirty="0" smtClean="0">
                <a:solidFill>
                  <a:srgbClr val="0070C0"/>
                </a:solidFill>
                <a:latin typeface="Bookman Old Style" panose="02050604050505020204" pitchFamily="18" charset="0"/>
              </a:rPr>
              <a:t>Norms: A group’s unspoken rule</a:t>
            </a:r>
          </a:p>
          <a:p>
            <a:pPr lvl="1"/>
            <a:r>
              <a:rPr lang="en-US" sz="2600" dirty="0" smtClean="0">
                <a:latin typeface="Bookman Old Style" panose="02050604050505020204" pitchFamily="18" charset="0"/>
              </a:rPr>
              <a:t>Prescriptive vs. Proscriptive norms</a:t>
            </a:r>
            <a:endParaRPr lang="en-US" sz="2600" dirty="0">
              <a:latin typeface="Bookman Old Style" panose="02050604050505020204" pitchFamily="18" charset="0"/>
            </a:endParaRPr>
          </a:p>
          <a:p>
            <a:pPr lvl="1"/>
            <a:r>
              <a:rPr lang="en-US" sz="2600" dirty="0" smtClean="0">
                <a:latin typeface="Bookman Old Style" panose="02050604050505020204" pitchFamily="18" charset="0"/>
              </a:rPr>
              <a:t>“Don’t </a:t>
            </a:r>
            <a:r>
              <a:rPr lang="en-US" sz="2600" dirty="0">
                <a:latin typeface="Bookman Old Style" panose="02050604050505020204" pitchFamily="18" charset="0"/>
              </a:rPr>
              <a:t>steal pebbles” says </a:t>
            </a:r>
            <a:r>
              <a:rPr lang="en-US" sz="2600" dirty="0" smtClean="0">
                <a:latin typeface="Bookman Old Style" panose="02050604050505020204" pitchFamily="18" charset="0"/>
              </a:rPr>
              <a:t>“Most </a:t>
            </a:r>
            <a:r>
              <a:rPr lang="en-US" sz="2600" dirty="0">
                <a:latin typeface="Bookman Old Style" panose="02050604050505020204" pitchFamily="18" charset="0"/>
              </a:rPr>
              <a:t>people leave the pebbles to preserve the natural integrity of the forest.”</a:t>
            </a:r>
          </a:p>
        </p:txBody>
      </p:sp>
    </p:spTree>
    <p:extLst>
      <p:ext uri="{BB962C8B-B14F-4D97-AF65-F5344CB8AC3E}">
        <p14:creationId xmlns:p14="http://schemas.microsoft.com/office/powerpoint/2010/main" val="110033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lstStyle/>
          <a:p>
            <a:r>
              <a:rPr lang="en-US" sz="3000" dirty="0" smtClean="0">
                <a:latin typeface="Bookman Old Style" panose="02050604050505020204" pitchFamily="18" charset="0"/>
              </a:rPr>
              <a:t>Status</a:t>
            </a:r>
          </a:p>
          <a:p>
            <a:pPr lvl="1"/>
            <a:r>
              <a:rPr lang="en-US" sz="2600" dirty="0" smtClean="0">
                <a:latin typeface="Bookman Old Style" panose="02050604050505020204" pitchFamily="18" charset="0"/>
              </a:rPr>
              <a:t>Formal Status</a:t>
            </a:r>
          </a:p>
          <a:p>
            <a:pPr lvl="2"/>
            <a:r>
              <a:rPr lang="en-US" sz="2400" dirty="0">
                <a:latin typeface="Bookman Old Style" panose="02050604050505020204" pitchFamily="18" charset="0"/>
              </a:rPr>
              <a:t>Status </a:t>
            </a:r>
            <a:r>
              <a:rPr lang="en-US" sz="2400" dirty="0" smtClean="0">
                <a:latin typeface="Bookman Old Style" panose="02050604050505020204" pitchFamily="18" charset="0"/>
              </a:rPr>
              <a:t>Symbol</a:t>
            </a:r>
          </a:p>
          <a:p>
            <a:pPr lvl="2"/>
            <a:endParaRPr lang="en-US" dirty="0" smtClean="0">
              <a:latin typeface="Bookman Old Style" panose="02050604050505020204" pitchFamily="18" charset="0"/>
            </a:endParaRPr>
          </a:p>
          <a:p>
            <a:pPr lvl="1"/>
            <a:r>
              <a:rPr lang="en-US" sz="2600" dirty="0" smtClean="0">
                <a:latin typeface="Bookman Old Style" panose="02050604050505020204" pitchFamily="18" charset="0"/>
              </a:rPr>
              <a:t>Informal Status</a:t>
            </a:r>
          </a:p>
          <a:p>
            <a:pPr lvl="1"/>
            <a:endParaRPr lang="en-US" sz="2600" dirty="0" smtClean="0">
              <a:latin typeface="Bookman Old Style" panose="02050604050505020204" pitchFamily="18" charset="0"/>
            </a:endParaRPr>
          </a:p>
          <a:p>
            <a:r>
              <a:rPr lang="en-US" sz="3000" dirty="0" smtClean="0">
                <a:latin typeface="Bookman Old Style" panose="02050604050505020204" pitchFamily="18" charset="0"/>
              </a:rPr>
              <a:t>Cohesiveness</a:t>
            </a:r>
          </a:p>
          <a:p>
            <a:endParaRPr lang="en-US" sz="3000" dirty="0">
              <a:latin typeface="Bookman Old Style" panose="02050604050505020204" pitchFamily="18" charset="0"/>
            </a:endParaRPr>
          </a:p>
          <a:p>
            <a:r>
              <a:rPr lang="en-US" sz="3000" dirty="0" smtClean="0">
                <a:latin typeface="Bookman Old Style" panose="02050604050505020204" pitchFamily="18" charset="0"/>
              </a:rPr>
              <a:t>Individual </a:t>
            </a:r>
            <a:r>
              <a:rPr lang="en-US" sz="3000" dirty="0">
                <a:latin typeface="Bookman Old Style" panose="02050604050505020204" pitchFamily="18" charset="0"/>
              </a:rPr>
              <a:t>Performance in Groups</a:t>
            </a:r>
          </a:p>
          <a:p>
            <a:pPr lvl="1"/>
            <a:r>
              <a:rPr lang="en-US" sz="2600" dirty="0">
                <a:latin typeface="Bookman Old Style" panose="02050604050505020204" pitchFamily="18" charset="0"/>
              </a:rPr>
              <a:t>Social Facilitation</a:t>
            </a:r>
          </a:p>
          <a:p>
            <a:pPr lvl="1"/>
            <a:r>
              <a:rPr lang="en-US" sz="2600" dirty="0">
                <a:latin typeface="Bookman Old Style" panose="02050604050505020204" pitchFamily="18" charset="0"/>
              </a:rPr>
              <a:t>Social Loafing</a:t>
            </a:r>
          </a:p>
          <a:p>
            <a:pPr lvl="1"/>
            <a:endParaRPr lang="en-US" sz="2600" dirty="0" smtClean="0">
              <a:latin typeface="Bookman Old Style" panose="02050604050505020204" pitchFamily="18" charset="0"/>
            </a:endParaRPr>
          </a:p>
        </p:txBody>
      </p:sp>
    </p:spTree>
    <p:extLst>
      <p:ext uri="{BB962C8B-B14F-4D97-AF65-F5344CB8AC3E}">
        <p14:creationId xmlns:p14="http://schemas.microsoft.com/office/powerpoint/2010/main" val="348980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061"/>
            <a:ext cx="10515600" cy="1247887"/>
          </a:xfrm>
        </p:spPr>
        <p:txBody>
          <a:bodyPr>
            <a:normAutofit/>
          </a:bodyPr>
          <a:lstStyle/>
          <a:p>
            <a:r>
              <a:rPr lang="en-US" sz="4000" dirty="0">
                <a:latin typeface="Bookman Old Style" panose="02050604050505020204" pitchFamily="18" charset="0"/>
              </a:rPr>
              <a:t>How Groups can Intensify </a:t>
            </a:r>
            <a:r>
              <a:rPr lang="en-US" sz="4000" dirty="0" smtClean="0">
                <a:latin typeface="Bookman Old Style" panose="02050604050505020204" pitchFamily="18" charset="0"/>
              </a:rPr>
              <a:t>Decisions?</a:t>
            </a:r>
            <a:endParaRPr lang="en-US" sz="4000" dirty="0">
              <a:latin typeface="Bookman Old Style" panose="02050604050505020204" pitchFamily="18" charset="0"/>
            </a:endParaRPr>
          </a:p>
        </p:txBody>
      </p:sp>
      <p:sp>
        <p:nvSpPr>
          <p:cNvPr id="3" name="Content Placeholder 2"/>
          <p:cNvSpPr>
            <a:spLocks noGrp="1"/>
          </p:cNvSpPr>
          <p:nvPr>
            <p:ph idx="1"/>
          </p:nvPr>
        </p:nvSpPr>
        <p:spPr>
          <a:xfrm>
            <a:off x="90152" y="1333948"/>
            <a:ext cx="5280338" cy="5427459"/>
          </a:xfrm>
        </p:spPr>
        <p:txBody>
          <a:bodyPr>
            <a:normAutofit lnSpcReduction="10000"/>
          </a:bodyPr>
          <a:lstStyle/>
          <a:p>
            <a:r>
              <a:rPr lang="en-US" dirty="0" smtClean="0">
                <a:solidFill>
                  <a:srgbClr val="C00000"/>
                </a:solidFill>
                <a:latin typeface="Bookman Old Style" panose="02050604050505020204" pitchFamily="18" charset="0"/>
              </a:rPr>
              <a:t>Group Think: </a:t>
            </a:r>
          </a:p>
          <a:p>
            <a:pPr lvl="1"/>
            <a:r>
              <a:rPr lang="en-US" sz="2800" dirty="0" smtClean="0">
                <a:latin typeface="Bookman Old Style" panose="02050604050505020204" pitchFamily="18" charset="0"/>
              </a:rPr>
              <a:t>A </a:t>
            </a:r>
            <a:r>
              <a:rPr lang="en-US" sz="2800" dirty="0">
                <a:latin typeface="Bookman Old Style" panose="02050604050505020204" pitchFamily="18" charset="0"/>
              </a:rPr>
              <a:t>tendency by group members to suppress dissenting opinions in the interest of group harmony, which can sometimes lead to disastrous (or unwise) decisions</a:t>
            </a:r>
            <a:r>
              <a:rPr lang="en-US" sz="2800" dirty="0" smtClean="0">
                <a:latin typeface="Bookman Old Style" panose="02050604050505020204" pitchFamily="18" charset="0"/>
              </a:rPr>
              <a:t>.</a:t>
            </a:r>
          </a:p>
          <a:p>
            <a:pPr lvl="1"/>
            <a:endParaRPr lang="en-US" sz="2800" dirty="0">
              <a:latin typeface="Bookman Old Style" panose="02050604050505020204" pitchFamily="18" charset="0"/>
            </a:endParaRPr>
          </a:p>
          <a:p>
            <a:pPr lvl="1"/>
            <a:r>
              <a:rPr lang="en-US" sz="2800" dirty="0" smtClean="0">
                <a:latin typeface="Bookman Old Style" panose="02050604050505020204" pitchFamily="18" charset="0"/>
              </a:rPr>
              <a:t>Groupthink </a:t>
            </a:r>
            <a:r>
              <a:rPr lang="en-US" sz="2800" dirty="0">
                <a:latin typeface="Bookman Old Style" panose="02050604050505020204" pitchFamily="18" charset="0"/>
              </a:rPr>
              <a:t>is most likely in centrally directed groups which view themselves as a highly cohesive unit.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683" y="1637160"/>
            <a:ext cx="6897698" cy="4403031"/>
          </a:xfrm>
          <a:prstGeom prst="rect">
            <a:avLst/>
          </a:prstGeom>
        </p:spPr>
      </p:pic>
    </p:spTree>
    <p:extLst>
      <p:ext uri="{BB962C8B-B14F-4D97-AF65-F5344CB8AC3E}">
        <p14:creationId xmlns:p14="http://schemas.microsoft.com/office/powerpoint/2010/main" val="248893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0"/>
            <a:ext cx="10515600" cy="1325563"/>
          </a:xfrm>
        </p:spPr>
        <p:txBody>
          <a:bodyPr>
            <a:normAutofit/>
          </a:bodyPr>
          <a:lstStyle/>
          <a:p>
            <a:r>
              <a:rPr lang="en-IN" sz="4000" dirty="0" smtClean="0">
                <a:latin typeface="Bookman Old Style" panose="02050604050505020204" pitchFamily="18" charset="0"/>
              </a:rPr>
              <a:t>Group think: Symptoms</a:t>
            </a:r>
            <a:endParaRPr lang="en-IN" sz="4000" dirty="0">
              <a:latin typeface="Bookman Old Style" panose="02050604050505020204" pitchFamily="18" charset="0"/>
            </a:endParaRPr>
          </a:p>
        </p:txBody>
      </p:sp>
      <p:sp>
        <p:nvSpPr>
          <p:cNvPr id="3" name="Content Placeholder 2"/>
          <p:cNvSpPr>
            <a:spLocks noGrp="1"/>
          </p:cNvSpPr>
          <p:nvPr>
            <p:ph idx="1"/>
          </p:nvPr>
        </p:nvSpPr>
        <p:spPr>
          <a:xfrm>
            <a:off x="361682" y="1477895"/>
            <a:ext cx="11589912" cy="5116088"/>
          </a:xfrm>
        </p:spPr>
        <p:txBody>
          <a:bodyPr>
            <a:noAutofit/>
          </a:bodyPr>
          <a:lstStyle/>
          <a:p>
            <a:r>
              <a:rPr lang="en-US" dirty="0" smtClean="0">
                <a:latin typeface="Bookman Old Style" panose="02050604050505020204" pitchFamily="18" charset="0"/>
              </a:rPr>
              <a:t>Overestimation </a:t>
            </a:r>
            <a:r>
              <a:rPr lang="en-US" dirty="0">
                <a:latin typeface="Bookman Old Style" panose="02050604050505020204" pitchFamily="18" charset="0"/>
              </a:rPr>
              <a:t>of the in-group (as strong, smart, invulnerable, </a:t>
            </a:r>
            <a:r>
              <a:rPr lang="en-US" dirty="0" smtClean="0">
                <a:latin typeface="Bookman Old Style" panose="02050604050505020204" pitchFamily="18" charset="0"/>
              </a:rPr>
              <a:t>morally superior)</a:t>
            </a:r>
          </a:p>
          <a:p>
            <a:r>
              <a:rPr lang="en-US" dirty="0" smtClean="0">
                <a:latin typeface="Bookman Old Style" panose="02050604050505020204" pitchFamily="18" charset="0"/>
              </a:rPr>
              <a:t>Negative </a:t>
            </a:r>
            <a:r>
              <a:rPr lang="en-US" dirty="0">
                <a:latin typeface="Bookman Old Style" panose="02050604050505020204" pitchFamily="18" charset="0"/>
              </a:rPr>
              <a:t>stereotyping regarding the outgroup (as weak</a:t>
            </a:r>
            <a:r>
              <a:rPr lang="en-US" dirty="0" smtClean="0">
                <a:latin typeface="Bookman Old Style" panose="02050604050505020204" pitchFamily="18" charset="0"/>
              </a:rPr>
              <a:t>, immoral</a:t>
            </a:r>
            <a:r>
              <a:rPr lang="en-US" dirty="0">
                <a:latin typeface="Bookman Old Style" panose="02050604050505020204" pitchFamily="18" charset="0"/>
              </a:rPr>
              <a:t>, vulnerable, stupid, and wrong</a:t>
            </a:r>
            <a:r>
              <a:rPr lang="en-US" dirty="0" smtClean="0">
                <a:latin typeface="Bookman Old Style" panose="02050604050505020204" pitchFamily="18" charset="0"/>
              </a:rPr>
              <a:t>)</a:t>
            </a:r>
          </a:p>
          <a:p>
            <a:r>
              <a:rPr lang="en-US" dirty="0" smtClean="0">
                <a:latin typeface="Bookman Old Style" panose="02050604050505020204" pitchFamily="18" charset="0"/>
              </a:rPr>
              <a:t>Close-mindedness </a:t>
            </a:r>
            <a:r>
              <a:rPr lang="en-US" dirty="0">
                <a:latin typeface="Bookman Old Style" panose="02050604050505020204" pitchFamily="18" charset="0"/>
              </a:rPr>
              <a:t>(e.g. rationalization of </a:t>
            </a:r>
            <a:r>
              <a:rPr lang="en-US" dirty="0" smtClean="0">
                <a:latin typeface="Bookman Old Style" panose="02050604050505020204" pitchFamily="18" charset="0"/>
              </a:rPr>
              <a:t>doubt)</a:t>
            </a:r>
          </a:p>
          <a:p>
            <a:r>
              <a:rPr lang="en-US" dirty="0" smtClean="0">
                <a:latin typeface="Bookman Old Style" panose="02050604050505020204" pitchFamily="18" charset="0"/>
              </a:rPr>
              <a:t>Pressures </a:t>
            </a:r>
            <a:r>
              <a:rPr lang="en-US" dirty="0">
                <a:latin typeface="Bookman Old Style" panose="02050604050505020204" pitchFamily="18" charset="0"/>
              </a:rPr>
              <a:t>for uniformity (via </a:t>
            </a:r>
            <a:r>
              <a:rPr lang="en-US" dirty="0" smtClean="0">
                <a:latin typeface="Bookman Old Style" panose="02050604050505020204" pitchFamily="18" charset="0"/>
              </a:rPr>
              <a:t>mind guards</a:t>
            </a:r>
            <a:r>
              <a:rPr lang="en-US" dirty="0">
                <a:latin typeface="Bookman Old Style" panose="02050604050505020204" pitchFamily="18" charset="0"/>
              </a:rPr>
              <a:t>, self censorship, illusion of </a:t>
            </a:r>
            <a:r>
              <a:rPr lang="en-US" dirty="0" smtClean="0">
                <a:latin typeface="Bookman Old Style" panose="02050604050505020204" pitchFamily="18" charset="0"/>
              </a:rPr>
              <a:t>unanimity)</a:t>
            </a:r>
          </a:p>
        </p:txBody>
      </p:sp>
    </p:spTree>
    <p:extLst>
      <p:ext uri="{BB962C8B-B14F-4D97-AF65-F5344CB8AC3E}">
        <p14:creationId xmlns:p14="http://schemas.microsoft.com/office/powerpoint/2010/main" val="216661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Autofit/>
          </a:bodyPr>
          <a:lstStyle/>
          <a:p>
            <a:r>
              <a:rPr lang="en-US" dirty="0">
                <a:solidFill>
                  <a:srgbClr val="C00000"/>
                </a:solidFill>
                <a:latin typeface="Bookman Old Style" panose="02050604050505020204" pitchFamily="18" charset="0"/>
              </a:rPr>
              <a:t>These symptoms, in turn lead to a number of defective decision-making processes. </a:t>
            </a:r>
          </a:p>
          <a:p>
            <a:pPr marL="514350" indent="-514350">
              <a:buAutoNum type="alphaLcParenR"/>
            </a:pPr>
            <a:r>
              <a:rPr lang="en-US" dirty="0" smtClean="0">
                <a:latin typeface="Bookman Old Style" panose="02050604050505020204" pitchFamily="18" charset="0"/>
              </a:rPr>
              <a:t>inadequate </a:t>
            </a:r>
            <a:r>
              <a:rPr lang="en-US" dirty="0">
                <a:latin typeface="Bookman Old Style" panose="02050604050505020204" pitchFamily="18" charset="0"/>
              </a:rPr>
              <a:t>contingency </a:t>
            </a:r>
            <a:r>
              <a:rPr lang="en-US" dirty="0" smtClean="0">
                <a:latin typeface="Bookman Old Style" panose="02050604050505020204" pitchFamily="18" charset="0"/>
              </a:rPr>
              <a:t>plans for </a:t>
            </a:r>
            <a:r>
              <a:rPr lang="en-US" dirty="0">
                <a:latin typeface="Bookman Old Style" panose="02050604050505020204" pitchFamily="18" charset="0"/>
              </a:rPr>
              <a:t>failure, </a:t>
            </a:r>
          </a:p>
          <a:p>
            <a:pPr marL="0" indent="0">
              <a:buNone/>
            </a:pPr>
            <a:r>
              <a:rPr lang="en-US" dirty="0" smtClean="0">
                <a:latin typeface="Bookman Old Style" panose="02050604050505020204" pitchFamily="18" charset="0"/>
              </a:rPr>
              <a:t>b</a:t>
            </a:r>
            <a:r>
              <a:rPr lang="en-US" dirty="0">
                <a:latin typeface="Bookman Old Style" panose="02050604050505020204" pitchFamily="18" charset="0"/>
              </a:rPr>
              <a:t>) inadequate information search, </a:t>
            </a:r>
          </a:p>
          <a:p>
            <a:pPr marL="0" indent="0">
              <a:buNone/>
            </a:pPr>
            <a:r>
              <a:rPr lang="en-US" dirty="0" smtClean="0">
                <a:latin typeface="Bookman Old Style" panose="02050604050505020204" pitchFamily="18" charset="0"/>
              </a:rPr>
              <a:t>c) </a:t>
            </a:r>
            <a:r>
              <a:rPr lang="en-US" dirty="0">
                <a:latin typeface="Bookman Old Style" panose="02050604050505020204" pitchFamily="18" charset="0"/>
              </a:rPr>
              <a:t>biased assessment of risks, costs, </a:t>
            </a:r>
            <a:r>
              <a:rPr lang="en-US" dirty="0" smtClean="0">
                <a:latin typeface="Bookman Old Style" panose="02050604050505020204" pitchFamily="18" charset="0"/>
              </a:rPr>
              <a:t>benefits and </a:t>
            </a:r>
            <a:r>
              <a:rPr lang="en-US" dirty="0">
                <a:latin typeface="Bookman Old Style" panose="02050604050505020204" pitchFamily="18" charset="0"/>
              </a:rPr>
              <a:t>moral implications (e.g. inadequate consideration of worst case scenarios), </a:t>
            </a:r>
          </a:p>
          <a:p>
            <a:pPr marL="0" indent="0">
              <a:buNone/>
            </a:pPr>
            <a:r>
              <a:rPr lang="en-US" dirty="0">
                <a:latin typeface="Bookman Old Style" panose="02050604050505020204" pitchFamily="18" charset="0"/>
              </a:rPr>
              <a:t>d)incomplete consideration of the full range of decision options and</a:t>
            </a:r>
          </a:p>
          <a:p>
            <a:pPr marL="0" indent="0">
              <a:buNone/>
            </a:pPr>
            <a:r>
              <a:rPr lang="en-US" dirty="0" smtClean="0">
                <a:latin typeface="Bookman Old Style" panose="02050604050505020204" pitchFamily="18" charset="0"/>
              </a:rPr>
              <a:t>e</a:t>
            </a:r>
            <a:r>
              <a:rPr lang="en-US" dirty="0">
                <a:latin typeface="Bookman Old Style" panose="02050604050505020204" pitchFamily="18" charset="0"/>
              </a:rPr>
              <a:t>) failure to </a:t>
            </a:r>
            <a:r>
              <a:rPr lang="en-US" dirty="0" smtClean="0">
                <a:latin typeface="Bookman Old Style" panose="02050604050505020204" pitchFamily="18" charset="0"/>
              </a:rPr>
              <a:t>reconsider the </a:t>
            </a:r>
            <a:r>
              <a:rPr lang="en-US" dirty="0">
                <a:latin typeface="Bookman Old Style" panose="02050604050505020204" pitchFamily="18" charset="0"/>
              </a:rPr>
              <a:t>extent to which original/fundamental objectives were served by the advocated action</a:t>
            </a:r>
            <a:endParaRPr lang="en-IN"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4561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7732"/>
            <a:ext cx="10515600" cy="5499231"/>
          </a:xfrm>
        </p:spPr>
        <p:txBody>
          <a:bodyPr>
            <a:normAutofit/>
          </a:bodyPr>
          <a:lstStyle/>
          <a:p>
            <a:r>
              <a:rPr lang="en-US" sz="3000" dirty="0" smtClean="0">
                <a:latin typeface="Bookman Old Style" panose="02050604050505020204" pitchFamily="18" charset="0"/>
              </a:rPr>
              <a:t>Group Polarization</a:t>
            </a:r>
          </a:p>
          <a:p>
            <a:pPr marL="0" indent="0">
              <a:buNone/>
            </a:pPr>
            <a:endParaRPr lang="en-US" sz="3000" dirty="0" smtClean="0">
              <a:latin typeface="Bookman Old Style" panose="02050604050505020204" pitchFamily="18" charset="0"/>
            </a:endParaRPr>
          </a:p>
          <a:p>
            <a:pPr lvl="1"/>
            <a:r>
              <a:rPr lang="en-US" sz="3000" dirty="0" smtClean="0">
                <a:latin typeface="Bookman Old Style" panose="02050604050505020204" pitchFamily="18" charset="0"/>
              </a:rPr>
              <a:t>The tendency </a:t>
            </a:r>
            <a:r>
              <a:rPr lang="en-US" sz="3000" dirty="0">
                <a:latin typeface="Bookman Old Style" panose="02050604050505020204" pitchFamily="18" charset="0"/>
              </a:rPr>
              <a:t>of people to make decisions that are more extreme when they are in a group, as opposed to a decision made alone or independently. </a:t>
            </a:r>
            <a:endParaRPr lang="en-US" sz="3000" dirty="0" smtClean="0">
              <a:latin typeface="Bookman Old Style" panose="02050604050505020204" pitchFamily="18" charset="0"/>
            </a:endParaRPr>
          </a:p>
          <a:p>
            <a:pPr lvl="1"/>
            <a:endParaRPr lang="en-US" sz="3000" dirty="0">
              <a:latin typeface="Bookman Old Style" panose="02050604050505020204" pitchFamily="18" charset="0"/>
            </a:endParaRPr>
          </a:p>
          <a:p>
            <a:pPr lvl="1"/>
            <a:r>
              <a:rPr lang="en-US" sz="3000" dirty="0" smtClean="0">
                <a:latin typeface="Bookman Old Style" panose="02050604050505020204" pitchFamily="18" charset="0"/>
              </a:rPr>
              <a:t>Strengthening of pro/ anti sentiments after following a group discussion. </a:t>
            </a:r>
            <a:endParaRPr lang="en-US" sz="3000" dirty="0">
              <a:latin typeface="Bookman Old Style" panose="02050604050505020204" pitchFamily="18" charset="0"/>
            </a:endParaRPr>
          </a:p>
        </p:txBody>
      </p:sp>
    </p:spTree>
    <p:extLst>
      <p:ext uri="{BB962C8B-B14F-4D97-AF65-F5344CB8AC3E}">
        <p14:creationId xmlns:p14="http://schemas.microsoft.com/office/powerpoint/2010/main" val="209163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latin typeface="Bookman Old Style" panose="02050604050505020204" pitchFamily="18" charset="0"/>
              </a:rPr>
              <a:t> Group</a:t>
            </a:r>
            <a:endParaRPr lang="en-US" sz="4000" dirty="0">
              <a:latin typeface="Bookman Old Style" panose="02050604050505020204" pitchFamily="18" charset="0"/>
            </a:endParaRPr>
          </a:p>
        </p:txBody>
      </p:sp>
      <p:sp>
        <p:nvSpPr>
          <p:cNvPr id="5" name="Rectangle 3"/>
          <p:cNvSpPr>
            <a:spLocks noGrp="1" noChangeArrowheads="1"/>
          </p:cNvSpPr>
          <p:nvPr>
            <p:ph idx="1"/>
          </p:nvPr>
        </p:nvSpPr>
        <p:spPr>
          <a:xfrm>
            <a:off x="434898" y="1170876"/>
            <a:ext cx="10827834" cy="5687123"/>
          </a:xfrm>
        </p:spPr>
        <p:txBody>
          <a:bodyPr>
            <a:normAutofit fontScale="92500" lnSpcReduction="20000"/>
          </a:bodyPr>
          <a:lstStyle/>
          <a:p>
            <a:r>
              <a:rPr lang="en-US" altLang="en-US" b="1" dirty="0">
                <a:latin typeface="Bookman Old Style" panose="02050604050505020204" pitchFamily="18" charset="0"/>
              </a:rPr>
              <a:t>Group</a:t>
            </a:r>
          </a:p>
          <a:p>
            <a:pPr lvl="1"/>
            <a:r>
              <a:rPr lang="en-US" altLang="en-US" sz="2800" dirty="0">
                <a:latin typeface="Bookman Old Style" panose="02050604050505020204" pitchFamily="18" charset="0"/>
              </a:rPr>
              <a:t>Two or more people who interact with each other to accomplish certain goals or meet certain needs</a:t>
            </a:r>
            <a:r>
              <a:rPr lang="en-US" altLang="en-US" sz="2800" dirty="0" smtClean="0">
                <a:latin typeface="Bookman Old Style" panose="02050604050505020204" pitchFamily="18" charset="0"/>
              </a:rPr>
              <a:t>.</a:t>
            </a:r>
          </a:p>
          <a:p>
            <a:pPr lvl="1"/>
            <a:endParaRPr lang="en-US" altLang="en-US" sz="2800" dirty="0">
              <a:latin typeface="Bookman Old Style" panose="02050604050505020204" pitchFamily="18" charset="0"/>
            </a:endParaRPr>
          </a:p>
          <a:p>
            <a:pPr lvl="1"/>
            <a:r>
              <a:rPr lang="en-US" altLang="en-US" sz="2800" dirty="0" smtClean="0">
                <a:latin typeface="Bookman Old Style" panose="02050604050505020204" pitchFamily="18" charset="0"/>
              </a:rPr>
              <a:t>Meaning of Group</a:t>
            </a:r>
          </a:p>
          <a:p>
            <a:pPr lvl="1"/>
            <a:endParaRPr lang="en-US" altLang="en-US" sz="2800" dirty="0" smtClean="0">
              <a:latin typeface="Bookman Old Style" panose="02050604050505020204" pitchFamily="18" charset="0"/>
            </a:endParaRPr>
          </a:p>
          <a:p>
            <a:r>
              <a:rPr lang="en-US" altLang="en-US" b="1" dirty="0">
                <a:solidFill>
                  <a:srgbClr val="0070C0"/>
                </a:solidFill>
                <a:latin typeface="Bookman Old Style" panose="02050604050505020204" pitchFamily="18" charset="0"/>
              </a:rPr>
              <a:t>Two or more individuals who </a:t>
            </a:r>
          </a:p>
          <a:p>
            <a:pPr lvl="1"/>
            <a:r>
              <a:rPr lang="en-US" altLang="en-US" sz="2800" dirty="0">
                <a:latin typeface="Bookman Old Style" panose="02050604050505020204" pitchFamily="18" charset="0"/>
              </a:rPr>
              <a:t>Share a set of norms, values or beliefs</a:t>
            </a:r>
          </a:p>
          <a:p>
            <a:pPr lvl="1"/>
            <a:r>
              <a:rPr lang="en-US" altLang="en-US" sz="2800" dirty="0">
                <a:latin typeface="Bookman Old Style" panose="02050604050505020204" pitchFamily="18" charset="0"/>
              </a:rPr>
              <a:t>Have certain role relationships</a:t>
            </a:r>
          </a:p>
          <a:p>
            <a:pPr lvl="1"/>
            <a:r>
              <a:rPr lang="en-US" altLang="en-US" sz="2800" dirty="0">
                <a:latin typeface="Bookman Old Style" panose="02050604050505020204" pitchFamily="18" charset="0"/>
              </a:rPr>
              <a:t>Experience interdependent </a:t>
            </a:r>
            <a:r>
              <a:rPr lang="en-US" altLang="en-US" sz="2800" dirty="0" smtClean="0">
                <a:latin typeface="Bookman Old Style" panose="02050604050505020204" pitchFamily="18" charset="0"/>
              </a:rPr>
              <a:t>behavior</a:t>
            </a:r>
          </a:p>
          <a:p>
            <a:pPr marL="457200" lvl="1" indent="0">
              <a:buNone/>
            </a:pPr>
            <a:endParaRPr lang="en-US" altLang="en-US" sz="2800" dirty="0">
              <a:latin typeface="Bookman Old Style" panose="02050604050505020204" pitchFamily="18" charset="0"/>
            </a:endParaRPr>
          </a:p>
          <a:p>
            <a:r>
              <a:rPr lang="en-US" altLang="en-US" b="1" dirty="0">
                <a:solidFill>
                  <a:schemeClr val="accent6">
                    <a:lumMod val="75000"/>
                  </a:schemeClr>
                </a:solidFill>
                <a:latin typeface="Bookman Old Style" panose="02050604050505020204" pitchFamily="18" charset="0"/>
              </a:rPr>
              <a:t>A social system in which members</a:t>
            </a:r>
          </a:p>
          <a:p>
            <a:pPr lvl="1"/>
            <a:r>
              <a:rPr lang="en-US" altLang="en-US" sz="2800" dirty="0">
                <a:latin typeface="Bookman Old Style" panose="02050604050505020204" pitchFamily="18" charset="0"/>
              </a:rPr>
              <a:t>Have regular contact</a:t>
            </a:r>
          </a:p>
          <a:p>
            <a:pPr lvl="1"/>
            <a:r>
              <a:rPr lang="en-US" altLang="en-US" sz="2800" dirty="0">
                <a:latin typeface="Bookman Old Style" panose="02050604050505020204" pitchFamily="18" charset="0"/>
              </a:rPr>
              <a:t>Act cooperatively</a:t>
            </a:r>
          </a:p>
          <a:p>
            <a:pPr lvl="1"/>
            <a:r>
              <a:rPr lang="en-US" altLang="en-US" sz="2800" dirty="0">
                <a:latin typeface="Bookman Old Style" panose="02050604050505020204" pitchFamily="18" charset="0"/>
              </a:rPr>
              <a:t>Share common goals</a:t>
            </a:r>
          </a:p>
          <a:p>
            <a:pPr lvl="1"/>
            <a:endParaRPr lang="en-US" altLang="en-US" sz="2800" dirty="0">
              <a:latin typeface="Bookman Old Style" panose="02050604050505020204" pitchFamily="18" charset="0"/>
            </a:endParaRPr>
          </a:p>
          <a:p>
            <a:pPr lvl="1"/>
            <a:endParaRPr lang="en-US" altLang="en-US" sz="2800" dirty="0">
              <a:latin typeface="Bookman Old Style" panose="02050604050505020204" pitchFamily="18" charset="0"/>
            </a:endParaRPr>
          </a:p>
        </p:txBody>
      </p:sp>
    </p:spTree>
    <p:extLst>
      <p:ext uri="{BB962C8B-B14F-4D97-AF65-F5344CB8AC3E}">
        <p14:creationId xmlns:p14="http://schemas.microsoft.com/office/powerpoint/2010/main" val="1606769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275"/>
            <a:ext cx="10515600" cy="1325563"/>
          </a:xfrm>
        </p:spPr>
        <p:txBody>
          <a:bodyPr>
            <a:normAutofit/>
          </a:bodyPr>
          <a:lstStyle/>
          <a:p>
            <a:r>
              <a:rPr lang="en-US" sz="4000" dirty="0" smtClean="0">
                <a:latin typeface="Bookman Old Style" panose="02050604050505020204" pitchFamily="18" charset="0"/>
              </a:rPr>
              <a:t>Self Assessment Time: Belbin team role</a:t>
            </a:r>
            <a:endParaRPr lang="en-US" sz="4000" dirty="0">
              <a:latin typeface="Bookman Old Style" panose="02050604050505020204" pitchFamily="18" charset="0"/>
            </a:endParaRPr>
          </a:p>
        </p:txBody>
      </p:sp>
      <p:sp>
        <p:nvSpPr>
          <p:cNvPr id="6" name="Content Placeholder 5"/>
          <p:cNvSpPr>
            <a:spLocks noGrp="1"/>
          </p:cNvSpPr>
          <p:nvPr>
            <p:ph idx="1"/>
          </p:nvPr>
        </p:nvSpPr>
        <p:spPr>
          <a:xfrm>
            <a:off x="941231" y="1447806"/>
            <a:ext cx="10515600" cy="5011327"/>
          </a:xfrm>
        </p:spPr>
        <p:txBody>
          <a:bodyPr>
            <a:normAutofit fontScale="92500" lnSpcReduction="10000"/>
          </a:bodyPr>
          <a:lstStyle/>
          <a:p>
            <a:pPr marL="0" lvl="0" indent="0" algn="just" eaLnBrk="0" fontAlgn="base" hangingPunct="0">
              <a:lnSpc>
                <a:spcPct val="100000"/>
              </a:lnSpc>
              <a:spcBef>
                <a:spcPct val="0"/>
              </a:spcBef>
              <a:spcAft>
                <a:spcPct val="0"/>
              </a:spcAft>
              <a:buNone/>
            </a:pPr>
            <a:r>
              <a:rPr lang="en-US" altLang="en-US" dirty="0">
                <a:latin typeface="Bookman Old Style" panose="02050604050505020204" pitchFamily="18" charset="0"/>
                <a:ea typeface="Times New Roman" panose="02020603050405020304" pitchFamily="18" charset="0"/>
                <a:cs typeface="Times New Roman" panose="02020603050405020304" pitchFamily="18" charset="0"/>
              </a:rPr>
              <a:t>To complete each section of this inventory, tick in the far left hand column the one, two or three sentences most applicable to yourself. </a:t>
            </a:r>
            <a:endParaRPr lang="en-US" altLang="en-US" sz="1800" dirty="0" smtClean="0"/>
          </a:p>
          <a:p>
            <a:pPr marL="0" lvl="0" indent="0" algn="just" eaLnBrk="0" fontAlgn="base" hangingPunct="0">
              <a:lnSpc>
                <a:spcPct val="100000"/>
              </a:lnSpc>
              <a:spcBef>
                <a:spcPct val="0"/>
              </a:spcBef>
              <a:spcAft>
                <a:spcPct val="0"/>
              </a:spcAft>
              <a:buNone/>
            </a:pPr>
            <a:endParaRPr lang="en-US" altLang="en-US" sz="1800" dirty="0">
              <a:latin typeface="Bookman Old Style" panose="02050604050505020204" pitchFamily="18" charset="0"/>
              <a:ea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dirty="0" smtClean="0">
                <a:latin typeface="Bookman Old Style" panose="02050604050505020204" pitchFamily="18" charset="0"/>
                <a:ea typeface="Times New Roman" panose="02020603050405020304" pitchFamily="18" charset="0"/>
                <a:cs typeface="Times New Roman" panose="02020603050405020304" pitchFamily="18" charset="0"/>
              </a:rPr>
              <a:t>Then </a:t>
            </a:r>
            <a:r>
              <a:rPr lang="en-US" altLang="en-US" dirty="0">
                <a:latin typeface="Bookman Old Style" panose="02050604050505020204" pitchFamily="18" charset="0"/>
                <a:ea typeface="Times New Roman" panose="02020603050405020304" pitchFamily="18" charset="0"/>
                <a:cs typeface="Times New Roman" panose="02020603050405020304" pitchFamily="18" charset="0"/>
              </a:rPr>
              <a:t>in the column on the right, apportion 10 points between those sentences that apply to you: one of which you feel sums you up well while the other only applies some of the time. In this instance you could give your first choice seven points and the remaining points to your second choice. In some instances you might decide that there are two sentences which apply to you equally - if this is the case, award five points to each.</a:t>
            </a:r>
            <a:endParaRPr lang="en-US" altLang="en-US" sz="1800" dirty="0"/>
          </a:p>
          <a:p>
            <a:pPr marL="0" lvl="0" indent="0" algn="just" eaLnBrk="0" fontAlgn="base" hangingPunct="0">
              <a:lnSpc>
                <a:spcPct val="100000"/>
              </a:lnSpc>
              <a:spcBef>
                <a:spcPct val="0"/>
              </a:spcBef>
              <a:spcAft>
                <a:spcPct val="0"/>
              </a:spcAft>
              <a:buNone/>
            </a:pPr>
            <a:endParaRPr lang="en-US" altLang="en-US" b="1" dirty="0" smtClean="0">
              <a:latin typeface="Bookman Old Style" panose="02050604050505020204" pitchFamily="18" charset="0"/>
              <a:ea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smtClean="0">
                <a:latin typeface="Bookman Old Style" panose="02050604050505020204" pitchFamily="18" charset="0"/>
                <a:ea typeface="Times New Roman" panose="02020603050405020304" pitchFamily="18" charset="0"/>
                <a:cs typeface="Times New Roman" panose="02020603050405020304" pitchFamily="18" charset="0"/>
              </a:rPr>
              <a:t>You </a:t>
            </a:r>
            <a:r>
              <a:rPr lang="en-US" altLang="en-US" b="1" dirty="0">
                <a:latin typeface="Bookman Old Style" panose="02050604050505020204" pitchFamily="18" charset="0"/>
                <a:ea typeface="Times New Roman" panose="02020603050405020304" pitchFamily="18" charset="0"/>
                <a:cs typeface="Times New Roman" panose="02020603050405020304" pitchFamily="18" charset="0"/>
              </a:rPr>
              <a:t>must allocate all 10 points in each section</a:t>
            </a:r>
            <a:r>
              <a:rPr lang="en-US" altLang="en-US" b="1" dirty="0" smtClean="0">
                <a:latin typeface="Bookman Old Style" panose="02050604050505020204" pitchFamily="18" charset="0"/>
                <a:ea typeface="Times New Roman" panose="02020603050405020304" pitchFamily="18" charset="0"/>
                <a:cs typeface="Times New Roman" panose="02020603050405020304" pitchFamily="18"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9059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654" y="484093"/>
            <a:ext cx="10515600" cy="5025896"/>
          </a:xfrm>
        </p:spPr>
        <p:txBody>
          <a:bodyPr>
            <a:normAutofit/>
          </a:bodyPr>
          <a:lstStyle/>
          <a:p>
            <a:pPr marL="0" lvl="0" indent="0" algn="just" eaLnBrk="0" fontAlgn="base" hangingPunct="0">
              <a:lnSpc>
                <a:spcPct val="100000"/>
              </a:lnSpc>
              <a:spcBef>
                <a:spcPct val="0"/>
              </a:spcBef>
              <a:spcAft>
                <a:spcPct val="0"/>
              </a:spcAft>
              <a:buNone/>
            </a:pPr>
            <a:endParaRPr lang="en-US" altLang="en-US" sz="2000" dirty="0">
              <a:latin typeface="Bookman Old Style" panose="02050604050505020204" pitchFamily="18" charset="0"/>
            </a:endParaRPr>
          </a:p>
          <a:p>
            <a:pPr marL="0" lvl="0" indent="0" algn="just" eaLnBrk="0" fontAlgn="base" hangingPunct="0">
              <a:lnSpc>
                <a:spcPct val="100000"/>
              </a:lnSpc>
              <a:spcBef>
                <a:spcPct val="0"/>
              </a:spcBef>
              <a:spcAft>
                <a:spcPct val="0"/>
              </a:spcAft>
              <a:buNone/>
            </a:pPr>
            <a:r>
              <a:rPr lang="en-US" altLang="en-US" sz="2000" b="1" dirty="0">
                <a:latin typeface="Bookman Old Style" panose="02050604050505020204" pitchFamily="18" charset="0"/>
                <a:ea typeface="Times New Roman" panose="02020603050405020304" pitchFamily="18" charset="0"/>
                <a:cs typeface="Arial" panose="020B0604020202020204" pitchFamily="34" charset="0"/>
              </a:rPr>
              <a:t>SECTION A</a:t>
            </a:r>
            <a:endParaRPr lang="en-US" altLang="en-US" sz="2000" dirty="0">
              <a:latin typeface="Bookman Old Style" panose="02050604050505020204" pitchFamily="18" charset="0"/>
            </a:endParaRPr>
          </a:p>
          <a:p>
            <a:pPr marL="0" lvl="0" indent="0" algn="just" eaLnBrk="0" fontAlgn="base" hangingPunct="0">
              <a:lnSpc>
                <a:spcPct val="100000"/>
              </a:lnSpc>
              <a:spcBef>
                <a:spcPct val="0"/>
              </a:spcBef>
              <a:spcAft>
                <a:spcPct val="0"/>
              </a:spcAft>
              <a:buNone/>
            </a:pPr>
            <a:r>
              <a:rPr lang="en-US" altLang="en-US" sz="2000" b="1" dirty="0">
                <a:latin typeface="Bookman Old Style" panose="02050604050505020204" pitchFamily="18" charset="0"/>
                <a:ea typeface="Times New Roman" panose="02020603050405020304" pitchFamily="18" charset="0"/>
                <a:cs typeface="Arial" panose="020B0604020202020204" pitchFamily="34" charset="0"/>
              </a:rPr>
              <a:t>WHEN INVOLVED IN A PROJECT WITH OTHER PEOPLE:</a:t>
            </a:r>
            <a:r>
              <a:rPr lang="en-US" altLang="en-US" sz="2000" b="1" dirty="0">
                <a:latin typeface="Bookman Old Style" panose="02050604050505020204" pitchFamily="18" charset="0"/>
                <a:ea typeface="Times New Roman" panose="02020603050405020304" pitchFamily="18" charset="0"/>
                <a:cs typeface="Scripty"/>
              </a:rPr>
              <a:t> </a:t>
            </a:r>
            <a:endParaRPr lang="en-US" altLang="en-US" sz="2000" dirty="0">
              <a:latin typeface="Bookman Old Style" panose="02050604050505020204" pitchFamily="18" charset="0"/>
            </a:endParaRPr>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85452484"/>
              </p:ext>
            </p:extLst>
          </p:nvPr>
        </p:nvGraphicFramePr>
        <p:xfrm>
          <a:off x="1204856" y="1667428"/>
          <a:ext cx="9100970" cy="4893956"/>
        </p:xfrm>
        <a:graphic>
          <a:graphicData uri="http://schemas.openxmlformats.org/drawingml/2006/table">
            <a:tbl>
              <a:tblPr>
                <a:tableStyleId>{5C22544A-7EE6-4342-B048-85BDC9FD1C3A}</a:tableStyleId>
              </a:tblPr>
              <a:tblGrid>
                <a:gridCol w="1025726"/>
                <a:gridCol w="6923223"/>
                <a:gridCol w="1152021"/>
              </a:tblGrid>
              <a:tr h="509196">
                <a:tc>
                  <a:txBody>
                    <a:bodyPr/>
                    <a:lstStyle/>
                    <a:p>
                      <a:pPr marL="0" marR="0" algn="just">
                        <a:lnSpc>
                          <a:spcPct val="107000"/>
                        </a:lnSpc>
                        <a:spcBef>
                          <a:spcPts val="500"/>
                        </a:spcBef>
                        <a:spcAft>
                          <a:spcPts val="500"/>
                        </a:spcAft>
                      </a:pPr>
                      <a:r>
                        <a:rPr lang="en-US" sz="1800" dirty="0">
                          <a:effectLst/>
                          <a:latin typeface="Bookman Old Style" panose="02050604050505020204" pitchFamily="18" charset="0"/>
                        </a:rPr>
                        <a:t>Tick</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dirty="0">
                          <a:effectLst/>
                          <a:latin typeface="Bookman Old Style" panose="02050604050505020204" pitchFamily="18" charset="0"/>
                        </a:rPr>
                        <a:t> </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gn="just">
                        <a:lnSpc>
                          <a:spcPct val="107000"/>
                        </a:lnSpc>
                        <a:spcBef>
                          <a:spcPts val="500"/>
                        </a:spcBef>
                        <a:spcAft>
                          <a:spcPts val="500"/>
                        </a:spcAft>
                      </a:pPr>
                      <a:r>
                        <a:rPr lang="en-US" sz="1800">
                          <a:effectLst/>
                          <a:latin typeface="Bookman Old Style" panose="02050604050505020204" pitchFamily="18" charset="0"/>
                        </a:rPr>
                        <a:t>Points</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I can be relied upon to see that work that needs to be done is organized.</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dirty="0">
                          <a:effectLst/>
                          <a:latin typeface="Bookman Old Style" panose="02050604050505020204" pitchFamily="18" charset="0"/>
                        </a:rPr>
                        <a:t> </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dirty="0">
                          <a:effectLst/>
                          <a:latin typeface="Bookman Old Style" panose="02050604050505020204" pitchFamily="18" charset="0"/>
                        </a:rPr>
                        <a:t>I pick up slips and omissions that others fail to notice.</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dirty="0">
                          <a:effectLst/>
                          <a:latin typeface="Bookman Old Style" panose="02050604050505020204" pitchFamily="18" charset="0"/>
                        </a:rPr>
                        <a:t>I react strongly when meetings look like losing track of the main objective.</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I produce original suggestions.</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I analyse other people’s ideas objectively, for both merits and failings.</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I am keen to find out the latest ideas and developments.</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I have an aptitude for organising people.</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r h="509196">
                <a:tc>
                  <a:txBody>
                    <a:bodyPr/>
                    <a:lstStyle/>
                    <a:p>
                      <a:pPr marL="0" marR="0">
                        <a:lnSpc>
                          <a:spcPct val="107000"/>
                        </a:lnSpc>
                        <a:spcBef>
                          <a:spcPts val="500"/>
                        </a:spcBef>
                        <a:spcAft>
                          <a:spcPts val="500"/>
                        </a:spcAft>
                      </a:pPr>
                      <a:r>
                        <a:rPr lang="en-US" sz="1800">
                          <a:effectLst/>
                          <a:latin typeface="Bookman Old Style" panose="02050604050505020204" pitchFamily="18" charset="0"/>
                        </a:rPr>
                        <a:t> </a:t>
                      </a:r>
                      <a:endParaRPr lang="en-US" sz="180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r>
                        <a:rPr lang="en-US" sz="1800" dirty="0">
                          <a:effectLst/>
                          <a:latin typeface="Bookman Old Style" panose="02050604050505020204" pitchFamily="18" charset="0"/>
                        </a:rPr>
                        <a:t>I am always ready to support good suggestions that help to resolve a problem. </a:t>
                      </a: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c>
                  <a:txBody>
                    <a:bodyPr/>
                    <a:lstStyle/>
                    <a:p>
                      <a:pPr marL="0" marR="0">
                        <a:lnSpc>
                          <a:spcPct val="107000"/>
                        </a:lnSpc>
                        <a:spcBef>
                          <a:spcPts val="500"/>
                        </a:spcBef>
                        <a:spcAft>
                          <a:spcPts val="500"/>
                        </a:spcAft>
                      </a:pPr>
                      <a:endParaRPr lang="en-US" sz="1800" dirty="0">
                        <a:effectLst/>
                        <a:latin typeface="Bookman Old Style" panose="02050604050505020204" pitchFamily="18" charset="0"/>
                        <a:ea typeface="Times New Roman" panose="02020603050405020304" pitchFamily="18" charset="0"/>
                        <a:cs typeface="Mangal" panose="02040503050203030202" pitchFamily="18" charset="0"/>
                      </a:endParaRPr>
                    </a:p>
                  </a:txBody>
                  <a:tcPr marL="66675" marR="66675" marT="0" marB="0"/>
                </a:tc>
              </a:tr>
            </a:tbl>
          </a:graphicData>
        </a:graphic>
      </p:graphicFrame>
    </p:spTree>
    <p:extLst>
      <p:ext uri="{BB962C8B-B14F-4D97-AF65-F5344CB8AC3E}">
        <p14:creationId xmlns:p14="http://schemas.microsoft.com/office/powerpoint/2010/main" val="198268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426"/>
            <a:ext cx="10515600" cy="839097"/>
          </a:xfrm>
        </p:spPr>
        <p:txBody>
          <a:bodyPr>
            <a:normAutofit/>
          </a:bodyPr>
          <a:lstStyle/>
          <a:p>
            <a:r>
              <a:rPr lang="en-US" sz="3600" dirty="0" smtClean="0">
                <a:latin typeface="Bookman Old Style" panose="02050604050505020204" pitchFamily="18" charset="0"/>
              </a:rPr>
              <a:t>Team Constitution</a:t>
            </a:r>
            <a:endParaRPr lang="en-US" sz="3600" dirty="0">
              <a:latin typeface="Bookman Old Style" panose="02050604050505020204" pitchFamily="18" charset="0"/>
            </a:endParaRPr>
          </a:p>
        </p:txBody>
      </p:sp>
      <p:sp>
        <p:nvSpPr>
          <p:cNvPr id="3" name="Content Placeholder 2"/>
          <p:cNvSpPr>
            <a:spLocks noGrp="1"/>
          </p:cNvSpPr>
          <p:nvPr>
            <p:ph idx="1"/>
          </p:nvPr>
        </p:nvSpPr>
        <p:spPr>
          <a:xfrm>
            <a:off x="838200" y="1226372"/>
            <a:ext cx="10515600" cy="5251805"/>
          </a:xfrm>
        </p:spPr>
        <p:txBody>
          <a:bodyPr>
            <a:noAutofit/>
          </a:bodyPr>
          <a:lstStyle/>
          <a:p>
            <a:pPr lvl="0"/>
            <a:r>
              <a:rPr lang="en-US" sz="3000" dirty="0">
                <a:latin typeface="Bookman Old Style" panose="02050604050505020204" pitchFamily="18" charset="0"/>
              </a:rPr>
              <a:t>“Working in science and technology is intellectually demanding. Such teams, to be most effective, should therefore be composed of high IQ individuals” </a:t>
            </a:r>
          </a:p>
          <a:p>
            <a:pPr lvl="1"/>
            <a:r>
              <a:rPr lang="en-US" sz="2600" dirty="0">
                <a:latin typeface="Bookman Old Style" panose="02050604050505020204" pitchFamily="18" charset="0"/>
              </a:rPr>
              <a:t>True or false?    Why</a:t>
            </a:r>
            <a:r>
              <a:rPr lang="en-US" sz="2600" dirty="0" smtClean="0">
                <a:latin typeface="Bookman Old Style" panose="02050604050505020204" pitchFamily="18" charset="0"/>
              </a:rPr>
              <a:t>?</a:t>
            </a:r>
          </a:p>
          <a:p>
            <a:pPr lvl="1"/>
            <a:endParaRPr lang="en-US" sz="3000" dirty="0">
              <a:latin typeface="Bookman Old Style" panose="02050604050505020204" pitchFamily="18" charset="0"/>
            </a:endParaRPr>
          </a:p>
          <a:p>
            <a:pPr lvl="0"/>
            <a:r>
              <a:rPr lang="en-US" sz="3000" dirty="0">
                <a:latin typeface="Bookman Old Style" panose="02050604050505020204" pitchFamily="18" charset="0"/>
              </a:rPr>
              <a:t>Nobody  is perfect</a:t>
            </a:r>
            <a:r>
              <a:rPr lang="en-US" sz="3000" dirty="0" smtClean="0">
                <a:latin typeface="Bookman Old Style" panose="02050604050505020204" pitchFamily="18" charset="0"/>
              </a:rPr>
              <a:t>.</a:t>
            </a:r>
          </a:p>
          <a:p>
            <a:pPr lvl="0"/>
            <a:endParaRPr lang="en-US" sz="3000" dirty="0" smtClean="0">
              <a:latin typeface="Bookman Old Style" panose="02050604050505020204" pitchFamily="18" charset="0"/>
            </a:endParaRPr>
          </a:p>
          <a:p>
            <a:pPr lvl="0"/>
            <a:r>
              <a:rPr lang="en-US" sz="3000" dirty="0" smtClean="0">
                <a:latin typeface="Bookman Old Style" panose="02050604050505020204" pitchFamily="18" charset="0"/>
              </a:rPr>
              <a:t>Challenge</a:t>
            </a:r>
            <a:r>
              <a:rPr lang="en-US" sz="3000" dirty="0">
                <a:latin typeface="Bookman Old Style" panose="02050604050505020204" pitchFamily="18" charset="0"/>
              </a:rPr>
              <a:t>: How </a:t>
            </a:r>
            <a:r>
              <a:rPr lang="en-US" sz="3000" dirty="0" smtClean="0">
                <a:latin typeface="Bookman Old Style" panose="02050604050505020204" pitchFamily="18" charset="0"/>
              </a:rPr>
              <a:t>to build </a:t>
            </a:r>
            <a:r>
              <a:rPr lang="en-US" sz="3000" dirty="0">
                <a:latin typeface="Bookman Old Style" panose="02050604050505020204" pitchFamily="18" charset="0"/>
              </a:rPr>
              <a:t>a perfect team out of imperfect people</a:t>
            </a:r>
            <a:r>
              <a:rPr lang="en-US" sz="3000" dirty="0" smtClean="0">
                <a:latin typeface="Bookman Old Style" panose="02050604050505020204" pitchFamily="18" charset="0"/>
              </a:rPr>
              <a:t>?</a:t>
            </a:r>
            <a:endParaRPr lang="en-US" sz="3000" dirty="0">
              <a:latin typeface="Bookman Old Style" panose="02050604050505020204" pitchFamily="18" charset="0"/>
            </a:endParaRPr>
          </a:p>
        </p:txBody>
      </p:sp>
    </p:spTree>
    <p:extLst>
      <p:ext uri="{BB962C8B-B14F-4D97-AF65-F5344CB8AC3E}">
        <p14:creationId xmlns:p14="http://schemas.microsoft.com/office/powerpoint/2010/main" val="398299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5746657"/>
          </a:xfrm>
        </p:spPr>
        <p:txBody>
          <a:bodyPr>
            <a:normAutofit fontScale="92500" lnSpcReduction="10000"/>
          </a:bodyPr>
          <a:lstStyle/>
          <a:p>
            <a:pPr lvl="1"/>
            <a:r>
              <a:rPr lang="en-US" sz="3000" dirty="0">
                <a:latin typeface="Bookman Old Style" panose="02050604050505020204" pitchFamily="18" charset="0"/>
              </a:rPr>
              <a:t>Perfect individual could be described as:</a:t>
            </a:r>
          </a:p>
          <a:p>
            <a:pPr marL="0" indent="0">
              <a:buNone/>
            </a:pPr>
            <a:r>
              <a:rPr lang="en-US" sz="3000" dirty="0" smtClean="0">
                <a:latin typeface="Bookman Old Style" panose="02050604050505020204" pitchFamily="18" charset="0"/>
              </a:rPr>
              <a:t>       Outgoing</a:t>
            </a:r>
            <a:r>
              <a:rPr lang="en-US" sz="3000" dirty="0">
                <a:latin typeface="Bookman Old Style" panose="02050604050505020204" pitchFamily="18" charset="0"/>
              </a:rPr>
              <a:t>		</a:t>
            </a:r>
            <a:r>
              <a:rPr lang="en-US" sz="3000" dirty="0" err="1">
                <a:latin typeface="Bookman Old Style" panose="02050604050505020204" pitchFamily="18" charset="0"/>
              </a:rPr>
              <a:t>Organised</a:t>
            </a:r>
            <a:r>
              <a:rPr lang="en-US" sz="3000" dirty="0">
                <a:latin typeface="Bookman Old Style" panose="02050604050505020204" pitchFamily="18" charset="0"/>
              </a:rPr>
              <a:t>		Motivating		Creative		Hardworking		Hard driving		Objective		Diplomatic		Meticulous	Knowledgeable </a:t>
            </a:r>
            <a:endParaRPr lang="en-US" sz="3000" dirty="0" smtClean="0">
              <a:latin typeface="Bookman Old Style" panose="02050604050505020204" pitchFamily="18" charset="0"/>
            </a:endParaRPr>
          </a:p>
          <a:p>
            <a:pPr marL="0" indent="0">
              <a:buNone/>
            </a:pPr>
            <a:endParaRPr lang="en-US" sz="3000" dirty="0">
              <a:latin typeface="Bookman Old Style" panose="02050604050505020204" pitchFamily="18" charset="0"/>
            </a:endParaRPr>
          </a:p>
          <a:p>
            <a:r>
              <a:rPr lang="en-US" sz="3000" dirty="0">
                <a:latin typeface="Bookman Old Style" panose="02050604050505020204" pitchFamily="18" charset="0"/>
              </a:rPr>
              <a:t>Unlikely to find all these qualities in an </a:t>
            </a:r>
            <a:r>
              <a:rPr lang="en-US" sz="3000" dirty="0" smtClean="0">
                <a:latin typeface="Bookman Old Style" panose="02050604050505020204" pitchFamily="18" charset="0"/>
              </a:rPr>
              <a:t>individual</a:t>
            </a:r>
          </a:p>
          <a:p>
            <a:endParaRPr lang="en-US" sz="3000" dirty="0" smtClean="0">
              <a:latin typeface="Bookman Old Style" panose="02050604050505020204" pitchFamily="18" charset="0"/>
            </a:endParaRPr>
          </a:p>
          <a:p>
            <a:pPr lvl="0"/>
            <a:r>
              <a:rPr lang="en-US" sz="3000" dirty="0" smtClean="0">
                <a:latin typeface="Bookman Old Style" panose="02050604050505020204" pitchFamily="18" charset="0"/>
              </a:rPr>
              <a:t>Belbin: </a:t>
            </a:r>
            <a:r>
              <a:rPr lang="en-US" sz="3000" dirty="0">
                <a:latin typeface="Bookman Old Style" panose="02050604050505020204" pitchFamily="18" charset="0"/>
              </a:rPr>
              <a:t>Apollo Syndrome</a:t>
            </a:r>
          </a:p>
          <a:p>
            <a:endParaRPr lang="en-US" sz="3000" dirty="0">
              <a:latin typeface="Bookman Old Style" panose="02050604050505020204" pitchFamily="18" charset="0"/>
            </a:endParaRPr>
          </a:p>
          <a:p>
            <a:r>
              <a:rPr lang="en-US" sz="3000" dirty="0">
                <a:latin typeface="Bookman Old Style" panose="02050604050505020204" pitchFamily="18" charset="0"/>
              </a:rPr>
              <a:t> </a:t>
            </a:r>
            <a:r>
              <a:rPr lang="en-US" sz="3000" dirty="0" smtClean="0">
                <a:latin typeface="Bookman Old Style" panose="02050604050505020204" pitchFamily="18" charset="0"/>
              </a:rPr>
              <a:t>What </a:t>
            </a:r>
            <a:r>
              <a:rPr lang="en-US" sz="3000" dirty="0">
                <a:latin typeface="Bookman Old Style" panose="02050604050505020204" pitchFamily="18" charset="0"/>
              </a:rPr>
              <a:t>makes successful team?</a:t>
            </a:r>
          </a:p>
          <a:p>
            <a:pPr lvl="1"/>
            <a:r>
              <a:rPr lang="en-US" sz="3000" dirty="0">
                <a:latin typeface="Bookman Old Style" panose="02050604050505020204" pitchFamily="18" charset="0"/>
              </a:rPr>
              <a:t>Successful teams contain members with different key attributes and are not collections of ‘Similar’ people</a:t>
            </a:r>
          </a:p>
          <a:p>
            <a:pPr marL="0" indent="0">
              <a:buNone/>
            </a:pPr>
            <a:endParaRPr lang="en-US" sz="3000" dirty="0">
              <a:latin typeface="Bookman Old Style" panose="02050604050505020204" pitchFamily="18" charset="0"/>
            </a:endParaRPr>
          </a:p>
          <a:p>
            <a:endParaRPr lang="en-US" sz="30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81685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Apollo Syndrome</a:t>
            </a:r>
            <a:endParaRPr lang="en-US" dirty="0"/>
          </a:p>
        </p:txBody>
      </p:sp>
      <p:sp>
        <p:nvSpPr>
          <p:cNvPr id="3" name="Content Placeholder 2"/>
          <p:cNvSpPr>
            <a:spLocks noGrp="1"/>
          </p:cNvSpPr>
          <p:nvPr>
            <p:ph idx="1"/>
          </p:nvPr>
        </p:nvSpPr>
        <p:spPr>
          <a:xfrm>
            <a:off x="356590" y="1935360"/>
            <a:ext cx="6868458" cy="4351338"/>
          </a:xfrm>
        </p:spPr>
        <p:txBody>
          <a:bodyPr/>
          <a:lstStyle/>
          <a:p>
            <a:r>
              <a:rPr lang="en-US" dirty="0" smtClean="0">
                <a:latin typeface="Bookman Old Style" panose="02050604050505020204" pitchFamily="18" charset="0"/>
              </a:rPr>
              <a:t>Bad performance by Teams </a:t>
            </a:r>
            <a:r>
              <a:rPr lang="en-US" dirty="0">
                <a:latin typeface="Bookman Old Style" panose="02050604050505020204" pitchFamily="18" charset="0"/>
              </a:rPr>
              <a:t>of highly capable </a:t>
            </a:r>
            <a:r>
              <a:rPr lang="en-US" dirty="0" smtClean="0">
                <a:latin typeface="Bookman Old Style" panose="02050604050505020204" pitchFamily="18" charset="0"/>
              </a:rPr>
              <a:t>individuals</a:t>
            </a:r>
          </a:p>
          <a:p>
            <a:endParaRPr lang="en-US" dirty="0" smtClean="0">
              <a:latin typeface="Bookman Old Style" panose="02050604050505020204" pitchFamily="18" charset="0"/>
            </a:endParaRPr>
          </a:p>
          <a:p>
            <a:pPr>
              <a:buFont typeface="Wingdings" panose="05000000000000000000" pitchFamily="2" charset="2"/>
              <a:buChar char="§"/>
            </a:pPr>
            <a:r>
              <a:rPr lang="en-US" sz="2800" dirty="0" smtClean="0">
                <a:latin typeface="Bookman Old Style" panose="02050604050505020204" pitchFamily="18" charset="0"/>
              </a:rPr>
              <a:t>The deadly Embrace/ </a:t>
            </a:r>
            <a:r>
              <a:rPr lang="en-US" sz="2800" dirty="0" smtClean="0">
                <a:latin typeface="Bookman Old Style" panose="02050604050505020204" pitchFamily="18" charset="0"/>
              </a:rPr>
              <a:t>Deadlocks</a:t>
            </a:r>
          </a:p>
          <a:p>
            <a:pPr lvl="1">
              <a:buFont typeface="Wingdings" panose="05000000000000000000" pitchFamily="2" charset="2"/>
              <a:buChar char="§"/>
            </a:pPr>
            <a:endParaRPr lang="en-US" dirty="0" smtClean="0">
              <a:solidFill>
                <a:srgbClr val="002060"/>
              </a:solidFill>
              <a:latin typeface="Bookman Old Style" panose="02050604050505020204" pitchFamily="18" charset="0"/>
            </a:endParaRPr>
          </a:p>
          <a:p>
            <a:endParaRPr lang="en-IN" sz="2400" dirty="0">
              <a:solidFill>
                <a:srgbClr val="002060"/>
              </a:solidFill>
              <a:latin typeface="Bookman Old Style" panose="02050604050505020204" pitchFamily="18" charset="0"/>
            </a:endParaRPr>
          </a:p>
          <a:p>
            <a:pPr lvl="1"/>
            <a:endParaRPr lang="en-US" sz="2800" dirty="0" smtClean="0">
              <a:solidFill>
                <a:srgbClr val="002060"/>
              </a:solidFill>
              <a:latin typeface="Bookman Old Style" panose="02050604050505020204" pitchFamily="18" charset="0"/>
            </a:endParaRPr>
          </a:p>
          <a:p>
            <a:pPr lvl="1"/>
            <a:endParaRPr lang="en-US" dirty="0" smtClean="0">
              <a:latin typeface="Bookman Old Style" panose="02050604050505020204" pitchFamily="18" charset="0"/>
            </a:endParaRPr>
          </a:p>
          <a:p>
            <a:pPr lvl="1"/>
            <a:endParaRPr lang="en-US" dirty="0" smtClean="0"/>
          </a:p>
          <a:p>
            <a:endParaRPr lang="en-US" dirty="0"/>
          </a:p>
        </p:txBody>
      </p:sp>
      <p:pic>
        <p:nvPicPr>
          <p:cNvPr id="1026" name="Picture 2" descr="http://i.stack.imgur.com/ezUG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113" y="235276"/>
            <a:ext cx="3851830" cy="2263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cs.nyu.edu/courses/fall15/CSCI-UA.0202-001/diagrams/deadlock-shri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113" y="3220599"/>
            <a:ext cx="4335887" cy="306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9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dn3.crunchify.com/wp-content/uploads/2013/07/Java-Thread-Deadlock-Crunchify-Tutoria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5496" y="1473798"/>
            <a:ext cx="5389581" cy="40771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1214" y="1376979"/>
            <a:ext cx="6142617" cy="3785652"/>
          </a:xfrm>
          <a:prstGeom prst="rect">
            <a:avLst/>
          </a:prstGeom>
          <a:noFill/>
        </p:spPr>
        <p:txBody>
          <a:bodyPr wrap="square" rtlCol="0">
            <a:spAutoFit/>
          </a:bodyPr>
          <a:lstStyle/>
          <a:p>
            <a:r>
              <a:rPr lang="en-US" sz="2400" dirty="0">
                <a:latin typeface="Bookman Old Style" panose="02050604050505020204" pitchFamily="18" charset="0"/>
              </a:rPr>
              <a:t>A set of processes is deadlocked if each process in </a:t>
            </a:r>
            <a:r>
              <a:rPr lang="en-US" sz="2400" dirty="0" smtClean="0">
                <a:latin typeface="Bookman Old Style" panose="02050604050505020204" pitchFamily="18" charset="0"/>
              </a:rPr>
              <a:t>the </a:t>
            </a:r>
            <a:r>
              <a:rPr lang="en-US" sz="2400" dirty="0">
                <a:latin typeface="Bookman Old Style" panose="02050604050505020204" pitchFamily="18" charset="0"/>
              </a:rPr>
              <a:t>set is waiting for an event that only another process </a:t>
            </a:r>
          </a:p>
          <a:p>
            <a:r>
              <a:rPr lang="en-US" sz="2400" dirty="0">
                <a:latin typeface="Bookman Old Style" panose="02050604050505020204" pitchFamily="18" charset="0"/>
              </a:rPr>
              <a:t>in the set can cause, thus, no process can</a:t>
            </a:r>
          </a:p>
          <a:p>
            <a:endParaRPr lang="en-US" sz="2400" dirty="0">
              <a:latin typeface="Bookman Old Style" panose="02050604050505020204" pitchFamily="18" charset="0"/>
            </a:endParaRPr>
          </a:p>
          <a:p>
            <a:pPr marL="342900" indent="-342900">
              <a:buFont typeface="Wingdings" panose="05000000000000000000" pitchFamily="2" charset="2"/>
              <a:buChar char="§"/>
            </a:pPr>
            <a:r>
              <a:rPr lang="en-US" sz="2400" dirty="0">
                <a:latin typeface="Bookman Old Style" panose="02050604050505020204" pitchFamily="18" charset="0"/>
              </a:rPr>
              <a:t>run</a:t>
            </a:r>
          </a:p>
          <a:p>
            <a:pPr marL="342900" indent="-342900">
              <a:buFont typeface="Wingdings" panose="05000000000000000000" pitchFamily="2" charset="2"/>
              <a:buChar char="§"/>
            </a:pPr>
            <a:r>
              <a:rPr lang="en-US" sz="2400" dirty="0" smtClean="0">
                <a:latin typeface="Bookman Old Style" panose="02050604050505020204" pitchFamily="18" charset="0"/>
              </a:rPr>
              <a:t>release </a:t>
            </a:r>
            <a:r>
              <a:rPr lang="en-US" sz="2400" dirty="0">
                <a:latin typeface="Bookman Old Style" panose="02050604050505020204" pitchFamily="18" charset="0"/>
              </a:rPr>
              <a:t>resources</a:t>
            </a:r>
          </a:p>
          <a:p>
            <a:pPr marL="342900" indent="-342900">
              <a:buFont typeface="Wingdings" panose="05000000000000000000" pitchFamily="2" charset="2"/>
              <a:buChar char="§"/>
            </a:pPr>
            <a:r>
              <a:rPr lang="en-US" sz="2400" dirty="0" smtClean="0">
                <a:latin typeface="Bookman Old Style" panose="02050604050505020204" pitchFamily="18" charset="0"/>
              </a:rPr>
              <a:t>be </a:t>
            </a:r>
            <a:r>
              <a:rPr lang="en-US" sz="2400" dirty="0">
                <a:latin typeface="Bookman Old Style" panose="02050604050505020204" pitchFamily="18" charset="0"/>
              </a:rPr>
              <a:t>awakened</a:t>
            </a:r>
          </a:p>
          <a:p>
            <a:endParaRPr lang="en-US" sz="2400" dirty="0">
              <a:latin typeface="Bookman Old Style" panose="02050604050505020204" pitchFamily="18" charset="0"/>
            </a:endParaRPr>
          </a:p>
        </p:txBody>
      </p:sp>
    </p:spTree>
    <p:extLst>
      <p:ext uri="{BB962C8B-B14F-4D97-AF65-F5344CB8AC3E}">
        <p14:creationId xmlns:p14="http://schemas.microsoft.com/office/powerpoint/2010/main" val="4178290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kractivist.files.wordpress.com/2012/10/140411satish.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710" y="882128"/>
            <a:ext cx="8616876" cy="525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70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72122"/>
            <a:ext cx="10515600" cy="6685878"/>
          </a:xfrm>
        </p:spPr>
        <p:txBody>
          <a:bodyPr>
            <a:normAutofit/>
          </a:bodyPr>
          <a:lstStyle/>
          <a:p>
            <a:pPr lvl="1">
              <a:buFont typeface="Wingdings" panose="05000000000000000000" pitchFamily="2" charset="2"/>
              <a:buChar char="ü"/>
            </a:pPr>
            <a:r>
              <a:rPr lang="en-US" sz="2800" dirty="0" smtClean="0">
                <a:latin typeface="Bookman Old Style" panose="02050604050505020204" pitchFamily="18" charset="0"/>
              </a:rPr>
              <a:t>What Happens in a deadlock? </a:t>
            </a:r>
          </a:p>
          <a:p>
            <a:pPr lvl="2"/>
            <a:r>
              <a:rPr lang="en-US" sz="2600" dirty="0">
                <a:latin typeface="Bookman Old Style" panose="02050604050505020204" pitchFamily="18" charset="0"/>
              </a:rPr>
              <a:t>People dig into their own preferred solutions</a:t>
            </a:r>
          </a:p>
          <a:p>
            <a:pPr lvl="2"/>
            <a:endParaRPr lang="en-US" sz="2600" dirty="0">
              <a:latin typeface="Bookman Old Style" panose="02050604050505020204" pitchFamily="18" charset="0"/>
            </a:endParaRPr>
          </a:p>
          <a:p>
            <a:pPr lvl="2"/>
            <a:r>
              <a:rPr lang="en-US" sz="2600" dirty="0" smtClean="0">
                <a:latin typeface="Bookman Old Style" panose="02050604050505020204" pitchFamily="18" charset="0"/>
              </a:rPr>
              <a:t>Operate </a:t>
            </a:r>
            <a:r>
              <a:rPr lang="en-US" sz="2600" dirty="0">
                <a:latin typeface="Bookman Old Style" panose="02050604050505020204" pitchFamily="18" charset="0"/>
              </a:rPr>
              <a:t>from a unilateral control mindset</a:t>
            </a:r>
          </a:p>
          <a:p>
            <a:pPr lvl="2"/>
            <a:endParaRPr lang="en-US" sz="2600" dirty="0">
              <a:latin typeface="Bookman Old Style" panose="02050604050505020204" pitchFamily="18" charset="0"/>
            </a:endParaRPr>
          </a:p>
          <a:p>
            <a:pPr lvl="3"/>
            <a:r>
              <a:rPr lang="en-US" sz="2400" b="1" dirty="0">
                <a:solidFill>
                  <a:srgbClr val="00B050"/>
                </a:solidFill>
                <a:latin typeface="Bookman Old Style" panose="02050604050505020204" pitchFamily="18" charset="0"/>
              </a:rPr>
              <a:t>Values of the Unilateral Control Mindset</a:t>
            </a:r>
          </a:p>
          <a:p>
            <a:pPr lvl="4"/>
            <a:r>
              <a:rPr lang="en-US" sz="2400" b="1" dirty="0">
                <a:solidFill>
                  <a:srgbClr val="00B050"/>
                </a:solidFill>
                <a:latin typeface="Bookman Old Style" panose="02050604050505020204" pitchFamily="18" charset="0"/>
              </a:rPr>
              <a:t>Win, don’t lose</a:t>
            </a:r>
          </a:p>
          <a:p>
            <a:pPr lvl="4"/>
            <a:r>
              <a:rPr lang="en-US" sz="2400" b="1" dirty="0">
                <a:solidFill>
                  <a:srgbClr val="00B050"/>
                </a:solidFill>
                <a:latin typeface="Bookman Old Style" panose="02050604050505020204" pitchFamily="18" charset="0"/>
              </a:rPr>
              <a:t>Be right</a:t>
            </a:r>
            <a:endParaRPr lang="en-US" sz="2400" dirty="0">
              <a:solidFill>
                <a:srgbClr val="00B050"/>
              </a:solidFill>
              <a:latin typeface="Bookman Old Style" panose="02050604050505020204" pitchFamily="18" charset="0"/>
            </a:endParaRPr>
          </a:p>
          <a:p>
            <a:pPr lvl="4"/>
            <a:r>
              <a:rPr lang="en-US" sz="2400" b="1" dirty="0">
                <a:solidFill>
                  <a:srgbClr val="00B050"/>
                </a:solidFill>
                <a:latin typeface="Bookman Old Style" panose="02050604050505020204" pitchFamily="18" charset="0"/>
              </a:rPr>
              <a:t>Minimize expression of negative feelings</a:t>
            </a:r>
          </a:p>
          <a:p>
            <a:pPr lvl="4"/>
            <a:r>
              <a:rPr lang="en-US" sz="2400" b="1" dirty="0">
                <a:solidFill>
                  <a:srgbClr val="00B050"/>
                </a:solidFill>
                <a:latin typeface="Bookman Old Style" panose="02050604050505020204" pitchFamily="18" charset="0"/>
              </a:rPr>
              <a:t>Act rational</a:t>
            </a:r>
          </a:p>
          <a:p>
            <a:pPr marL="457200" lvl="1" indent="0">
              <a:buNone/>
            </a:pPr>
            <a:endParaRPr lang="en-US" sz="2800" dirty="0">
              <a:latin typeface="Bookman Old Style" panose="02050604050505020204" pitchFamily="18" charset="0"/>
            </a:endParaRPr>
          </a:p>
          <a:p>
            <a:pPr lvl="1">
              <a:buFont typeface="Wingdings" panose="05000000000000000000" pitchFamily="2" charset="2"/>
              <a:buChar char="Ø"/>
            </a:pPr>
            <a:r>
              <a:rPr lang="en-US" sz="3000" dirty="0" smtClean="0">
                <a:latin typeface="Bookman Old Style" panose="02050604050505020204" pitchFamily="18" charset="0"/>
              </a:rPr>
              <a:t>How deadlocks develop</a:t>
            </a:r>
          </a:p>
          <a:p>
            <a:pPr lvl="2">
              <a:buFont typeface="Wingdings" panose="05000000000000000000" pitchFamily="2" charset="2"/>
              <a:buChar char="Ø"/>
            </a:pPr>
            <a:r>
              <a:rPr lang="en-US" sz="2600" dirty="0" smtClean="0">
                <a:latin typeface="Bookman Old Style" panose="02050604050505020204" pitchFamily="18" charset="0"/>
              </a:rPr>
              <a:t>Connect the dots puzzle</a:t>
            </a:r>
          </a:p>
          <a:p>
            <a:pPr lvl="3">
              <a:buFont typeface="Wingdings" panose="05000000000000000000" pitchFamily="2" charset="2"/>
              <a:buChar char="Ø"/>
            </a:pPr>
            <a:r>
              <a:rPr lang="en-US" sz="2400" dirty="0" smtClean="0">
                <a:latin typeface="Bookman Old Style" panose="02050604050505020204" pitchFamily="18" charset="0"/>
              </a:rPr>
              <a:t>Dots: Assumptions</a:t>
            </a:r>
            <a:r>
              <a:rPr lang="en-US" sz="2400" dirty="0">
                <a:latin typeface="Bookman Old Style" panose="02050604050505020204" pitchFamily="18" charset="0"/>
              </a:rPr>
              <a:t>, </a:t>
            </a:r>
            <a:r>
              <a:rPr lang="en-US" sz="2400" dirty="0" smtClean="0">
                <a:latin typeface="Bookman Old Style" panose="02050604050505020204" pitchFamily="18" charset="0"/>
              </a:rPr>
              <a:t>Interests</a:t>
            </a:r>
            <a:r>
              <a:rPr lang="en-US" sz="2400" dirty="0">
                <a:latin typeface="Bookman Old Style" panose="02050604050505020204" pitchFamily="18" charset="0"/>
              </a:rPr>
              <a:t>, and </a:t>
            </a:r>
            <a:r>
              <a:rPr lang="en-US" sz="2400" dirty="0" smtClean="0">
                <a:latin typeface="Bookman Old Style" panose="02050604050505020204" pitchFamily="18" charset="0"/>
              </a:rPr>
              <a:t>Relevant </a:t>
            </a:r>
            <a:r>
              <a:rPr lang="en-US" sz="2400" dirty="0">
                <a:latin typeface="Bookman Old Style" panose="02050604050505020204" pitchFamily="18" charset="0"/>
              </a:rPr>
              <a:t>I</a:t>
            </a:r>
            <a:r>
              <a:rPr lang="en-US" sz="2400" dirty="0" smtClean="0">
                <a:latin typeface="Bookman Old Style" panose="02050604050505020204" pitchFamily="18" charset="0"/>
              </a:rPr>
              <a:t>nformation</a:t>
            </a:r>
          </a:p>
          <a:p>
            <a:pPr lvl="3">
              <a:buFont typeface="Wingdings" panose="05000000000000000000" pitchFamily="2" charset="2"/>
              <a:buChar char="Ø"/>
            </a:pPr>
            <a:r>
              <a:rPr lang="en-US" sz="2400" dirty="0" smtClean="0">
                <a:latin typeface="Bookman Old Style" panose="02050604050505020204" pitchFamily="18" charset="0"/>
              </a:rPr>
              <a:t>Line connecting the dots: Reasoning process</a:t>
            </a:r>
          </a:p>
          <a:p>
            <a:pPr marL="457200" lvl="1" indent="0">
              <a:buNone/>
            </a:pPr>
            <a:endParaRPr lang="en-US" dirty="0"/>
          </a:p>
          <a:p>
            <a:pPr marL="457200" lvl="1" indent="0">
              <a:buNone/>
            </a:pPr>
            <a:endParaRPr lang="en-US" sz="2800" dirty="0" smtClean="0">
              <a:latin typeface="Bookman Old Style" panose="02050604050505020204" pitchFamily="18" charset="0"/>
            </a:endParaRPr>
          </a:p>
        </p:txBody>
      </p:sp>
    </p:spTree>
    <p:extLst>
      <p:ext uri="{BB962C8B-B14F-4D97-AF65-F5344CB8AC3E}">
        <p14:creationId xmlns:p14="http://schemas.microsoft.com/office/powerpoint/2010/main" val="1726941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927" y="699247"/>
            <a:ext cx="10515600" cy="4907561"/>
          </a:xfrm>
        </p:spPr>
        <p:txBody>
          <a:bodyPr>
            <a:normAutofit/>
          </a:bodyPr>
          <a:lstStyle/>
          <a:p>
            <a:pPr marL="228600" lvl="1">
              <a:spcBef>
                <a:spcPts val="1000"/>
              </a:spcBef>
            </a:pPr>
            <a:r>
              <a:rPr lang="en-US" sz="3000" dirty="0" smtClean="0">
                <a:latin typeface="Bookman Old Style" panose="02050604050505020204" pitchFamily="18" charset="0"/>
              </a:rPr>
              <a:t>Incoherence </a:t>
            </a:r>
            <a:r>
              <a:rPr lang="en-US" sz="3000" dirty="0">
                <a:latin typeface="Bookman Old Style" panose="02050604050505020204" pitchFamily="18" charset="0"/>
              </a:rPr>
              <a:t>in agreed </a:t>
            </a:r>
            <a:r>
              <a:rPr lang="en-US" sz="3000" dirty="0" smtClean="0">
                <a:latin typeface="Bookman Old Style" panose="02050604050505020204" pitchFamily="18" charset="0"/>
              </a:rPr>
              <a:t>decision</a:t>
            </a:r>
          </a:p>
          <a:p>
            <a:pPr marL="228600" lvl="1">
              <a:spcBef>
                <a:spcPts val="1000"/>
              </a:spcBef>
            </a:pPr>
            <a:endParaRPr lang="en-US" sz="3000" dirty="0" smtClean="0">
              <a:latin typeface="Bookman Old Style" panose="02050604050505020204" pitchFamily="18" charset="0"/>
            </a:endParaRPr>
          </a:p>
          <a:p>
            <a:r>
              <a:rPr lang="en-US" sz="3000" dirty="0">
                <a:solidFill>
                  <a:srgbClr val="002060"/>
                </a:solidFill>
                <a:latin typeface="Bookman Old Style" panose="02050604050505020204" pitchFamily="18" charset="0"/>
              </a:rPr>
              <a:t>Lack of </a:t>
            </a:r>
            <a:r>
              <a:rPr lang="en-US" sz="3000" dirty="0" smtClean="0">
                <a:solidFill>
                  <a:srgbClr val="002060"/>
                </a:solidFill>
                <a:latin typeface="Bookman Old Style" panose="02050604050505020204" pitchFamily="18" charset="0"/>
              </a:rPr>
              <a:t>collaboration: </a:t>
            </a:r>
            <a:r>
              <a:rPr lang="en-US" sz="3000" dirty="0" smtClean="0">
                <a:latin typeface="Bookman Old Style" panose="02050604050505020204" pitchFamily="18" charset="0"/>
              </a:rPr>
              <a:t>Tendency </a:t>
            </a:r>
            <a:r>
              <a:rPr lang="en-US" sz="3000" dirty="0" smtClean="0">
                <a:latin typeface="Bookman Old Style" panose="02050604050505020204" pitchFamily="18" charset="0"/>
              </a:rPr>
              <a:t>to act along favorite </a:t>
            </a:r>
            <a:r>
              <a:rPr lang="en-US" sz="3000" dirty="0">
                <a:latin typeface="Bookman Old Style" panose="02050604050505020204" pitchFamily="18" charset="0"/>
              </a:rPr>
              <a:t>lines </a:t>
            </a:r>
            <a:endParaRPr lang="en-US" sz="3000" dirty="0" smtClean="0">
              <a:latin typeface="Bookman Old Style" panose="02050604050505020204" pitchFamily="18" charset="0"/>
            </a:endParaRPr>
          </a:p>
          <a:p>
            <a:pPr lvl="0"/>
            <a:endParaRPr lang="en-US" sz="3000" dirty="0">
              <a:latin typeface="Bookman Old Style" panose="02050604050505020204" pitchFamily="18" charset="0"/>
            </a:endParaRPr>
          </a:p>
          <a:p>
            <a:pPr lvl="0"/>
            <a:r>
              <a:rPr lang="en-US" sz="3000" dirty="0" smtClean="0">
                <a:latin typeface="Bookman Old Style" panose="02050604050505020204" pitchFamily="18" charset="0"/>
              </a:rPr>
              <a:t>In some instances, teams recognized what was happening but over compensated - they avoided confrontation, which equally led to problems in decision making. </a:t>
            </a:r>
          </a:p>
          <a:p>
            <a:endParaRPr lang="en-US" sz="3000" dirty="0">
              <a:latin typeface="Bookman Old Style" panose="02050604050505020204" pitchFamily="18" charset="0"/>
            </a:endParaRPr>
          </a:p>
        </p:txBody>
      </p:sp>
    </p:spTree>
    <p:extLst>
      <p:ext uri="{BB962C8B-B14F-4D97-AF65-F5344CB8AC3E}">
        <p14:creationId xmlns:p14="http://schemas.microsoft.com/office/powerpoint/2010/main" val="1681902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normAutofit/>
          </a:bodyPr>
          <a:lstStyle/>
          <a:p>
            <a:r>
              <a:rPr lang="en-IN" sz="3200" dirty="0" smtClean="0">
                <a:latin typeface="Bookman Old Style" panose="02050604050505020204" pitchFamily="18" charset="0"/>
              </a:rPr>
              <a:t>Apollo syndrome version 2: </a:t>
            </a:r>
          </a:p>
          <a:p>
            <a:pPr lvl="1"/>
            <a:r>
              <a:rPr lang="en-US" sz="3200" dirty="0">
                <a:latin typeface="Bookman Old Style" panose="02050604050505020204" pitchFamily="18" charset="0"/>
              </a:rPr>
              <a:t>It describes the condition where someone has an overly important view of their role within a team. </a:t>
            </a:r>
          </a:p>
          <a:p>
            <a:pPr lvl="1"/>
            <a:endParaRPr lang="en-US" sz="3200" dirty="0">
              <a:latin typeface="Bookman Old Style" panose="02050604050505020204" pitchFamily="18" charset="0"/>
            </a:endParaRPr>
          </a:p>
          <a:p>
            <a:endParaRPr lang="en-IN" sz="3200" dirty="0" smtClean="0">
              <a:latin typeface="Bookman Old Style" panose="02050604050505020204" pitchFamily="18" charset="0"/>
            </a:endParaRPr>
          </a:p>
          <a:p>
            <a:r>
              <a:rPr lang="en-US" sz="3200" dirty="0">
                <a:latin typeface="Bookman Old Style" panose="02050604050505020204" pitchFamily="18" charset="0"/>
              </a:rPr>
              <a:t>'Double Apollo'</a:t>
            </a:r>
            <a:endParaRPr lang="en-IN" sz="3200" dirty="0" smtClean="0">
              <a:latin typeface="Bookman Old Style" panose="02050604050505020204" pitchFamily="18" charset="0"/>
            </a:endParaRPr>
          </a:p>
          <a:p>
            <a:pPr lvl="1"/>
            <a:r>
              <a:rPr lang="en-US" sz="3200" dirty="0" smtClean="0">
                <a:latin typeface="Bookman Old Style" panose="02050604050505020204" pitchFamily="18" charset="0"/>
              </a:rPr>
              <a:t>A </a:t>
            </a:r>
            <a:r>
              <a:rPr lang="en-US" sz="3200" dirty="0">
                <a:latin typeface="Bookman Old Style" panose="02050604050505020204" pitchFamily="18" charset="0"/>
              </a:rPr>
              <a:t>team is composed of highly capable people, that achieves little, but claims great success</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260825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latin typeface="Bookman Old Style" panose="02050604050505020204" pitchFamily="18" charset="0"/>
              </a:rPr>
              <a:t>Team</a:t>
            </a:r>
          </a:p>
          <a:p>
            <a:pPr lvl="1"/>
            <a:r>
              <a:rPr lang="en-US" altLang="en-US" sz="2800" dirty="0">
                <a:latin typeface="Bookman Old Style" panose="02050604050505020204" pitchFamily="18" charset="0"/>
              </a:rPr>
              <a:t>A group whose members work intensely with each other to achieve a specific, common goal or objective. </a:t>
            </a:r>
          </a:p>
          <a:p>
            <a:pPr lvl="1"/>
            <a:r>
              <a:rPr lang="en-US" altLang="en-US" sz="2800" dirty="0">
                <a:latin typeface="Bookman Old Style" panose="02050604050505020204" pitchFamily="18" charset="0"/>
              </a:rPr>
              <a:t>All teams are groups but not all groups are teams.</a:t>
            </a:r>
          </a:p>
          <a:p>
            <a:pPr lvl="2"/>
            <a:r>
              <a:rPr lang="en-US" altLang="en-US" sz="2800" dirty="0">
                <a:latin typeface="Bookman Old Style" panose="02050604050505020204" pitchFamily="18" charset="0"/>
              </a:rPr>
              <a:t>Teams often are difficult to form.</a:t>
            </a:r>
          </a:p>
          <a:p>
            <a:pPr lvl="2"/>
            <a:r>
              <a:rPr lang="en-US" altLang="en-US" sz="2800" dirty="0">
                <a:latin typeface="Bookman Old Style" panose="02050604050505020204" pitchFamily="18" charset="0"/>
              </a:rPr>
              <a:t>It takes time for members to learn how to work together.</a:t>
            </a:r>
          </a:p>
          <a:p>
            <a:endParaRPr lang="en-US" dirty="0"/>
          </a:p>
        </p:txBody>
      </p:sp>
      <p:sp>
        <p:nvSpPr>
          <p:cNvPr id="4" name="Slide Number Placeholder 3"/>
          <p:cNvSpPr>
            <a:spLocks noGrp="1"/>
          </p:cNvSpPr>
          <p:nvPr>
            <p:ph type="sldNum" sz="quarter" idx="12"/>
          </p:nvPr>
        </p:nvSpPr>
        <p:spPr/>
        <p:txBody>
          <a:bodyPr/>
          <a:lstStyle/>
          <a:p>
            <a:fld id="{AC59FCCB-7320-4F7E-BE5F-9F4620AE162D}" type="slidenum">
              <a:rPr lang="en-IN" smtClean="0"/>
              <a:t>3</a:t>
            </a:fld>
            <a:endParaRPr lang="en-IN"/>
          </a:p>
        </p:txBody>
      </p:sp>
    </p:spTree>
    <p:extLst>
      <p:ext uri="{BB962C8B-B14F-4D97-AF65-F5344CB8AC3E}">
        <p14:creationId xmlns:p14="http://schemas.microsoft.com/office/powerpoint/2010/main" val="1157111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eredith\AppData\Local\Microsoft\Windows\Temporary Internet Files\Content.IE5\VRZ4OYML\MP90044217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32" y="3269966"/>
            <a:ext cx="3810000" cy="3384939"/>
          </a:xfrm>
          <a:prstGeom prst="rect">
            <a:avLst/>
          </a:prstGeom>
          <a:noFill/>
          <a:extLst>
            <a:ext uri="{909E8E84-426E-40DD-AFC4-6F175D3DCCD1}">
              <a14:hiddenFill xmlns:a14="http://schemas.microsoft.com/office/drawing/2010/main">
                <a:solidFill>
                  <a:srgbClr val="FFFFFF"/>
                </a:solidFill>
              </a14:hiddenFill>
            </a:ext>
          </a:extLst>
        </p:spPr>
      </p:pic>
      <p:sp>
        <p:nvSpPr>
          <p:cNvPr id="31746" name="Rectangle 2"/>
          <p:cNvSpPr>
            <a:spLocks noGrp="1" noChangeArrowheads="1"/>
          </p:cNvSpPr>
          <p:nvPr>
            <p:ph type="title"/>
          </p:nvPr>
        </p:nvSpPr>
        <p:spPr>
          <a:xfrm>
            <a:off x="764689" y="0"/>
            <a:ext cx="7381056" cy="1219200"/>
          </a:xfrm>
        </p:spPr>
        <p:txBody>
          <a:bodyPr>
            <a:normAutofit/>
          </a:bodyPr>
          <a:lstStyle/>
          <a:p>
            <a:r>
              <a:rPr lang="en-US" sz="4000" dirty="0">
                <a:latin typeface="Bookman Old Style" panose="02050604050505020204" pitchFamily="18" charset="0"/>
                <a:cs typeface="Arial" charset="0"/>
              </a:rPr>
              <a:t>What is a Team Role?</a:t>
            </a:r>
          </a:p>
        </p:txBody>
      </p:sp>
      <p:sp>
        <p:nvSpPr>
          <p:cNvPr id="716803" name="Rectangle 3"/>
          <p:cNvSpPr>
            <a:spLocks noGrp="1" noChangeArrowheads="1"/>
          </p:cNvSpPr>
          <p:nvPr>
            <p:ph type="body" idx="4294967295"/>
          </p:nvPr>
        </p:nvSpPr>
        <p:spPr>
          <a:xfrm>
            <a:off x="4820392" y="3269966"/>
            <a:ext cx="5562600" cy="3740435"/>
          </a:xfrm>
        </p:spPr>
        <p:txBody>
          <a:bodyPr rtlCol="0">
            <a:noAutofit/>
          </a:bodyPr>
          <a:lstStyle/>
          <a:p>
            <a:pPr>
              <a:lnSpc>
                <a:spcPct val="120000"/>
              </a:lnSpc>
              <a:spcBef>
                <a:spcPts val="0"/>
              </a:spcBef>
              <a:buNone/>
              <a:defRPr/>
            </a:pPr>
            <a:r>
              <a:rPr lang="en-US" sz="2000" i="1" dirty="0">
                <a:latin typeface="Bookman Old Style" panose="02050604050505020204" pitchFamily="18" charset="0"/>
              </a:rPr>
              <a:t>Belbin’s research found that when all 9 “areas of contribution” – or team roles were covered (and balanced), that team had a higher predictability for success and high-performance.</a:t>
            </a:r>
          </a:p>
          <a:p>
            <a:pPr>
              <a:lnSpc>
                <a:spcPct val="120000"/>
              </a:lnSpc>
              <a:spcBef>
                <a:spcPts val="0"/>
              </a:spcBef>
              <a:buNone/>
              <a:defRPr/>
            </a:pPr>
            <a:endParaRPr lang="en-US" sz="2000" i="1" dirty="0">
              <a:latin typeface="Bookman Old Style" panose="02050604050505020204" pitchFamily="18" charset="0"/>
            </a:endParaRPr>
          </a:p>
          <a:p>
            <a:pPr>
              <a:lnSpc>
                <a:spcPct val="120000"/>
              </a:lnSpc>
              <a:spcBef>
                <a:spcPts val="0"/>
              </a:spcBef>
              <a:buNone/>
              <a:defRPr/>
            </a:pPr>
            <a:r>
              <a:rPr lang="en-US" sz="1800" i="1" dirty="0">
                <a:latin typeface="Bookman Old Style" panose="02050604050505020204" pitchFamily="18" charset="0"/>
              </a:rPr>
              <a:t>(versus a “Functional Role,” which refers to the job demands that a person has to meet by supplying the requisite technical skills and operational knowledge)</a:t>
            </a:r>
          </a:p>
          <a:p>
            <a:pPr>
              <a:lnSpc>
                <a:spcPct val="120000"/>
              </a:lnSpc>
              <a:spcBef>
                <a:spcPts val="600"/>
              </a:spcBef>
              <a:defRPr/>
            </a:pPr>
            <a:endParaRPr lang="en-US" sz="2000" dirty="0">
              <a:latin typeface="Bookman Old Style" panose="02050604050505020204" pitchFamily="18" charset="0"/>
            </a:endParaRPr>
          </a:p>
          <a:p>
            <a:pPr>
              <a:lnSpc>
                <a:spcPct val="120000"/>
              </a:lnSpc>
              <a:spcBef>
                <a:spcPts val="600"/>
              </a:spcBef>
              <a:defRPr/>
            </a:pPr>
            <a:endParaRPr lang="en-US" sz="2000" dirty="0">
              <a:latin typeface="Bookman Old Style" panose="02050604050505020204" pitchFamily="18" charset="0"/>
            </a:endParaRPr>
          </a:p>
        </p:txBody>
      </p:sp>
      <p:sp>
        <p:nvSpPr>
          <p:cNvPr id="7" name="Rectangle 3"/>
          <p:cNvSpPr txBox="1">
            <a:spLocks noChangeArrowheads="1"/>
          </p:cNvSpPr>
          <p:nvPr/>
        </p:nvSpPr>
        <p:spPr bwMode="auto">
          <a:xfrm>
            <a:off x="1602889" y="1320905"/>
            <a:ext cx="8382000" cy="159356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00050" lvl="1" indent="0" fontAlgn="auto">
              <a:lnSpc>
                <a:spcPct val="120000"/>
              </a:lnSpc>
              <a:spcBef>
                <a:spcPts val="600"/>
              </a:spcBef>
              <a:spcAft>
                <a:spcPts val="0"/>
              </a:spcAft>
              <a:buNone/>
              <a:defRPr/>
            </a:pPr>
            <a:r>
              <a:rPr lang="en-US" sz="2800" b="1" i="1" kern="0" dirty="0">
                <a:solidFill>
                  <a:srgbClr val="009644"/>
                </a:solidFill>
                <a:latin typeface="Bookman Old Style" panose="02050604050505020204" pitchFamily="18" charset="0"/>
              </a:rPr>
              <a:t>A tendency to </a:t>
            </a:r>
            <a:r>
              <a:rPr lang="en-US" sz="2800" b="1" i="1" u="sng" kern="0" dirty="0">
                <a:solidFill>
                  <a:srgbClr val="009644"/>
                </a:solidFill>
                <a:latin typeface="Bookman Old Style" panose="02050604050505020204" pitchFamily="18" charset="0"/>
              </a:rPr>
              <a:t>behave</a:t>
            </a:r>
            <a:r>
              <a:rPr lang="en-US" sz="2800" b="1" i="1" kern="0" dirty="0">
                <a:solidFill>
                  <a:srgbClr val="009644"/>
                </a:solidFill>
                <a:latin typeface="Bookman Old Style" panose="02050604050505020204" pitchFamily="18" charset="0"/>
              </a:rPr>
              <a:t>, </a:t>
            </a:r>
            <a:r>
              <a:rPr lang="en-US" sz="2800" b="1" i="1" u="sng" kern="0" dirty="0">
                <a:solidFill>
                  <a:srgbClr val="009644"/>
                </a:solidFill>
                <a:latin typeface="Bookman Old Style" panose="02050604050505020204" pitchFamily="18" charset="0"/>
              </a:rPr>
              <a:t>contribute</a:t>
            </a:r>
            <a:r>
              <a:rPr lang="en-US" sz="2800" b="1" i="1" kern="0" dirty="0">
                <a:solidFill>
                  <a:srgbClr val="009644"/>
                </a:solidFill>
                <a:latin typeface="Bookman Old Style" panose="02050604050505020204" pitchFamily="18" charset="0"/>
              </a:rPr>
              <a:t>, and </a:t>
            </a:r>
            <a:r>
              <a:rPr lang="en-US" sz="2800" b="1" i="1" u="sng" kern="0" dirty="0">
                <a:solidFill>
                  <a:srgbClr val="009644"/>
                </a:solidFill>
                <a:latin typeface="Bookman Old Style" panose="02050604050505020204" pitchFamily="18" charset="0"/>
              </a:rPr>
              <a:t>interrelate</a:t>
            </a:r>
            <a:r>
              <a:rPr lang="en-US" sz="2800" b="1" i="1" kern="0" dirty="0">
                <a:solidFill>
                  <a:srgbClr val="009644"/>
                </a:solidFill>
                <a:latin typeface="Bookman Old Style" panose="02050604050505020204" pitchFamily="18" charset="0"/>
              </a:rPr>
              <a:t> with others in a particular way --when working in a team</a:t>
            </a:r>
          </a:p>
          <a:p>
            <a:pPr fontAlgn="auto">
              <a:lnSpc>
                <a:spcPct val="120000"/>
              </a:lnSpc>
              <a:spcBef>
                <a:spcPts val="600"/>
              </a:spcBef>
              <a:spcAft>
                <a:spcPts val="0"/>
              </a:spcAft>
              <a:defRPr/>
            </a:pPr>
            <a:endParaRPr lang="en-US" kern="0" dirty="0">
              <a:latin typeface="Bookman Old Style" panose="02050604050505020204" pitchFamily="18" charset="0"/>
            </a:endParaRPr>
          </a:p>
          <a:p>
            <a:pPr fontAlgn="auto">
              <a:lnSpc>
                <a:spcPct val="120000"/>
              </a:lnSpc>
              <a:spcBef>
                <a:spcPts val="0"/>
              </a:spcBef>
              <a:spcAft>
                <a:spcPts val="0"/>
              </a:spcAft>
              <a:buNone/>
              <a:defRPr/>
            </a:pPr>
            <a:endParaRPr lang="en-US" kern="0" dirty="0">
              <a:latin typeface="Bookman Old Style" panose="02050604050505020204" pitchFamily="18" charset="0"/>
            </a:endParaRPr>
          </a:p>
        </p:txBody>
      </p:sp>
    </p:spTree>
    <p:extLst>
      <p:ext uri="{BB962C8B-B14F-4D97-AF65-F5344CB8AC3E}">
        <p14:creationId xmlns:p14="http://schemas.microsoft.com/office/powerpoint/2010/main" val="3151152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4000" dirty="0" smtClean="0">
                <a:latin typeface="Bookman Old Style" panose="02050604050505020204" pitchFamily="18" charset="0"/>
                <a:cs typeface="Arial" charset="0"/>
              </a:rPr>
              <a:t>Team Roles</a:t>
            </a:r>
          </a:p>
        </p:txBody>
      </p:sp>
      <p:sp>
        <p:nvSpPr>
          <p:cNvPr id="716803" name="Rectangle 3"/>
          <p:cNvSpPr>
            <a:spLocks noGrp="1" noChangeArrowheads="1"/>
          </p:cNvSpPr>
          <p:nvPr>
            <p:ph type="body" idx="4294967295"/>
          </p:nvPr>
        </p:nvSpPr>
        <p:spPr>
          <a:xfrm>
            <a:off x="1274595" y="1589396"/>
            <a:ext cx="4876800" cy="1752600"/>
          </a:xfrm>
        </p:spPr>
        <p:txBody>
          <a:bodyPr rtlCol="0">
            <a:noAutofit/>
          </a:bodyPr>
          <a:lstStyle/>
          <a:p>
            <a:pPr>
              <a:lnSpc>
                <a:spcPct val="120000"/>
              </a:lnSpc>
              <a:spcBef>
                <a:spcPts val="600"/>
              </a:spcBef>
              <a:buBlip>
                <a:blip r:embed="rId3"/>
              </a:buBlip>
              <a:defRPr/>
            </a:pPr>
            <a:endParaRPr lang="en-US" sz="2400" dirty="0"/>
          </a:p>
          <a:p>
            <a:pPr>
              <a:lnSpc>
                <a:spcPct val="90000"/>
              </a:lnSpc>
              <a:buSzPct val="170000"/>
              <a:buFont typeface="Wingdings" panose="05000000000000000000" pitchFamily="2" charset="2"/>
              <a:buChar char="§"/>
              <a:defRPr/>
            </a:pPr>
            <a:r>
              <a:rPr lang="en-US" sz="2400" dirty="0">
                <a:latin typeface="Bookman Old Style" panose="02050604050505020204" pitchFamily="18" charset="0"/>
              </a:rPr>
              <a:t>Nine Roles Identified</a:t>
            </a:r>
          </a:p>
          <a:p>
            <a:pPr>
              <a:lnSpc>
                <a:spcPct val="120000"/>
              </a:lnSpc>
              <a:spcBef>
                <a:spcPts val="600"/>
              </a:spcBef>
              <a:buBlip>
                <a:blip r:embed="rId3"/>
              </a:buBlip>
              <a:defRPr/>
            </a:pPr>
            <a:endParaRPr lang="en-US" sz="2400" dirty="0">
              <a:latin typeface="Bookman Old Style" panose="02050604050505020204" pitchFamily="18" charset="0"/>
            </a:endParaRPr>
          </a:p>
          <a:p>
            <a:pPr>
              <a:lnSpc>
                <a:spcPct val="120000"/>
              </a:lnSpc>
              <a:spcBef>
                <a:spcPts val="600"/>
              </a:spcBef>
              <a:buBlip>
                <a:blip r:embed="rId3"/>
              </a:buBlip>
              <a:defRPr/>
            </a:pPr>
            <a:endParaRPr lang="en-US" sz="2400" dirty="0">
              <a:latin typeface="Bookman Old Style" panose="02050604050505020204" pitchFamily="18" charset="0"/>
            </a:endParaRPr>
          </a:p>
          <a:p>
            <a:pPr>
              <a:lnSpc>
                <a:spcPct val="90000"/>
              </a:lnSpc>
              <a:buSzPct val="170000"/>
              <a:buFont typeface="Wingdings" panose="05000000000000000000" pitchFamily="2" charset="2"/>
              <a:buChar char="§"/>
              <a:defRPr/>
            </a:pPr>
            <a:r>
              <a:rPr lang="en-US" sz="2400" dirty="0">
                <a:latin typeface="Bookman Old Style" panose="02050604050505020204" pitchFamily="18" charset="0"/>
              </a:rPr>
              <a:t>The team roles fall into three categories for each person: </a:t>
            </a:r>
          </a:p>
          <a:p>
            <a:pPr>
              <a:lnSpc>
                <a:spcPct val="120000"/>
              </a:lnSpc>
              <a:spcBef>
                <a:spcPts val="600"/>
              </a:spcBef>
              <a:buBlip>
                <a:blip r:embed="rId3"/>
              </a:buBlip>
              <a:defRPr/>
            </a:pPr>
            <a:endParaRPr lang="en-US" sz="2400" dirty="0">
              <a:latin typeface="Bookman Old Style" panose="02050604050505020204" pitchFamily="18" charset="0"/>
            </a:endParaRPr>
          </a:p>
          <a:p>
            <a:pPr>
              <a:lnSpc>
                <a:spcPct val="120000"/>
              </a:lnSpc>
              <a:spcBef>
                <a:spcPts val="600"/>
              </a:spcBef>
              <a:buBlip>
                <a:blip r:embed="rId3"/>
              </a:buBlip>
              <a:defRPr/>
            </a:pPr>
            <a:endParaRPr lang="en-US" sz="2400" dirty="0">
              <a:latin typeface="Bookman Old Style" panose="02050604050505020204" pitchFamily="18" charset="0"/>
            </a:endParaRPr>
          </a:p>
        </p:txBody>
      </p:sp>
      <p:grpSp>
        <p:nvGrpSpPr>
          <p:cNvPr id="3" name="Group 2"/>
          <p:cNvGrpSpPr/>
          <p:nvPr/>
        </p:nvGrpSpPr>
        <p:grpSpPr>
          <a:xfrm>
            <a:off x="6949440" y="1772919"/>
            <a:ext cx="3413760" cy="3413760"/>
            <a:chOff x="5425440" y="1772919"/>
            <a:chExt cx="3413760" cy="3413760"/>
          </a:xfrm>
        </p:grpSpPr>
        <p:sp>
          <p:nvSpPr>
            <p:cNvPr id="6" name="Freeform 5"/>
            <p:cNvSpPr/>
            <p:nvPr/>
          </p:nvSpPr>
          <p:spPr>
            <a:xfrm>
              <a:off x="5425440" y="1772919"/>
              <a:ext cx="3413760" cy="3413760"/>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chemeClr val="accent5">
                <a:lumMod val="75000"/>
              </a:schemeClr>
            </a:solidFill>
            <a:scene3d>
              <a:camera prst="orthographicFront"/>
              <a:lightRig rig="threePt" dir="t"/>
            </a:scene3d>
            <a:sp3d>
              <a:bevelT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480" tIns="716281" rIns="1935480" bIns="1650999" numCol="1" spcCol="1270" anchor="ctr" anchorCtr="0">
              <a:noAutofit/>
            </a:bodyPr>
            <a:lstStyle/>
            <a:p>
              <a:pPr algn="ctr" defTabSz="1600200">
                <a:lnSpc>
                  <a:spcPct val="90000"/>
                </a:lnSpc>
                <a:spcBef>
                  <a:spcPct val="0"/>
                </a:spcBef>
                <a:spcAft>
                  <a:spcPct val="35000"/>
                </a:spcAft>
              </a:pPr>
              <a:endParaRPr lang="en-US" b="1" dirty="0"/>
            </a:p>
          </p:txBody>
        </p:sp>
        <p:sp>
          <p:nvSpPr>
            <p:cNvPr id="2" name="TextBox 1"/>
            <p:cNvSpPr txBox="1"/>
            <p:nvPr/>
          </p:nvSpPr>
          <p:spPr>
            <a:xfrm>
              <a:off x="5638800" y="2465696"/>
              <a:ext cx="1371600" cy="713272"/>
            </a:xfrm>
            <a:prstGeom prst="rect">
              <a:avLst/>
            </a:prstGeom>
            <a:noFill/>
          </p:spPr>
          <p:txBody>
            <a:bodyPr wrap="square" rtlCol="0">
              <a:noAutofit/>
            </a:bodyPr>
            <a:lstStyle>
              <a:defPPr>
                <a:defRPr lang="fr-CA"/>
              </a:defPPr>
              <a:lvl1pPr>
                <a:defRPr b="1"/>
              </a:lvl1pPr>
              <a:lvl3pPr marL="0" lvl="2" eaLnBrk="1" fontAlgn="auto" hangingPunct="1">
                <a:lnSpc>
                  <a:spcPct val="120000"/>
                </a:lnSpc>
                <a:spcBef>
                  <a:spcPts val="600"/>
                </a:spcBef>
                <a:spcAft>
                  <a:spcPts val="0"/>
                </a:spcAft>
                <a:defRPr b="1"/>
              </a:lvl3pPr>
            </a:lstStyle>
            <a:p>
              <a:pPr lvl="2" algn="r"/>
              <a:r>
                <a:rPr lang="en-US" dirty="0"/>
                <a:t>Natural or Preferred roles</a:t>
              </a:r>
            </a:p>
            <a:p>
              <a:pPr algn="r"/>
              <a:endParaRPr lang="en-US" dirty="0"/>
            </a:p>
          </p:txBody>
        </p:sp>
      </p:grpSp>
      <p:sp>
        <p:nvSpPr>
          <p:cNvPr id="8" name="Rectangle 3"/>
          <p:cNvSpPr txBox="1">
            <a:spLocks noChangeArrowheads="1"/>
          </p:cNvSpPr>
          <p:nvPr/>
        </p:nvSpPr>
        <p:spPr bwMode="auto">
          <a:xfrm>
            <a:off x="1164237" y="5308574"/>
            <a:ext cx="7913424" cy="136652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SzPct val="170000"/>
              <a:buFont typeface="Wingdings" panose="05000000000000000000" pitchFamily="2" charset="2"/>
              <a:buChar char="§"/>
              <a:defRPr/>
            </a:pPr>
            <a:r>
              <a:rPr lang="en-US" sz="2400" dirty="0">
                <a:latin typeface="Bookman Old Style" panose="02050604050505020204" pitchFamily="18" charset="0"/>
              </a:rPr>
              <a:t>As individuals differ greatly in personality &amp; behavior, so too will their team role compositions vary. </a:t>
            </a:r>
          </a:p>
          <a:p>
            <a:pPr fontAlgn="auto">
              <a:lnSpc>
                <a:spcPct val="120000"/>
              </a:lnSpc>
              <a:spcBef>
                <a:spcPts val="600"/>
              </a:spcBef>
              <a:spcAft>
                <a:spcPts val="0"/>
              </a:spcAft>
              <a:defRPr/>
            </a:pPr>
            <a:endParaRPr lang="en-US" kern="0" dirty="0"/>
          </a:p>
        </p:txBody>
      </p:sp>
      <p:grpSp>
        <p:nvGrpSpPr>
          <p:cNvPr id="9" name="Group 8"/>
          <p:cNvGrpSpPr/>
          <p:nvPr/>
        </p:nvGrpSpPr>
        <p:grpSpPr>
          <a:xfrm>
            <a:off x="6939256" y="1767840"/>
            <a:ext cx="3413760" cy="3413760"/>
            <a:chOff x="5415256" y="1767840"/>
            <a:chExt cx="3413760" cy="3413760"/>
          </a:xfrm>
        </p:grpSpPr>
        <p:sp>
          <p:nvSpPr>
            <p:cNvPr id="4" name="Freeform 3"/>
            <p:cNvSpPr/>
            <p:nvPr/>
          </p:nvSpPr>
          <p:spPr>
            <a:xfrm>
              <a:off x="5415256" y="1767840"/>
              <a:ext cx="3413760" cy="3413760"/>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chemeClr val="accent5">
                <a:lumMod val="90000"/>
              </a:schemeClr>
            </a:solidFill>
            <a:scene3d>
              <a:camera prst="orthographicFront"/>
              <a:lightRig rig="threePt" dir="t"/>
            </a:scene3d>
            <a:sp3d>
              <a:bevelT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1749" tIns="675640" rIns="445211" bIns="1691640" numCol="1" spcCol="1270" anchor="ctr" anchorCtr="0">
              <a:noAutofit/>
            </a:bodyPr>
            <a:lstStyle/>
            <a:p>
              <a:pPr algn="ctr" defTabSz="1600200">
                <a:lnSpc>
                  <a:spcPct val="90000"/>
                </a:lnSpc>
                <a:spcBef>
                  <a:spcPct val="0"/>
                </a:spcBef>
                <a:spcAft>
                  <a:spcPct val="35000"/>
                </a:spcAft>
              </a:pPr>
              <a:endParaRPr lang="en-US" b="1" dirty="0"/>
            </a:p>
          </p:txBody>
        </p:sp>
        <p:sp>
          <p:nvSpPr>
            <p:cNvPr id="11" name="TextBox 10"/>
            <p:cNvSpPr txBox="1"/>
            <p:nvPr/>
          </p:nvSpPr>
          <p:spPr>
            <a:xfrm>
              <a:off x="7121190" y="2506954"/>
              <a:ext cx="1676400" cy="1426544"/>
            </a:xfrm>
            <a:prstGeom prst="rect">
              <a:avLst/>
            </a:prstGeom>
            <a:noFill/>
          </p:spPr>
          <p:txBody>
            <a:bodyPr wrap="square" rtlCol="0">
              <a:noAutofit/>
            </a:bodyPr>
            <a:lstStyle/>
            <a:p>
              <a:pPr marL="0" lvl="2">
                <a:lnSpc>
                  <a:spcPct val="120000"/>
                </a:lnSpc>
                <a:spcBef>
                  <a:spcPts val="600"/>
                </a:spcBef>
                <a:defRPr/>
              </a:pPr>
              <a:r>
                <a:rPr lang="en-US" b="1" dirty="0"/>
                <a:t>Manageable roles they can assume </a:t>
              </a:r>
            </a:p>
            <a:p>
              <a:endParaRPr lang="en-US" b="1" dirty="0"/>
            </a:p>
          </p:txBody>
        </p:sp>
      </p:grpSp>
      <p:grpSp>
        <p:nvGrpSpPr>
          <p:cNvPr id="7" name="Group 6"/>
          <p:cNvGrpSpPr/>
          <p:nvPr/>
        </p:nvGrpSpPr>
        <p:grpSpPr>
          <a:xfrm>
            <a:off x="6949440" y="1772920"/>
            <a:ext cx="3413760" cy="3484881"/>
            <a:chOff x="5425440" y="1772919"/>
            <a:chExt cx="3413760" cy="3484881"/>
          </a:xfrm>
        </p:grpSpPr>
        <p:sp>
          <p:nvSpPr>
            <p:cNvPr id="5" name="Freeform 4"/>
            <p:cNvSpPr/>
            <p:nvPr/>
          </p:nvSpPr>
          <p:spPr>
            <a:xfrm>
              <a:off x="5425440" y="1772919"/>
              <a:ext cx="3413760" cy="3413760"/>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chemeClr val="accent5"/>
            </a:solidFill>
            <a:scene3d>
              <a:camera prst="orthographicFront"/>
              <a:lightRig rig="threePt" dir="t"/>
            </a:scene3d>
            <a:sp3d>
              <a:bevelT prst="angle"/>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6950" tIns="2216151" rIns="996950" bIns="265429" numCol="1" spcCol="1270" anchor="ctr" anchorCtr="0">
              <a:noAutofit/>
            </a:bodyPr>
            <a:lstStyle/>
            <a:p>
              <a:pPr algn="ctr" defTabSz="2178050">
                <a:lnSpc>
                  <a:spcPct val="90000"/>
                </a:lnSpc>
                <a:spcBef>
                  <a:spcPct val="0"/>
                </a:spcBef>
                <a:spcAft>
                  <a:spcPct val="35000"/>
                </a:spcAft>
              </a:pPr>
              <a:endParaRPr lang="en-US" b="1" dirty="0"/>
            </a:p>
          </p:txBody>
        </p:sp>
        <p:sp>
          <p:nvSpPr>
            <p:cNvPr id="12" name="TextBox 11"/>
            <p:cNvSpPr txBox="1"/>
            <p:nvPr/>
          </p:nvSpPr>
          <p:spPr>
            <a:xfrm>
              <a:off x="6324600" y="3831256"/>
              <a:ext cx="1676400" cy="1426544"/>
            </a:xfrm>
            <a:prstGeom prst="rect">
              <a:avLst/>
            </a:prstGeom>
            <a:noFill/>
          </p:spPr>
          <p:txBody>
            <a:bodyPr wrap="square" rtlCol="0">
              <a:noAutofit/>
            </a:bodyPr>
            <a:lstStyle>
              <a:defPPr>
                <a:defRPr lang="fr-CA"/>
              </a:defPPr>
              <a:lvl1pPr algn="r">
                <a:defRPr b="1"/>
              </a:lvl1pPr>
              <a:lvl3pPr marL="0" lvl="2" algn="r" eaLnBrk="1" fontAlgn="auto" hangingPunct="1">
                <a:lnSpc>
                  <a:spcPct val="120000"/>
                </a:lnSpc>
                <a:spcBef>
                  <a:spcPts val="600"/>
                </a:spcBef>
                <a:spcAft>
                  <a:spcPts val="0"/>
                </a:spcAft>
                <a:defRPr b="1"/>
              </a:lvl3pPr>
            </a:lstStyle>
            <a:p>
              <a:pPr lvl="2" algn="ctr"/>
              <a:r>
                <a:rPr lang="en-US" dirty="0"/>
                <a:t>Least Preferred roles </a:t>
              </a:r>
            </a:p>
            <a:p>
              <a:pPr algn="ctr"/>
              <a:endParaRPr lang="en-US" dirty="0"/>
            </a:p>
          </p:txBody>
        </p:sp>
      </p:grpSp>
    </p:spTree>
    <p:extLst>
      <p:ext uri="{BB962C8B-B14F-4D97-AF65-F5344CB8AC3E}">
        <p14:creationId xmlns:p14="http://schemas.microsoft.com/office/powerpoint/2010/main" val="1918350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6"/>
          <p:cNvSpPr>
            <a:spLocks noChangeArrowheads="1"/>
          </p:cNvSpPr>
          <p:nvPr/>
        </p:nvSpPr>
        <p:spPr bwMode="auto">
          <a:xfrm>
            <a:off x="4991384" y="1650303"/>
            <a:ext cx="2103120" cy="2103120"/>
          </a:xfrm>
          <a:prstGeom prst="ellipse">
            <a:avLst/>
          </a:prstGeom>
          <a:solidFill>
            <a:schemeClr val="bg1"/>
          </a:solidFill>
          <a:ln w="38100" cap="flat">
            <a:solidFill>
              <a:srgbClr val="C24836"/>
            </a:solidFill>
            <a:prstDash val="solid"/>
            <a:miter lim="800000"/>
            <a:headEnd/>
            <a:tailEnd/>
          </a:ln>
          <a:effectLst>
            <a:outerShdw blurRad="63500" sx="102000" sy="102000" algn="ctr" rotWithShape="0">
              <a:srgbClr val="A83D73">
                <a:alpha val="15000"/>
              </a:srgbClr>
            </a:outerShdw>
          </a:effectLst>
        </p:spPr>
        <p:txBody>
          <a:bodyPr vert="horz" wrap="none" lIns="91440" tIns="45720" rIns="91440" bIns="45720" numCol="1" anchor="ctr" anchorCtr="0" compatLnSpc="1">
            <a:prstTxWarp prst="textNoShape">
              <a:avLst/>
            </a:prstTxWarp>
          </a:bodyPr>
          <a:lstStyle/>
          <a:p>
            <a:pPr algn="ctr"/>
            <a:r>
              <a:rPr lang="en-GB" sz="2400" b="1" dirty="0" smtClean="0">
                <a:solidFill>
                  <a:schemeClr val="tx2"/>
                </a:solidFill>
                <a:latin typeface="Bookman Old Style" panose="02050604050505020204" pitchFamily="18" charset="0"/>
              </a:rPr>
              <a:t>Action-</a:t>
            </a:r>
          </a:p>
          <a:p>
            <a:pPr algn="ctr"/>
            <a:r>
              <a:rPr lang="en-GB" sz="2400" b="1" dirty="0" smtClean="0">
                <a:solidFill>
                  <a:schemeClr val="tx2"/>
                </a:solidFill>
                <a:latin typeface="Bookman Old Style" panose="02050604050505020204" pitchFamily="18" charset="0"/>
              </a:rPr>
              <a:t>oriented </a:t>
            </a:r>
            <a:endParaRPr lang="en-GB" sz="2400" b="1" dirty="0">
              <a:solidFill>
                <a:schemeClr val="tx2"/>
              </a:solidFill>
              <a:latin typeface="Bookman Old Style" panose="02050604050505020204" pitchFamily="18" charset="0"/>
            </a:endParaRPr>
          </a:p>
          <a:p>
            <a:pPr algn="ctr"/>
            <a:r>
              <a:rPr lang="en-GB" sz="2400" b="1" dirty="0">
                <a:solidFill>
                  <a:schemeClr val="tx2"/>
                </a:solidFill>
                <a:latin typeface="Bookman Old Style" panose="02050604050505020204" pitchFamily="18" charset="0"/>
              </a:rPr>
              <a:t>Roles</a:t>
            </a:r>
          </a:p>
        </p:txBody>
      </p:sp>
      <p:sp>
        <p:nvSpPr>
          <p:cNvPr id="40" name="TextBox 39"/>
          <p:cNvSpPr txBox="1"/>
          <p:nvPr/>
        </p:nvSpPr>
        <p:spPr>
          <a:xfrm>
            <a:off x="5449202" y="3945150"/>
            <a:ext cx="2439571" cy="369332"/>
          </a:xfrm>
          <a:prstGeom prst="rect">
            <a:avLst/>
          </a:prstGeom>
          <a:noFill/>
        </p:spPr>
        <p:txBody>
          <a:bodyPr wrap="square" rtlCol="0" anchor="ctr">
            <a:spAutoFit/>
          </a:bodyPr>
          <a:lstStyle/>
          <a:p>
            <a:pPr>
              <a:lnSpc>
                <a:spcPct val="90000"/>
              </a:lnSpc>
              <a:spcBef>
                <a:spcPct val="0"/>
              </a:spcBef>
              <a:spcAft>
                <a:spcPct val="35000"/>
              </a:spcAft>
            </a:pPr>
            <a:r>
              <a:rPr lang="en-GB" sz="2000" b="1" dirty="0" smtClean="0">
                <a:solidFill>
                  <a:schemeClr val="tx2"/>
                </a:solidFill>
              </a:rPr>
              <a:t>Shaper</a:t>
            </a:r>
            <a:endParaRPr lang="en-GB" sz="2000" b="1" dirty="0">
              <a:solidFill>
                <a:schemeClr val="tx2"/>
              </a:solidFill>
            </a:endParaRPr>
          </a:p>
        </p:txBody>
      </p:sp>
      <p:sp>
        <p:nvSpPr>
          <p:cNvPr id="48" name="Rounded Rectangle 39"/>
          <p:cNvSpPr/>
          <p:nvPr/>
        </p:nvSpPr>
        <p:spPr>
          <a:xfrm flipV="1">
            <a:off x="4800600" y="3157799"/>
            <a:ext cx="2704736" cy="1306673"/>
          </a:xfrm>
          <a:prstGeom prst="roundRect">
            <a:avLst>
              <a:gd name="adj" fmla="val 8562"/>
            </a:avLst>
          </a:prstGeom>
          <a:noFill/>
          <a:ln w="25400">
            <a:gradFill flip="none" rotWithShape="1">
              <a:gsLst>
                <a:gs pos="0">
                  <a:srgbClr val="BC4332"/>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49" name="TextBox 48"/>
          <p:cNvSpPr txBox="1"/>
          <p:nvPr/>
        </p:nvSpPr>
        <p:spPr>
          <a:xfrm>
            <a:off x="5449202" y="4753315"/>
            <a:ext cx="2439571" cy="369332"/>
          </a:xfrm>
          <a:prstGeom prst="rect">
            <a:avLst/>
          </a:prstGeom>
          <a:noFill/>
        </p:spPr>
        <p:txBody>
          <a:bodyPr wrap="square" rtlCol="0" anchor="ctr">
            <a:spAutoFit/>
          </a:bodyPr>
          <a:lstStyle/>
          <a:p>
            <a:pPr>
              <a:lnSpc>
                <a:spcPct val="90000"/>
              </a:lnSpc>
              <a:spcBef>
                <a:spcPct val="0"/>
              </a:spcBef>
              <a:spcAft>
                <a:spcPct val="35000"/>
              </a:spcAft>
            </a:pPr>
            <a:r>
              <a:rPr lang="en-GB" sz="2000" b="1" dirty="0">
                <a:solidFill>
                  <a:schemeClr val="tx2"/>
                </a:solidFill>
                <a:latin typeface="Bookman Old Style" panose="02050604050505020204" pitchFamily="18" charset="0"/>
              </a:rPr>
              <a:t>Implementer</a:t>
            </a:r>
          </a:p>
        </p:txBody>
      </p:sp>
      <p:sp>
        <p:nvSpPr>
          <p:cNvPr id="50" name="Rounded Rectangle 39"/>
          <p:cNvSpPr/>
          <p:nvPr/>
        </p:nvSpPr>
        <p:spPr>
          <a:xfrm flipV="1">
            <a:off x="4800600" y="3987506"/>
            <a:ext cx="2704736" cy="1306673"/>
          </a:xfrm>
          <a:prstGeom prst="roundRect">
            <a:avLst>
              <a:gd name="adj" fmla="val 8562"/>
            </a:avLst>
          </a:prstGeom>
          <a:noFill/>
          <a:ln w="25400">
            <a:gradFill flip="none" rotWithShape="1">
              <a:gsLst>
                <a:gs pos="0">
                  <a:srgbClr val="BC4332"/>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latin typeface="Bookman Old Style" panose="02050604050505020204" pitchFamily="18" charset="0"/>
            </a:endParaRPr>
          </a:p>
        </p:txBody>
      </p:sp>
      <p:sp>
        <p:nvSpPr>
          <p:cNvPr id="51" name="TextBox 50"/>
          <p:cNvSpPr txBox="1"/>
          <p:nvPr/>
        </p:nvSpPr>
        <p:spPr>
          <a:xfrm>
            <a:off x="5449202" y="5502643"/>
            <a:ext cx="2439571" cy="646331"/>
          </a:xfrm>
          <a:prstGeom prst="rect">
            <a:avLst/>
          </a:prstGeom>
          <a:noFill/>
        </p:spPr>
        <p:txBody>
          <a:bodyPr wrap="square" rtlCol="0" anchor="ctr">
            <a:spAutoFit/>
          </a:bodyPr>
          <a:lstStyle/>
          <a:p>
            <a:pPr>
              <a:lnSpc>
                <a:spcPct val="90000"/>
              </a:lnSpc>
              <a:spcBef>
                <a:spcPct val="0"/>
              </a:spcBef>
              <a:spcAft>
                <a:spcPct val="35000"/>
              </a:spcAft>
            </a:pPr>
            <a:r>
              <a:rPr lang="en-GB" sz="2000" b="1" dirty="0">
                <a:solidFill>
                  <a:schemeClr val="tx2"/>
                </a:solidFill>
                <a:latin typeface="Bookman Old Style" panose="02050604050505020204" pitchFamily="18" charset="0"/>
              </a:rPr>
              <a:t>Completer Finisher</a:t>
            </a:r>
          </a:p>
        </p:txBody>
      </p:sp>
      <p:sp>
        <p:nvSpPr>
          <p:cNvPr id="52" name="Rounded Rectangle 39"/>
          <p:cNvSpPr/>
          <p:nvPr/>
        </p:nvSpPr>
        <p:spPr>
          <a:xfrm flipV="1">
            <a:off x="4800600" y="4865528"/>
            <a:ext cx="2704736" cy="1306673"/>
          </a:xfrm>
          <a:prstGeom prst="roundRect">
            <a:avLst>
              <a:gd name="adj" fmla="val 8562"/>
            </a:avLst>
          </a:prstGeom>
          <a:noFill/>
          <a:ln w="25400">
            <a:gradFill flip="none" rotWithShape="1">
              <a:gsLst>
                <a:gs pos="0">
                  <a:srgbClr val="BC4332"/>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53" name="Oval 6"/>
          <p:cNvSpPr>
            <a:spLocks noChangeArrowheads="1"/>
          </p:cNvSpPr>
          <p:nvPr/>
        </p:nvSpPr>
        <p:spPr bwMode="auto">
          <a:xfrm>
            <a:off x="7950829" y="1650303"/>
            <a:ext cx="2103120" cy="2103120"/>
          </a:xfrm>
          <a:prstGeom prst="ellipse">
            <a:avLst/>
          </a:prstGeom>
          <a:solidFill>
            <a:schemeClr val="bg1"/>
          </a:solidFill>
          <a:ln w="38100" cap="flat">
            <a:solidFill>
              <a:srgbClr val="7FB361"/>
            </a:solidFill>
            <a:prstDash val="solid"/>
            <a:miter lim="800000"/>
            <a:headEnd/>
            <a:tailEnd/>
          </a:ln>
          <a:effectLst>
            <a:outerShdw blurRad="63500" sx="102000" sy="102000" algn="ctr" rotWithShape="0">
              <a:srgbClr val="FFC000">
                <a:alpha val="15000"/>
              </a:srgbClr>
            </a:outerShdw>
          </a:effectLst>
        </p:spPr>
        <p:txBody>
          <a:bodyPr vert="horz" wrap="none" lIns="91440" tIns="45720" rIns="91440" bIns="45720" numCol="1" anchor="ctr" anchorCtr="0" compatLnSpc="1">
            <a:prstTxWarp prst="textNoShape">
              <a:avLst/>
            </a:prstTxWarp>
          </a:bodyPr>
          <a:lstStyle/>
          <a:p>
            <a:pPr algn="ctr"/>
            <a:r>
              <a:rPr lang="en-GB" sz="2400" b="1" dirty="0" err="1" smtClean="0">
                <a:solidFill>
                  <a:schemeClr val="tx2"/>
                </a:solidFill>
                <a:latin typeface="Bookman Old Style" panose="02050604050505020204" pitchFamily="18" charset="0"/>
              </a:rPr>
              <a:t>RolesPeople</a:t>
            </a:r>
            <a:r>
              <a:rPr lang="en-GB" sz="2400" b="1" dirty="0" smtClean="0">
                <a:solidFill>
                  <a:schemeClr val="tx2"/>
                </a:solidFill>
                <a:latin typeface="Bookman Old Style" panose="02050604050505020204" pitchFamily="18" charset="0"/>
              </a:rPr>
              <a:t>-</a:t>
            </a:r>
            <a:endParaRPr lang="en-GB" sz="2400" b="1" dirty="0">
              <a:solidFill>
                <a:schemeClr val="tx2"/>
              </a:solidFill>
              <a:latin typeface="Bookman Old Style" panose="02050604050505020204" pitchFamily="18" charset="0"/>
            </a:endParaRPr>
          </a:p>
          <a:p>
            <a:pPr algn="ctr"/>
            <a:r>
              <a:rPr lang="en-GB" sz="2400" b="1" dirty="0">
                <a:solidFill>
                  <a:schemeClr val="tx2"/>
                </a:solidFill>
                <a:latin typeface="Bookman Old Style" panose="02050604050505020204" pitchFamily="18" charset="0"/>
              </a:rPr>
              <a:t>oriented </a:t>
            </a:r>
          </a:p>
          <a:p>
            <a:pPr algn="ctr"/>
            <a:endParaRPr lang="en-GB" sz="2400" b="1" dirty="0">
              <a:solidFill>
                <a:schemeClr val="tx2"/>
              </a:solidFill>
              <a:latin typeface="Bookman Old Style" panose="02050604050505020204" pitchFamily="18" charset="0"/>
            </a:endParaRPr>
          </a:p>
        </p:txBody>
      </p:sp>
      <p:sp>
        <p:nvSpPr>
          <p:cNvPr id="56" name="Oval 6"/>
          <p:cNvSpPr>
            <a:spLocks noChangeArrowheads="1"/>
          </p:cNvSpPr>
          <p:nvPr/>
        </p:nvSpPr>
        <p:spPr bwMode="auto">
          <a:xfrm>
            <a:off x="2174285" y="1650303"/>
            <a:ext cx="2103120" cy="2103120"/>
          </a:xfrm>
          <a:prstGeom prst="ellipse">
            <a:avLst/>
          </a:prstGeom>
          <a:solidFill>
            <a:schemeClr val="bg1"/>
          </a:solidFill>
          <a:ln w="38100" cap="flat">
            <a:solidFill>
              <a:srgbClr val="A199B0"/>
            </a:solidFill>
            <a:prstDash val="solid"/>
            <a:miter lim="800000"/>
            <a:headEnd/>
            <a:tailEnd/>
          </a:ln>
          <a:effectLst>
            <a:outerShdw blurRad="63500" sx="102000" sy="102000" algn="ctr" rotWithShape="0">
              <a:schemeClr val="accent6">
                <a:alpha val="15000"/>
              </a:schemeClr>
            </a:outerShdw>
          </a:effectLst>
        </p:spPr>
        <p:txBody>
          <a:bodyPr vert="horz" wrap="none" lIns="91440" tIns="45720" rIns="91440" bIns="45720" numCol="1" anchor="ctr" anchorCtr="0" compatLnSpc="1">
            <a:prstTxWarp prst="textNoShape">
              <a:avLst/>
            </a:prstTxWarp>
          </a:bodyPr>
          <a:lstStyle/>
          <a:p>
            <a:pPr algn="ctr"/>
            <a:r>
              <a:rPr lang="en-GB" sz="2400" b="1" dirty="0">
                <a:solidFill>
                  <a:schemeClr val="tx2"/>
                </a:solidFill>
                <a:latin typeface="Bookman Old Style" panose="02050604050505020204" pitchFamily="18" charset="0"/>
              </a:rPr>
              <a:t>Thinking</a:t>
            </a:r>
          </a:p>
          <a:p>
            <a:pPr algn="ctr"/>
            <a:r>
              <a:rPr lang="en-GB" sz="2400" b="1" dirty="0">
                <a:solidFill>
                  <a:schemeClr val="tx2"/>
                </a:solidFill>
                <a:latin typeface="Bookman Old Style" panose="02050604050505020204" pitchFamily="18" charset="0"/>
              </a:rPr>
              <a:t>Roles</a:t>
            </a:r>
          </a:p>
        </p:txBody>
      </p:sp>
      <p:sp>
        <p:nvSpPr>
          <p:cNvPr id="5" name="Title 4"/>
          <p:cNvSpPr>
            <a:spLocks noGrp="1"/>
          </p:cNvSpPr>
          <p:nvPr>
            <p:ph type="title"/>
          </p:nvPr>
        </p:nvSpPr>
        <p:spPr>
          <a:xfrm>
            <a:off x="785144" y="114961"/>
            <a:ext cx="10515600" cy="1325563"/>
          </a:xfrm>
        </p:spPr>
        <p:txBody>
          <a:bodyPr>
            <a:normAutofit/>
          </a:bodyPr>
          <a:lstStyle/>
          <a:p>
            <a:r>
              <a:rPr lang="en-GB" sz="4000" dirty="0" smtClean="0">
                <a:solidFill>
                  <a:srgbClr val="008A52"/>
                </a:solidFill>
                <a:latin typeface="Bookman Old Style" panose="02050604050505020204" pitchFamily="18" charset="0"/>
              </a:rPr>
              <a:t>Team Role Categories</a:t>
            </a:r>
            <a:endParaRPr lang="en-GB" sz="4000" dirty="0">
              <a:solidFill>
                <a:srgbClr val="008A52"/>
              </a:solidFill>
              <a:latin typeface="Bookman Old Style" panose="02050604050505020204" pitchFamily="18" charset="0"/>
            </a:endParaRPr>
          </a:p>
        </p:txBody>
      </p:sp>
      <p:sp>
        <p:nvSpPr>
          <p:cNvPr id="68" name="TextBox 67"/>
          <p:cNvSpPr txBox="1"/>
          <p:nvPr/>
        </p:nvSpPr>
        <p:spPr>
          <a:xfrm>
            <a:off x="8360319" y="3945150"/>
            <a:ext cx="2439571" cy="369332"/>
          </a:xfrm>
          <a:prstGeom prst="rect">
            <a:avLst/>
          </a:prstGeom>
          <a:noFill/>
        </p:spPr>
        <p:txBody>
          <a:bodyPr wrap="square" rtlCol="0" anchor="ctr">
            <a:spAutoFit/>
          </a:bodyPr>
          <a:lstStyle/>
          <a:p>
            <a:pPr lvl="0">
              <a:lnSpc>
                <a:spcPct val="90000"/>
              </a:lnSpc>
              <a:spcBef>
                <a:spcPct val="0"/>
              </a:spcBef>
              <a:spcAft>
                <a:spcPct val="35000"/>
              </a:spcAft>
            </a:pPr>
            <a:r>
              <a:rPr lang="en-GB" sz="2000" b="1" dirty="0">
                <a:solidFill>
                  <a:schemeClr val="tx2"/>
                </a:solidFill>
                <a:latin typeface="Bookman Old Style" panose="02050604050505020204" pitchFamily="18" charset="0"/>
              </a:rPr>
              <a:t>Co-ordinator</a:t>
            </a:r>
          </a:p>
        </p:txBody>
      </p:sp>
      <p:sp>
        <p:nvSpPr>
          <p:cNvPr id="69" name="Rounded Rectangle 39"/>
          <p:cNvSpPr/>
          <p:nvPr/>
        </p:nvSpPr>
        <p:spPr>
          <a:xfrm flipV="1">
            <a:off x="7808483" y="3157799"/>
            <a:ext cx="2704736" cy="1306673"/>
          </a:xfrm>
          <a:prstGeom prst="roundRect">
            <a:avLst>
              <a:gd name="adj" fmla="val 8562"/>
            </a:avLst>
          </a:prstGeom>
          <a:noFill/>
          <a:ln w="25400">
            <a:gradFill flip="none" rotWithShape="1">
              <a:gsLst>
                <a:gs pos="0">
                  <a:srgbClr val="7FB361"/>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70" name="TextBox 69"/>
          <p:cNvSpPr txBox="1"/>
          <p:nvPr/>
        </p:nvSpPr>
        <p:spPr>
          <a:xfrm>
            <a:off x="8360319" y="4753315"/>
            <a:ext cx="2439571" cy="369332"/>
          </a:xfrm>
          <a:prstGeom prst="rect">
            <a:avLst/>
          </a:prstGeom>
          <a:noFill/>
        </p:spPr>
        <p:txBody>
          <a:bodyPr wrap="square" rtlCol="0" anchor="ctr">
            <a:spAutoFit/>
          </a:bodyPr>
          <a:lstStyle/>
          <a:p>
            <a:pPr defTabSz="1244600">
              <a:lnSpc>
                <a:spcPct val="90000"/>
              </a:lnSpc>
              <a:spcBef>
                <a:spcPct val="0"/>
              </a:spcBef>
              <a:spcAft>
                <a:spcPct val="35000"/>
              </a:spcAft>
            </a:pPr>
            <a:r>
              <a:rPr lang="en-GB" sz="2000" b="1" dirty="0">
                <a:solidFill>
                  <a:schemeClr val="tx2"/>
                </a:solidFill>
                <a:latin typeface="Bookman Old Style" panose="02050604050505020204" pitchFamily="18" charset="0"/>
              </a:rPr>
              <a:t>Teamworker</a:t>
            </a:r>
          </a:p>
        </p:txBody>
      </p:sp>
      <p:sp>
        <p:nvSpPr>
          <p:cNvPr id="71" name="Rounded Rectangle 39"/>
          <p:cNvSpPr/>
          <p:nvPr/>
        </p:nvSpPr>
        <p:spPr>
          <a:xfrm flipV="1">
            <a:off x="7727654" y="3987506"/>
            <a:ext cx="2704736" cy="1306673"/>
          </a:xfrm>
          <a:prstGeom prst="roundRect">
            <a:avLst>
              <a:gd name="adj" fmla="val 8562"/>
            </a:avLst>
          </a:prstGeom>
          <a:noFill/>
          <a:ln w="25400">
            <a:gradFill flip="none" rotWithShape="1">
              <a:gsLst>
                <a:gs pos="0">
                  <a:srgbClr val="7FB361"/>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72" name="TextBox 71"/>
          <p:cNvSpPr txBox="1"/>
          <p:nvPr/>
        </p:nvSpPr>
        <p:spPr>
          <a:xfrm>
            <a:off x="8360319" y="5502643"/>
            <a:ext cx="2439571" cy="646331"/>
          </a:xfrm>
          <a:prstGeom prst="rect">
            <a:avLst/>
          </a:prstGeom>
          <a:noFill/>
        </p:spPr>
        <p:txBody>
          <a:bodyPr wrap="square" rtlCol="0" anchor="ctr">
            <a:spAutoFit/>
          </a:bodyPr>
          <a:lstStyle/>
          <a:p>
            <a:pPr lvl="0">
              <a:lnSpc>
                <a:spcPct val="90000"/>
              </a:lnSpc>
              <a:spcBef>
                <a:spcPct val="0"/>
              </a:spcBef>
              <a:spcAft>
                <a:spcPct val="35000"/>
              </a:spcAft>
            </a:pPr>
            <a:r>
              <a:rPr lang="en-GB" sz="2000" b="1" dirty="0">
                <a:solidFill>
                  <a:schemeClr val="tx2"/>
                </a:solidFill>
                <a:latin typeface="Bookman Old Style" panose="02050604050505020204" pitchFamily="18" charset="0"/>
              </a:rPr>
              <a:t>Resource Investigator</a:t>
            </a:r>
          </a:p>
        </p:txBody>
      </p:sp>
      <p:sp>
        <p:nvSpPr>
          <p:cNvPr id="73" name="Rounded Rectangle 39"/>
          <p:cNvSpPr/>
          <p:nvPr/>
        </p:nvSpPr>
        <p:spPr>
          <a:xfrm flipV="1">
            <a:off x="7727654" y="4865528"/>
            <a:ext cx="2704736" cy="1306673"/>
          </a:xfrm>
          <a:prstGeom prst="roundRect">
            <a:avLst>
              <a:gd name="adj" fmla="val 8562"/>
            </a:avLst>
          </a:prstGeom>
          <a:noFill/>
          <a:ln w="25400">
            <a:gradFill flip="none" rotWithShape="1">
              <a:gsLst>
                <a:gs pos="0">
                  <a:srgbClr val="7FB361"/>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74" name="TextBox 73"/>
          <p:cNvSpPr txBox="1"/>
          <p:nvPr/>
        </p:nvSpPr>
        <p:spPr>
          <a:xfrm>
            <a:off x="2589630" y="3945150"/>
            <a:ext cx="2439571" cy="369332"/>
          </a:xfrm>
          <a:prstGeom prst="rect">
            <a:avLst/>
          </a:prstGeom>
          <a:noFill/>
        </p:spPr>
        <p:txBody>
          <a:bodyPr wrap="square" rtlCol="0" anchor="ctr">
            <a:spAutoFit/>
          </a:bodyPr>
          <a:lstStyle/>
          <a:p>
            <a:pPr lvl="0">
              <a:lnSpc>
                <a:spcPct val="90000"/>
              </a:lnSpc>
              <a:spcBef>
                <a:spcPct val="0"/>
              </a:spcBef>
              <a:spcAft>
                <a:spcPct val="35000"/>
              </a:spcAft>
            </a:pPr>
            <a:r>
              <a:rPr lang="en-GB" sz="2000" b="1" dirty="0">
                <a:solidFill>
                  <a:schemeClr val="tx2"/>
                </a:solidFill>
                <a:latin typeface="Bookman Old Style" panose="02050604050505020204" pitchFamily="18" charset="0"/>
              </a:rPr>
              <a:t>Plant</a:t>
            </a:r>
          </a:p>
        </p:txBody>
      </p:sp>
      <p:sp>
        <p:nvSpPr>
          <p:cNvPr id="75" name="Rounded Rectangle 39"/>
          <p:cNvSpPr/>
          <p:nvPr/>
        </p:nvSpPr>
        <p:spPr>
          <a:xfrm flipV="1">
            <a:off x="1918963" y="3157799"/>
            <a:ext cx="2704736" cy="1306673"/>
          </a:xfrm>
          <a:prstGeom prst="roundRect">
            <a:avLst>
              <a:gd name="adj" fmla="val 8562"/>
            </a:avLst>
          </a:prstGeom>
          <a:noFill/>
          <a:ln w="25400">
            <a:gradFill flip="none" rotWithShape="1">
              <a:gsLst>
                <a:gs pos="0">
                  <a:srgbClr val="A199B0"/>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76" name="TextBox 75"/>
          <p:cNvSpPr txBox="1"/>
          <p:nvPr/>
        </p:nvSpPr>
        <p:spPr>
          <a:xfrm>
            <a:off x="2589630" y="5631337"/>
            <a:ext cx="2439571" cy="369332"/>
          </a:xfrm>
          <a:prstGeom prst="rect">
            <a:avLst/>
          </a:prstGeom>
          <a:noFill/>
        </p:spPr>
        <p:txBody>
          <a:bodyPr wrap="square" rtlCol="0" anchor="ctr">
            <a:spAutoFit/>
          </a:bodyPr>
          <a:lstStyle/>
          <a:p>
            <a:pPr lvl="0">
              <a:lnSpc>
                <a:spcPct val="90000"/>
              </a:lnSpc>
              <a:spcBef>
                <a:spcPct val="0"/>
              </a:spcBef>
              <a:spcAft>
                <a:spcPct val="35000"/>
              </a:spcAft>
            </a:pPr>
            <a:r>
              <a:rPr lang="en-GB" sz="2000" b="1" dirty="0">
                <a:solidFill>
                  <a:schemeClr val="tx2"/>
                </a:solidFill>
                <a:latin typeface="Bookman Old Style" panose="02050604050505020204" pitchFamily="18" charset="0"/>
              </a:rPr>
              <a:t>Specialist</a:t>
            </a:r>
          </a:p>
        </p:txBody>
      </p:sp>
      <p:sp>
        <p:nvSpPr>
          <p:cNvPr id="77" name="Rounded Rectangle 39"/>
          <p:cNvSpPr/>
          <p:nvPr/>
        </p:nvSpPr>
        <p:spPr>
          <a:xfrm flipV="1">
            <a:off x="1918963" y="4865528"/>
            <a:ext cx="2704736" cy="1306673"/>
          </a:xfrm>
          <a:prstGeom prst="roundRect">
            <a:avLst>
              <a:gd name="adj" fmla="val 8562"/>
            </a:avLst>
          </a:prstGeom>
          <a:noFill/>
          <a:ln w="25400">
            <a:gradFill flip="none" rotWithShape="1">
              <a:gsLst>
                <a:gs pos="0">
                  <a:srgbClr val="A199B0"/>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sp>
        <p:nvSpPr>
          <p:cNvPr id="78" name="TextBox 77"/>
          <p:cNvSpPr txBox="1"/>
          <p:nvPr/>
        </p:nvSpPr>
        <p:spPr>
          <a:xfrm>
            <a:off x="2618532" y="4675716"/>
            <a:ext cx="2439571" cy="646331"/>
          </a:xfrm>
          <a:prstGeom prst="rect">
            <a:avLst/>
          </a:prstGeom>
          <a:noFill/>
        </p:spPr>
        <p:txBody>
          <a:bodyPr wrap="square" rtlCol="0" anchor="ctr">
            <a:spAutoFit/>
          </a:bodyPr>
          <a:lstStyle/>
          <a:p>
            <a:pPr lvl="0">
              <a:lnSpc>
                <a:spcPct val="90000"/>
              </a:lnSpc>
              <a:spcBef>
                <a:spcPct val="0"/>
              </a:spcBef>
              <a:spcAft>
                <a:spcPct val="35000"/>
              </a:spcAft>
            </a:pPr>
            <a:r>
              <a:rPr lang="en-GB" sz="2000" b="1" dirty="0">
                <a:solidFill>
                  <a:schemeClr val="tx2"/>
                </a:solidFill>
                <a:latin typeface="Bookman Old Style" panose="02050604050505020204" pitchFamily="18" charset="0"/>
              </a:rPr>
              <a:t>Monitor Evaluator</a:t>
            </a:r>
          </a:p>
        </p:txBody>
      </p:sp>
      <p:sp>
        <p:nvSpPr>
          <p:cNvPr id="79" name="Rounded Rectangle 39"/>
          <p:cNvSpPr/>
          <p:nvPr/>
        </p:nvSpPr>
        <p:spPr>
          <a:xfrm flipV="1">
            <a:off x="1947865" y="4038601"/>
            <a:ext cx="2704736" cy="1306673"/>
          </a:xfrm>
          <a:prstGeom prst="roundRect">
            <a:avLst>
              <a:gd name="adj" fmla="val 8562"/>
            </a:avLst>
          </a:prstGeom>
          <a:noFill/>
          <a:ln w="25400">
            <a:gradFill flip="none" rotWithShape="1">
              <a:gsLst>
                <a:gs pos="0">
                  <a:srgbClr val="A199B0"/>
                </a:gs>
                <a:gs pos="67000">
                  <a:schemeClr val="accent6">
                    <a:alpha val="0"/>
                  </a:schemeClr>
                </a:gs>
              </a:gsLst>
              <a:lin ang="5400000" scaled="1"/>
              <a:tileRect/>
            </a:gradFill>
          </a:ln>
          <a:effectLst>
            <a:innerShdw blurRad="63500" dist="50800" dir="5400000">
              <a:prstClr val="black">
                <a:alpha val="50000"/>
              </a:prstClr>
            </a:innerShdw>
          </a:effectLst>
          <a:scene3d>
            <a:camera prst="orthographicFront"/>
            <a:lightRig rig="fla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2000" b="1" dirty="0">
              <a:solidFill>
                <a:schemeClr val="accent2"/>
              </a:solidFill>
            </a:endParaRPr>
          </a:p>
        </p:txBody>
      </p:sp>
      <p:grpSp>
        <p:nvGrpSpPr>
          <p:cNvPr id="57" name="Group 72"/>
          <p:cNvGrpSpPr>
            <a:grpSpLocks noChangeAspect="1"/>
          </p:cNvGrpSpPr>
          <p:nvPr/>
        </p:nvGrpSpPr>
        <p:grpSpPr bwMode="auto">
          <a:xfrm>
            <a:off x="4991385" y="3949816"/>
            <a:ext cx="332613" cy="360000"/>
            <a:chOff x="3651" y="1344"/>
            <a:chExt cx="1089" cy="1088"/>
          </a:xfrm>
          <a:effectLst>
            <a:outerShdw blurRad="63500" sx="100500" sy="100500" algn="ctr" rotWithShape="0">
              <a:prstClr val="black">
                <a:alpha val="40000"/>
              </a:prstClr>
            </a:outerShdw>
          </a:effectLst>
        </p:grpSpPr>
        <p:sp>
          <p:nvSpPr>
            <p:cNvPr id="58" name="Freeform 73"/>
            <p:cNvSpPr>
              <a:spLocks/>
            </p:cNvSpPr>
            <p:nvPr/>
          </p:nvSpPr>
          <p:spPr bwMode="auto">
            <a:xfrm>
              <a:off x="3651" y="1344"/>
              <a:ext cx="1089" cy="1088"/>
            </a:xfrm>
            <a:custGeom>
              <a:avLst/>
              <a:gdLst>
                <a:gd name="T0" fmla="*/ 1508 w 3267"/>
                <a:gd name="T1" fmla="*/ 3259 h 3264"/>
                <a:gd name="T2" fmla="*/ 1305 w 3267"/>
                <a:gd name="T3" fmla="*/ 3231 h 3264"/>
                <a:gd name="T4" fmla="*/ 1110 w 3267"/>
                <a:gd name="T5" fmla="*/ 3178 h 3264"/>
                <a:gd name="T6" fmla="*/ 925 w 3267"/>
                <a:gd name="T7" fmla="*/ 3102 h 3264"/>
                <a:gd name="T8" fmla="*/ 753 w 3267"/>
                <a:gd name="T9" fmla="*/ 3007 h 3264"/>
                <a:gd name="T10" fmla="*/ 595 w 3267"/>
                <a:gd name="T11" fmla="*/ 2891 h 3264"/>
                <a:gd name="T12" fmla="*/ 451 w 3267"/>
                <a:gd name="T13" fmla="*/ 2757 h 3264"/>
                <a:gd name="T14" fmla="*/ 325 w 3267"/>
                <a:gd name="T15" fmla="*/ 2608 h 3264"/>
                <a:gd name="T16" fmla="*/ 216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4 h 3264"/>
                <a:gd name="T30" fmla="*/ 86 w 3267"/>
                <a:gd name="T31" fmla="*/ 1109 h 3264"/>
                <a:gd name="T32" fmla="*/ 162 w 3267"/>
                <a:gd name="T33" fmla="*/ 925 h 3264"/>
                <a:gd name="T34" fmla="*/ 258 w 3267"/>
                <a:gd name="T35" fmla="*/ 753 h 3264"/>
                <a:gd name="T36" fmla="*/ 373 w 3267"/>
                <a:gd name="T37" fmla="*/ 594 h 3264"/>
                <a:gd name="T38" fmla="*/ 507 w 3267"/>
                <a:gd name="T39" fmla="*/ 451 h 3264"/>
                <a:gd name="T40" fmla="*/ 656 w 3267"/>
                <a:gd name="T41" fmla="*/ 324 h 3264"/>
                <a:gd name="T42" fmla="*/ 821 w 3267"/>
                <a:gd name="T43" fmla="*/ 216 h 3264"/>
                <a:gd name="T44" fmla="*/ 998 w 3267"/>
                <a:gd name="T45" fmla="*/ 129 h 3264"/>
                <a:gd name="T46" fmla="*/ 1186 w 3267"/>
                <a:gd name="T47" fmla="*/ 62 h 3264"/>
                <a:gd name="T48" fmla="*/ 1385 w 3267"/>
                <a:gd name="T49" fmla="*/ 19 h 3264"/>
                <a:gd name="T50" fmla="*/ 1591 w 3267"/>
                <a:gd name="T51" fmla="*/ 1 h 3264"/>
                <a:gd name="T52" fmla="*/ 1759 w 3267"/>
                <a:gd name="T53" fmla="*/ 5 h 3264"/>
                <a:gd name="T54" fmla="*/ 1962 w 3267"/>
                <a:gd name="T55" fmla="*/ 33 h 3264"/>
                <a:gd name="T56" fmla="*/ 2157 w 3267"/>
                <a:gd name="T57" fmla="*/ 85 h 3264"/>
                <a:gd name="T58" fmla="*/ 2340 w 3267"/>
                <a:gd name="T59" fmla="*/ 162 h 3264"/>
                <a:gd name="T60" fmla="*/ 2513 w 3267"/>
                <a:gd name="T61" fmla="*/ 257 h 3264"/>
                <a:gd name="T62" fmla="*/ 2671 w 3267"/>
                <a:gd name="T63" fmla="*/ 373 h 3264"/>
                <a:gd name="T64" fmla="*/ 2816 w 3267"/>
                <a:gd name="T65" fmla="*/ 507 h 3264"/>
                <a:gd name="T66" fmla="*/ 2942 w 3267"/>
                <a:gd name="T67" fmla="*/ 656 h 3264"/>
                <a:gd name="T68" fmla="*/ 3051 w 3267"/>
                <a:gd name="T69" fmla="*/ 821 h 3264"/>
                <a:gd name="T70" fmla="*/ 3138 w 3267"/>
                <a:gd name="T71" fmla="*/ 998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0 h 3264"/>
                <a:gd name="T82" fmla="*/ 3180 w 3267"/>
                <a:gd name="T83" fmla="*/ 2155 h 3264"/>
                <a:gd name="T84" fmla="*/ 3105 w 3267"/>
                <a:gd name="T85" fmla="*/ 2338 h 3264"/>
                <a:gd name="T86" fmla="*/ 3009 w 3267"/>
                <a:gd name="T87" fmla="*/ 2511 h 3264"/>
                <a:gd name="T88" fmla="*/ 2893 w 3267"/>
                <a:gd name="T89" fmla="*/ 2670 h 3264"/>
                <a:gd name="T90" fmla="*/ 2760 w 3267"/>
                <a:gd name="T91" fmla="*/ 2813 h 3264"/>
                <a:gd name="T92" fmla="*/ 2611 w 3267"/>
                <a:gd name="T93" fmla="*/ 2940 h 3264"/>
                <a:gd name="T94" fmla="*/ 2446 w 3267"/>
                <a:gd name="T95" fmla="*/ 3048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7" y="3256"/>
                  </a:lnTo>
                  <a:lnTo>
                    <a:pt x="1425" y="3251"/>
                  </a:lnTo>
                  <a:lnTo>
                    <a:pt x="1385" y="3245"/>
                  </a:lnTo>
                  <a:lnTo>
                    <a:pt x="1345" y="3238"/>
                  </a:lnTo>
                  <a:lnTo>
                    <a:pt x="1305" y="3231"/>
                  </a:lnTo>
                  <a:lnTo>
                    <a:pt x="1265" y="3222"/>
                  </a:lnTo>
                  <a:lnTo>
                    <a:pt x="1225" y="3213"/>
                  </a:lnTo>
                  <a:lnTo>
                    <a:pt x="1186" y="3202"/>
                  </a:lnTo>
                  <a:lnTo>
                    <a:pt x="1148" y="3191"/>
                  </a:lnTo>
                  <a:lnTo>
                    <a:pt x="1110" y="3178"/>
                  </a:lnTo>
                  <a:lnTo>
                    <a:pt x="1072" y="3165"/>
                  </a:lnTo>
                  <a:lnTo>
                    <a:pt x="1035" y="3151"/>
                  </a:lnTo>
                  <a:lnTo>
                    <a:pt x="998" y="3135"/>
                  </a:lnTo>
                  <a:lnTo>
                    <a:pt x="962" y="3120"/>
                  </a:lnTo>
                  <a:lnTo>
                    <a:pt x="925" y="3102"/>
                  </a:lnTo>
                  <a:lnTo>
                    <a:pt x="890" y="3085"/>
                  </a:lnTo>
                  <a:lnTo>
                    <a:pt x="855" y="3066"/>
                  </a:lnTo>
                  <a:lnTo>
                    <a:pt x="821" y="3048"/>
                  </a:lnTo>
                  <a:lnTo>
                    <a:pt x="787" y="3027"/>
                  </a:lnTo>
                  <a:lnTo>
                    <a:pt x="753" y="3007"/>
                  </a:lnTo>
                  <a:lnTo>
                    <a:pt x="720" y="2985"/>
                  </a:lnTo>
                  <a:lnTo>
                    <a:pt x="688" y="2962"/>
                  </a:lnTo>
                  <a:lnTo>
                    <a:pt x="656" y="2940"/>
                  </a:lnTo>
                  <a:lnTo>
                    <a:pt x="626" y="2915"/>
                  </a:lnTo>
                  <a:lnTo>
                    <a:pt x="595" y="2891"/>
                  </a:lnTo>
                  <a:lnTo>
                    <a:pt x="565" y="2866"/>
                  </a:lnTo>
                  <a:lnTo>
                    <a:pt x="536" y="2840"/>
                  </a:lnTo>
                  <a:lnTo>
                    <a:pt x="507" y="2813"/>
                  </a:lnTo>
                  <a:lnTo>
                    <a:pt x="479" y="2785"/>
                  </a:lnTo>
                  <a:lnTo>
                    <a:pt x="451" y="2757"/>
                  </a:lnTo>
                  <a:lnTo>
                    <a:pt x="425" y="2729"/>
                  </a:lnTo>
                  <a:lnTo>
                    <a:pt x="399" y="2700"/>
                  </a:lnTo>
                  <a:lnTo>
                    <a:pt x="373" y="2670"/>
                  </a:lnTo>
                  <a:lnTo>
                    <a:pt x="348" y="2639"/>
                  </a:lnTo>
                  <a:lnTo>
                    <a:pt x="325" y="2608"/>
                  </a:lnTo>
                  <a:lnTo>
                    <a:pt x="302" y="2576"/>
                  </a:lnTo>
                  <a:lnTo>
                    <a:pt x="279" y="2543"/>
                  </a:lnTo>
                  <a:lnTo>
                    <a:pt x="258" y="2511"/>
                  </a:lnTo>
                  <a:lnTo>
                    <a:pt x="237" y="2477"/>
                  </a:lnTo>
                  <a:lnTo>
                    <a:pt x="216" y="2443"/>
                  </a:lnTo>
                  <a:lnTo>
                    <a:pt x="198" y="2409"/>
                  </a:lnTo>
                  <a:lnTo>
                    <a:pt x="179" y="2374"/>
                  </a:lnTo>
                  <a:lnTo>
                    <a:pt x="162" y="2338"/>
                  </a:lnTo>
                  <a:lnTo>
                    <a:pt x="144" y="2303"/>
                  </a:lnTo>
                  <a:lnTo>
                    <a:pt x="129" y="2266"/>
                  </a:lnTo>
                  <a:lnTo>
                    <a:pt x="113" y="2230"/>
                  </a:lnTo>
                  <a:lnTo>
                    <a:pt x="99" y="2192"/>
                  </a:lnTo>
                  <a:lnTo>
                    <a:pt x="86" y="2155"/>
                  </a:lnTo>
                  <a:lnTo>
                    <a:pt x="73" y="2117"/>
                  </a:lnTo>
                  <a:lnTo>
                    <a:pt x="62" y="2078"/>
                  </a:lnTo>
                  <a:lnTo>
                    <a:pt x="52" y="2040"/>
                  </a:lnTo>
                  <a:lnTo>
                    <a:pt x="42" y="2000"/>
                  </a:lnTo>
                  <a:lnTo>
                    <a:pt x="33" y="1960"/>
                  </a:lnTo>
                  <a:lnTo>
                    <a:pt x="26" y="1920"/>
                  </a:lnTo>
                  <a:lnTo>
                    <a:pt x="19" y="1880"/>
                  </a:lnTo>
                  <a:lnTo>
                    <a:pt x="13" y="1840"/>
                  </a:lnTo>
                  <a:lnTo>
                    <a:pt x="8" y="1799"/>
                  </a:lnTo>
                  <a:lnTo>
                    <a:pt x="5" y="1758"/>
                  </a:lnTo>
                  <a:lnTo>
                    <a:pt x="2" y="1715"/>
                  </a:lnTo>
                  <a:lnTo>
                    <a:pt x="1" y="1674"/>
                  </a:lnTo>
                  <a:lnTo>
                    <a:pt x="0" y="1632"/>
                  </a:lnTo>
                  <a:lnTo>
                    <a:pt x="0" y="1632"/>
                  </a:lnTo>
                  <a:lnTo>
                    <a:pt x="1" y="1590"/>
                  </a:lnTo>
                  <a:lnTo>
                    <a:pt x="2" y="1548"/>
                  </a:lnTo>
                  <a:lnTo>
                    <a:pt x="5" y="1506"/>
                  </a:lnTo>
                  <a:lnTo>
                    <a:pt x="8" y="1465"/>
                  </a:lnTo>
                  <a:lnTo>
                    <a:pt x="13" y="1424"/>
                  </a:lnTo>
                  <a:lnTo>
                    <a:pt x="19" y="1384"/>
                  </a:lnTo>
                  <a:lnTo>
                    <a:pt x="26" y="1344"/>
                  </a:lnTo>
                  <a:lnTo>
                    <a:pt x="33" y="1304"/>
                  </a:lnTo>
                  <a:lnTo>
                    <a:pt x="42" y="1263"/>
                  </a:lnTo>
                  <a:lnTo>
                    <a:pt x="52" y="1224"/>
                  </a:lnTo>
                  <a:lnTo>
                    <a:pt x="62" y="1186"/>
                  </a:lnTo>
                  <a:lnTo>
                    <a:pt x="73" y="1147"/>
                  </a:lnTo>
                  <a:lnTo>
                    <a:pt x="86" y="1109"/>
                  </a:lnTo>
                  <a:lnTo>
                    <a:pt x="99" y="1072"/>
                  </a:lnTo>
                  <a:lnTo>
                    <a:pt x="113" y="1034"/>
                  </a:lnTo>
                  <a:lnTo>
                    <a:pt x="129" y="998"/>
                  </a:lnTo>
                  <a:lnTo>
                    <a:pt x="144" y="961"/>
                  </a:lnTo>
                  <a:lnTo>
                    <a:pt x="162" y="925"/>
                  </a:lnTo>
                  <a:lnTo>
                    <a:pt x="179" y="890"/>
                  </a:lnTo>
                  <a:lnTo>
                    <a:pt x="198" y="855"/>
                  </a:lnTo>
                  <a:lnTo>
                    <a:pt x="216" y="821"/>
                  </a:lnTo>
                  <a:lnTo>
                    <a:pt x="237" y="787"/>
                  </a:lnTo>
                  <a:lnTo>
                    <a:pt x="258" y="753"/>
                  </a:lnTo>
                  <a:lnTo>
                    <a:pt x="279" y="720"/>
                  </a:lnTo>
                  <a:lnTo>
                    <a:pt x="302" y="688"/>
                  </a:lnTo>
                  <a:lnTo>
                    <a:pt x="325" y="656"/>
                  </a:lnTo>
                  <a:lnTo>
                    <a:pt x="348" y="625"/>
                  </a:lnTo>
                  <a:lnTo>
                    <a:pt x="373" y="594"/>
                  </a:lnTo>
                  <a:lnTo>
                    <a:pt x="399" y="564"/>
                  </a:lnTo>
                  <a:lnTo>
                    <a:pt x="425" y="535"/>
                  </a:lnTo>
                  <a:lnTo>
                    <a:pt x="451" y="507"/>
                  </a:lnTo>
                  <a:lnTo>
                    <a:pt x="479" y="479"/>
                  </a:lnTo>
                  <a:lnTo>
                    <a:pt x="507" y="451"/>
                  </a:lnTo>
                  <a:lnTo>
                    <a:pt x="536" y="424"/>
                  </a:lnTo>
                  <a:lnTo>
                    <a:pt x="565" y="398"/>
                  </a:lnTo>
                  <a:lnTo>
                    <a:pt x="595" y="373"/>
                  </a:lnTo>
                  <a:lnTo>
                    <a:pt x="626" y="348"/>
                  </a:lnTo>
                  <a:lnTo>
                    <a:pt x="656" y="324"/>
                  </a:lnTo>
                  <a:lnTo>
                    <a:pt x="688" y="302"/>
                  </a:lnTo>
                  <a:lnTo>
                    <a:pt x="720" y="279"/>
                  </a:lnTo>
                  <a:lnTo>
                    <a:pt x="753" y="257"/>
                  </a:lnTo>
                  <a:lnTo>
                    <a:pt x="787" y="237"/>
                  </a:lnTo>
                  <a:lnTo>
                    <a:pt x="821" y="216"/>
                  </a:lnTo>
                  <a:lnTo>
                    <a:pt x="855" y="198"/>
                  </a:lnTo>
                  <a:lnTo>
                    <a:pt x="890" y="179"/>
                  </a:lnTo>
                  <a:lnTo>
                    <a:pt x="925" y="162"/>
                  </a:lnTo>
                  <a:lnTo>
                    <a:pt x="962" y="144"/>
                  </a:lnTo>
                  <a:lnTo>
                    <a:pt x="998" y="129"/>
                  </a:lnTo>
                  <a:lnTo>
                    <a:pt x="1035" y="113"/>
                  </a:lnTo>
                  <a:lnTo>
                    <a:pt x="1072" y="99"/>
                  </a:lnTo>
                  <a:lnTo>
                    <a:pt x="1110" y="85"/>
                  </a:lnTo>
                  <a:lnTo>
                    <a:pt x="1148" y="73"/>
                  </a:lnTo>
                  <a:lnTo>
                    <a:pt x="1186" y="62"/>
                  </a:lnTo>
                  <a:lnTo>
                    <a:pt x="1225" y="51"/>
                  </a:lnTo>
                  <a:lnTo>
                    <a:pt x="1265" y="42"/>
                  </a:lnTo>
                  <a:lnTo>
                    <a:pt x="1305" y="33"/>
                  </a:lnTo>
                  <a:lnTo>
                    <a:pt x="1345" y="26"/>
                  </a:lnTo>
                  <a:lnTo>
                    <a:pt x="1385" y="19"/>
                  </a:lnTo>
                  <a:lnTo>
                    <a:pt x="1425" y="13"/>
                  </a:lnTo>
                  <a:lnTo>
                    <a:pt x="1467" y="8"/>
                  </a:lnTo>
                  <a:lnTo>
                    <a:pt x="1508" y="5"/>
                  </a:lnTo>
                  <a:lnTo>
                    <a:pt x="1549" y="2"/>
                  </a:lnTo>
                  <a:lnTo>
                    <a:pt x="1591" y="1"/>
                  </a:lnTo>
                  <a:lnTo>
                    <a:pt x="1634" y="0"/>
                  </a:lnTo>
                  <a:lnTo>
                    <a:pt x="1634" y="0"/>
                  </a:lnTo>
                  <a:lnTo>
                    <a:pt x="1676" y="1"/>
                  </a:lnTo>
                  <a:lnTo>
                    <a:pt x="1717" y="2"/>
                  </a:lnTo>
                  <a:lnTo>
                    <a:pt x="1759" y="5"/>
                  </a:lnTo>
                  <a:lnTo>
                    <a:pt x="1800" y="8"/>
                  </a:lnTo>
                  <a:lnTo>
                    <a:pt x="1841" y="13"/>
                  </a:lnTo>
                  <a:lnTo>
                    <a:pt x="1882" y="19"/>
                  </a:lnTo>
                  <a:lnTo>
                    <a:pt x="1922" y="26"/>
                  </a:lnTo>
                  <a:lnTo>
                    <a:pt x="1962" y="33"/>
                  </a:lnTo>
                  <a:lnTo>
                    <a:pt x="2001" y="42"/>
                  </a:lnTo>
                  <a:lnTo>
                    <a:pt x="2041" y="51"/>
                  </a:lnTo>
                  <a:lnTo>
                    <a:pt x="2080" y="62"/>
                  </a:lnTo>
                  <a:lnTo>
                    <a:pt x="2119" y="73"/>
                  </a:lnTo>
                  <a:lnTo>
                    <a:pt x="2157" y="85"/>
                  </a:lnTo>
                  <a:lnTo>
                    <a:pt x="2194" y="99"/>
                  </a:lnTo>
                  <a:lnTo>
                    <a:pt x="2231" y="113"/>
                  </a:lnTo>
                  <a:lnTo>
                    <a:pt x="2268" y="129"/>
                  </a:lnTo>
                  <a:lnTo>
                    <a:pt x="2304" y="144"/>
                  </a:lnTo>
                  <a:lnTo>
                    <a:pt x="2340" y="162"/>
                  </a:lnTo>
                  <a:lnTo>
                    <a:pt x="2377" y="179"/>
                  </a:lnTo>
                  <a:lnTo>
                    <a:pt x="2412" y="198"/>
                  </a:lnTo>
                  <a:lnTo>
                    <a:pt x="2446" y="216"/>
                  </a:lnTo>
                  <a:lnTo>
                    <a:pt x="2480" y="237"/>
                  </a:lnTo>
                  <a:lnTo>
                    <a:pt x="2513" y="257"/>
                  </a:lnTo>
                  <a:lnTo>
                    <a:pt x="2546" y="279"/>
                  </a:lnTo>
                  <a:lnTo>
                    <a:pt x="2579" y="302"/>
                  </a:lnTo>
                  <a:lnTo>
                    <a:pt x="2611" y="324"/>
                  </a:lnTo>
                  <a:lnTo>
                    <a:pt x="2641" y="348"/>
                  </a:lnTo>
                  <a:lnTo>
                    <a:pt x="2671" y="373"/>
                  </a:lnTo>
                  <a:lnTo>
                    <a:pt x="2702" y="398"/>
                  </a:lnTo>
                  <a:lnTo>
                    <a:pt x="2731" y="424"/>
                  </a:lnTo>
                  <a:lnTo>
                    <a:pt x="2760" y="451"/>
                  </a:lnTo>
                  <a:lnTo>
                    <a:pt x="2788" y="479"/>
                  </a:lnTo>
                  <a:lnTo>
                    <a:pt x="2816" y="507"/>
                  </a:lnTo>
                  <a:lnTo>
                    <a:pt x="2842" y="535"/>
                  </a:lnTo>
                  <a:lnTo>
                    <a:pt x="2868" y="564"/>
                  </a:lnTo>
                  <a:lnTo>
                    <a:pt x="2893" y="594"/>
                  </a:lnTo>
                  <a:lnTo>
                    <a:pt x="2918" y="625"/>
                  </a:lnTo>
                  <a:lnTo>
                    <a:pt x="2942" y="656"/>
                  </a:lnTo>
                  <a:lnTo>
                    <a:pt x="2965" y="688"/>
                  </a:lnTo>
                  <a:lnTo>
                    <a:pt x="2988" y="720"/>
                  </a:lnTo>
                  <a:lnTo>
                    <a:pt x="3009" y="753"/>
                  </a:lnTo>
                  <a:lnTo>
                    <a:pt x="3030" y="787"/>
                  </a:lnTo>
                  <a:lnTo>
                    <a:pt x="3051" y="821"/>
                  </a:lnTo>
                  <a:lnTo>
                    <a:pt x="3069" y="855"/>
                  </a:lnTo>
                  <a:lnTo>
                    <a:pt x="3088" y="890"/>
                  </a:lnTo>
                  <a:lnTo>
                    <a:pt x="3105" y="925"/>
                  </a:lnTo>
                  <a:lnTo>
                    <a:pt x="3123" y="961"/>
                  </a:lnTo>
                  <a:lnTo>
                    <a:pt x="3138" y="998"/>
                  </a:lnTo>
                  <a:lnTo>
                    <a:pt x="3154" y="1034"/>
                  </a:lnTo>
                  <a:lnTo>
                    <a:pt x="3168" y="1072"/>
                  </a:lnTo>
                  <a:lnTo>
                    <a:pt x="3180" y="1109"/>
                  </a:lnTo>
                  <a:lnTo>
                    <a:pt x="3193" y="1147"/>
                  </a:lnTo>
                  <a:lnTo>
                    <a:pt x="3205" y="1186"/>
                  </a:lnTo>
                  <a:lnTo>
                    <a:pt x="3215" y="1224"/>
                  </a:lnTo>
                  <a:lnTo>
                    <a:pt x="3225" y="1263"/>
                  </a:lnTo>
                  <a:lnTo>
                    <a:pt x="3234" y="1304"/>
                  </a:lnTo>
                  <a:lnTo>
                    <a:pt x="3241" y="1344"/>
                  </a:lnTo>
                  <a:lnTo>
                    <a:pt x="3248" y="1384"/>
                  </a:lnTo>
                  <a:lnTo>
                    <a:pt x="3254" y="1424"/>
                  </a:lnTo>
                  <a:lnTo>
                    <a:pt x="3259" y="1465"/>
                  </a:lnTo>
                  <a:lnTo>
                    <a:pt x="3262" y="1506"/>
                  </a:lnTo>
                  <a:lnTo>
                    <a:pt x="3265" y="1548"/>
                  </a:lnTo>
                  <a:lnTo>
                    <a:pt x="3266" y="1590"/>
                  </a:lnTo>
                  <a:lnTo>
                    <a:pt x="3267" y="1632"/>
                  </a:lnTo>
                  <a:lnTo>
                    <a:pt x="3267" y="1632"/>
                  </a:lnTo>
                  <a:lnTo>
                    <a:pt x="3266" y="1674"/>
                  </a:lnTo>
                  <a:lnTo>
                    <a:pt x="3265" y="1715"/>
                  </a:lnTo>
                  <a:lnTo>
                    <a:pt x="3262" y="1758"/>
                  </a:lnTo>
                  <a:lnTo>
                    <a:pt x="3259" y="1799"/>
                  </a:lnTo>
                  <a:lnTo>
                    <a:pt x="3254" y="1840"/>
                  </a:lnTo>
                  <a:lnTo>
                    <a:pt x="3248" y="1880"/>
                  </a:lnTo>
                  <a:lnTo>
                    <a:pt x="3241" y="1920"/>
                  </a:lnTo>
                  <a:lnTo>
                    <a:pt x="3234" y="1960"/>
                  </a:lnTo>
                  <a:lnTo>
                    <a:pt x="3225" y="2000"/>
                  </a:lnTo>
                  <a:lnTo>
                    <a:pt x="3215" y="2040"/>
                  </a:lnTo>
                  <a:lnTo>
                    <a:pt x="3205" y="2078"/>
                  </a:lnTo>
                  <a:lnTo>
                    <a:pt x="3193" y="2117"/>
                  </a:lnTo>
                  <a:lnTo>
                    <a:pt x="3180" y="2155"/>
                  </a:lnTo>
                  <a:lnTo>
                    <a:pt x="3168" y="2192"/>
                  </a:lnTo>
                  <a:lnTo>
                    <a:pt x="3154" y="2230"/>
                  </a:lnTo>
                  <a:lnTo>
                    <a:pt x="3138" y="2266"/>
                  </a:lnTo>
                  <a:lnTo>
                    <a:pt x="3123" y="2303"/>
                  </a:lnTo>
                  <a:lnTo>
                    <a:pt x="3105" y="2338"/>
                  </a:lnTo>
                  <a:lnTo>
                    <a:pt x="3088" y="2374"/>
                  </a:lnTo>
                  <a:lnTo>
                    <a:pt x="3069" y="2409"/>
                  </a:lnTo>
                  <a:lnTo>
                    <a:pt x="3051" y="2443"/>
                  </a:lnTo>
                  <a:lnTo>
                    <a:pt x="3030" y="2477"/>
                  </a:lnTo>
                  <a:lnTo>
                    <a:pt x="3009" y="2511"/>
                  </a:lnTo>
                  <a:lnTo>
                    <a:pt x="2988" y="2543"/>
                  </a:lnTo>
                  <a:lnTo>
                    <a:pt x="2965" y="2576"/>
                  </a:lnTo>
                  <a:lnTo>
                    <a:pt x="2942" y="2608"/>
                  </a:lnTo>
                  <a:lnTo>
                    <a:pt x="2918" y="2639"/>
                  </a:lnTo>
                  <a:lnTo>
                    <a:pt x="2893" y="2670"/>
                  </a:lnTo>
                  <a:lnTo>
                    <a:pt x="2868" y="2700"/>
                  </a:lnTo>
                  <a:lnTo>
                    <a:pt x="2842" y="2729"/>
                  </a:lnTo>
                  <a:lnTo>
                    <a:pt x="2816" y="2757"/>
                  </a:lnTo>
                  <a:lnTo>
                    <a:pt x="2788" y="2785"/>
                  </a:lnTo>
                  <a:lnTo>
                    <a:pt x="2760" y="2813"/>
                  </a:lnTo>
                  <a:lnTo>
                    <a:pt x="2731" y="2840"/>
                  </a:lnTo>
                  <a:lnTo>
                    <a:pt x="2702" y="2866"/>
                  </a:lnTo>
                  <a:lnTo>
                    <a:pt x="2671" y="2891"/>
                  </a:lnTo>
                  <a:lnTo>
                    <a:pt x="2641" y="2915"/>
                  </a:lnTo>
                  <a:lnTo>
                    <a:pt x="2611" y="2940"/>
                  </a:lnTo>
                  <a:lnTo>
                    <a:pt x="2579" y="2962"/>
                  </a:lnTo>
                  <a:lnTo>
                    <a:pt x="2546" y="2985"/>
                  </a:lnTo>
                  <a:lnTo>
                    <a:pt x="2513" y="3007"/>
                  </a:lnTo>
                  <a:lnTo>
                    <a:pt x="2480" y="3027"/>
                  </a:lnTo>
                  <a:lnTo>
                    <a:pt x="2446" y="3048"/>
                  </a:lnTo>
                  <a:lnTo>
                    <a:pt x="2412" y="3066"/>
                  </a:lnTo>
                  <a:lnTo>
                    <a:pt x="2377" y="3085"/>
                  </a:lnTo>
                  <a:lnTo>
                    <a:pt x="2340" y="3102"/>
                  </a:lnTo>
                  <a:lnTo>
                    <a:pt x="2304" y="3120"/>
                  </a:lnTo>
                  <a:lnTo>
                    <a:pt x="2268" y="3135"/>
                  </a:lnTo>
                  <a:lnTo>
                    <a:pt x="2231" y="3151"/>
                  </a:lnTo>
                  <a:lnTo>
                    <a:pt x="2194" y="3165"/>
                  </a:lnTo>
                  <a:lnTo>
                    <a:pt x="2157" y="3178"/>
                  </a:lnTo>
                  <a:lnTo>
                    <a:pt x="2119" y="3191"/>
                  </a:lnTo>
                  <a:lnTo>
                    <a:pt x="2080" y="3202"/>
                  </a:lnTo>
                  <a:lnTo>
                    <a:pt x="2041" y="3213"/>
                  </a:lnTo>
                  <a:lnTo>
                    <a:pt x="2001" y="3222"/>
                  </a:lnTo>
                  <a:lnTo>
                    <a:pt x="1962" y="3231"/>
                  </a:lnTo>
                  <a:lnTo>
                    <a:pt x="1922" y="3238"/>
                  </a:lnTo>
                  <a:lnTo>
                    <a:pt x="1882" y="3245"/>
                  </a:lnTo>
                  <a:lnTo>
                    <a:pt x="1841" y="3251"/>
                  </a:lnTo>
                  <a:lnTo>
                    <a:pt x="1800" y="3256"/>
                  </a:lnTo>
                  <a:lnTo>
                    <a:pt x="1759" y="3259"/>
                  </a:lnTo>
                  <a:lnTo>
                    <a:pt x="1717" y="3262"/>
                  </a:lnTo>
                  <a:lnTo>
                    <a:pt x="1676" y="3263"/>
                  </a:lnTo>
                  <a:lnTo>
                    <a:pt x="1634" y="3264"/>
                  </a:lnTo>
                  <a:lnTo>
                    <a:pt x="1634" y="3264"/>
                  </a:lnTo>
                  <a:close/>
                </a:path>
              </a:pathLst>
            </a:custGeom>
            <a:solidFill>
              <a:srgbClr val="B73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59" name="Freeform 74"/>
            <p:cNvSpPr>
              <a:spLocks noEditPoints="1"/>
            </p:cNvSpPr>
            <p:nvPr/>
          </p:nvSpPr>
          <p:spPr bwMode="auto">
            <a:xfrm>
              <a:off x="3673" y="1366"/>
              <a:ext cx="1045" cy="1044"/>
            </a:xfrm>
            <a:custGeom>
              <a:avLst/>
              <a:gdLst>
                <a:gd name="T0" fmla="*/ 853 w 3133"/>
                <a:gd name="T1" fmla="*/ 172 h 3130"/>
                <a:gd name="T2" fmla="*/ 268 w 3133"/>
                <a:gd name="T3" fmla="*/ 691 h 3130"/>
                <a:gd name="T4" fmla="*/ 4 w 3133"/>
                <a:gd name="T5" fmla="*/ 1445 h 3130"/>
                <a:gd name="T6" fmla="*/ 138 w 3133"/>
                <a:gd name="T7" fmla="*/ 2209 h 3130"/>
                <a:gd name="T8" fmla="*/ 630 w 3133"/>
                <a:gd name="T9" fmla="*/ 2819 h 3130"/>
                <a:gd name="T10" fmla="*/ 1367 w 3133"/>
                <a:gd name="T11" fmla="*/ 3118 h 3130"/>
                <a:gd name="T12" fmla="*/ 2141 w 3133"/>
                <a:gd name="T13" fmla="*/ 3021 h 3130"/>
                <a:gd name="T14" fmla="*/ 2774 w 3133"/>
                <a:gd name="T15" fmla="*/ 2560 h 3130"/>
                <a:gd name="T16" fmla="*/ 3108 w 3133"/>
                <a:gd name="T17" fmla="*/ 1842 h 3130"/>
                <a:gd name="T18" fmla="*/ 3051 w 3133"/>
                <a:gd name="T19" fmla="*/ 1064 h 3130"/>
                <a:gd name="T20" fmla="*/ 2619 w 3133"/>
                <a:gd name="T21" fmla="*/ 407 h 3130"/>
                <a:gd name="T22" fmla="*/ 1920 w 3133"/>
                <a:gd name="T23" fmla="*/ 40 h 3130"/>
                <a:gd name="T24" fmla="*/ 1252 w 3133"/>
                <a:gd name="T25" fmla="*/ 2922 h 3130"/>
                <a:gd name="T26" fmla="*/ 630 w 3133"/>
                <a:gd name="T27" fmla="*/ 2596 h 3130"/>
                <a:gd name="T28" fmla="*/ 245 w 3133"/>
                <a:gd name="T29" fmla="*/ 2011 h 3130"/>
                <a:gd name="T30" fmla="*/ 194 w 3133"/>
                <a:gd name="T31" fmla="*/ 1319 h 3130"/>
                <a:gd name="T32" fmla="*/ 491 w 3133"/>
                <a:gd name="T33" fmla="*/ 679 h 3130"/>
                <a:gd name="T34" fmla="*/ 1055 w 3133"/>
                <a:gd name="T35" fmla="*/ 269 h 3130"/>
                <a:gd name="T36" fmla="*/ 1744 w 3133"/>
                <a:gd name="T37" fmla="*/ 183 h 3130"/>
                <a:gd name="T38" fmla="*/ 2400 w 3133"/>
                <a:gd name="T39" fmla="*/ 449 h 3130"/>
                <a:gd name="T40" fmla="*/ 2837 w 3133"/>
                <a:gd name="T41" fmla="*/ 993 h 3130"/>
                <a:gd name="T42" fmla="*/ 2957 w 3133"/>
                <a:gd name="T43" fmla="*/ 1672 h 3130"/>
                <a:gd name="T44" fmla="*/ 2722 w 3133"/>
                <a:gd name="T45" fmla="*/ 2343 h 3130"/>
                <a:gd name="T46" fmla="*/ 2200 w 3133"/>
                <a:gd name="T47" fmla="*/ 2805 h 3130"/>
                <a:gd name="T48" fmla="*/ 1333 w 3133"/>
                <a:gd name="T49" fmla="*/ 2006 h 3130"/>
                <a:gd name="T50" fmla="*/ 1194 w 3133"/>
                <a:gd name="T51" fmla="*/ 2161 h 3130"/>
                <a:gd name="T52" fmla="*/ 1320 w 3133"/>
                <a:gd name="T53" fmla="*/ 2058 h 3130"/>
                <a:gd name="T54" fmla="*/ 1121 w 3133"/>
                <a:gd name="T55" fmla="*/ 2036 h 3130"/>
                <a:gd name="T56" fmla="*/ 934 w 3133"/>
                <a:gd name="T57" fmla="*/ 2124 h 3130"/>
                <a:gd name="T58" fmla="*/ 1043 w 3133"/>
                <a:gd name="T59" fmla="*/ 2307 h 3130"/>
                <a:gd name="T60" fmla="*/ 823 w 3133"/>
                <a:gd name="T61" fmla="*/ 2144 h 3130"/>
                <a:gd name="T62" fmla="*/ 950 w 3133"/>
                <a:gd name="T63" fmla="*/ 2353 h 3130"/>
                <a:gd name="T64" fmla="*/ 723 w 3133"/>
                <a:gd name="T65" fmla="*/ 2386 h 3130"/>
                <a:gd name="T66" fmla="*/ 738 w 3133"/>
                <a:gd name="T67" fmla="*/ 2181 h 3130"/>
                <a:gd name="T68" fmla="*/ 860 w 3133"/>
                <a:gd name="T69" fmla="*/ 2254 h 3130"/>
                <a:gd name="T70" fmla="*/ 1079 w 3133"/>
                <a:gd name="T71" fmla="*/ 2290 h 3130"/>
                <a:gd name="T72" fmla="*/ 1528 w 3133"/>
                <a:gd name="T73" fmla="*/ 2037 h 3130"/>
                <a:gd name="T74" fmla="*/ 1691 w 3133"/>
                <a:gd name="T75" fmla="*/ 1904 h 3130"/>
                <a:gd name="T76" fmla="*/ 1570 w 3133"/>
                <a:gd name="T77" fmla="*/ 1830 h 3130"/>
                <a:gd name="T78" fmla="*/ 1309 w 3133"/>
                <a:gd name="T79" fmla="*/ 2157 h 3130"/>
                <a:gd name="T80" fmla="*/ 2618 w 3133"/>
                <a:gd name="T81" fmla="*/ 1433 h 3130"/>
                <a:gd name="T82" fmla="*/ 1703 w 3133"/>
                <a:gd name="T83" fmla="*/ 1819 h 3130"/>
                <a:gd name="T84" fmla="*/ 2638 w 3133"/>
                <a:gd name="T85" fmla="*/ 1227 h 3130"/>
                <a:gd name="T86" fmla="*/ 2545 w 3133"/>
                <a:gd name="T87" fmla="*/ 1103 h 3130"/>
                <a:gd name="T88" fmla="*/ 1060 w 3133"/>
                <a:gd name="T89" fmla="*/ 1550 h 3130"/>
                <a:gd name="T90" fmla="*/ 341 w 3133"/>
                <a:gd name="T91" fmla="*/ 1579 h 3130"/>
                <a:gd name="T92" fmla="*/ 357 w 3133"/>
                <a:gd name="T93" fmla="*/ 1400 h 3130"/>
                <a:gd name="T94" fmla="*/ 1687 w 3133"/>
                <a:gd name="T95" fmla="*/ 706 h 3130"/>
                <a:gd name="T96" fmla="*/ 1788 w 3133"/>
                <a:gd name="T97" fmla="*/ 485 h 3130"/>
                <a:gd name="T98" fmla="*/ 1327 w 3133"/>
                <a:gd name="T99" fmla="*/ 598 h 3130"/>
                <a:gd name="T100" fmla="*/ 1298 w 3133"/>
                <a:gd name="T101" fmla="*/ 594 h 3130"/>
                <a:gd name="T102" fmla="*/ 1303 w 3133"/>
                <a:gd name="T103" fmla="*/ 579 h 3130"/>
                <a:gd name="T104" fmla="*/ 1169 w 3133"/>
                <a:gd name="T105" fmla="*/ 586 h 3130"/>
                <a:gd name="T106" fmla="*/ 1679 w 3133"/>
                <a:gd name="T107" fmla="*/ 452 h 3130"/>
                <a:gd name="T108" fmla="*/ 1858 w 3133"/>
                <a:gd name="T109" fmla="*/ 563 h 3130"/>
                <a:gd name="T110" fmla="*/ 821 w 3133"/>
                <a:gd name="T111" fmla="*/ 1191 h 3130"/>
                <a:gd name="T112" fmla="*/ 381 w 3133"/>
                <a:gd name="T113" fmla="*/ 1505 h 3130"/>
                <a:gd name="T114" fmla="*/ 1006 w 3133"/>
                <a:gd name="T115" fmla="*/ 1463 h 3130"/>
                <a:gd name="T116" fmla="*/ 2458 w 3133"/>
                <a:gd name="T117" fmla="*/ 1010 h 3130"/>
                <a:gd name="T118" fmla="*/ 2774 w 3133"/>
                <a:gd name="T119" fmla="*/ 1091 h 3130"/>
                <a:gd name="T120" fmla="*/ 1511 w 3133"/>
                <a:gd name="T121" fmla="*/ 1886 h 3130"/>
                <a:gd name="T122" fmla="*/ 1369 w 3133"/>
                <a:gd name="T123" fmla="*/ 2024 h 3130"/>
                <a:gd name="T124" fmla="*/ 1506 w 3133"/>
                <a:gd name="T125" fmla="*/ 203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33" h="3130">
                  <a:moveTo>
                    <a:pt x="1567" y="0"/>
                  </a:moveTo>
                  <a:lnTo>
                    <a:pt x="1567" y="0"/>
                  </a:lnTo>
                  <a:lnTo>
                    <a:pt x="1526" y="1"/>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5" y="82"/>
                  </a:lnTo>
                  <a:lnTo>
                    <a:pt x="1029" y="95"/>
                  </a:lnTo>
                  <a:lnTo>
                    <a:pt x="992" y="109"/>
                  </a:lnTo>
                  <a:lnTo>
                    <a:pt x="957" y="123"/>
                  </a:lnTo>
                  <a:lnTo>
                    <a:pt x="922" y="138"/>
                  </a:lnTo>
                  <a:lnTo>
                    <a:pt x="887" y="154"/>
                  </a:lnTo>
                  <a:lnTo>
                    <a:pt x="853" y="172"/>
                  </a:lnTo>
                  <a:lnTo>
                    <a:pt x="820" y="189"/>
                  </a:lnTo>
                  <a:lnTo>
                    <a:pt x="787" y="208"/>
                  </a:lnTo>
                  <a:lnTo>
                    <a:pt x="754" y="226"/>
                  </a:lnTo>
                  <a:lnTo>
                    <a:pt x="722" y="247"/>
                  </a:lnTo>
                  <a:lnTo>
                    <a:pt x="692" y="268"/>
                  </a:lnTo>
                  <a:lnTo>
                    <a:pt x="661" y="289"/>
                  </a:lnTo>
                  <a:lnTo>
                    <a:pt x="630" y="311"/>
                  </a:lnTo>
                  <a:lnTo>
                    <a:pt x="600" y="335"/>
                  </a:lnTo>
                  <a:lnTo>
                    <a:pt x="571" y="358"/>
                  </a:lnTo>
                  <a:lnTo>
                    <a:pt x="542" y="382"/>
                  </a:lnTo>
                  <a:lnTo>
                    <a:pt x="513" y="407"/>
                  </a:lnTo>
                  <a:lnTo>
                    <a:pt x="486" y="432"/>
                  </a:lnTo>
                  <a:lnTo>
                    <a:pt x="460" y="459"/>
                  </a:lnTo>
                  <a:lnTo>
                    <a:pt x="433" y="486"/>
                  </a:lnTo>
                  <a:lnTo>
                    <a:pt x="407" y="514"/>
                  </a:lnTo>
                  <a:lnTo>
                    <a:pt x="382" y="542"/>
                  </a:lnTo>
                  <a:lnTo>
                    <a:pt x="358" y="570"/>
                  </a:lnTo>
                  <a:lnTo>
                    <a:pt x="335" y="599"/>
                  </a:lnTo>
                  <a:lnTo>
                    <a:pt x="311" y="629"/>
                  </a:lnTo>
                  <a:lnTo>
                    <a:pt x="290" y="660"/>
                  </a:lnTo>
                  <a:lnTo>
                    <a:pt x="268" y="691"/>
                  </a:lnTo>
                  <a:lnTo>
                    <a:pt x="247" y="722"/>
                  </a:lnTo>
                  <a:lnTo>
                    <a:pt x="227" y="754"/>
                  </a:lnTo>
                  <a:lnTo>
                    <a:pt x="208" y="787"/>
                  </a:lnTo>
                  <a:lnTo>
                    <a:pt x="190" y="820"/>
                  </a:lnTo>
                  <a:lnTo>
                    <a:pt x="172" y="854"/>
                  </a:lnTo>
                  <a:lnTo>
                    <a:pt x="155" y="887"/>
                  </a:lnTo>
                  <a:lnTo>
                    <a:pt x="138" y="921"/>
                  </a:lnTo>
                  <a:lnTo>
                    <a:pt x="124" y="956"/>
                  </a:lnTo>
                  <a:lnTo>
                    <a:pt x="109" y="991"/>
                  </a:lnTo>
                  <a:lnTo>
                    <a:pt x="95" y="1028"/>
                  </a:lnTo>
                  <a:lnTo>
                    <a:pt x="82" y="1064"/>
                  </a:lnTo>
                  <a:lnTo>
                    <a:pt x="70" y="1100"/>
                  </a:lnTo>
                  <a:lnTo>
                    <a:pt x="60" y="1137"/>
                  </a:lnTo>
                  <a:lnTo>
                    <a:pt x="49" y="1175"/>
                  </a:lnTo>
                  <a:lnTo>
                    <a:pt x="40" y="1212"/>
                  </a:lnTo>
                  <a:lnTo>
                    <a:pt x="32" y="1250"/>
                  </a:lnTo>
                  <a:lnTo>
                    <a:pt x="25" y="1288"/>
                  </a:lnTo>
                  <a:lnTo>
                    <a:pt x="19" y="1327"/>
                  </a:lnTo>
                  <a:lnTo>
                    <a:pt x="12" y="1366"/>
                  </a:lnTo>
                  <a:lnTo>
                    <a:pt x="8" y="1405"/>
                  </a:lnTo>
                  <a:lnTo>
                    <a:pt x="4" y="1445"/>
                  </a:lnTo>
                  <a:lnTo>
                    <a:pt x="2" y="1485"/>
                  </a:lnTo>
                  <a:lnTo>
                    <a:pt x="1" y="1525"/>
                  </a:lnTo>
                  <a:lnTo>
                    <a:pt x="0" y="1565"/>
                  </a:lnTo>
                  <a:lnTo>
                    <a:pt x="0" y="1565"/>
                  </a:lnTo>
                  <a:lnTo>
                    <a:pt x="1" y="1605"/>
                  </a:lnTo>
                  <a:lnTo>
                    <a:pt x="2" y="1645"/>
                  </a:lnTo>
                  <a:lnTo>
                    <a:pt x="4" y="1685"/>
                  </a:lnTo>
                  <a:lnTo>
                    <a:pt x="8" y="1725"/>
                  </a:lnTo>
                  <a:lnTo>
                    <a:pt x="12" y="1764"/>
                  </a:lnTo>
                  <a:lnTo>
                    <a:pt x="19" y="1803"/>
                  </a:lnTo>
                  <a:lnTo>
                    <a:pt x="25" y="1842"/>
                  </a:lnTo>
                  <a:lnTo>
                    <a:pt x="32" y="1880"/>
                  </a:lnTo>
                  <a:lnTo>
                    <a:pt x="40" y="1918"/>
                  </a:lnTo>
                  <a:lnTo>
                    <a:pt x="49" y="1955"/>
                  </a:lnTo>
                  <a:lnTo>
                    <a:pt x="60" y="1993"/>
                  </a:lnTo>
                  <a:lnTo>
                    <a:pt x="70" y="2029"/>
                  </a:lnTo>
                  <a:lnTo>
                    <a:pt x="82" y="2066"/>
                  </a:lnTo>
                  <a:lnTo>
                    <a:pt x="95" y="2102"/>
                  </a:lnTo>
                  <a:lnTo>
                    <a:pt x="109" y="2139"/>
                  </a:lnTo>
                  <a:lnTo>
                    <a:pt x="124" y="2174"/>
                  </a:lnTo>
                  <a:lnTo>
                    <a:pt x="138" y="2209"/>
                  </a:lnTo>
                  <a:lnTo>
                    <a:pt x="155" y="2243"/>
                  </a:lnTo>
                  <a:lnTo>
                    <a:pt x="172" y="2276"/>
                  </a:lnTo>
                  <a:lnTo>
                    <a:pt x="190" y="2310"/>
                  </a:lnTo>
                  <a:lnTo>
                    <a:pt x="208" y="2343"/>
                  </a:lnTo>
                  <a:lnTo>
                    <a:pt x="227" y="2375"/>
                  </a:lnTo>
                  <a:lnTo>
                    <a:pt x="247" y="2408"/>
                  </a:lnTo>
                  <a:lnTo>
                    <a:pt x="268" y="2439"/>
                  </a:lnTo>
                  <a:lnTo>
                    <a:pt x="290" y="2470"/>
                  </a:lnTo>
                  <a:lnTo>
                    <a:pt x="311" y="2501"/>
                  </a:lnTo>
                  <a:lnTo>
                    <a:pt x="335" y="2531"/>
                  </a:lnTo>
                  <a:lnTo>
                    <a:pt x="358" y="2560"/>
                  </a:lnTo>
                  <a:lnTo>
                    <a:pt x="382" y="2588"/>
                  </a:lnTo>
                  <a:lnTo>
                    <a:pt x="407" y="2616"/>
                  </a:lnTo>
                  <a:lnTo>
                    <a:pt x="433" y="2644"/>
                  </a:lnTo>
                  <a:lnTo>
                    <a:pt x="460" y="2671"/>
                  </a:lnTo>
                  <a:lnTo>
                    <a:pt x="486" y="2698"/>
                  </a:lnTo>
                  <a:lnTo>
                    <a:pt x="513" y="2723"/>
                  </a:lnTo>
                  <a:lnTo>
                    <a:pt x="542" y="2748"/>
                  </a:lnTo>
                  <a:lnTo>
                    <a:pt x="571" y="2772"/>
                  </a:lnTo>
                  <a:lnTo>
                    <a:pt x="600" y="2795"/>
                  </a:lnTo>
                  <a:lnTo>
                    <a:pt x="630" y="2819"/>
                  </a:lnTo>
                  <a:lnTo>
                    <a:pt x="661" y="2841"/>
                  </a:lnTo>
                  <a:lnTo>
                    <a:pt x="692" y="2862"/>
                  </a:lnTo>
                  <a:lnTo>
                    <a:pt x="722" y="2883"/>
                  </a:lnTo>
                  <a:lnTo>
                    <a:pt x="754" y="2904"/>
                  </a:lnTo>
                  <a:lnTo>
                    <a:pt x="787" y="2922"/>
                  </a:lnTo>
                  <a:lnTo>
                    <a:pt x="820" y="2941"/>
                  </a:lnTo>
                  <a:lnTo>
                    <a:pt x="853" y="2958"/>
                  </a:lnTo>
                  <a:lnTo>
                    <a:pt x="887" y="2976"/>
                  </a:lnTo>
                  <a:lnTo>
                    <a:pt x="922" y="2991"/>
                  </a:lnTo>
                  <a:lnTo>
                    <a:pt x="957" y="3007"/>
                  </a:lnTo>
                  <a:lnTo>
                    <a:pt x="992" y="3021"/>
                  </a:lnTo>
                  <a:lnTo>
                    <a:pt x="1029" y="3035"/>
                  </a:lnTo>
                  <a:lnTo>
                    <a:pt x="1065" y="3048"/>
                  </a:lnTo>
                  <a:lnTo>
                    <a:pt x="1101" y="3059"/>
                  </a:lnTo>
                  <a:lnTo>
                    <a:pt x="1138" y="3070"/>
                  </a:lnTo>
                  <a:lnTo>
                    <a:pt x="1175" y="3081"/>
                  </a:lnTo>
                  <a:lnTo>
                    <a:pt x="1213" y="3090"/>
                  </a:lnTo>
                  <a:lnTo>
                    <a:pt x="1251" y="3098"/>
                  </a:lnTo>
                  <a:lnTo>
                    <a:pt x="1289" y="3105"/>
                  </a:lnTo>
                  <a:lnTo>
                    <a:pt x="1328" y="3112"/>
                  </a:lnTo>
                  <a:lnTo>
                    <a:pt x="1367" y="3118"/>
                  </a:lnTo>
                  <a:lnTo>
                    <a:pt x="1407"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5" y="3112"/>
                  </a:lnTo>
                  <a:lnTo>
                    <a:pt x="1844" y="3105"/>
                  </a:lnTo>
                  <a:lnTo>
                    <a:pt x="1882" y="3098"/>
                  </a:lnTo>
                  <a:lnTo>
                    <a:pt x="1920" y="3090"/>
                  </a:lnTo>
                  <a:lnTo>
                    <a:pt x="1957" y="3081"/>
                  </a:lnTo>
                  <a:lnTo>
                    <a:pt x="1994" y="3070"/>
                  </a:lnTo>
                  <a:lnTo>
                    <a:pt x="2031" y="3059"/>
                  </a:lnTo>
                  <a:lnTo>
                    <a:pt x="2068" y="3048"/>
                  </a:lnTo>
                  <a:lnTo>
                    <a:pt x="2104" y="3035"/>
                  </a:lnTo>
                  <a:lnTo>
                    <a:pt x="2141" y="3021"/>
                  </a:lnTo>
                  <a:lnTo>
                    <a:pt x="2176" y="3007"/>
                  </a:lnTo>
                  <a:lnTo>
                    <a:pt x="2211" y="2991"/>
                  </a:lnTo>
                  <a:lnTo>
                    <a:pt x="2245" y="2976"/>
                  </a:lnTo>
                  <a:lnTo>
                    <a:pt x="2279" y="2958"/>
                  </a:lnTo>
                  <a:lnTo>
                    <a:pt x="2313" y="2941"/>
                  </a:lnTo>
                  <a:lnTo>
                    <a:pt x="2346" y="2922"/>
                  </a:lnTo>
                  <a:lnTo>
                    <a:pt x="2378" y="2904"/>
                  </a:lnTo>
                  <a:lnTo>
                    <a:pt x="2410" y="2883"/>
                  </a:lnTo>
                  <a:lnTo>
                    <a:pt x="2441" y="2862"/>
                  </a:lnTo>
                  <a:lnTo>
                    <a:pt x="2472" y="2841"/>
                  </a:lnTo>
                  <a:lnTo>
                    <a:pt x="2503" y="2819"/>
                  </a:lnTo>
                  <a:lnTo>
                    <a:pt x="2533" y="2795"/>
                  </a:lnTo>
                  <a:lnTo>
                    <a:pt x="2562" y="2772"/>
                  </a:lnTo>
                  <a:lnTo>
                    <a:pt x="2591" y="2748"/>
                  </a:lnTo>
                  <a:lnTo>
                    <a:pt x="2619" y="2723"/>
                  </a:lnTo>
                  <a:lnTo>
                    <a:pt x="2647" y="2698"/>
                  </a:lnTo>
                  <a:lnTo>
                    <a:pt x="2673" y="2671"/>
                  </a:lnTo>
                  <a:lnTo>
                    <a:pt x="2700" y="2644"/>
                  </a:lnTo>
                  <a:lnTo>
                    <a:pt x="2725" y="2616"/>
                  </a:lnTo>
                  <a:lnTo>
                    <a:pt x="2751" y="2588"/>
                  </a:lnTo>
                  <a:lnTo>
                    <a:pt x="2774" y="2560"/>
                  </a:lnTo>
                  <a:lnTo>
                    <a:pt x="2798" y="2531"/>
                  </a:lnTo>
                  <a:lnTo>
                    <a:pt x="2821" y="2501"/>
                  </a:lnTo>
                  <a:lnTo>
                    <a:pt x="2843" y="2470"/>
                  </a:lnTo>
                  <a:lnTo>
                    <a:pt x="2865" y="2439"/>
                  </a:lnTo>
                  <a:lnTo>
                    <a:pt x="2886" y="2408"/>
                  </a:lnTo>
                  <a:lnTo>
                    <a:pt x="2905" y="2375"/>
                  </a:lnTo>
                  <a:lnTo>
                    <a:pt x="2925" y="2343"/>
                  </a:lnTo>
                  <a:lnTo>
                    <a:pt x="2943" y="2310"/>
                  </a:lnTo>
                  <a:lnTo>
                    <a:pt x="2961" y="2276"/>
                  </a:lnTo>
                  <a:lnTo>
                    <a:pt x="2978" y="2243"/>
                  </a:lnTo>
                  <a:lnTo>
                    <a:pt x="2994" y="2209"/>
                  </a:lnTo>
                  <a:lnTo>
                    <a:pt x="3009" y="2174"/>
                  </a:lnTo>
                  <a:lnTo>
                    <a:pt x="3024" y="2139"/>
                  </a:lnTo>
                  <a:lnTo>
                    <a:pt x="3037" y="2102"/>
                  </a:lnTo>
                  <a:lnTo>
                    <a:pt x="3051" y="2066"/>
                  </a:lnTo>
                  <a:lnTo>
                    <a:pt x="3062" y="2029"/>
                  </a:lnTo>
                  <a:lnTo>
                    <a:pt x="3073" y="1993"/>
                  </a:lnTo>
                  <a:lnTo>
                    <a:pt x="3084" y="1955"/>
                  </a:lnTo>
                  <a:lnTo>
                    <a:pt x="3093" y="1918"/>
                  </a:lnTo>
                  <a:lnTo>
                    <a:pt x="3101" y="1880"/>
                  </a:lnTo>
                  <a:lnTo>
                    <a:pt x="3108" y="1842"/>
                  </a:lnTo>
                  <a:lnTo>
                    <a:pt x="3114" y="1803"/>
                  </a:lnTo>
                  <a:lnTo>
                    <a:pt x="3121" y="1764"/>
                  </a:lnTo>
                  <a:lnTo>
                    <a:pt x="3125" y="1725"/>
                  </a:lnTo>
                  <a:lnTo>
                    <a:pt x="3128" y="1685"/>
                  </a:lnTo>
                  <a:lnTo>
                    <a:pt x="3131" y="1645"/>
                  </a:lnTo>
                  <a:lnTo>
                    <a:pt x="3132" y="1605"/>
                  </a:lnTo>
                  <a:lnTo>
                    <a:pt x="3133" y="1565"/>
                  </a:lnTo>
                  <a:lnTo>
                    <a:pt x="3133" y="1565"/>
                  </a:lnTo>
                  <a:lnTo>
                    <a:pt x="3132" y="1525"/>
                  </a:lnTo>
                  <a:lnTo>
                    <a:pt x="3131" y="1485"/>
                  </a:lnTo>
                  <a:lnTo>
                    <a:pt x="3128" y="1445"/>
                  </a:lnTo>
                  <a:lnTo>
                    <a:pt x="3125" y="1405"/>
                  </a:lnTo>
                  <a:lnTo>
                    <a:pt x="3121" y="1366"/>
                  </a:lnTo>
                  <a:lnTo>
                    <a:pt x="3114" y="1327"/>
                  </a:lnTo>
                  <a:lnTo>
                    <a:pt x="3108" y="1288"/>
                  </a:lnTo>
                  <a:lnTo>
                    <a:pt x="3101" y="1250"/>
                  </a:lnTo>
                  <a:lnTo>
                    <a:pt x="3093" y="1212"/>
                  </a:lnTo>
                  <a:lnTo>
                    <a:pt x="3084" y="1175"/>
                  </a:lnTo>
                  <a:lnTo>
                    <a:pt x="3073" y="1137"/>
                  </a:lnTo>
                  <a:lnTo>
                    <a:pt x="3062" y="1100"/>
                  </a:lnTo>
                  <a:lnTo>
                    <a:pt x="3051" y="1064"/>
                  </a:lnTo>
                  <a:lnTo>
                    <a:pt x="3037" y="1028"/>
                  </a:lnTo>
                  <a:lnTo>
                    <a:pt x="3024" y="991"/>
                  </a:lnTo>
                  <a:lnTo>
                    <a:pt x="3009" y="956"/>
                  </a:lnTo>
                  <a:lnTo>
                    <a:pt x="2994" y="921"/>
                  </a:lnTo>
                  <a:lnTo>
                    <a:pt x="2978" y="887"/>
                  </a:lnTo>
                  <a:lnTo>
                    <a:pt x="2961" y="854"/>
                  </a:lnTo>
                  <a:lnTo>
                    <a:pt x="2943" y="820"/>
                  </a:lnTo>
                  <a:lnTo>
                    <a:pt x="2925" y="787"/>
                  </a:lnTo>
                  <a:lnTo>
                    <a:pt x="2905" y="754"/>
                  </a:lnTo>
                  <a:lnTo>
                    <a:pt x="2886" y="722"/>
                  </a:lnTo>
                  <a:lnTo>
                    <a:pt x="2865" y="691"/>
                  </a:lnTo>
                  <a:lnTo>
                    <a:pt x="2843" y="660"/>
                  </a:lnTo>
                  <a:lnTo>
                    <a:pt x="2821" y="629"/>
                  </a:lnTo>
                  <a:lnTo>
                    <a:pt x="2798" y="599"/>
                  </a:lnTo>
                  <a:lnTo>
                    <a:pt x="2774" y="570"/>
                  </a:lnTo>
                  <a:lnTo>
                    <a:pt x="2751" y="542"/>
                  </a:lnTo>
                  <a:lnTo>
                    <a:pt x="2725" y="514"/>
                  </a:lnTo>
                  <a:lnTo>
                    <a:pt x="2700" y="486"/>
                  </a:lnTo>
                  <a:lnTo>
                    <a:pt x="2673" y="459"/>
                  </a:lnTo>
                  <a:lnTo>
                    <a:pt x="2647" y="432"/>
                  </a:lnTo>
                  <a:lnTo>
                    <a:pt x="2619" y="407"/>
                  </a:lnTo>
                  <a:lnTo>
                    <a:pt x="2591" y="382"/>
                  </a:lnTo>
                  <a:lnTo>
                    <a:pt x="2562" y="358"/>
                  </a:lnTo>
                  <a:lnTo>
                    <a:pt x="2533" y="335"/>
                  </a:lnTo>
                  <a:lnTo>
                    <a:pt x="2503" y="311"/>
                  </a:lnTo>
                  <a:lnTo>
                    <a:pt x="2472" y="289"/>
                  </a:lnTo>
                  <a:lnTo>
                    <a:pt x="2441" y="268"/>
                  </a:lnTo>
                  <a:lnTo>
                    <a:pt x="2410" y="247"/>
                  </a:lnTo>
                  <a:lnTo>
                    <a:pt x="2378" y="226"/>
                  </a:lnTo>
                  <a:lnTo>
                    <a:pt x="2346" y="208"/>
                  </a:lnTo>
                  <a:lnTo>
                    <a:pt x="2313" y="189"/>
                  </a:lnTo>
                  <a:lnTo>
                    <a:pt x="2279" y="172"/>
                  </a:lnTo>
                  <a:lnTo>
                    <a:pt x="2245" y="154"/>
                  </a:lnTo>
                  <a:lnTo>
                    <a:pt x="2211" y="138"/>
                  </a:lnTo>
                  <a:lnTo>
                    <a:pt x="2176" y="123"/>
                  </a:lnTo>
                  <a:lnTo>
                    <a:pt x="2141" y="109"/>
                  </a:lnTo>
                  <a:lnTo>
                    <a:pt x="2104" y="95"/>
                  </a:lnTo>
                  <a:lnTo>
                    <a:pt x="2068" y="82"/>
                  </a:lnTo>
                  <a:lnTo>
                    <a:pt x="2031" y="70"/>
                  </a:lnTo>
                  <a:lnTo>
                    <a:pt x="1994" y="60"/>
                  </a:lnTo>
                  <a:lnTo>
                    <a:pt x="1957" y="49"/>
                  </a:lnTo>
                  <a:lnTo>
                    <a:pt x="1920" y="40"/>
                  </a:lnTo>
                  <a:lnTo>
                    <a:pt x="1882" y="32"/>
                  </a:lnTo>
                  <a:lnTo>
                    <a:pt x="1844" y="25"/>
                  </a:lnTo>
                  <a:lnTo>
                    <a:pt x="1805" y="18"/>
                  </a:lnTo>
                  <a:lnTo>
                    <a:pt x="1765" y="12"/>
                  </a:lnTo>
                  <a:lnTo>
                    <a:pt x="1726" y="8"/>
                  </a:lnTo>
                  <a:lnTo>
                    <a:pt x="1687" y="4"/>
                  </a:lnTo>
                  <a:lnTo>
                    <a:pt x="1647" y="2"/>
                  </a:lnTo>
                  <a:lnTo>
                    <a:pt x="1607" y="1"/>
                  </a:lnTo>
                  <a:lnTo>
                    <a:pt x="1567" y="0"/>
                  </a:lnTo>
                  <a:lnTo>
                    <a:pt x="1567" y="0"/>
                  </a:lnTo>
                  <a:close/>
                  <a:moveTo>
                    <a:pt x="1567" y="2958"/>
                  </a:moveTo>
                  <a:lnTo>
                    <a:pt x="1567" y="2958"/>
                  </a:lnTo>
                  <a:lnTo>
                    <a:pt x="1530" y="2957"/>
                  </a:lnTo>
                  <a:lnTo>
                    <a:pt x="1494" y="2956"/>
                  </a:lnTo>
                  <a:lnTo>
                    <a:pt x="1459" y="2954"/>
                  </a:lnTo>
                  <a:lnTo>
                    <a:pt x="1424" y="2951"/>
                  </a:lnTo>
                  <a:lnTo>
                    <a:pt x="1389" y="2947"/>
                  </a:lnTo>
                  <a:lnTo>
                    <a:pt x="1354" y="2942"/>
                  </a:lnTo>
                  <a:lnTo>
                    <a:pt x="1320" y="2936"/>
                  </a:lnTo>
                  <a:lnTo>
                    <a:pt x="1286" y="2929"/>
                  </a:lnTo>
                  <a:lnTo>
                    <a:pt x="1252" y="2922"/>
                  </a:lnTo>
                  <a:lnTo>
                    <a:pt x="1218" y="2914"/>
                  </a:lnTo>
                  <a:lnTo>
                    <a:pt x="1185" y="2905"/>
                  </a:lnTo>
                  <a:lnTo>
                    <a:pt x="1152" y="2895"/>
                  </a:lnTo>
                  <a:lnTo>
                    <a:pt x="1119" y="2884"/>
                  </a:lnTo>
                  <a:lnTo>
                    <a:pt x="1087" y="2873"/>
                  </a:lnTo>
                  <a:lnTo>
                    <a:pt x="1055" y="2861"/>
                  </a:lnTo>
                  <a:lnTo>
                    <a:pt x="1024" y="2848"/>
                  </a:lnTo>
                  <a:lnTo>
                    <a:pt x="993" y="2835"/>
                  </a:lnTo>
                  <a:lnTo>
                    <a:pt x="963" y="2820"/>
                  </a:lnTo>
                  <a:lnTo>
                    <a:pt x="933" y="2805"/>
                  </a:lnTo>
                  <a:lnTo>
                    <a:pt x="903" y="2789"/>
                  </a:lnTo>
                  <a:lnTo>
                    <a:pt x="873" y="2773"/>
                  </a:lnTo>
                  <a:lnTo>
                    <a:pt x="844" y="2756"/>
                  </a:lnTo>
                  <a:lnTo>
                    <a:pt x="815" y="2738"/>
                  </a:lnTo>
                  <a:lnTo>
                    <a:pt x="787" y="2719"/>
                  </a:lnTo>
                  <a:lnTo>
                    <a:pt x="760" y="2701"/>
                  </a:lnTo>
                  <a:lnTo>
                    <a:pt x="733" y="2681"/>
                  </a:lnTo>
                  <a:lnTo>
                    <a:pt x="706" y="2661"/>
                  </a:lnTo>
                  <a:lnTo>
                    <a:pt x="680" y="2639"/>
                  </a:lnTo>
                  <a:lnTo>
                    <a:pt x="654" y="2617"/>
                  </a:lnTo>
                  <a:lnTo>
                    <a:pt x="630" y="2596"/>
                  </a:lnTo>
                  <a:lnTo>
                    <a:pt x="605" y="2573"/>
                  </a:lnTo>
                  <a:lnTo>
                    <a:pt x="581" y="2549"/>
                  </a:lnTo>
                  <a:lnTo>
                    <a:pt x="558" y="2526"/>
                  </a:lnTo>
                  <a:lnTo>
                    <a:pt x="535" y="2501"/>
                  </a:lnTo>
                  <a:lnTo>
                    <a:pt x="512" y="2476"/>
                  </a:lnTo>
                  <a:lnTo>
                    <a:pt x="491" y="2451"/>
                  </a:lnTo>
                  <a:lnTo>
                    <a:pt x="470" y="2425"/>
                  </a:lnTo>
                  <a:lnTo>
                    <a:pt x="449" y="2398"/>
                  </a:lnTo>
                  <a:lnTo>
                    <a:pt x="430" y="2370"/>
                  </a:lnTo>
                  <a:lnTo>
                    <a:pt x="411" y="2343"/>
                  </a:lnTo>
                  <a:lnTo>
                    <a:pt x="393" y="2316"/>
                  </a:lnTo>
                  <a:lnTo>
                    <a:pt x="374" y="2287"/>
                  </a:lnTo>
                  <a:lnTo>
                    <a:pt x="358" y="2258"/>
                  </a:lnTo>
                  <a:lnTo>
                    <a:pt x="341" y="2228"/>
                  </a:lnTo>
                  <a:lnTo>
                    <a:pt x="325" y="2198"/>
                  </a:lnTo>
                  <a:lnTo>
                    <a:pt x="310" y="2168"/>
                  </a:lnTo>
                  <a:lnTo>
                    <a:pt x="296" y="2137"/>
                  </a:lnTo>
                  <a:lnTo>
                    <a:pt x="282" y="2107"/>
                  </a:lnTo>
                  <a:lnTo>
                    <a:pt x="269" y="2075"/>
                  </a:lnTo>
                  <a:lnTo>
                    <a:pt x="257" y="2044"/>
                  </a:lnTo>
                  <a:lnTo>
                    <a:pt x="245" y="2011"/>
                  </a:lnTo>
                  <a:lnTo>
                    <a:pt x="235" y="1979"/>
                  </a:lnTo>
                  <a:lnTo>
                    <a:pt x="226" y="1946"/>
                  </a:lnTo>
                  <a:lnTo>
                    <a:pt x="216" y="1913"/>
                  </a:lnTo>
                  <a:lnTo>
                    <a:pt x="208" y="1879"/>
                  </a:lnTo>
                  <a:lnTo>
                    <a:pt x="201" y="1845"/>
                  </a:lnTo>
                  <a:lnTo>
                    <a:pt x="194" y="1811"/>
                  </a:lnTo>
                  <a:lnTo>
                    <a:pt x="189" y="1777"/>
                  </a:lnTo>
                  <a:lnTo>
                    <a:pt x="183" y="1742"/>
                  </a:lnTo>
                  <a:lnTo>
                    <a:pt x="179" y="1707"/>
                  </a:lnTo>
                  <a:lnTo>
                    <a:pt x="176" y="1672"/>
                  </a:lnTo>
                  <a:lnTo>
                    <a:pt x="174" y="1636"/>
                  </a:lnTo>
                  <a:lnTo>
                    <a:pt x="173" y="1601"/>
                  </a:lnTo>
                  <a:lnTo>
                    <a:pt x="172" y="1565"/>
                  </a:lnTo>
                  <a:lnTo>
                    <a:pt x="172" y="1565"/>
                  </a:lnTo>
                  <a:lnTo>
                    <a:pt x="173" y="1529"/>
                  </a:lnTo>
                  <a:lnTo>
                    <a:pt x="174" y="1493"/>
                  </a:lnTo>
                  <a:lnTo>
                    <a:pt x="176" y="1458"/>
                  </a:lnTo>
                  <a:lnTo>
                    <a:pt x="179" y="1423"/>
                  </a:lnTo>
                  <a:lnTo>
                    <a:pt x="183" y="1388"/>
                  </a:lnTo>
                  <a:lnTo>
                    <a:pt x="189" y="1353"/>
                  </a:lnTo>
                  <a:lnTo>
                    <a:pt x="194" y="1319"/>
                  </a:lnTo>
                  <a:lnTo>
                    <a:pt x="201" y="1285"/>
                  </a:lnTo>
                  <a:lnTo>
                    <a:pt x="208" y="1251"/>
                  </a:lnTo>
                  <a:lnTo>
                    <a:pt x="216" y="1217"/>
                  </a:lnTo>
                  <a:lnTo>
                    <a:pt x="226" y="1184"/>
                  </a:lnTo>
                  <a:lnTo>
                    <a:pt x="235" y="1151"/>
                  </a:lnTo>
                  <a:lnTo>
                    <a:pt x="245" y="1119"/>
                  </a:lnTo>
                  <a:lnTo>
                    <a:pt x="257" y="1086"/>
                  </a:lnTo>
                  <a:lnTo>
                    <a:pt x="269" y="1054"/>
                  </a:lnTo>
                  <a:lnTo>
                    <a:pt x="282" y="1023"/>
                  </a:lnTo>
                  <a:lnTo>
                    <a:pt x="296" y="993"/>
                  </a:lnTo>
                  <a:lnTo>
                    <a:pt x="310" y="962"/>
                  </a:lnTo>
                  <a:lnTo>
                    <a:pt x="325" y="932"/>
                  </a:lnTo>
                  <a:lnTo>
                    <a:pt x="341" y="902"/>
                  </a:lnTo>
                  <a:lnTo>
                    <a:pt x="358" y="872"/>
                  </a:lnTo>
                  <a:lnTo>
                    <a:pt x="374" y="843"/>
                  </a:lnTo>
                  <a:lnTo>
                    <a:pt x="393" y="814"/>
                  </a:lnTo>
                  <a:lnTo>
                    <a:pt x="411" y="787"/>
                  </a:lnTo>
                  <a:lnTo>
                    <a:pt x="430" y="759"/>
                  </a:lnTo>
                  <a:lnTo>
                    <a:pt x="449" y="732"/>
                  </a:lnTo>
                  <a:lnTo>
                    <a:pt x="470" y="705"/>
                  </a:lnTo>
                  <a:lnTo>
                    <a:pt x="491" y="679"/>
                  </a:lnTo>
                  <a:lnTo>
                    <a:pt x="512" y="654"/>
                  </a:lnTo>
                  <a:lnTo>
                    <a:pt x="535" y="629"/>
                  </a:lnTo>
                  <a:lnTo>
                    <a:pt x="558" y="604"/>
                  </a:lnTo>
                  <a:lnTo>
                    <a:pt x="581" y="581"/>
                  </a:lnTo>
                  <a:lnTo>
                    <a:pt x="605" y="557"/>
                  </a:lnTo>
                  <a:lnTo>
                    <a:pt x="630" y="534"/>
                  </a:lnTo>
                  <a:lnTo>
                    <a:pt x="654" y="512"/>
                  </a:lnTo>
                  <a:lnTo>
                    <a:pt x="680" y="491"/>
                  </a:lnTo>
                  <a:lnTo>
                    <a:pt x="706" y="469"/>
                  </a:lnTo>
                  <a:lnTo>
                    <a:pt x="733" y="449"/>
                  </a:lnTo>
                  <a:lnTo>
                    <a:pt x="760" y="429"/>
                  </a:lnTo>
                  <a:lnTo>
                    <a:pt x="787" y="411"/>
                  </a:lnTo>
                  <a:lnTo>
                    <a:pt x="815" y="392"/>
                  </a:lnTo>
                  <a:lnTo>
                    <a:pt x="844" y="374"/>
                  </a:lnTo>
                  <a:lnTo>
                    <a:pt x="873" y="357"/>
                  </a:lnTo>
                  <a:lnTo>
                    <a:pt x="903" y="341"/>
                  </a:lnTo>
                  <a:lnTo>
                    <a:pt x="933" y="324"/>
                  </a:lnTo>
                  <a:lnTo>
                    <a:pt x="963" y="310"/>
                  </a:lnTo>
                  <a:lnTo>
                    <a:pt x="993" y="295"/>
                  </a:lnTo>
                  <a:lnTo>
                    <a:pt x="1024" y="282"/>
                  </a:lnTo>
                  <a:lnTo>
                    <a:pt x="1055" y="269"/>
                  </a:lnTo>
                  <a:lnTo>
                    <a:pt x="1087" y="256"/>
                  </a:lnTo>
                  <a:lnTo>
                    <a:pt x="1119" y="245"/>
                  </a:lnTo>
                  <a:lnTo>
                    <a:pt x="1152" y="235"/>
                  </a:lnTo>
                  <a:lnTo>
                    <a:pt x="1185" y="225"/>
                  </a:lnTo>
                  <a:lnTo>
                    <a:pt x="1218" y="216"/>
                  </a:lnTo>
                  <a:lnTo>
                    <a:pt x="1252" y="208"/>
                  </a:lnTo>
                  <a:lnTo>
                    <a:pt x="1286" y="201"/>
                  </a:lnTo>
                  <a:lnTo>
                    <a:pt x="1320" y="194"/>
                  </a:lnTo>
                  <a:lnTo>
                    <a:pt x="1354" y="188"/>
                  </a:lnTo>
                  <a:lnTo>
                    <a:pt x="1389" y="183"/>
                  </a:lnTo>
                  <a:lnTo>
                    <a:pt x="1424" y="179"/>
                  </a:lnTo>
                  <a:lnTo>
                    <a:pt x="1459" y="176"/>
                  </a:lnTo>
                  <a:lnTo>
                    <a:pt x="1494" y="174"/>
                  </a:lnTo>
                  <a:lnTo>
                    <a:pt x="1530" y="173"/>
                  </a:lnTo>
                  <a:lnTo>
                    <a:pt x="1567" y="172"/>
                  </a:lnTo>
                  <a:lnTo>
                    <a:pt x="1567" y="172"/>
                  </a:lnTo>
                  <a:lnTo>
                    <a:pt x="1603" y="173"/>
                  </a:lnTo>
                  <a:lnTo>
                    <a:pt x="1638" y="174"/>
                  </a:lnTo>
                  <a:lnTo>
                    <a:pt x="1674" y="176"/>
                  </a:lnTo>
                  <a:lnTo>
                    <a:pt x="1709" y="179"/>
                  </a:lnTo>
                  <a:lnTo>
                    <a:pt x="1744" y="183"/>
                  </a:lnTo>
                  <a:lnTo>
                    <a:pt x="1779" y="188"/>
                  </a:lnTo>
                  <a:lnTo>
                    <a:pt x="1813" y="194"/>
                  </a:lnTo>
                  <a:lnTo>
                    <a:pt x="1847" y="201"/>
                  </a:lnTo>
                  <a:lnTo>
                    <a:pt x="1881" y="208"/>
                  </a:lnTo>
                  <a:lnTo>
                    <a:pt x="1914" y="216"/>
                  </a:lnTo>
                  <a:lnTo>
                    <a:pt x="1948" y="225"/>
                  </a:lnTo>
                  <a:lnTo>
                    <a:pt x="1981" y="235"/>
                  </a:lnTo>
                  <a:lnTo>
                    <a:pt x="2013" y="245"/>
                  </a:lnTo>
                  <a:lnTo>
                    <a:pt x="2045" y="256"/>
                  </a:lnTo>
                  <a:lnTo>
                    <a:pt x="2077" y="269"/>
                  </a:lnTo>
                  <a:lnTo>
                    <a:pt x="2109" y="282"/>
                  </a:lnTo>
                  <a:lnTo>
                    <a:pt x="2140" y="295"/>
                  </a:lnTo>
                  <a:lnTo>
                    <a:pt x="2170" y="310"/>
                  </a:lnTo>
                  <a:lnTo>
                    <a:pt x="2200" y="324"/>
                  </a:lnTo>
                  <a:lnTo>
                    <a:pt x="2230" y="341"/>
                  </a:lnTo>
                  <a:lnTo>
                    <a:pt x="2260" y="357"/>
                  </a:lnTo>
                  <a:lnTo>
                    <a:pt x="2289" y="374"/>
                  </a:lnTo>
                  <a:lnTo>
                    <a:pt x="2317" y="392"/>
                  </a:lnTo>
                  <a:lnTo>
                    <a:pt x="2346" y="411"/>
                  </a:lnTo>
                  <a:lnTo>
                    <a:pt x="2372" y="429"/>
                  </a:lnTo>
                  <a:lnTo>
                    <a:pt x="2400" y="449"/>
                  </a:lnTo>
                  <a:lnTo>
                    <a:pt x="2427" y="469"/>
                  </a:lnTo>
                  <a:lnTo>
                    <a:pt x="2453" y="491"/>
                  </a:lnTo>
                  <a:lnTo>
                    <a:pt x="2479" y="512"/>
                  </a:lnTo>
                  <a:lnTo>
                    <a:pt x="2503" y="534"/>
                  </a:lnTo>
                  <a:lnTo>
                    <a:pt x="2528" y="557"/>
                  </a:lnTo>
                  <a:lnTo>
                    <a:pt x="2552" y="581"/>
                  </a:lnTo>
                  <a:lnTo>
                    <a:pt x="2575" y="604"/>
                  </a:lnTo>
                  <a:lnTo>
                    <a:pt x="2598" y="629"/>
                  </a:lnTo>
                  <a:lnTo>
                    <a:pt x="2620" y="654"/>
                  </a:lnTo>
                  <a:lnTo>
                    <a:pt x="2641" y="679"/>
                  </a:lnTo>
                  <a:lnTo>
                    <a:pt x="2663" y="705"/>
                  </a:lnTo>
                  <a:lnTo>
                    <a:pt x="2684" y="732"/>
                  </a:lnTo>
                  <a:lnTo>
                    <a:pt x="2703" y="759"/>
                  </a:lnTo>
                  <a:lnTo>
                    <a:pt x="2722" y="787"/>
                  </a:lnTo>
                  <a:lnTo>
                    <a:pt x="2740" y="814"/>
                  </a:lnTo>
                  <a:lnTo>
                    <a:pt x="2758" y="843"/>
                  </a:lnTo>
                  <a:lnTo>
                    <a:pt x="2775" y="872"/>
                  </a:lnTo>
                  <a:lnTo>
                    <a:pt x="2792" y="902"/>
                  </a:lnTo>
                  <a:lnTo>
                    <a:pt x="2807" y="932"/>
                  </a:lnTo>
                  <a:lnTo>
                    <a:pt x="2823" y="962"/>
                  </a:lnTo>
                  <a:lnTo>
                    <a:pt x="2837" y="993"/>
                  </a:lnTo>
                  <a:lnTo>
                    <a:pt x="2851" y="1023"/>
                  </a:lnTo>
                  <a:lnTo>
                    <a:pt x="2864" y="1054"/>
                  </a:lnTo>
                  <a:lnTo>
                    <a:pt x="2875" y="1086"/>
                  </a:lnTo>
                  <a:lnTo>
                    <a:pt x="2887" y="1119"/>
                  </a:lnTo>
                  <a:lnTo>
                    <a:pt x="2898" y="1151"/>
                  </a:lnTo>
                  <a:lnTo>
                    <a:pt x="2907" y="1184"/>
                  </a:lnTo>
                  <a:lnTo>
                    <a:pt x="2917" y="1217"/>
                  </a:lnTo>
                  <a:lnTo>
                    <a:pt x="2925" y="1251"/>
                  </a:lnTo>
                  <a:lnTo>
                    <a:pt x="2932" y="1285"/>
                  </a:lnTo>
                  <a:lnTo>
                    <a:pt x="2938" y="1319"/>
                  </a:lnTo>
                  <a:lnTo>
                    <a:pt x="2944" y="1353"/>
                  </a:lnTo>
                  <a:lnTo>
                    <a:pt x="2950" y="1388"/>
                  </a:lnTo>
                  <a:lnTo>
                    <a:pt x="2954" y="1423"/>
                  </a:lnTo>
                  <a:lnTo>
                    <a:pt x="2957" y="1458"/>
                  </a:lnTo>
                  <a:lnTo>
                    <a:pt x="2959" y="1493"/>
                  </a:lnTo>
                  <a:lnTo>
                    <a:pt x="2960" y="1529"/>
                  </a:lnTo>
                  <a:lnTo>
                    <a:pt x="2961" y="1565"/>
                  </a:lnTo>
                  <a:lnTo>
                    <a:pt x="2961" y="1565"/>
                  </a:lnTo>
                  <a:lnTo>
                    <a:pt x="2960" y="1601"/>
                  </a:lnTo>
                  <a:lnTo>
                    <a:pt x="2959" y="1636"/>
                  </a:lnTo>
                  <a:lnTo>
                    <a:pt x="2957" y="1672"/>
                  </a:lnTo>
                  <a:lnTo>
                    <a:pt x="2954" y="1707"/>
                  </a:lnTo>
                  <a:lnTo>
                    <a:pt x="2950" y="1742"/>
                  </a:lnTo>
                  <a:lnTo>
                    <a:pt x="2944" y="1777"/>
                  </a:lnTo>
                  <a:lnTo>
                    <a:pt x="2938" y="1811"/>
                  </a:lnTo>
                  <a:lnTo>
                    <a:pt x="2932" y="1845"/>
                  </a:lnTo>
                  <a:lnTo>
                    <a:pt x="2925" y="1879"/>
                  </a:lnTo>
                  <a:lnTo>
                    <a:pt x="2917" y="1913"/>
                  </a:lnTo>
                  <a:lnTo>
                    <a:pt x="2907" y="1946"/>
                  </a:lnTo>
                  <a:lnTo>
                    <a:pt x="2898" y="1979"/>
                  </a:lnTo>
                  <a:lnTo>
                    <a:pt x="2887" y="2011"/>
                  </a:lnTo>
                  <a:lnTo>
                    <a:pt x="2875" y="2044"/>
                  </a:lnTo>
                  <a:lnTo>
                    <a:pt x="2864" y="2075"/>
                  </a:lnTo>
                  <a:lnTo>
                    <a:pt x="2851" y="2107"/>
                  </a:lnTo>
                  <a:lnTo>
                    <a:pt x="2837" y="2137"/>
                  </a:lnTo>
                  <a:lnTo>
                    <a:pt x="2823" y="2168"/>
                  </a:lnTo>
                  <a:lnTo>
                    <a:pt x="2807" y="2198"/>
                  </a:lnTo>
                  <a:lnTo>
                    <a:pt x="2792" y="2228"/>
                  </a:lnTo>
                  <a:lnTo>
                    <a:pt x="2775" y="2258"/>
                  </a:lnTo>
                  <a:lnTo>
                    <a:pt x="2758" y="2287"/>
                  </a:lnTo>
                  <a:lnTo>
                    <a:pt x="2740" y="2316"/>
                  </a:lnTo>
                  <a:lnTo>
                    <a:pt x="2722" y="2343"/>
                  </a:lnTo>
                  <a:lnTo>
                    <a:pt x="2703" y="2370"/>
                  </a:lnTo>
                  <a:lnTo>
                    <a:pt x="2684" y="2398"/>
                  </a:lnTo>
                  <a:lnTo>
                    <a:pt x="2663" y="2425"/>
                  </a:lnTo>
                  <a:lnTo>
                    <a:pt x="2641" y="2451"/>
                  </a:lnTo>
                  <a:lnTo>
                    <a:pt x="2620" y="2476"/>
                  </a:lnTo>
                  <a:lnTo>
                    <a:pt x="2598" y="2501"/>
                  </a:lnTo>
                  <a:lnTo>
                    <a:pt x="2575" y="2526"/>
                  </a:lnTo>
                  <a:lnTo>
                    <a:pt x="2552" y="2549"/>
                  </a:lnTo>
                  <a:lnTo>
                    <a:pt x="2528" y="2573"/>
                  </a:lnTo>
                  <a:lnTo>
                    <a:pt x="2503" y="2596"/>
                  </a:lnTo>
                  <a:lnTo>
                    <a:pt x="2479" y="2617"/>
                  </a:lnTo>
                  <a:lnTo>
                    <a:pt x="2453" y="2639"/>
                  </a:lnTo>
                  <a:lnTo>
                    <a:pt x="2427" y="2661"/>
                  </a:lnTo>
                  <a:lnTo>
                    <a:pt x="2400" y="2681"/>
                  </a:lnTo>
                  <a:lnTo>
                    <a:pt x="2372" y="2701"/>
                  </a:lnTo>
                  <a:lnTo>
                    <a:pt x="2346" y="2719"/>
                  </a:lnTo>
                  <a:lnTo>
                    <a:pt x="2317" y="2738"/>
                  </a:lnTo>
                  <a:lnTo>
                    <a:pt x="2289" y="2756"/>
                  </a:lnTo>
                  <a:lnTo>
                    <a:pt x="2260" y="2773"/>
                  </a:lnTo>
                  <a:lnTo>
                    <a:pt x="2230" y="2789"/>
                  </a:lnTo>
                  <a:lnTo>
                    <a:pt x="2200" y="2805"/>
                  </a:lnTo>
                  <a:lnTo>
                    <a:pt x="2170" y="2820"/>
                  </a:lnTo>
                  <a:lnTo>
                    <a:pt x="2140" y="2835"/>
                  </a:lnTo>
                  <a:lnTo>
                    <a:pt x="2109" y="2848"/>
                  </a:lnTo>
                  <a:lnTo>
                    <a:pt x="2077" y="2861"/>
                  </a:lnTo>
                  <a:lnTo>
                    <a:pt x="2045" y="2873"/>
                  </a:lnTo>
                  <a:lnTo>
                    <a:pt x="2013" y="2884"/>
                  </a:lnTo>
                  <a:lnTo>
                    <a:pt x="1981" y="2895"/>
                  </a:lnTo>
                  <a:lnTo>
                    <a:pt x="1948" y="2905"/>
                  </a:lnTo>
                  <a:lnTo>
                    <a:pt x="1914" y="2914"/>
                  </a:lnTo>
                  <a:lnTo>
                    <a:pt x="1881" y="2922"/>
                  </a:lnTo>
                  <a:lnTo>
                    <a:pt x="1847" y="2929"/>
                  </a:lnTo>
                  <a:lnTo>
                    <a:pt x="1813" y="2936"/>
                  </a:lnTo>
                  <a:lnTo>
                    <a:pt x="1779" y="2942"/>
                  </a:lnTo>
                  <a:lnTo>
                    <a:pt x="1744" y="2947"/>
                  </a:lnTo>
                  <a:lnTo>
                    <a:pt x="1709" y="2951"/>
                  </a:lnTo>
                  <a:lnTo>
                    <a:pt x="1674" y="2954"/>
                  </a:lnTo>
                  <a:lnTo>
                    <a:pt x="1638" y="2956"/>
                  </a:lnTo>
                  <a:lnTo>
                    <a:pt x="1603" y="2957"/>
                  </a:lnTo>
                  <a:lnTo>
                    <a:pt x="1567" y="2958"/>
                  </a:lnTo>
                  <a:lnTo>
                    <a:pt x="1567" y="2958"/>
                  </a:lnTo>
                  <a:close/>
                  <a:moveTo>
                    <a:pt x="1333" y="2006"/>
                  </a:moveTo>
                  <a:lnTo>
                    <a:pt x="1333" y="2006"/>
                  </a:lnTo>
                  <a:lnTo>
                    <a:pt x="1315" y="1998"/>
                  </a:lnTo>
                  <a:lnTo>
                    <a:pt x="1298" y="1992"/>
                  </a:lnTo>
                  <a:lnTo>
                    <a:pt x="1281" y="1987"/>
                  </a:lnTo>
                  <a:lnTo>
                    <a:pt x="1265" y="1983"/>
                  </a:lnTo>
                  <a:lnTo>
                    <a:pt x="1233" y="1976"/>
                  </a:lnTo>
                  <a:lnTo>
                    <a:pt x="1204" y="1971"/>
                  </a:lnTo>
                  <a:lnTo>
                    <a:pt x="1204" y="1971"/>
                  </a:lnTo>
                  <a:lnTo>
                    <a:pt x="1339" y="1909"/>
                  </a:lnTo>
                  <a:lnTo>
                    <a:pt x="1339" y="1909"/>
                  </a:lnTo>
                  <a:lnTo>
                    <a:pt x="1339" y="1934"/>
                  </a:lnTo>
                  <a:lnTo>
                    <a:pt x="1339" y="1958"/>
                  </a:lnTo>
                  <a:lnTo>
                    <a:pt x="1336" y="1982"/>
                  </a:lnTo>
                  <a:lnTo>
                    <a:pt x="1333" y="2006"/>
                  </a:lnTo>
                  <a:lnTo>
                    <a:pt x="1333" y="2006"/>
                  </a:lnTo>
                  <a:close/>
                  <a:moveTo>
                    <a:pt x="1245" y="2211"/>
                  </a:moveTo>
                  <a:lnTo>
                    <a:pt x="1245" y="2211"/>
                  </a:lnTo>
                  <a:lnTo>
                    <a:pt x="1234" y="2196"/>
                  </a:lnTo>
                  <a:lnTo>
                    <a:pt x="1221" y="2184"/>
                  </a:lnTo>
                  <a:lnTo>
                    <a:pt x="1208" y="2171"/>
                  </a:lnTo>
                  <a:lnTo>
                    <a:pt x="1194" y="2161"/>
                  </a:lnTo>
                  <a:lnTo>
                    <a:pt x="1180" y="2151"/>
                  </a:lnTo>
                  <a:lnTo>
                    <a:pt x="1166" y="2141"/>
                  </a:lnTo>
                  <a:lnTo>
                    <a:pt x="1151" y="2132"/>
                  </a:lnTo>
                  <a:lnTo>
                    <a:pt x="1136" y="2124"/>
                  </a:lnTo>
                  <a:lnTo>
                    <a:pt x="1136" y="2124"/>
                  </a:lnTo>
                  <a:lnTo>
                    <a:pt x="1141" y="2094"/>
                  </a:lnTo>
                  <a:lnTo>
                    <a:pt x="1144" y="2063"/>
                  </a:lnTo>
                  <a:lnTo>
                    <a:pt x="1145" y="2031"/>
                  </a:lnTo>
                  <a:lnTo>
                    <a:pt x="1144" y="1998"/>
                  </a:lnTo>
                  <a:lnTo>
                    <a:pt x="1144" y="1998"/>
                  </a:lnTo>
                  <a:lnTo>
                    <a:pt x="1163" y="1989"/>
                  </a:lnTo>
                  <a:lnTo>
                    <a:pt x="1163" y="1989"/>
                  </a:lnTo>
                  <a:lnTo>
                    <a:pt x="1194" y="1993"/>
                  </a:lnTo>
                  <a:lnTo>
                    <a:pt x="1213" y="1995"/>
                  </a:lnTo>
                  <a:lnTo>
                    <a:pt x="1235" y="2000"/>
                  </a:lnTo>
                  <a:lnTo>
                    <a:pt x="1256" y="2006"/>
                  </a:lnTo>
                  <a:lnTo>
                    <a:pt x="1280" y="2012"/>
                  </a:lnTo>
                  <a:lnTo>
                    <a:pt x="1304" y="2020"/>
                  </a:lnTo>
                  <a:lnTo>
                    <a:pt x="1327" y="2029"/>
                  </a:lnTo>
                  <a:lnTo>
                    <a:pt x="1327" y="2029"/>
                  </a:lnTo>
                  <a:lnTo>
                    <a:pt x="1320" y="2058"/>
                  </a:lnTo>
                  <a:lnTo>
                    <a:pt x="1312" y="2085"/>
                  </a:lnTo>
                  <a:lnTo>
                    <a:pt x="1303" y="2110"/>
                  </a:lnTo>
                  <a:lnTo>
                    <a:pt x="1293" y="2133"/>
                  </a:lnTo>
                  <a:lnTo>
                    <a:pt x="1284" y="2155"/>
                  </a:lnTo>
                  <a:lnTo>
                    <a:pt x="1275" y="2174"/>
                  </a:lnTo>
                  <a:lnTo>
                    <a:pt x="1259" y="2203"/>
                  </a:lnTo>
                  <a:lnTo>
                    <a:pt x="1259" y="2203"/>
                  </a:lnTo>
                  <a:lnTo>
                    <a:pt x="1245" y="2211"/>
                  </a:lnTo>
                  <a:lnTo>
                    <a:pt x="1245" y="2211"/>
                  </a:lnTo>
                  <a:close/>
                  <a:moveTo>
                    <a:pt x="1114" y="2114"/>
                  </a:moveTo>
                  <a:lnTo>
                    <a:pt x="1114" y="2114"/>
                  </a:lnTo>
                  <a:lnTo>
                    <a:pt x="1096" y="2106"/>
                  </a:lnTo>
                  <a:lnTo>
                    <a:pt x="1077" y="2099"/>
                  </a:lnTo>
                  <a:lnTo>
                    <a:pt x="1059" y="2093"/>
                  </a:lnTo>
                  <a:lnTo>
                    <a:pt x="1042" y="2088"/>
                  </a:lnTo>
                  <a:lnTo>
                    <a:pt x="1008" y="2080"/>
                  </a:lnTo>
                  <a:lnTo>
                    <a:pt x="978" y="2074"/>
                  </a:lnTo>
                  <a:lnTo>
                    <a:pt x="978" y="2074"/>
                  </a:lnTo>
                  <a:lnTo>
                    <a:pt x="1121" y="2009"/>
                  </a:lnTo>
                  <a:lnTo>
                    <a:pt x="1121" y="2009"/>
                  </a:lnTo>
                  <a:lnTo>
                    <a:pt x="1121" y="2036"/>
                  </a:lnTo>
                  <a:lnTo>
                    <a:pt x="1120" y="2062"/>
                  </a:lnTo>
                  <a:lnTo>
                    <a:pt x="1118" y="2089"/>
                  </a:lnTo>
                  <a:lnTo>
                    <a:pt x="1114" y="2114"/>
                  </a:lnTo>
                  <a:lnTo>
                    <a:pt x="1114" y="2114"/>
                  </a:lnTo>
                  <a:close/>
                  <a:moveTo>
                    <a:pt x="1007" y="2325"/>
                  </a:moveTo>
                  <a:lnTo>
                    <a:pt x="1007" y="2325"/>
                  </a:lnTo>
                  <a:lnTo>
                    <a:pt x="1008" y="2310"/>
                  </a:lnTo>
                  <a:lnTo>
                    <a:pt x="1008" y="2296"/>
                  </a:lnTo>
                  <a:lnTo>
                    <a:pt x="1008" y="2281"/>
                  </a:lnTo>
                  <a:lnTo>
                    <a:pt x="1006" y="2266"/>
                  </a:lnTo>
                  <a:lnTo>
                    <a:pt x="1003" y="2251"/>
                  </a:lnTo>
                  <a:lnTo>
                    <a:pt x="1000" y="2235"/>
                  </a:lnTo>
                  <a:lnTo>
                    <a:pt x="995" y="2221"/>
                  </a:lnTo>
                  <a:lnTo>
                    <a:pt x="989" y="2206"/>
                  </a:lnTo>
                  <a:lnTo>
                    <a:pt x="989" y="2206"/>
                  </a:lnTo>
                  <a:lnTo>
                    <a:pt x="982" y="2190"/>
                  </a:lnTo>
                  <a:lnTo>
                    <a:pt x="974" y="2176"/>
                  </a:lnTo>
                  <a:lnTo>
                    <a:pt x="966" y="2161"/>
                  </a:lnTo>
                  <a:lnTo>
                    <a:pt x="955" y="2148"/>
                  </a:lnTo>
                  <a:lnTo>
                    <a:pt x="945" y="2135"/>
                  </a:lnTo>
                  <a:lnTo>
                    <a:pt x="934" y="2124"/>
                  </a:lnTo>
                  <a:lnTo>
                    <a:pt x="922" y="2114"/>
                  </a:lnTo>
                  <a:lnTo>
                    <a:pt x="910" y="2105"/>
                  </a:lnTo>
                  <a:lnTo>
                    <a:pt x="910" y="2105"/>
                  </a:lnTo>
                  <a:lnTo>
                    <a:pt x="940" y="2091"/>
                  </a:lnTo>
                  <a:lnTo>
                    <a:pt x="940" y="2091"/>
                  </a:lnTo>
                  <a:lnTo>
                    <a:pt x="971" y="2095"/>
                  </a:lnTo>
                  <a:lnTo>
                    <a:pt x="990" y="2099"/>
                  </a:lnTo>
                  <a:lnTo>
                    <a:pt x="1012" y="2105"/>
                  </a:lnTo>
                  <a:lnTo>
                    <a:pt x="1035" y="2111"/>
                  </a:lnTo>
                  <a:lnTo>
                    <a:pt x="1059" y="2118"/>
                  </a:lnTo>
                  <a:lnTo>
                    <a:pt x="1084" y="2127"/>
                  </a:lnTo>
                  <a:lnTo>
                    <a:pt x="1110" y="2137"/>
                  </a:lnTo>
                  <a:lnTo>
                    <a:pt x="1110" y="2137"/>
                  </a:lnTo>
                  <a:lnTo>
                    <a:pt x="1103" y="2166"/>
                  </a:lnTo>
                  <a:lnTo>
                    <a:pt x="1094" y="2193"/>
                  </a:lnTo>
                  <a:lnTo>
                    <a:pt x="1085" y="2218"/>
                  </a:lnTo>
                  <a:lnTo>
                    <a:pt x="1076" y="2240"/>
                  </a:lnTo>
                  <a:lnTo>
                    <a:pt x="1068" y="2261"/>
                  </a:lnTo>
                  <a:lnTo>
                    <a:pt x="1058" y="2280"/>
                  </a:lnTo>
                  <a:lnTo>
                    <a:pt x="1043" y="2307"/>
                  </a:lnTo>
                  <a:lnTo>
                    <a:pt x="1043" y="2307"/>
                  </a:lnTo>
                  <a:lnTo>
                    <a:pt x="1007" y="2325"/>
                  </a:lnTo>
                  <a:lnTo>
                    <a:pt x="1007" y="2325"/>
                  </a:lnTo>
                  <a:close/>
                  <a:moveTo>
                    <a:pt x="910" y="2371"/>
                  </a:moveTo>
                  <a:lnTo>
                    <a:pt x="910" y="2371"/>
                  </a:lnTo>
                  <a:lnTo>
                    <a:pt x="914" y="2355"/>
                  </a:lnTo>
                  <a:lnTo>
                    <a:pt x="916" y="2338"/>
                  </a:lnTo>
                  <a:lnTo>
                    <a:pt x="918" y="2321"/>
                  </a:lnTo>
                  <a:lnTo>
                    <a:pt x="918" y="2303"/>
                  </a:lnTo>
                  <a:lnTo>
                    <a:pt x="916" y="2286"/>
                  </a:lnTo>
                  <a:lnTo>
                    <a:pt x="914" y="2269"/>
                  </a:lnTo>
                  <a:lnTo>
                    <a:pt x="910" y="2252"/>
                  </a:lnTo>
                  <a:lnTo>
                    <a:pt x="904" y="2235"/>
                  </a:lnTo>
                  <a:lnTo>
                    <a:pt x="904" y="2235"/>
                  </a:lnTo>
                  <a:lnTo>
                    <a:pt x="897" y="2221"/>
                  </a:lnTo>
                  <a:lnTo>
                    <a:pt x="888" y="2206"/>
                  </a:lnTo>
                  <a:lnTo>
                    <a:pt x="880" y="2193"/>
                  </a:lnTo>
                  <a:lnTo>
                    <a:pt x="870" y="2181"/>
                  </a:lnTo>
                  <a:lnTo>
                    <a:pt x="860" y="2169"/>
                  </a:lnTo>
                  <a:lnTo>
                    <a:pt x="848" y="2160"/>
                  </a:lnTo>
                  <a:lnTo>
                    <a:pt x="836" y="2151"/>
                  </a:lnTo>
                  <a:lnTo>
                    <a:pt x="823" y="2144"/>
                  </a:lnTo>
                  <a:lnTo>
                    <a:pt x="823" y="2144"/>
                  </a:lnTo>
                  <a:lnTo>
                    <a:pt x="855" y="2129"/>
                  </a:lnTo>
                  <a:lnTo>
                    <a:pt x="855" y="2129"/>
                  </a:lnTo>
                  <a:lnTo>
                    <a:pt x="870" y="2135"/>
                  </a:lnTo>
                  <a:lnTo>
                    <a:pt x="882" y="2144"/>
                  </a:lnTo>
                  <a:lnTo>
                    <a:pt x="896" y="2154"/>
                  </a:lnTo>
                  <a:lnTo>
                    <a:pt x="907" y="2165"/>
                  </a:lnTo>
                  <a:lnTo>
                    <a:pt x="918" y="2178"/>
                  </a:lnTo>
                  <a:lnTo>
                    <a:pt x="929" y="2192"/>
                  </a:lnTo>
                  <a:lnTo>
                    <a:pt x="938" y="2208"/>
                  </a:lnTo>
                  <a:lnTo>
                    <a:pt x="945" y="2224"/>
                  </a:lnTo>
                  <a:lnTo>
                    <a:pt x="945" y="2224"/>
                  </a:lnTo>
                  <a:lnTo>
                    <a:pt x="951" y="2241"/>
                  </a:lnTo>
                  <a:lnTo>
                    <a:pt x="955" y="2258"/>
                  </a:lnTo>
                  <a:lnTo>
                    <a:pt x="958" y="2274"/>
                  </a:lnTo>
                  <a:lnTo>
                    <a:pt x="961" y="2291"/>
                  </a:lnTo>
                  <a:lnTo>
                    <a:pt x="959" y="2307"/>
                  </a:lnTo>
                  <a:lnTo>
                    <a:pt x="958" y="2323"/>
                  </a:lnTo>
                  <a:lnTo>
                    <a:pt x="954" y="2338"/>
                  </a:lnTo>
                  <a:lnTo>
                    <a:pt x="950" y="2353"/>
                  </a:lnTo>
                  <a:lnTo>
                    <a:pt x="950" y="2353"/>
                  </a:lnTo>
                  <a:lnTo>
                    <a:pt x="910" y="2371"/>
                  </a:lnTo>
                  <a:lnTo>
                    <a:pt x="910" y="2371"/>
                  </a:lnTo>
                  <a:close/>
                  <a:moveTo>
                    <a:pt x="837" y="2405"/>
                  </a:moveTo>
                  <a:lnTo>
                    <a:pt x="837" y="2405"/>
                  </a:lnTo>
                  <a:lnTo>
                    <a:pt x="829" y="2409"/>
                  </a:lnTo>
                  <a:lnTo>
                    <a:pt x="829" y="2410"/>
                  </a:lnTo>
                  <a:lnTo>
                    <a:pt x="829" y="2410"/>
                  </a:lnTo>
                  <a:lnTo>
                    <a:pt x="819" y="2413"/>
                  </a:lnTo>
                  <a:lnTo>
                    <a:pt x="810" y="2415"/>
                  </a:lnTo>
                  <a:lnTo>
                    <a:pt x="801" y="2418"/>
                  </a:lnTo>
                  <a:lnTo>
                    <a:pt x="793" y="2418"/>
                  </a:lnTo>
                  <a:lnTo>
                    <a:pt x="793" y="2418"/>
                  </a:lnTo>
                  <a:lnTo>
                    <a:pt x="793" y="2418"/>
                  </a:lnTo>
                  <a:lnTo>
                    <a:pt x="784" y="2418"/>
                  </a:lnTo>
                  <a:lnTo>
                    <a:pt x="777" y="2417"/>
                  </a:lnTo>
                  <a:lnTo>
                    <a:pt x="770" y="2414"/>
                  </a:lnTo>
                  <a:lnTo>
                    <a:pt x="763" y="2412"/>
                  </a:lnTo>
                  <a:lnTo>
                    <a:pt x="755" y="2409"/>
                  </a:lnTo>
                  <a:lnTo>
                    <a:pt x="748" y="2406"/>
                  </a:lnTo>
                  <a:lnTo>
                    <a:pt x="736" y="2397"/>
                  </a:lnTo>
                  <a:lnTo>
                    <a:pt x="723" y="2386"/>
                  </a:lnTo>
                  <a:lnTo>
                    <a:pt x="712" y="2372"/>
                  </a:lnTo>
                  <a:lnTo>
                    <a:pt x="703" y="2357"/>
                  </a:lnTo>
                  <a:lnTo>
                    <a:pt x="695" y="2339"/>
                  </a:lnTo>
                  <a:lnTo>
                    <a:pt x="695" y="2339"/>
                  </a:lnTo>
                  <a:lnTo>
                    <a:pt x="689" y="2327"/>
                  </a:lnTo>
                  <a:lnTo>
                    <a:pt x="686" y="2315"/>
                  </a:lnTo>
                  <a:lnTo>
                    <a:pt x="683" y="2302"/>
                  </a:lnTo>
                  <a:lnTo>
                    <a:pt x="682" y="2290"/>
                  </a:lnTo>
                  <a:lnTo>
                    <a:pt x="681" y="2278"/>
                  </a:lnTo>
                  <a:lnTo>
                    <a:pt x="681" y="2266"/>
                  </a:lnTo>
                  <a:lnTo>
                    <a:pt x="683" y="2255"/>
                  </a:lnTo>
                  <a:lnTo>
                    <a:pt x="685" y="2245"/>
                  </a:lnTo>
                  <a:lnTo>
                    <a:pt x="688" y="2234"/>
                  </a:lnTo>
                  <a:lnTo>
                    <a:pt x="693" y="2224"/>
                  </a:lnTo>
                  <a:lnTo>
                    <a:pt x="698" y="2215"/>
                  </a:lnTo>
                  <a:lnTo>
                    <a:pt x="704" y="2206"/>
                  </a:lnTo>
                  <a:lnTo>
                    <a:pt x="711" y="2199"/>
                  </a:lnTo>
                  <a:lnTo>
                    <a:pt x="719" y="2192"/>
                  </a:lnTo>
                  <a:lnTo>
                    <a:pt x="728" y="2186"/>
                  </a:lnTo>
                  <a:lnTo>
                    <a:pt x="738" y="2181"/>
                  </a:lnTo>
                  <a:lnTo>
                    <a:pt x="738" y="2181"/>
                  </a:lnTo>
                  <a:lnTo>
                    <a:pt x="743" y="2179"/>
                  </a:lnTo>
                  <a:lnTo>
                    <a:pt x="748" y="2177"/>
                  </a:lnTo>
                  <a:lnTo>
                    <a:pt x="748" y="2177"/>
                  </a:lnTo>
                  <a:lnTo>
                    <a:pt x="748" y="2177"/>
                  </a:lnTo>
                  <a:lnTo>
                    <a:pt x="748" y="2177"/>
                  </a:lnTo>
                  <a:lnTo>
                    <a:pt x="748" y="2177"/>
                  </a:lnTo>
                  <a:lnTo>
                    <a:pt x="755" y="2176"/>
                  </a:lnTo>
                  <a:lnTo>
                    <a:pt x="762" y="2175"/>
                  </a:lnTo>
                  <a:lnTo>
                    <a:pt x="762" y="2175"/>
                  </a:lnTo>
                  <a:lnTo>
                    <a:pt x="774" y="2176"/>
                  </a:lnTo>
                  <a:lnTo>
                    <a:pt x="787" y="2180"/>
                  </a:lnTo>
                  <a:lnTo>
                    <a:pt x="801" y="2186"/>
                  </a:lnTo>
                  <a:lnTo>
                    <a:pt x="814" y="2194"/>
                  </a:lnTo>
                  <a:lnTo>
                    <a:pt x="828" y="2205"/>
                  </a:lnTo>
                  <a:lnTo>
                    <a:pt x="834" y="2212"/>
                  </a:lnTo>
                  <a:lnTo>
                    <a:pt x="839" y="2219"/>
                  </a:lnTo>
                  <a:lnTo>
                    <a:pt x="845" y="2226"/>
                  </a:lnTo>
                  <a:lnTo>
                    <a:pt x="850" y="2235"/>
                  </a:lnTo>
                  <a:lnTo>
                    <a:pt x="855" y="2245"/>
                  </a:lnTo>
                  <a:lnTo>
                    <a:pt x="860" y="2254"/>
                  </a:lnTo>
                  <a:lnTo>
                    <a:pt x="860" y="2254"/>
                  </a:lnTo>
                  <a:lnTo>
                    <a:pt x="864" y="2266"/>
                  </a:lnTo>
                  <a:lnTo>
                    <a:pt x="867" y="2278"/>
                  </a:lnTo>
                  <a:lnTo>
                    <a:pt x="869" y="2290"/>
                  </a:lnTo>
                  <a:lnTo>
                    <a:pt x="871" y="2301"/>
                  </a:lnTo>
                  <a:lnTo>
                    <a:pt x="871" y="2313"/>
                  </a:lnTo>
                  <a:lnTo>
                    <a:pt x="870" y="2324"/>
                  </a:lnTo>
                  <a:lnTo>
                    <a:pt x="869" y="2335"/>
                  </a:lnTo>
                  <a:lnTo>
                    <a:pt x="867" y="2347"/>
                  </a:lnTo>
                  <a:lnTo>
                    <a:pt x="865" y="2356"/>
                  </a:lnTo>
                  <a:lnTo>
                    <a:pt x="862" y="2366"/>
                  </a:lnTo>
                  <a:lnTo>
                    <a:pt x="858" y="2374"/>
                  </a:lnTo>
                  <a:lnTo>
                    <a:pt x="854" y="2383"/>
                  </a:lnTo>
                  <a:lnTo>
                    <a:pt x="850" y="2390"/>
                  </a:lnTo>
                  <a:lnTo>
                    <a:pt x="846" y="2396"/>
                  </a:lnTo>
                  <a:lnTo>
                    <a:pt x="841" y="2401"/>
                  </a:lnTo>
                  <a:lnTo>
                    <a:pt x="837" y="2405"/>
                  </a:lnTo>
                  <a:lnTo>
                    <a:pt x="837" y="2405"/>
                  </a:lnTo>
                  <a:close/>
                  <a:moveTo>
                    <a:pt x="1224" y="2221"/>
                  </a:moveTo>
                  <a:lnTo>
                    <a:pt x="1224" y="2221"/>
                  </a:lnTo>
                  <a:lnTo>
                    <a:pt x="1079" y="2290"/>
                  </a:lnTo>
                  <a:lnTo>
                    <a:pt x="1079" y="2290"/>
                  </a:lnTo>
                  <a:lnTo>
                    <a:pt x="1092" y="2262"/>
                  </a:lnTo>
                  <a:lnTo>
                    <a:pt x="1107" y="2229"/>
                  </a:lnTo>
                  <a:lnTo>
                    <a:pt x="1113" y="2211"/>
                  </a:lnTo>
                  <a:lnTo>
                    <a:pt x="1120" y="2191"/>
                  </a:lnTo>
                  <a:lnTo>
                    <a:pt x="1125" y="2169"/>
                  </a:lnTo>
                  <a:lnTo>
                    <a:pt x="1132" y="2148"/>
                  </a:lnTo>
                  <a:lnTo>
                    <a:pt x="1132" y="2148"/>
                  </a:lnTo>
                  <a:lnTo>
                    <a:pt x="1156" y="2163"/>
                  </a:lnTo>
                  <a:lnTo>
                    <a:pt x="1169" y="2170"/>
                  </a:lnTo>
                  <a:lnTo>
                    <a:pt x="1181" y="2180"/>
                  </a:lnTo>
                  <a:lnTo>
                    <a:pt x="1192" y="2189"/>
                  </a:lnTo>
                  <a:lnTo>
                    <a:pt x="1204" y="2198"/>
                  </a:lnTo>
                  <a:lnTo>
                    <a:pt x="1214" y="2210"/>
                  </a:lnTo>
                  <a:lnTo>
                    <a:pt x="1224" y="2221"/>
                  </a:lnTo>
                  <a:lnTo>
                    <a:pt x="1224" y="2221"/>
                  </a:lnTo>
                  <a:close/>
                  <a:moveTo>
                    <a:pt x="1649" y="2014"/>
                  </a:moveTo>
                  <a:lnTo>
                    <a:pt x="1649" y="2014"/>
                  </a:lnTo>
                  <a:lnTo>
                    <a:pt x="1507" y="2083"/>
                  </a:lnTo>
                  <a:lnTo>
                    <a:pt x="1507" y="2083"/>
                  </a:lnTo>
                  <a:lnTo>
                    <a:pt x="1521" y="2053"/>
                  </a:lnTo>
                  <a:lnTo>
                    <a:pt x="1528" y="2037"/>
                  </a:lnTo>
                  <a:lnTo>
                    <a:pt x="1536" y="2018"/>
                  </a:lnTo>
                  <a:lnTo>
                    <a:pt x="1543" y="1998"/>
                  </a:lnTo>
                  <a:lnTo>
                    <a:pt x="1549" y="1978"/>
                  </a:lnTo>
                  <a:lnTo>
                    <a:pt x="1555" y="1955"/>
                  </a:lnTo>
                  <a:lnTo>
                    <a:pt x="1560" y="1933"/>
                  </a:lnTo>
                  <a:lnTo>
                    <a:pt x="1560" y="1933"/>
                  </a:lnTo>
                  <a:lnTo>
                    <a:pt x="1573" y="1940"/>
                  </a:lnTo>
                  <a:lnTo>
                    <a:pt x="1585" y="1948"/>
                  </a:lnTo>
                  <a:lnTo>
                    <a:pt x="1597" y="1956"/>
                  </a:lnTo>
                  <a:lnTo>
                    <a:pt x="1609" y="1967"/>
                  </a:lnTo>
                  <a:lnTo>
                    <a:pt x="1620" y="1977"/>
                  </a:lnTo>
                  <a:lnTo>
                    <a:pt x="1630" y="1988"/>
                  </a:lnTo>
                  <a:lnTo>
                    <a:pt x="1640" y="2001"/>
                  </a:lnTo>
                  <a:lnTo>
                    <a:pt x="1649" y="2014"/>
                  </a:lnTo>
                  <a:lnTo>
                    <a:pt x="1649" y="2014"/>
                  </a:lnTo>
                  <a:close/>
                  <a:moveTo>
                    <a:pt x="1671" y="1858"/>
                  </a:moveTo>
                  <a:lnTo>
                    <a:pt x="1671" y="1858"/>
                  </a:lnTo>
                  <a:lnTo>
                    <a:pt x="1678" y="1871"/>
                  </a:lnTo>
                  <a:lnTo>
                    <a:pt x="1683" y="1882"/>
                  </a:lnTo>
                  <a:lnTo>
                    <a:pt x="1688" y="1892"/>
                  </a:lnTo>
                  <a:lnTo>
                    <a:pt x="1691" y="1904"/>
                  </a:lnTo>
                  <a:lnTo>
                    <a:pt x="1696" y="1923"/>
                  </a:lnTo>
                  <a:lnTo>
                    <a:pt x="1699" y="1942"/>
                  </a:lnTo>
                  <a:lnTo>
                    <a:pt x="1700" y="1957"/>
                  </a:lnTo>
                  <a:lnTo>
                    <a:pt x="1699" y="1972"/>
                  </a:lnTo>
                  <a:lnTo>
                    <a:pt x="1697" y="1982"/>
                  </a:lnTo>
                  <a:lnTo>
                    <a:pt x="1696" y="1991"/>
                  </a:lnTo>
                  <a:lnTo>
                    <a:pt x="1696" y="1991"/>
                  </a:lnTo>
                  <a:lnTo>
                    <a:pt x="1670" y="2004"/>
                  </a:lnTo>
                  <a:lnTo>
                    <a:pt x="1670" y="2004"/>
                  </a:lnTo>
                  <a:lnTo>
                    <a:pt x="1659" y="1987"/>
                  </a:lnTo>
                  <a:lnTo>
                    <a:pt x="1648" y="1973"/>
                  </a:lnTo>
                  <a:lnTo>
                    <a:pt x="1636" y="1959"/>
                  </a:lnTo>
                  <a:lnTo>
                    <a:pt x="1622" y="1947"/>
                  </a:lnTo>
                  <a:lnTo>
                    <a:pt x="1608" y="1936"/>
                  </a:lnTo>
                  <a:lnTo>
                    <a:pt x="1594" y="1925"/>
                  </a:lnTo>
                  <a:lnTo>
                    <a:pt x="1579" y="1916"/>
                  </a:lnTo>
                  <a:lnTo>
                    <a:pt x="1564" y="1908"/>
                  </a:lnTo>
                  <a:lnTo>
                    <a:pt x="1564" y="1908"/>
                  </a:lnTo>
                  <a:lnTo>
                    <a:pt x="1568" y="1883"/>
                  </a:lnTo>
                  <a:lnTo>
                    <a:pt x="1570" y="1856"/>
                  </a:lnTo>
                  <a:lnTo>
                    <a:pt x="1570" y="1830"/>
                  </a:lnTo>
                  <a:lnTo>
                    <a:pt x="1570" y="1802"/>
                  </a:lnTo>
                  <a:lnTo>
                    <a:pt x="1570" y="1802"/>
                  </a:lnTo>
                  <a:lnTo>
                    <a:pt x="1587" y="1794"/>
                  </a:lnTo>
                  <a:lnTo>
                    <a:pt x="1587" y="1794"/>
                  </a:lnTo>
                  <a:lnTo>
                    <a:pt x="1591" y="1794"/>
                  </a:lnTo>
                  <a:lnTo>
                    <a:pt x="1597" y="1794"/>
                  </a:lnTo>
                  <a:lnTo>
                    <a:pt x="1607" y="1797"/>
                  </a:lnTo>
                  <a:lnTo>
                    <a:pt x="1617" y="1802"/>
                  </a:lnTo>
                  <a:lnTo>
                    <a:pt x="1629" y="1809"/>
                  </a:lnTo>
                  <a:lnTo>
                    <a:pt x="1636" y="1814"/>
                  </a:lnTo>
                  <a:lnTo>
                    <a:pt x="1643" y="1821"/>
                  </a:lnTo>
                  <a:lnTo>
                    <a:pt x="1649" y="1829"/>
                  </a:lnTo>
                  <a:lnTo>
                    <a:pt x="1656" y="1837"/>
                  </a:lnTo>
                  <a:lnTo>
                    <a:pt x="1663" y="1847"/>
                  </a:lnTo>
                  <a:lnTo>
                    <a:pt x="1671" y="1858"/>
                  </a:lnTo>
                  <a:lnTo>
                    <a:pt x="1671" y="1858"/>
                  </a:lnTo>
                  <a:close/>
                  <a:moveTo>
                    <a:pt x="1440" y="2116"/>
                  </a:moveTo>
                  <a:lnTo>
                    <a:pt x="1440" y="2116"/>
                  </a:lnTo>
                  <a:lnTo>
                    <a:pt x="1294" y="2186"/>
                  </a:lnTo>
                  <a:lnTo>
                    <a:pt x="1294" y="2186"/>
                  </a:lnTo>
                  <a:lnTo>
                    <a:pt x="1309" y="2157"/>
                  </a:lnTo>
                  <a:lnTo>
                    <a:pt x="1323" y="2122"/>
                  </a:lnTo>
                  <a:lnTo>
                    <a:pt x="1330" y="2102"/>
                  </a:lnTo>
                  <a:lnTo>
                    <a:pt x="1338" y="2083"/>
                  </a:lnTo>
                  <a:lnTo>
                    <a:pt x="1344" y="2062"/>
                  </a:lnTo>
                  <a:lnTo>
                    <a:pt x="1349" y="2041"/>
                  </a:lnTo>
                  <a:lnTo>
                    <a:pt x="1349" y="2041"/>
                  </a:lnTo>
                  <a:lnTo>
                    <a:pt x="1361" y="2047"/>
                  </a:lnTo>
                  <a:lnTo>
                    <a:pt x="1374" y="2055"/>
                  </a:lnTo>
                  <a:lnTo>
                    <a:pt x="1386" y="2063"/>
                  </a:lnTo>
                  <a:lnTo>
                    <a:pt x="1399" y="2073"/>
                  </a:lnTo>
                  <a:lnTo>
                    <a:pt x="1410" y="2082"/>
                  </a:lnTo>
                  <a:lnTo>
                    <a:pt x="1420" y="2092"/>
                  </a:lnTo>
                  <a:lnTo>
                    <a:pt x="1430" y="2104"/>
                  </a:lnTo>
                  <a:lnTo>
                    <a:pt x="1440" y="2116"/>
                  </a:lnTo>
                  <a:lnTo>
                    <a:pt x="1440" y="2116"/>
                  </a:lnTo>
                  <a:close/>
                  <a:moveTo>
                    <a:pt x="2698" y="1370"/>
                  </a:moveTo>
                  <a:lnTo>
                    <a:pt x="2698" y="1370"/>
                  </a:lnTo>
                  <a:lnTo>
                    <a:pt x="2680" y="1387"/>
                  </a:lnTo>
                  <a:lnTo>
                    <a:pt x="2660" y="1403"/>
                  </a:lnTo>
                  <a:lnTo>
                    <a:pt x="2639" y="1419"/>
                  </a:lnTo>
                  <a:lnTo>
                    <a:pt x="2618" y="1433"/>
                  </a:lnTo>
                  <a:lnTo>
                    <a:pt x="2571" y="1464"/>
                  </a:lnTo>
                  <a:lnTo>
                    <a:pt x="2519" y="1498"/>
                  </a:lnTo>
                  <a:lnTo>
                    <a:pt x="2519" y="1498"/>
                  </a:lnTo>
                  <a:lnTo>
                    <a:pt x="2481" y="1524"/>
                  </a:lnTo>
                  <a:lnTo>
                    <a:pt x="2439" y="1549"/>
                  </a:lnTo>
                  <a:lnTo>
                    <a:pt x="2397" y="1574"/>
                  </a:lnTo>
                  <a:lnTo>
                    <a:pt x="2353" y="1601"/>
                  </a:lnTo>
                  <a:lnTo>
                    <a:pt x="2260" y="1654"/>
                  </a:lnTo>
                  <a:lnTo>
                    <a:pt x="2162" y="1707"/>
                  </a:lnTo>
                  <a:lnTo>
                    <a:pt x="2060" y="1762"/>
                  </a:lnTo>
                  <a:lnTo>
                    <a:pt x="1956" y="1815"/>
                  </a:lnTo>
                  <a:lnTo>
                    <a:pt x="1850" y="1869"/>
                  </a:lnTo>
                  <a:lnTo>
                    <a:pt x="1745" y="1921"/>
                  </a:lnTo>
                  <a:lnTo>
                    <a:pt x="1745" y="1921"/>
                  </a:lnTo>
                  <a:lnTo>
                    <a:pt x="1741" y="1902"/>
                  </a:lnTo>
                  <a:lnTo>
                    <a:pt x="1734" y="1880"/>
                  </a:lnTo>
                  <a:lnTo>
                    <a:pt x="1724" y="1857"/>
                  </a:lnTo>
                  <a:lnTo>
                    <a:pt x="1719" y="1846"/>
                  </a:lnTo>
                  <a:lnTo>
                    <a:pt x="1712" y="1834"/>
                  </a:lnTo>
                  <a:lnTo>
                    <a:pt x="1712" y="1834"/>
                  </a:lnTo>
                  <a:lnTo>
                    <a:pt x="1703" y="1819"/>
                  </a:lnTo>
                  <a:lnTo>
                    <a:pt x="1692" y="1805"/>
                  </a:lnTo>
                  <a:lnTo>
                    <a:pt x="1682" y="1794"/>
                  </a:lnTo>
                  <a:lnTo>
                    <a:pt x="1673" y="1783"/>
                  </a:lnTo>
                  <a:lnTo>
                    <a:pt x="1673" y="1783"/>
                  </a:lnTo>
                  <a:lnTo>
                    <a:pt x="1777" y="1733"/>
                  </a:lnTo>
                  <a:lnTo>
                    <a:pt x="1882" y="1681"/>
                  </a:lnTo>
                  <a:lnTo>
                    <a:pt x="1985" y="1630"/>
                  </a:lnTo>
                  <a:lnTo>
                    <a:pt x="2086" y="1578"/>
                  </a:lnTo>
                  <a:lnTo>
                    <a:pt x="2183" y="1527"/>
                  </a:lnTo>
                  <a:lnTo>
                    <a:pt x="2276" y="1476"/>
                  </a:lnTo>
                  <a:lnTo>
                    <a:pt x="2361" y="1428"/>
                  </a:lnTo>
                  <a:lnTo>
                    <a:pt x="2440" y="1381"/>
                  </a:lnTo>
                  <a:lnTo>
                    <a:pt x="2440" y="1381"/>
                  </a:lnTo>
                  <a:lnTo>
                    <a:pt x="2480" y="1356"/>
                  </a:lnTo>
                  <a:lnTo>
                    <a:pt x="2514" y="1333"/>
                  </a:lnTo>
                  <a:lnTo>
                    <a:pt x="2544" y="1313"/>
                  </a:lnTo>
                  <a:lnTo>
                    <a:pt x="2570" y="1293"/>
                  </a:lnTo>
                  <a:lnTo>
                    <a:pt x="2592" y="1275"/>
                  </a:lnTo>
                  <a:lnTo>
                    <a:pt x="2610" y="1257"/>
                  </a:lnTo>
                  <a:lnTo>
                    <a:pt x="2626" y="1242"/>
                  </a:lnTo>
                  <a:lnTo>
                    <a:pt x="2638" y="1227"/>
                  </a:lnTo>
                  <a:lnTo>
                    <a:pt x="2648" y="1214"/>
                  </a:lnTo>
                  <a:lnTo>
                    <a:pt x="2655" y="1201"/>
                  </a:lnTo>
                  <a:lnTo>
                    <a:pt x="2659" y="1189"/>
                  </a:lnTo>
                  <a:lnTo>
                    <a:pt x="2660" y="1178"/>
                  </a:lnTo>
                  <a:lnTo>
                    <a:pt x="2660" y="1167"/>
                  </a:lnTo>
                  <a:lnTo>
                    <a:pt x="2658" y="1156"/>
                  </a:lnTo>
                  <a:lnTo>
                    <a:pt x="2654" y="1147"/>
                  </a:lnTo>
                  <a:lnTo>
                    <a:pt x="2649" y="1137"/>
                  </a:lnTo>
                  <a:lnTo>
                    <a:pt x="2649" y="1137"/>
                  </a:lnTo>
                  <a:lnTo>
                    <a:pt x="2648" y="1135"/>
                  </a:lnTo>
                  <a:lnTo>
                    <a:pt x="2645" y="1130"/>
                  </a:lnTo>
                  <a:lnTo>
                    <a:pt x="2637" y="1123"/>
                  </a:lnTo>
                  <a:lnTo>
                    <a:pt x="2632" y="1119"/>
                  </a:lnTo>
                  <a:lnTo>
                    <a:pt x="2626" y="1116"/>
                  </a:lnTo>
                  <a:lnTo>
                    <a:pt x="2619" y="1112"/>
                  </a:lnTo>
                  <a:lnTo>
                    <a:pt x="2610" y="1109"/>
                  </a:lnTo>
                  <a:lnTo>
                    <a:pt x="2600" y="1106"/>
                  </a:lnTo>
                  <a:lnTo>
                    <a:pt x="2589" y="1104"/>
                  </a:lnTo>
                  <a:lnTo>
                    <a:pt x="2576" y="1103"/>
                  </a:lnTo>
                  <a:lnTo>
                    <a:pt x="2561" y="1102"/>
                  </a:lnTo>
                  <a:lnTo>
                    <a:pt x="2545" y="1103"/>
                  </a:lnTo>
                  <a:lnTo>
                    <a:pt x="2526" y="1105"/>
                  </a:lnTo>
                  <a:lnTo>
                    <a:pt x="2526" y="1105"/>
                  </a:lnTo>
                  <a:lnTo>
                    <a:pt x="2497" y="1108"/>
                  </a:lnTo>
                  <a:lnTo>
                    <a:pt x="2468" y="1113"/>
                  </a:lnTo>
                  <a:lnTo>
                    <a:pt x="2438" y="1118"/>
                  </a:lnTo>
                  <a:lnTo>
                    <a:pt x="2407" y="1124"/>
                  </a:lnTo>
                  <a:lnTo>
                    <a:pt x="2377" y="1132"/>
                  </a:lnTo>
                  <a:lnTo>
                    <a:pt x="2345" y="1140"/>
                  </a:lnTo>
                  <a:lnTo>
                    <a:pt x="2312" y="1148"/>
                  </a:lnTo>
                  <a:lnTo>
                    <a:pt x="2279" y="1158"/>
                  </a:lnTo>
                  <a:lnTo>
                    <a:pt x="2279" y="1158"/>
                  </a:lnTo>
                  <a:lnTo>
                    <a:pt x="2200" y="1182"/>
                  </a:lnTo>
                  <a:lnTo>
                    <a:pt x="2115" y="1210"/>
                  </a:lnTo>
                  <a:lnTo>
                    <a:pt x="1920" y="1276"/>
                  </a:lnTo>
                  <a:lnTo>
                    <a:pt x="1694" y="1353"/>
                  </a:lnTo>
                  <a:lnTo>
                    <a:pt x="1439" y="1439"/>
                  </a:lnTo>
                  <a:lnTo>
                    <a:pt x="1439" y="1439"/>
                  </a:lnTo>
                  <a:lnTo>
                    <a:pt x="1344" y="1470"/>
                  </a:lnTo>
                  <a:lnTo>
                    <a:pt x="1249" y="1500"/>
                  </a:lnTo>
                  <a:lnTo>
                    <a:pt x="1154" y="1526"/>
                  </a:lnTo>
                  <a:lnTo>
                    <a:pt x="1060" y="1550"/>
                  </a:lnTo>
                  <a:lnTo>
                    <a:pt x="1014" y="1561"/>
                  </a:lnTo>
                  <a:lnTo>
                    <a:pt x="969" y="1571"/>
                  </a:lnTo>
                  <a:lnTo>
                    <a:pt x="923" y="1580"/>
                  </a:lnTo>
                  <a:lnTo>
                    <a:pt x="880" y="1589"/>
                  </a:lnTo>
                  <a:lnTo>
                    <a:pt x="837" y="1597"/>
                  </a:lnTo>
                  <a:lnTo>
                    <a:pt x="794" y="1603"/>
                  </a:lnTo>
                  <a:lnTo>
                    <a:pt x="752" y="1609"/>
                  </a:lnTo>
                  <a:lnTo>
                    <a:pt x="712" y="1613"/>
                  </a:lnTo>
                  <a:lnTo>
                    <a:pt x="673" y="1618"/>
                  </a:lnTo>
                  <a:lnTo>
                    <a:pt x="636" y="1621"/>
                  </a:lnTo>
                  <a:lnTo>
                    <a:pt x="599" y="1623"/>
                  </a:lnTo>
                  <a:lnTo>
                    <a:pt x="565" y="1623"/>
                  </a:lnTo>
                  <a:lnTo>
                    <a:pt x="531" y="1623"/>
                  </a:lnTo>
                  <a:lnTo>
                    <a:pt x="500" y="1621"/>
                  </a:lnTo>
                  <a:lnTo>
                    <a:pt x="470" y="1618"/>
                  </a:lnTo>
                  <a:lnTo>
                    <a:pt x="441" y="1613"/>
                  </a:lnTo>
                  <a:lnTo>
                    <a:pt x="415" y="1608"/>
                  </a:lnTo>
                  <a:lnTo>
                    <a:pt x="392" y="1602"/>
                  </a:lnTo>
                  <a:lnTo>
                    <a:pt x="370" y="1594"/>
                  </a:lnTo>
                  <a:lnTo>
                    <a:pt x="349" y="1585"/>
                  </a:lnTo>
                  <a:lnTo>
                    <a:pt x="341" y="1579"/>
                  </a:lnTo>
                  <a:lnTo>
                    <a:pt x="333" y="1573"/>
                  </a:lnTo>
                  <a:lnTo>
                    <a:pt x="325" y="1567"/>
                  </a:lnTo>
                  <a:lnTo>
                    <a:pt x="317" y="1561"/>
                  </a:lnTo>
                  <a:lnTo>
                    <a:pt x="311" y="1555"/>
                  </a:lnTo>
                  <a:lnTo>
                    <a:pt x="305" y="1547"/>
                  </a:lnTo>
                  <a:lnTo>
                    <a:pt x="300" y="1540"/>
                  </a:lnTo>
                  <a:lnTo>
                    <a:pt x="295" y="1532"/>
                  </a:lnTo>
                  <a:lnTo>
                    <a:pt x="295" y="1532"/>
                  </a:lnTo>
                  <a:lnTo>
                    <a:pt x="291" y="1524"/>
                  </a:lnTo>
                  <a:lnTo>
                    <a:pt x="289" y="1515"/>
                  </a:lnTo>
                  <a:lnTo>
                    <a:pt x="286" y="1505"/>
                  </a:lnTo>
                  <a:lnTo>
                    <a:pt x="286" y="1496"/>
                  </a:lnTo>
                  <a:lnTo>
                    <a:pt x="288" y="1487"/>
                  </a:lnTo>
                  <a:lnTo>
                    <a:pt x="291" y="1477"/>
                  </a:lnTo>
                  <a:lnTo>
                    <a:pt x="295" y="1467"/>
                  </a:lnTo>
                  <a:lnTo>
                    <a:pt x="300" y="1458"/>
                  </a:lnTo>
                  <a:lnTo>
                    <a:pt x="308" y="1447"/>
                  </a:lnTo>
                  <a:lnTo>
                    <a:pt x="317" y="1436"/>
                  </a:lnTo>
                  <a:lnTo>
                    <a:pt x="329" y="1425"/>
                  </a:lnTo>
                  <a:lnTo>
                    <a:pt x="342" y="1413"/>
                  </a:lnTo>
                  <a:lnTo>
                    <a:pt x="357" y="1400"/>
                  </a:lnTo>
                  <a:lnTo>
                    <a:pt x="374" y="1387"/>
                  </a:lnTo>
                  <a:lnTo>
                    <a:pt x="394" y="1372"/>
                  </a:lnTo>
                  <a:lnTo>
                    <a:pt x="415" y="1358"/>
                  </a:lnTo>
                  <a:lnTo>
                    <a:pt x="415" y="1358"/>
                  </a:lnTo>
                  <a:lnTo>
                    <a:pt x="481" y="1319"/>
                  </a:lnTo>
                  <a:lnTo>
                    <a:pt x="555" y="1276"/>
                  </a:lnTo>
                  <a:lnTo>
                    <a:pt x="655" y="1220"/>
                  </a:lnTo>
                  <a:lnTo>
                    <a:pt x="655" y="1220"/>
                  </a:lnTo>
                  <a:lnTo>
                    <a:pt x="714" y="1188"/>
                  </a:lnTo>
                  <a:lnTo>
                    <a:pt x="811" y="1139"/>
                  </a:lnTo>
                  <a:lnTo>
                    <a:pt x="928" y="1079"/>
                  </a:lnTo>
                  <a:lnTo>
                    <a:pt x="1048" y="1019"/>
                  </a:lnTo>
                  <a:lnTo>
                    <a:pt x="1048" y="1019"/>
                  </a:lnTo>
                  <a:lnTo>
                    <a:pt x="1127" y="981"/>
                  </a:lnTo>
                  <a:lnTo>
                    <a:pt x="1242" y="929"/>
                  </a:lnTo>
                  <a:lnTo>
                    <a:pt x="1431" y="840"/>
                  </a:lnTo>
                  <a:lnTo>
                    <a:pt x="1431" y="840"/>
                  </a:lnTo>
                  <a:lnTo>
                    <a:pt x="1484" y="814"/>
                  </a:lnTo>
                  <a:lnTo>
                    <a:pt x="1559" y="775"/>
                  </a:lnTo>
                  <a:lnTo>
                    <a:pt x="1633" y="736"/>
                  </a:lnTo>
                  <a:lnTo>
                    <a:pt x="1687" y="706"/>
                  </a:lnTo>
                  <a:lnTo>
                    <a:pt x="1687" y="706"/>
                  </a:lnTo>
                  <a:lnTo>
                    <a:pt x="1722" y="684"/>
                  </a:lnTo>
                  <a:lnTo>
                    <a:pt x="1739" y="673"/>
                  </a:lnTo>
                  <a:lnTo>
                    <a:pt x="1753" y="662"/>
                  </a:lnTo>
                  <a:lnTo>
                    <a:pt x="1767" y="652"/>
                  </a:lnTo>
                  <a:lnTo>
                    <a:pt x="1780" y="640"/>
                  </a:lnTo>
                  <a:lnTo>
                    <a:pt x="1791" y="629"/>
                  </a:lnTo>
                  <a:lnTo>
                    <a:pt x="1800" y="619"/>
                  </a:lnTo>
                  <a:lnTo>
                    <a:pt x="1809" y="607"/>
                  </a:lnTo>
                  <a:lnTo>
                    <a:pt x="1816" y="596"/>
                  </a:lnTo>
                  <a:lnTo>
                    <a:pt x="1821" y="585"/>
                  </a:lnTo>
                  <a:lnTo>
                    <a:pt x="1824" y="573"/>
                  </a:lnTo>
                  <a:lnTo>
                    <a:pt x="1826" y="561"/>
                  </a:lnTo>
                  <a:lnTo>
                    <a:pt x="1825" y="549"/>
                  </a:lnTo>
                  <a:lnTo>
                    <a:pt x="1823" y="537"/>
                  </a:lnTo>
                  <a:lnTo>
                    <a:pt x="1819" y="524"/>
                  </a:lnTo>
                  <a:lnTo>
                    <a:pt x="1819" y="524"/>
                  </a:lnTo>
                  <a:lnTo>
                    <a:pt x="1814" y="513"/>
                  </a:lnTo>
                  <a:lnTo>
                    <a:pt x="1807" y="502"/>
                  </a:lnTo>
                  <a:lnTo>
                    <a:pt x="1798" y="493"/>
                  </a:lnTo>
                  <a:lnTo>
                    <a:pt x="1788" y="485"/>
                  </a:lnTo>
                  <a:lnTo>
                    <a:pt x="1776" y="479"/>
                  </a:lnTo>
                  <a:lnTo>
                    <a:pt x="1761" y="473"/>
                  </a:lnTo>
                  <a:lnTo>
                    <a:pt x="1745" y="469"/>
                  </a:lnTo>
                  <a:lnTo>
                    <a:pt x="1725" y="467"/>
                  </a:lnTo>
                  <a:lnTo>
                    <a:pt x="1704" y="467"/>
                  </a:lnTo>
                  <a:lnTo>
                    <a:pt x="1680" y="468"/>
                  </a:lnTo>
                  <a:lnTo>
                    <a:pt x="1653" y="473"/>
                  </a:lnTo>
                  <a:lnTo>
                    <a:pt x="1623" y="479"/>
                  </a:lnTo>
                  <a:lnTo>
                    <a:pt x="1590" y="487"/>
                  </a:lnTo>
                  <a:lnTo>
                    <a:pt x="1553" y="498"/>
                  </a:lnTo>
                  <a:lnTo>
                    <a:pt x="1514" y="512"/>
                  </a:lnTo>
                  <a:lnTo>
                    <a:pt x="1471" y="527"/>
                  </a:lnTo>
                  <a:lnTo>
                    <a:pt x="1471" y="527"/>
                  </a:lnTo>
                  <a:lnTo>
                    <a:pt x="1406" y="555"/>
                  </a:lnTo>
                  <a:lnTo>
                    <a:pt x="1406" y="555"/>
                  </a:lnTo>
                  <a:lnTo>
                    <a:pt x="1371" y="569"/>
                  </a:lnTo>
                  <a:lnTo>
                    <a:pt x="1350" y="581"/>
                  </a:lnTo>
                  <a:lnTo>
                    <a:pt x="1341" y="586"/>
                  </a:lnTo>
                  <a:lnTo>
                    <a:pt x="1339" y="588"/>
                  </a:lnTo>
                  <a:lnTo>
                    <a:pt x="1339" y="588"/>
                  </a:lnTo>
                  <a:lnTo>
                    <a:pt x="1327" y="598"/>
                  </a:lnTo>
                  <a:lnTo>
                    <a:pt x="1314" y="611"/>
                  </a:lnTo>
                  <a:lnTo>
                    <a:pt x="1296" y="630"/>
                  </a:lnTo>
                  <a:lnTo>
                    <a:pt x="1276" y="655"/>
                  </a:lnTo>
                  <a:lnTo>
                    <a:pt x="1252" y="687"/>
                  </a:lnTo>
                  <a:lnTo>
                    <a:pt x="1240" y="705"/>
                  </a:lnTo>
                  <a:lnTo>
                    <a:pt x="1226" y="726"/>
                  </a:lnTo>
                  <a:lnTo>
                    <a:pt x="1212" y="747"/>
                  </a:lnTo>
                  <a:lnTo>
                    <a:pt x="1199" y="772"/>
                  </a:lnTo>
                  <a:lnTo>
                    <a:pt x="1199" y="772"/>
                  </a:lnTo>
                  <a:lnTo>
                    <a:pt x="1202" y="761"/>
                  </a:lnTo>
                  <a:lnTo>
                    <a:pt x="1207" y="746"/>
                  </a:lnTo>
                  <a:lnTo>
                    <a:pt x="1216" y="727"/>
                  </a:lnTo>
                  <a:lnTo>
                    <a:pt x="1231" y="702"/>
                  </a:lnTo>
                  <a:lnTo>
                    <a:pt x="1250" y="671"/>
                  </a:lnTo>
                  <a:lnTo>
                    <a:pt x="1262" y="654"/>
                  </a:lnTo>
                  <a:lnTo>
                    <a:pt x="1277" y="634"/>
                  </a:lnTo>
                  <a:lnTo>
                    <a:pt x="1292" y="615"/>
                  </a:lnTo>
                  <a:lnTo>
                    <a:pt x="1311" y="592"/>
                  </a:lnTo>
                  <a:lnTo>
                    <a:pt x="1311" y="592"/>
                  </a:lnTo>
                  <a:lnTo>
                    <a:pt x="1308" y="593"/>
                  </a:lnTo>
                  <a:lnTo>
                    <a:pt x="1298" y="594"/>
                  </a:lnTo>
                  <a:lnTo>
                    <a:pt x="1280" y="599"/>
                  </a:lnTo>
                  <a:lnTo>
                    <a:pt x="1255" y="608"/>
                  </a:lnTo>
                  <a:lnTo>
                    <a:pt x="1240" y="615"/>
                  </a:lnTo>
                  <a:lnTo>
                    <a:pt x="1223" y="623"/>
                  </a:lnTo>
                  <a:lnTo>
                    <a:pt x="1205" y="632"/>
                  </a:lnTo>
                  <a:lnTo>
                    <a:pt x="1183" y="643"/>
                  </a:lnTo>
                  <a:lnTo>
                    <a:pt x="1161" y="657"/>
                  </a:lnTo>
                  <a:lnTo>
                    <a:pt x="1137" y="673"/>
                  </a:lnTo>
                  <a:lnTo>
                    <a:pt x="1110" y="691"/>
                  </a:lnTo>
                  <a:lnTo>
                    <a:pt x="1081" y="711"/>
                  </a:lnTo>
                  <a:lnTo>
                    <a:pt x="1081" y="711"/>
                  </a:lnTo>
                  <a:lnTo>
                    <a:pt x="1094" y="699"/>
                  </a:lnTo>
                  <a:lnTo>
                    <a:pt x="1112" y="685"/>
                  </a:lnTo>
                  <a:lnTo>
                    <a:pt x="1136" y="667"/>
                  </a:lnTo>
                  <a:lnTo>
                    <a:pt x="1167" y="647"/>
                  </a:lnTo>
                  <a:lnTo>
                    <a:pt x="1184" y="635"/>
                  </a:lnTo>
                  <a:lnTo>
                    <a:pt x="1205" y="624"/>
                  </a:lnTo>
                  <a:lnTo>
                    <a:pt x="1226" y="613"/>
                  </a:lnTo>
                  <a:lnTo>
                    <a:pt x="1250" y="601"/>
                  </a:lnTo>
                  <a:lnTo>
                    <a:pt x="1275" y="590"/>
                  </a:lnTo>
                  <a:lnTo>
                    <a:pt x="1303" y="579"/>
                  </a:lnTo>
                  <a:lnTo>
                    <a:pt x="1303" y="579"/>
                  </a:lnTo>
                  <a:lnTo>
                    <a:pt x="1299" y="578"/>
                  </a:lnTo>
                  <a:lnTo>
                    <a:pt x="1288" y="576"/>
                  </a:lnTo>
                  <a:lnTo>
                    <a:pt x="1271" y="574"/>
                  </a:lnTo>
                  <a:lnTo>
                    <a:pt x="1259" y="576"/>
                  </a:lnTo>
                  <a:lnTo>
                    <a:pt x="1246" y="577"/>
                  </a:lnTo>
                  <a:lnTo>
                    <a:pt x="1229" y="579"/>
                  </a:lnTo>
                  <a:lnTo>
                    <a:pt x="1212" y="582"/>
                  </a:lnTo>
                  <a:lnTo>
                    <a:pt x="1192" y="586"/>
                  </a:lnTo>
                  <a:lnTo>
                    <a:pt x="1171" y="592"/>
                  </a:lnTo>
                  <a:lnTo>
                    <a:pt x="1147" y="600"/>
                  </a:lnTo>
                  <a:lnTo>
                    <a:pt x="1121" y="611"/>
                  </a:lnTo>
                  <a:lnTo>
                    <a:pt x="1092" y="623"/>
                  </a:lnTo>
                  <a:lnTo>
                    <a:pt x="1063" y="637"/>
                  </a:lnTo>
                  <a:lnTo>
                    <a:pt x="1063" y="637"/>
                  </a:lnTo>
                  <a:lnTo>
                    <a:pt x="1078" y="627"/>
                  </a:lnTo>
                  <a:lnTo>
                    <a:pt x="1096" y="617"/>
                  </a:lnTo>
                  <a:lnTo>
                    <a:pt x="1120" y="604"/>
                  </a:lnTo>
                  <a:lnTo>
                    <a:pt x="1136" y="598"/>
                  </a:lnTo>
                  <a:lnTo>
                    <a:pt x="1151" y="592"/>
                  </a:lnTo>
                  <a:lnTo>
                    <a:pt x="1169" y="586"/>
                  </a:lnTo>
                  <a:lnTo>
                    <a:pt x="1188" y="580"/>
                  </a:lnTo>
                  <a:lnTo>
                    <a:pt x="1209" y="574"/>
                  </a:lnTo>
                  <a:lnTo>
                    <a:pt x="1231" y="570"/>
                  </a:lnTo>
                  <a:lnTo>
                    <a:pt x="1253" y="566"/>
                  </a:lnTo>
                  <a:lnTo>
                    <a:pt x="1277" y="564"/>
                  </a:lnTo>
                  <a:lnTo>
                    <a:pt x="1277" y="564"/>
                  </a:lnTo>
                  <a:lnTo>
                    <a:pt x="1302" y="563"/>
                  </a:lnTo>
                  <a:lnTo>
                    <a:pt x="1325" y="561"/>
                  </a:lnTo>
                  <a:lnTo>
                    <a:pt x="1349" y="557"/>
                  </a:lnTo>
                  <a:lnTo>
                    <a:pt x="1349" y="557"/>
                  </a:lnTo>
                  <a:lnTo>
                    <a:pt x="1359" y="555"/>
                  </a:lnTo>
                  <a:lnTo>
                    <a:pt x="1372" y="551"/>
                  </a:lnTo>
                  <a:lnTo>
                    <a:pt x="1397" y="540"/>
                  </a:lnTo>
                  <a:lnTo>
                    <a:pt x="1448" y="521"/>
                  </a:lnTo>
                  <a:lnTo>
                    <a:pt x="1448" y="521"/>
                  </a:lnTo>
                  <a:lnTo>
                    <a:pt x="1494" y="501"/>
                  </a:lnTo>
                  <a:lnTo>
                    <a:pt x="1539" y="486"/>
                  </a:lnTo>
                  <a:lnTo>
                    <a:pt x="1579" y="474"/>
                  </a:lnTo>
                  <a:lnTo>
                    <a:pt x="1615" y="464"/>
                  </a:lnTo>
                  <a:lnTo>
                    <a:pt x="1649" y="456"/>
                  </a:lnTo>
                  <a:lnTo>
                    <a:pt x="1679" y="452"/>
                  </a:lnTo>
                  <a:lnTo>
                    <a:pt x="1707" y="449"/>
                  </a:lnTo>
                  <a:lnTo>
                    <a:pt x="1730" y="448"/>
                  </a:lnTo>
                  <a:lnTo>
                    <a:pt x="1730" y="448"/>
                  </a:lnTo>
                  <a:lnTo>
                    <a:pt x="1750" y="449"/>
                  </a:lnTo>
                  <a:lnTo>
                    <a:pt x="1767" y="451"/>
                  </a:lnTo>
                  <a:lnTo>
                    <a:pt x="1784" y="455"/>
                  </a:lnTo>
                  <a:lnTo>
                    <a:pt x="1798" y="461"/>
                  </a:lnTo>
                  <a:lnTo>
                    <a:pt x="1806" y="464"/>
                  </a:lnTo>
                  <a:lnTo>
                    <a:pt x="1813" y="468"/>
                  </a:lnTo>
                  <a:lnTo>
                    <a:pt x="1819" y="474"/>
                  </a:lnTo>
                  <a:lnTo>
                    <a:pt x="1824" y="479"/>
                  </a:lnTo>
                  <a:lnTo>
                    <a:pt x="1830" y="485"/>
                  </a:lnTo>
                  <a:lnTo>
                    <a:pt x="1834" y="491"/>
                  </a:lnTo>
                  <a:lnTo>
                    <a:pt x="1840" y="498"/>
                  </a:lnTo>
                  <a:lnTo>
                    <a:pt x="1844" y="507"/>
                  </a:lnTo>
                  <a:lnTo>
                    <a:pt x="1844" y="507"/>
                  </a:lnTo>
                  <a:lnTo>
                    <a:pt x="1851" y="523"/>
                  </a:lnTo>
                  <a:lnTo>
                    <a:pt x="1856" y="539"/>
                  </a:lnTo>
                  <a:lnTo>
                    <a:pt x="1857" y="547"/>
                  </a:lnTo>
                  <a:lnTo>
                    <a:pt x="1858" y="555"/>
                  </a:lnTo>
                  <a:lnTo>
                    <a:pt x="1858" y="563"/>
                  </a:lnTo>
                  <a:lnTo>
                    <a:pt x="1858" y="572"/>
                  </a:lnTo>
                  <a:lnTo>
                    <a:pt x="1856" y="581"/>
                  </a:lnTo>
                  <a:lnTo>
                    <a:pt x="1854" y="589"/>
                  </a:lnTo>
                  <a:lnTo>
                    <a:pt x="1852" y="597"/>
                  </a:lnTo>
                  <a:lnTo>
                    <a:pt x="1848" y="605"/>
                  </a:lnTo>
                  <a:lnTo>
                    <a:pt x="1844" y="615"/>
                  </a:lnTo>
                  <a:lnTo>
                    <a:pt x="1839" y="623"/>
                  </a:lnTo>
                  <a:lnTo>
                    <a:pt x="1832" y="632"/>
                  </a:lnTo>
                  <a:lnTo>
                    <a:pt x="1825" y="641"/>
                  </a:lnTo>
                  <a:lnTo>
                    <a:pt x="1808" y="660"/>
                  </a:lnTo>
                  <a:lnTo>
                    <a:pt x="1787" y="678"/>
                  </a:lnTo>
                  <a:lnTo>
                    <a:pt x="1761" y="699"/>
                  </a:lnTo>
                  <a:lnTo>
                    <a:pt x="1732" y="720"/>
                  </a:lnTo>
                  <a:lnTo>
                    <a:pt x="1698" y="741"/>
                  </a:lnTo>
                  <a:lnTo>
                    <a:pt x="1659" y="765"/>
                  </a:lnTo>
                  <a:lnTo>
                    <a:pt x="1616" y="789"/>
                  </a:lnTo>
                  <a:lnTo>
                    <a:pt x="1567" y="813"/>
                  </a:lnTo>
                  <a:lnTo>
                    <a:pt x="1567" y="813"/>
                  </a:lnTo>
                  <a:lnTo>
                    <a:pt x="921" y="1140"/>
                  </a:lnTo>
                  <a:lnTo>
                    <a:pt x="921" y="1140"/>
                  </a:lnTo>
                  <a:lnTo>
                    <a:pt x="821" y="1191"/>
                  </a:lnTo>
                  <a:lnTo>
                    <a:pt x="732" y="1240"/>
                  </a:lnTo>
                  <a:lnTo>
                    <a:pt x="654" y="1283"/>
                  </a:lnTo>
                  <a:lnTo>
                    <a:pt x="588" y="1321"/>
                  </a:lnTo>
                  <a:lnTo>
                    <a:pt x="536" y="1352"/>
                  </a:lnTo>
                  <a:lnTo>
                    <a:pt x="497" y="1376"/>
                  </a:lnTo>
                  <a:lnTo>
                    <a:pt x="464" y="1396"/>
                  </a:lnTo>
                  <a:lnTo>
                    <a:pt x="464" y="1396"/>
                  </a:lnTo>
                  <a:lnTo>
                    <a:pt x="438" y="1414"/>
                  </a:lnTo>
                  <a:lnTo>
                    <a:pt x="416" y="1429"/>
                  </a:lnTo>
                  <a:lnTo>
                    <a:pt x="400" y="1444"/>
                  </a:lnTo>
                  <a:lnTo>
                    <a:pt x="387" y="1456"/>
                  </a:lnTo>
                  <a:lnTo>
                    <a:pt x="378" y="1466"/>
                  </a:lnTo>
                  <a:lnTo>
                    <a:pt x="375" y="1471"/>
                  </a:lnTo>
                  <a:lnTo>
                    <a:pt x="373" y="1475"/>
                  </a:lnTo>
                  <a:lnTo>
                    <a:pt x="372" y="1480"/>
                  </a:lnTo>
                  <a:lnTo>
                    <a:pt x="372" y="1484"/>
                  </a:lnTo>
                  <a:lnTo>
                    <a:pt x="372" y="1488"/>
                  </a:lnTo>
                  <a:lnTo>
                    <a:pt x="373" y="1492"/>
                  </a:lnTo>
                  <a:lnTo>
                    <a:pt x="373" y="1492"/>
                  </a:lnTo>
                  <a:lnTo>
                    <a:pt x="377" y="1498"/>
                  </a:lnTo>
                  <a:lnTo>
                    <a:pt x="381" y="1505"/>
                  </a:lnTo>
                  <a:lnTo>
                    <a:pt x="387" y="1510"/>
                  </a:lnTo>
                  <a:lnTo>
                    <a:pt x="395" y="1516"/>
                  </a:lnTo>
                  <a:lnTo>
                    <a:pt x="404" y="1520"/>
                  </a:lnTo>
                  <a:lnTo>
                    <a:pt x="415" y="1524"/>
                  </a:lnTo>
                  <a:lnTo>
                    <a:pt x="429" y="1527"/>
                  </a:lnTo>
                  <a:lnTo>
                    <a:pt x="444" y="1529"/>
                  </a:lnTo>
                  <a:lnTo>
                    <a:pt x="462" y="1530"/>
                  </a:lnTo>
                  <a:lnTo>
                    <a:pt x="482" y="1531"/>
                  </a:lnTo>
                  <a:lnTo>
                    <a:pt x="505" y="1531"/>
                  </a:lnTo>
                  <a:lnTo>
                    <a:pt x="532" y="1531"/>
                  </a:lnTo>
                  <a:lnTo>
                    <a:pt x="593" y="1527"/>
                  </a:lnTo>
                  <a:lnTo>
                    <a:pt x="668" y="1521"/>
                  </a:lnTo>
                  <a:lnTo>
                    <a:pt x="668" y="1521"/>
                  </a:lnTo>
                  <a:lnTo>
                    <a:pt x="708" y="1516"/>
                  </a:lnTo>
                  <a:lnTo>
                    <a:pt x="747" y="1510"/>
                  </a:lnTo>
                  <a:lnTo>
                    <a:pt x="788" y="1505"/>
                  </a:lnTo>
                  <a:lnTo>
                    <a:pt x="831" y="1498"/>
                  </a:lnTo>
                  <a:lnTo>
                    <a:pt x="873" y="1491"/>
                  </a:lnTo>
                  <a:lnTo>
                    <a:pt x="916" y="1483"/>
                  </a:lnTo>
                  <a:lnTo>
                    <a:pt x="961" y="1473"/>
                  </a:lnTo>
                  <a:lnTo>
                    <a:pt x="1006" y="1463"/>
                  </a:lnTo>
                  <a:lnTo>
                    <a:pt x="1052" y="1452"/>
                  </a:lnTo>
                  <a:lnTo>
                    <a:pt x="1100" y="1439"/>
                  </a:lnTo>
                  <a:lnTo>
                    <a:pt x="1147" y="1427"/>
                  </a:lnTo>
                  <a:lnTo>
                    <a:pt x="1197" y="1413"/>
                  </a:lnTo>
                  <a:lnTo>
                    <a:pt x="1246" y="1398"/>
                  </a:lnTo>
                  <a:lnTo>
                    <a:pt x="1298" y="1383"/>
                  </a:lnTo>
                  <a:lnTo>
                    <a:pt x="1349" y="1365"/>
                  </a:lnTo>
                  <a:lnTo>
                    <a:pt x="1403" y="1348"/>
                  </a:lnTo>
                  <a:lnTo>
                    <a:pt x="1403" y="1348"/>
                  </a:lnTo>
                  <a:lnTo>
                    <a:pt x="1536" y="1302"/>
                  </a:lnTo>
                  <a:lnTo>
                    <a:pt x="1661" y="1258"/>
                  </a:lnTo>
                  <a:lnTo>
                    <a:pt x="1889" y="1178"/>
                  </a:lnTo>
                  <a:lnTo>
                    <a:pt x="1992" y="1143"/>
                  </a:lnTo>
                  <a:lnTo>
                    <a:pt x="2088" y="1111"/>
                  </a:lnTo>
                  <a:lnTo>
                    <a:pt x="2176" y="1083"/>
                  </a:lnTo>
                  <a:lnTo>
                    <a:pt x="2256" y="1060"/>
                  </a:lnTo>
                  <a:lnTo>
                    <a:pt x="2256" y="1060"/>
                  </a:lnTo>
                  <a:lnTo>
                    <a:pt x="2311" y="1045"/>
                  </a:lnTo>
                  <a:lnTo>
                    <a:pt x="2362" y="1032"/>
                  </a:lnTo>
                  <a:lnTo>
                    <a:pt x="2412" y="1020"/>
                  </a:lnTo>
                  <a:lnTo>
                    <a:pt x="2458" y="1010"/>
                  </a:lnTo>
                  <a:lnTo>
                    <a:pt x="2502" y="1002"/>
                  </a:lnTo>
                  <a:lnTo>
                    <a:pt x="2546" y="997"/>
                  </a:lnTo>
                  <a:lnTo>
                    <a:pt x="2566" y="995"/>
                  </a:lnTo>
                  <a:lnTo>
                    <a:pt x="2587" y="994"/>
                  </a:lnTo>
                  <a:lnTo>
                    <a:pt x="2607" y="993"/>
                  </a:lnTo>
                  <a:lnTo>
                    <a:pt x="2628" y="993"/>
                  </a:lnTo>
                  <a:lnTo>
                    <a:pt x="2628" y="993"/>
                  </a:lnTo>
                  <a:lnTo>
                    <a:pt x="2632" y="993"/>
                  </a:lnTo>
                  <a:lnTo>
                    <a:pt x="2645" y="995"/>
                  </a:lnTo>
                  <a:lnTo>
                    <a:pt x="2662" y="999"/>
                  </a:lnTo>
                  <a:lnTo>
                    <a:pt x="2673" y="1002"/>
                  </a:lnTo>
                  <a:lnTo>
                    <a:pt x="2685" y="1007"/>
                  </a:lnTo>
                  <a:lnTo>
                    <a:pt x="2696" y="1012"/>
                  </a:lnTo>
                  <a:lnTo>
                    <a:pt x="2708" y="1018"/>
                  </a:lnTo>
                  <a:lnTo>
                    <a:pt x="2721" y="1026"/>
                  </a:lnTo>
                  <a:lnTo>
                    <a:pt x="2733" y="1036"/>
                  </a:lnTo>
                  <a:lnTo>
                    <a:pt x="2744" y="1047"/>
                  </a:lnTo>
                  <a:lnTo>
                    <a:pt x="2756" y="1060"/>
                  </a:lnTo>
                  <a:lnTo>
                    <a:pt x="2766" y="1075"/>
                  </a:lnTo>
                  <a:lnTo>
                    <a:pt x="2774" y="1091"/>
                  </a:lnTo>
                  <a:lnTo>
                    <a:pt x="2774" y="1091"/>
                  </a:lnTo>
                  <a:lnTo>
                    <a:pt x="2785" y="1115"/>
                  </a:lnTo>
                  <a:lnTo>
                    <a:pt x="2792" y="1137"/>
                  </a:lnTo>
                  <a:lnTo>
                    <a:pt x="2797" y="1158"/>
                  </a:lnTo>
                  <a:lnTo>
                    <a:pt x="2799" y="1179"/>
                  </a:lnTo>
                  <a:lnTo>
                    <a:pt x="2799" y="1198"/>
                  </a:lnTo>
                  <a:lnTo>
                    <a:pt x="2797" y="1217"/>
                  </a:lnTo>
                  <a:lnTo>
                    <a:pt x="2793" y="1234"/>
                  </a:lnTo>
                  <a:lnTo>
                    <a:pt x="2788" y="1252"/>
                  </a:lnTo>
                  <a:lnTo>
                    <a:pt x="2781" y="1268"/>
                  </a:lnTo>
                  <a:lnTo>
                    <a:pt x="2772" y="1284"/>
                  </a:lnTo>
                  <a:lnTo>
                    <a:pt x="2762" y="1299"/>
                  </a:lnTo>
                  <a:lnTo>
                    <a:pt x="2751" y="1315"/>
                  </a:lnTo>
                  <a:lnTo>
                    <a:pt x="2738" y="1329"/>
                  </a:lnTo>
                  <a:lnTo>
                    <a:pt x="2726" y="1343"/>
                  </a:lnTo>
                  <a:lnTo>
                    <a:pt x="2711" y="1357"/>
                  </a:lnTo>
                  <a:lnTo>
                    <a:pt x="2698" y="1370"/>
                  </a:lnTo>
                  <a:lnTo>
                    <a:pt x="2698" y="1370"/>
                  </a:lnTo>
                  <a:close/>
                  <a:moveTo>
                    <a:pt x="1542" y="1898"/>
                  </a:moveTo>
                  <a:lnTo>
                    <a:pt x="1542" y="1898"/>
                  </a:lnTo>
                  <a:lnTo>
                    <a:pt x="1526" y="1891"/>
                  </a:lnTo>
                  <a:lnTo>
                    <a:pt x="1511" y="1886"/>
                  </a:lnTo>
                  <a:lnTo>
                    <a:pt x="1496" y="1882"/>
                  </a:lnTo>
                  <a:lnTo>
                    <a:pt x="1481" y="1878"/>
                  </a:lnTo>
                  <a:lnTo>
                    <a:pt x="1452" y="1872"/>
                  </a:lnTo>
                  <a:lnTo>
                    <a:pt x="1425" y="1869"/>
                  </a:lnTo>
                  <a:lnTo>
                    <a:pt x="1425" y="1869"/>
                  </a:lnTo>
                  <a:lnTo>
                    <a:pt x="1547" y="1812"/>
                  </a:lnTo>
                  <a:lnTo>
                    <a:pt x="1547" y="1812"/>
                  </a:lnTo>
                  <a:lnTo>
                    <a:pt x="1547" y="1834"/>
                  </a:lnTo>
                  <a:lnTo>
                    <a:pt x="1546" y="1856"/>
                  </a:lnTo>
                  <a:lnTo>
                    <a:pt x="1545" y="1877"/>
                  </a:lnTo>
                  <a:lnTo>
                    <a:pt x="1542" y="1898"/>
                  </a:lnTo>
                  <a:lnTo>
                    <a:pt x="1542" y="1898"/>
                  </a:lnTo>
                  <a:close/>
                  <a:moveTo>
                    <a:pt x="1460" y="2106"/>
                  </a:moveTo>
                  <a:lnTo>
                    <a:pt x="1460" y="2106"/>
                  </a:lnTo>
                  <a:lnTo>
                    <a:pt x="1449" y="2091"/>
                  </a:lnTo>
                  <a:lnTo>
                    <a:pt x="1438" y="2078"/>
                  </a:lnTo>
                  <a:lnTo>
                    <a:pt x="1425" y="2065"/>
                  </a:lnTo>
                  <a:lnTo>
                    <a:pt x="1412" y="2054"/>
                  </a:lnTo>
                  <a:lnTo>
                    <a:pt x="1397" y="2043"/>
                  </a:lnTo>
                  <a:lnTo>
                    <a:pt x="1384" y="2033"/>
                  </a:lnTo>
                  <a:lnTo>
                    <a:pt x="1369" y="2024"/>
                  </a:lnTo>
                  <a:lnTo>
                    <a:pt x="1354" y="2016"/>
                  </a:lnTo>
                  <a:lnTo>
                    <a:pt x="1354" y="2016"/>
                  </a:lnTo>
                  <a:lnTo>
                    <a:pt x="1358" y="1988"/>
                  </a:lnTo>
                  <a:lnTo>
                    <a:pt x="1361" y="1958"/>
                  </a:lnTo>
                  <a:lnTo>
                    <a:pt x="1361" y="1928"/>
                  </a:lnTo>
                  <a:lnTo>
                    <a:pt x="1360" y="1899"/>
                  </a:lnTo>
                  <a:lnTo>
                    <a:pt x="1360" y="1899"/>
                  </a:lnTo>
                  <a:lnTo>
                    <a:pt x="1381" y="1888"/>
                  </a:lnTo>
                  <a:lnTo>
                    <a:pt x="1381" y="1888"/>
                  </a:lnTo>
                  <a:lnTo>
                    <a:pt x="1413" y="1890"/>
                  </a:lnTo>
                  <a:lnTo>
                    <a:pt x="1431" y="1893"/>
                  </a:lnTo>
                  <a:lnTo>
                    <a:pt x="1451" y="1897"/>
                  </a:lnTo>
                  <a:lnTo>
                    <a:pt x="1472" y="1901"/>
                  </a:lnTo>
                  <a:lnTo>
                    <a:pt x="1493" y="1906"/>
                  </a:lnTo>
                  <a:lnTo>
                    <a:pt x="1516" y="1913"/>
                  </a:lnTo>
                  <a:lnTo>
                    <a:pt x="1538" y="1922"/>
                  </a:lnTo>
                  <a:lnTo>
                    <a:pt x="1538" y="1922"/>
                  </a:lnTo>
                  <a:lnTo>
                    <a:pt x="1531" y="1952"/>
                  </a:lnTo>
                  <a:lnTo>
                    <a:pt x="1523" y="1980"/>
                  </a:lnTo>
                  <a:lnTo>
                    <a:pt x="1515" y="2007"/>
                  </a:lnTo>
                  <a:lnTo>
                    <a:pt x="1506" y="2030"/>
                  </a:lnTo>
                  <a:lnTo>
                    <a:pt x="1496" y="2052"/>
                  </a:lnTo>
                  <a:lnTo>
                    <a:pt x="1487" y="2071"/>
                  </a:lnTo>
                  <a:lnTo>
                    <a:pt x="1479" y="2087"/>
                  </a:lnTo>
                  <a:lnTo>
                    <a:pt x="1471" y="2100"/>
                  </a:lnTo>
                  <a:lnTo>
                    <a:pt x="1471" y="2100"/>
                  </a:lnTo>
                  <a:lnTo>
                    <a:pt x="1460" y="2106"/>
                  </a:lnTo>
                  <a:lnTo>
                    <a:pt x="1460" y="2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60" name="Group 27"/>
          <p:cNvGrpSpPr>
            <a:grpSpLocks noChangeAspect="1"/>
          </p:cNvGrpSpPr>
          <p:nvPr/>
        </p:nvGrpSpPr>
        <p:grpSpPr bwMode="auto">
          <a:xfrm>
            <a:off x="4991383" y="4757981"/>
            <a:ext cx="332614" cy="360000"/>
            <a:chOff x="1020" y="119"/>
            <a:chExt cx="1089" cy="1088"/>
          </a:xfrm>
          <a:effectLst>
            <a:outerShdw blurRad="63500" sx="100500" sy="100500" algn="ctr" rotWithShape="0">
              <a:prstClr val="black">
                <a:alpha val="40000"/>
              </a:prstClr>
            </a:outerShdw>
          </a:effectLst>
        </p:grpSpPr>
        <p:sp>
          <p:nvSpPr>
            <p:cNvPr id="61" name="Freeform 28"/>
            <p:cNvSpPr>
              <a:spLocks/>
            </p:cNvSpPr>
            <p:nvPr/>
          </p:nvSpPr>
          <p:spPr bwMode="auto">
            <a:xfrm>
              <a:off x="1020" y="119"/>
              <a:ext cx="1089" cy="1088"/>
            </a:xfrm>
            <a:custGeom>
              <a:avLst/>
              <a:gdLst>
                <a:gd name="T0" fmla="*/ 1508 w 3267"/>
                <a:gd name="T1" fmla="*/ 3259 h 3264"/>
                <a:gd name="T2" fmla="*/ 1304 w 3267"/>
                <a:gd name="T3" fmla="*/ 3231 h 3264"/>
                <a:gd name="T4" fmla="*/ 1110 w 3267"/>
                <a:gd name="T5" fmla="*/ 3178 h 3264"/>
                <a:gd name="T6" fmla="*/ 926 w 3267"/>
                <a:gd name="T7" fmla="*/ 3103 h 3264"/>
                <a:gd name="T8" fmla="*/ 753 w 3267"/>
                <a:gd name="T9" fmla="*/ 3006 h 3264"/>
                <a:gd name="T10" fmla="*/ 595 w 3267"/>
                <a:gd name="T11" fmla="*/ 2891 h 3264"/>
                <a:gd name="T12" fmla="*/ 452 w 3267"/>
                <a:gd name="T13" fmla="*/ 2758 h 3264"/>
                <a:gd name="T14" fmla="*/ 325 w 3267"/>
                <a:gd name="T15" fmla="*/ 2607 h 3264"/>
                <a:gd name="T16" fmla="*/ 217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3 h 3264"/>
                <a:gd name="T30" fmla="*/ 86 w 3267"/>
                <a:gd name="T31" fmla="*/ 1109 h 3264"/>
                <a:gd name="T32" fmla="*/ 161 w 3267"/>
                <a:gd name="T33" fmla="*/ 925 h 3264"/>
                <a:gd name="T34" fmla="*/ 258 w 3267"/>
                <a:gd name="T35" fmla="*/ 753 h 3264"/>
                <a:gd name="T36" fmla="*/ 374 w 3267"/>
                <a:gd name="T37" fmla="*/ 595 h 3264"/>
                <a:gd name="T38" fmla="*/ 507 w 3267"/>
                <a:gd name="T39" fmla="*/ 452 h 3264"/>
                <a:gd name="T40" fmla="*/ 656 w 3267"/>
                <a:gd name="T41" fmla="*/ 325 h 3264"/>
                <a:gd name="T42" fmla="*/ 821 w 3267"/>
                <a:gd name="T43" fmla="*/ 217 h 3264"/>
                <a:gd name="T44" fmla="*/ 998 w 3267"/>
                <a:gd name="T45" fmla="*/ 129 h 3264"/>
                <a:gd name="T46" fmla="*/ 1187 w 3267"/>
                <a:gd name="T47" fmla="*/ 62 h 3264"/>
                <a:gd name="T48" fmla="*/ 1385 w 3267"/>
                <a:gd name="T49" fmla="*/ 19 h 3264"/>
                <a:gd name="T50" fmla="*/ 1591 w 3267"/>
                <a:gd name="T51" fmla="*/ 1 h 3264"/>
                <a:gd name="T52" fmla="*/ 1758 w 3267"/>
                <a:gd name="T53" fmla="*/ 5 h 3264"/>
                <a:gd name="T54" fmla="*/ 1962 w 3267"/>
                <a:gd name="T55" fmla="*/ 33 h 3264"/>
                <a:gd name="T56" fmla="*/ 2157 w 3267"/>
                <a:gd name="T57" fmla="*/ 86 h 3264"/>
                <a:gd name="T58" fmla="*/ 2341 w 3267"/>
                <a:gd name="T59" fmla="*/ 161 h 3264"/>
                <a:gd name="T60" fmla="*/ 2513 w 3267"/>
                <a:gd name="T61" fmla="*/ 258 h 3264"/>
                <a:gd name="T62" fmla="*/ 2672 w 3267"/>
                <a:gd name="T63" fmla="*/ 373 h 3264"/>
                <a:gd name="T64" fmla="*/ 2815 w 3267"/>
                <a:gd name="T65" fmla="*/ 506 h 3264"/>
                <a:gd name="T66" fmla="*/ 2942 w 3267"/>
                <a:gd name="T67" fmla="*/ 656 h 3264"/>
                <a:gd name="T68" fmla="*/ 3050 w 3267"/>
                <a:gd name="T69" fmla="*/ 821 h 3264"/>
                <a:gd name="T70" fmla="*/ 3138 w 3267"/>
                <a:gd name="T71" fmla="*/ 997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1 h 3264"/>
                <a:gd name="T82" fmla="*/ 3181 w 3267"/>
                <a:gd name="T83" fmla="*/ 2155 h 3264"/>
                <a:gd name="T84" fmla="*/ 3106 w 3267"/>
                <a:gd name="T85" fmla="*/ 2339 h 3264"/>
                <a:gd name="T86" fmla="*/ 3009 w 3267"/>
                <a:gd name="T87" fmla="*/ 2511 h 3264"/>
                <a:gd name="T88" fmla="*/ 2893 w 3267"/>
                <a:gd name="T89" fmla="*/ 2669 h 3264"/>
                <a:gd name="T90" fmla="*/ 2759 w 3267"/>
                <a:gd name="T91" fmla="*/ 2812 h 3264"/>
                <a:gd name="T92" fmla="*/ 2610 w 3267"/>
                <a:gd name="T93" fmla="*/ 2939 h 3264"/>
                <a:gd name="T94" fmla="*/ 2446 w 3267"/>
                <a:gd name="T95" fmla="*/ 3047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6" y="3256"/>
                  </a:lnTo>
                  <a:lnTo>
                    <a:pt x="1425" y="3251"/>
                  </a:lnTo>
                  <a:lnTo>
                    <a:pt x="1385" y="3245"/>
                  </a:lnTo>
                  <a:lnTo>
                    <a:pt x="1345" y="3238"/>
                  </a:lnTo>
                  <a:lnTo>
                    <a:pt x="1304" y="3231"/>
                  </a:lnTo>
                  <a:lnTo>
                    <a:pt x="1265" y="3222"/>
                  </a:lnTo>
                  <a:lnTo>
                    <a:pt x="1226" y="3212"/>
                  </a:lnTo>
                  <a:lnTo>
                    <a:pt x="1187" y="3202"/>
                  </a:lnTo>
                  <a:lnTo>
                    <a:pt x="1149" y="3191"/>
                  </a:lnTo>
                  <a:lnTo>
                    <a:pt x="1110" y="3178"/>
                  </a:lnTo>
                  <a:lnTo>
                    <a:pt x="1072" y="3165"/>
                  </a:lnTo>
                  <a:lnTo>
                    <a:pt x="1035" y="3151"/>
                  </a:lnTo>
                  <a:lnTo>
                    <a:pt x="998" y="3135"/>
                  </a:lnTo>
                  <a:lnTo>
                    <a:pt x="962" y="3120"/>
                  </a:lnTo>
                  <a:lnTo>
                    <a:pt x="926" y="3103"/>
                  </a:lnTo>
                  <a:lnTo>
                    <a:pt x="891" y="3085"/>
                  </a:lnTo>
                  <a:lnTo>
                    <a:pt x="855" y="3067"/>
                  </a:lnTo>
                  <a:lnTo>
                    <a:pt x="821" y="3047"/>
                  </a:lnTo>
                  <a:lnTo>
                    <a:pt x="787" y="3027"/>
                  </a:lnTo>
                  <a:lnTo>
                    <a:pt x="753" y="3006"/>
                  </a:lnTo>
                  <a:lnTo>
                    <a:pt x="720" y="2985"/>
                  </a:lnTo>
                  <a:lnTo>
                    <a:pt x="688" y="2962"/>
                  </a:lnTo>
                  <a:lnTo>
                    <a:pt x="656" y="2939"/>
                  </a:lnTo>
                  <a:lnTo>
                    <a:pt x="625" y="2916"/>
                  </a:lnTo>
                  <a:lnTo>
                    <a:pt x="595" y="2891"/>
                  </a:lnTo>
                  <a:lnTo>
                    <a:pt x="565" y="2865"/>
                  </a:lnTo>
                  <a:lnTo>
                    <a:pt x="536" y="2839"/>
                  </a:lnTo>
                  <a:lnTo>
                    <a:pt x="507" y="2812"/>
                  </a:lnTo>
                  <a:lnTo>
                    <a:pt x="479" y="2786"/>
                  </a:lnTo>
                  <a:lnTo>
                    <a:pt x="452" y="2758"/>
                  </a:lnTo>
                  <a:lnTo>
                    <a:pt x="425" y="2729"/>
                  </a:lnTo>
                  <a:lnTo>
                    <a:pt x="398" y="2699"/>
                  </a:lnTo>
                  <a:lnTo>
                    <a:pt x="374" y="2669"/>
                  </a:lnTo>
                  <a:lnTo>
                    <a:pt x="349" y="2639"/>
                  </a:lnTo>
                  <a:lnTo>
                    <a:pt x="325" y="2607"/>
                  </a:lnTo>
                  <a:lnTo>
                    <a:pt x="301" y="2576"/>
                  </a:lnTo>
                  <a:lnTo>
                    <a:pt x="280" y="2543"/>
                  </a:lnTo>
                  <a:lnTo>
                    <a:pt x="258" y="2511"/>
                  </a:lnTo>
                  <a:lnTo>
                    <a:pt x="236" y="2477"/>
                  </a:lnTo>
                  <a:lnTo>
                    <a:pt x="217" y="2443"/>
                  </a:lnTo>
                  <a:lnTo>
                    <a:pt x="197" y="2409"/>
                  </a:lnTo>
                  <a:lnTo>
                    <a:pt x="179" y="2374"/>
                  </a:lnTo>
                  <a:lnTo>
                    <a:pt x="161" y="2339"/>
                  </a:lnTo>
                  <a:lnTo>
                    <a:pt x="144" y="2303"/>
                  </a:lnTo>
                  <a:lnTo>
                    <a:pt x="129" y="2266"/>
                  </a:lnTo>
                  <a:lnTo>
                    <a:pt x="114" y="2230"/>
                  </a:lnTo>
                  <a:lnTo>
                    <a:pt x="99" y="2193"/>
                  </a:lnTo>
                  <a:lnTo>
                    <a:pt x="86" y="2155"/>
                  </a:lnTo>
                  <a:lnTo>
                    <a:pt x="73" y="2117"/>
                  </a:lnTo>
                  <a:lnTo>
                    <a:pt x="62" y="2078"/>
                  </a:lnTo>
                  <a:lnTo>
                    <a:pt x="52" y="2039"/>
                  </a:lnTo>
                  <a:lnTo>
                    <a:pt x="42" y="2000"/>
                  </a:lnTo>
                  <a:lnTo>
                    <a:pt x="33" y="1961"/>
                  </a:lnTo>
                  <a:lnTo>
                    <a:pt x="26" y="1921"/>
                  </a:lnTo>
                  <a:lnTo>
                    <a:pt x="19" y="1880"/>
                  </a:lnTo>
                  <a:lnTo>
                    <a:pt x="13" y="1839"/>
                  </a:lnTo>
                  <a:lnTo>
                    <a:pt x="8" y="1799"/>
                  </a:lnTo>
                  <a:lnTo>
                    <a:pt x="5" y="1758"/>
                  </a:lnTo>
                  <a:lnTo>
                    <a:pt x="2" y="1716"/>
                  </a:lnTo>
                  <a:lnTo>
                    <a:pt x="1" y="1674"/>
                  </a:lnTo>
                  <a:lnTo>
                    <a:pt x="0" y="1632"/>
                  </a:lnTo>
                  <a:lnTo>
                    <a:pt x="0" y="1632"/>
                  </a:lnTo>
                  <a:lnTo>
                    <a:pt x="1" y="1590"/>
                  </a:lnTo>
                  <a:lnTo>
                    <a:pt x="2" y="1548"/>
                  </a:lnTo>
                  <a:lnTo>
                    <a:pt x="5" y="1506"/>
                  </a:lnTo>
                  <a:lnTo>
                    <a:pt x="8" y="1465"/>
                  </a:lnTo>
                  <a:lnTo>
                    <a:pt x="13" y="1425"/>
                  </a:lnTo>
                  <a:lnTo>
                    <a:pt x="19" y="1384"/>
                  </a:lnTo>
                  <a:lnTo>
                    <a:pt x="26" y="1343"/>
                  </a:lnTo>
                  <a:lnTo>
                    <a:pt x="33" y="1303"/>
                  </a:lnTo>
                  <a:lnTo>
                    <a:pt x="42" y="1264"/>
                  </a:lnTo>
                  <a:lnTo>
                    <a:pt x="52" y="1225"/>
                  </a:lnTo>
                  <a:lnTo>
                    <a:pt x="62" y="1186"/>
                  </a:lnTo>
                  <a:lnTo>
                    <a:pt x="73" y="1147"/>
                  </a:lnTo>
                  <a:lnTo>
                    <a:pt x="86" y="1109"/>
                  </a:lnTo>
                  <a:lnTo>
                    <a:pt x="99" y="1071"/>
                  </a:lnTo>
                  <a:lnTo>
                    <a:pt x="114" y="1034"/>
                  </a:lnTo>
                  <a:lnTo>
                    <a:pt x="129" y="997"/>
                  </a:lnTo>
                  <a:lnTo>
                    <a:pt x="144" y="961"/>
                  </a:lnTo>
                  <a:lnTo>
                    <a:pt x="161" y="925"/>
                  </a:lnTo>
                  <a:lnTo>
                    <a:pt x="179" y="890"/>
                  </a:lnTo>
                  <a:lnTo>
                    <a:pt x="197" y="855"/>
                  </a:lnTo>
                  <a:lnTo>
                    <a:pt x="217" y="821"/>
                  </a:lnTo>
                  <a:lnTo>
                    <a:pt x="236" y="787"/>
                  </a:lnTo>
                  <a:lnTo>
                    <a:pt x="258" y="753"/>
                  </a:lnTo>
                  <a:lnTo>
                    <a:pt x="280" y="721"/>
                  </a:lnTo>
                  <a:lnTo>
                    <a:pt x="301" y="688"/>
                  </a:lnTo>
                  <a:lnTo>
                    <a:pt x="325" y="656"/>
                  </a:lnTo>
                  <a:lnTo>
                    <a:pt x="349" y="625"/>
                  </a:lnTo>
                  <a:lnTo>
                    <a:pt x="374" y="595"/>
                  </a:lnTo>
                  <a:lnTo>
                    <a:pt x="398" y="565"/>
                  </a:lnTo>
                  <a:lnTo>
                    <a:pt x="425" y="535"/>
                  </a:lnTo>
                  <a:lnTo>
                    <a:pt x="452" y="506"/>
                  </a:lnTo>
                  <a:lnTo>
                    <a:pt x="479" y="478"/>
                  </a:lnTo>
                  <a:lnTo>
                    <a:pt x="507" y="452"/>
                  </a:lnTo>
                  <a:lnTo>
                    <a:pt x="536" y="425"/>
                  </a:lnTo>
                  <a:lnTo>
                    <a:pt x="565" y="398"/>
                  </a:lnTo>
                  <a:lnTo>
                    <a:pt x="595" y="373"/>
                  </a:lnTo>
                  <a:lnTo>
                    <a:pt x="625" y="348"/>
                  </a:lnTo>
                  <a:lnTo>
                    <a:pt x="656" y="325"/>
                  </a:lnTo>
                  <a:lnTo>
                    <a:pt x="688" y="301"/>
                  </a:lnTo>
                  <a:lnTo>
                    <a:pt x="720" y="279"/>
                  </a:lnTo>
                  <a:lnTo>
                    <a:pt x="753" y="258"/>
                  </a:lnTo>
                  <a:lnTo>
                    <a:pt x="787" y="236"/>
                  </a:lnTo>
                  <a:lnTo>
                    <a:pt x="821" y="217"/>
                  </a:lnTo>
                  <a:lnTo>
                    <a:pt x="855" y="197"/>
                  </a:lnTo>
                  <a:lnTo>
                    <a:pt x="891" y="178"/>
                  </a:lnTo>
                  <a:lnTo>
                    <a:pt x="926" y="161"/>
                  </a:lnTo>
                  <a:lnTo>
                    <a:pt x="962" y="144"/>
                  </a:lnTo>
                  <a:lnTo>
                    <a:pt x="998" y="129"/>
                  </a:lnTo>
                  <a:lnTo>
                    <a:pt x="1035" y="113"/>
                  </a:lnTo>
                  <a:lnTo>
                    <a:pt x="1072" y="99"/>
                  </a:lnTo>
                  <a:lnTo>
                    <a:pt x="1110" y="86"/>
                  </a:lnTo>
                  <a:lnTo>
                    <a:pt x="1149" y="73"/>
                  </a:lnTo>
                  <a:lnTo>
                    <a:pt x="1187" y="62"/>
                  </a:lnTo>
                  <a:lnTo>
                    <a:pt x="1226" y="52"/>
                  </a:lnTo>
                  <a:lnTo>
                    <a:pt x="1265" y="42"/>
                  </a:lnTo>
                  <a:lnTo>
                    <a:pt x="1304" y="33"/>
                  </a:lnTo>
                  <a:lnTo>
                    <a:pt x="1345" y="26"/>
                  </a:lnTo>
                  <a:lnTo>
                    <a:pt x="1385" y="19"/>
                  </a:lnTo>
                  <a:lnTo>
                    <a:pt x="1425" y="13"/>
                  </a:lnTo>
                  <a:lnTo>
                    <a:pt x="1466" y="8"/>
                  </a:lnTo>
                  <a:lnTo>
                    <a:pt x="1508" y="5"/>
                  </a:lnTo>
                  <a:lnTo>
                    <a:pt x="1549" y="2"/>
                  </a:lnTo>
                  <a:lnTo>
                    <a:pt x="1591" y="1"/>
                  </a:lnTo>
                  <a:lnTo>
                    <a:pt x="1634" y="0"/>
                  </a:lnTo>
                  <a:lnTo>
                    <a:pt x="1634" y="0"/>
                  </a:lnTo>
                  <a:lnTo>
                    <a:pt x="1676" y="1"/>
                  </a:lnTo>
                  <a:lnTo>
                    <a:pt x="1717" y="2"/>
                  </a:lnTo>
                  <a:lnTo>
                    <a:pt x="1758" y="5"/>
                  </a:lnTo>
                  <a:lnTo>
                    <a:pt x="1800" y="8"/>
                  </a:lnTo>
                  <a:lnTo>
                    <a:pt x="1841" y="13"/>
                  </a:lnTo>
                  <a:lnTo>
                    <a:pt x="1882" y="19"/>
                  </a:lnTo>
                  <a:lnTo>
                    <a:pt x="1922" y="26"/>
                  </a:lnTo>
                  <a:lnTo>
                    <a:pt x="1962" y="33"/>
                  </a:lnTo>
                  <a:lnTo>
                    <a:pt x="2002" y="42"/>
                  </a:lnTo>
                  <a:lnTo>
                    <a:pt x="2041" y="52"/>
                  </a:lnTo>
                  <a:lnTo>
                    <a:pt x="2080" y="62"/>
                  </a:lnTo>
                  <a:lnTo>
                    <a:pt x="2118" y="73"/>
                  </a:lnTo>
                  <a:lnTo>
                    <a:pt x="2157" y="86"/>
                  </a:lnTo>
                  <a:lnTo>
                    <a:pt x="2195" y="99"/>
                  </a:lnTo>
                  <a:lnTo>
                    <a:pt x="2232" y="113"/>
                  </a:lnTo>
                  <a:lnTo>
                    <a:pt x="2268" y="129"/>
                  </a:lnTo>
                  <a:lnTo>
                    <a:pt x="2305" y="144"/>
                  </a:lnTo>
                  <a:lnTo>
                    <a:pt x="2341" y="161"/>
                  </a:lnTo>
                  <a:lnTo>
                    <a:pt x="2376" y="178"/>
                  </a:lnTo>
                  <a:lnTo>
                    <a:pt x="2412" y="197"/>
                  </a:lnTo>
                  <a:lnTo>
                    <a:pt x="2446" y="217"/>
                  </a:lnTo>
                  <a:lnTo>
                    <a:pt x="2480" y="236"/>
                  </a:lnTo>
                  <a:lnTo>
                    <a:pt x="2513" y="258"/>
                  </a:lnTo>
                  <a:lnTo>
                    <a:pt x="2546" y="279"/>
                  </a:lnTo>
                  <a:lnTo>
                    <a:pt x="2579" y="301"/>
                  </a:lnTo>
                  <a:lnTo>
                    <a:pt x="2610" y="325"/>
                  </a:lnTo>
                  <a:lnTo>
                    <a:pt x="2642" y="348"/>
                  </a:lnTo>
                  <a:lnTo>
                    <a:pt x="2672" y="373"/>
                  </a:lnTo>
                  <a:lnTo>
                    <a:pt x="2702" y="398"/>
                  </a:lnTo>
                  <a:lnTo>
                    <a:pt x="2731" y="425"/>
                  </a:lnTo>
                  <a:lnTo>
                    <a:pt x="2759" y="452"/>
                  </a:lnTo>
                  <a:lnTo>
                    <a:pt x="2788" y="478"/>
                  </a:lnTo>
                  <a:lnTo>
                    <a:pt x="2815" y="506"/>
                  </a:lnTo>
                  <a:lnTo>
                    <a:pt x="2842" y="535"/>
                  </a:lnTo>
                  <a:lnTo>
                    <a:pt x="2868" y="565"/>
                  </a:lnTo>
                  <a:lnTo>
                    <a:pt x="2893" y="595"/>
                  </a:lnTo>
                  <a:lnTo>
                    <a:pt x="2918" y="625"/>
                  </a:lnTo>
                  <a:lnTo>
                    <a:pt x="2942" y="656"/>
                  </a:lnTo>
                  <a:lnTo>
                    <a:pt x="2965" y="688"/>
                  </a:lnTo>
                  <a:lnTo>
                    <a:pt x="2987" y="721"/>
                  </a:lnTo>
                  <a:lnTo>
                    <a:pt x="3009" y="753"/>
                  </a:lnTo>
                  <a:lnTo>
                    <a:pt x="3030" y="787"/>
                  </a:lnTo>
                  <a:lnTo>
                    <a:pt x="3050" y="821"/>
                  </a:lnTo>
                  <a:lnTo>
                    <a:pt x="3070" y="855"/>
                  </a:lnTo>
                  <a:lnTo>
                    <a:pt x="3087" y="890"/>
                  </a:lnTo>
                  <a:lnTo>
                    <a:pt x="3106" y="925"/>
                  </a:lnTo>
                  <a:lnTo>
                    <a:pt x="3123" y="961"/>
                  </a:lnTo>
                  <a:lnTo>
                    <a:pt x="3138" y="997"/>
                  </a:lnTo>
                  <a:lnTo>
                    <a:pt x="3153" y="1034"/>
                  </a:lnTo>
                  <a:lnTo>
                    <a:pt x="3168" y="1071"/>
                  </a:lnTo>
                  <a:lnTo>
                    <a:pt x="3181" y="1109"/>
                  </a:lnTo>
                  <a:lnTo>
                    <a:pt x="3194" y="1147"/>
                  </a:lnTo>
                  <a:lnTo>
                    <a:pt x="3205" y="1186"/>
                  </a:lnTo>
                  <a:lnTo>
                    <a:pt x="3215" y="1225"/>
                  </a:lnTo>
                  <a:lnTo>
                    <a:pt x="3225" y="1264"/>
                  </a:lnTo>
                  <a:lnTo>
                    <a:pt x="3234" y="1303"/>
                  </a:lnTo>
                  <a:lnTo>
                    <a:pt x="3241" y="1343"/>
                  </a:lnTo>
                  <a:lnTo>
                    <a:pt x="3248" y="1384"/>
                  </a:lnTo>
                  <a:lnTo>
                    <a:pt x="3254" y="1425"/>
                  </a:lnTo>
                  <a:lnTo>
                    <a:pt x="3259" y="1465"/>
                  </a:lnTo>
                  <a:lnTo>
                    <a:pt x="3262" y="1506"/>
                  </a:lnTo>
                  <a:lnTo>
                    <a:pt x="3265" y="1548"/>
                  </a:lnTo>
                  <a:lnTo>
                    <a:pt x="3266" y="1590"/>
                  </a:lnTo>
                  <a:lnTo>
                    <a:pt x="3267" y="1632"/>
                  </a:lnTo>
                  <a:lnTo>
                    <a:pt x="3267" y="1632"/>
                  </a:lnTo>
                  <a:lnTo>
                    <a:pt x="3266" y="1674"/>
                  </a:lnTo>
                  <a:lnTo>
                    <a:pt x="3265" y="1716"/>
                  </a:lnTo>
                  <a:lnTo>
                    <a:pt x="3262" y="1758"/>
                  </a:lnTo>
                  <a:lnTo>
                    <a:pt x="3259" y="1799"/>
                  </a:lnTo>
                  <a:lnTo>
                    <a:pt x="3254" y="1839"/>
                  </a:lnTo>
                  <a:lnTo>
                    <a:pt x="3248" y="1880"/>
                  </a:lnTo>
                  <a:lnTo>
                    <a:pt x="3241" y="1921"/>
                  </a:lnTo>
                  <a:lnTo>
                    <a:pt x="3234" y="1961"/>
                  </a:lnTo>
                  <a:lnTo>
                    <a:pt x="3225" y="2000"/>
                  </a:lnTo>
                  <a:lnTo>
                    <a:pt x="3215" y="2039"/>
                  </a:lnTo>
                  <a:lnTo>
                    <a:pt x="3205" y="2078"/>
                  </a:lnTo>
                  <a:lnTo>
                    <a:pt x="3194" y="2117"/>
                  </a:lnTo>
                  <a:lnTo>
                    <a:pt x="3181" y="2155"/>
                  </a:lnTo>
                  <a:lnTo>
                    <a:pt x="3168" y="2193"/>
                  </a:lnTo>
                  <a:lnTo>
                    <a:pt x="3153" y="2230"/>
                  </a:lnTo>
                  <a:lnTo>
                    <a:pt x="3138" y="2266"/>
                  </a:lnTo>
                  <a:lnTo>
                    <a:pt x="3123" y="2303"/>
                  </a:lnTo>
                  <a:lnTo>
                    <a:pt x="3106" y="2339"/>
                  </a:lnTo>
                  <a:lnTo>
                    <a:pt x="3087" y="2374"/>
                  </a:lnTo>
                  <a:lnTo>
                    <a:pt x="3070" y="2409"/>
                  </a:lnTo>
                  <a:lnTo>
                    <a:pt x="3050" y="2443"/>
                  </a:lnTo>
                  <a:lnTo>
                    <a:pt x="3030" y="2477"/>
                  </a:lnTo>
                  <a:lnTo>
                    <a:pt x="3009" y="2511"/>
                  </a:lnTo>
                  <a:lnTo>
                    <a:pt x="2987" y="2543"/>
                  </a:lnTo>
                  <a:lnTo>
                    <a:pt x="2965" y="2576"/>
                  </a:lnTo>
                  <a:lnTo>
                    <a:pt x="2942" y="2607"/>
                  </a:lnTo>
                  <a:lnTo>
                    <a:pt x="2918" y="2639"/>
                  </a:lnTo>
                  <a:lnTo>
                    <a:pt x="2893" y="2669"/>
                  </a:lnTo>
                  <a:lnTo>
                    <a:pt x="2868" y="2699"/>
                  </a:lnTo>
                  <a:lnTo>
                    <a:pt x="2842" y="2729"/>
                  </a:lnTo>
                  <a:lnTo>
                    <a:pt x="2815" y="2758"/>
                  </a:lnTo>
                  <a:lnTo>
                    <a:pt x="2788" y="2786"/>
                  </a:lnTo>
                  <a:lnTo>
                    <a:pt x="2759" y="2812"/>
                  </a:lnTo>
                  <a:lnTo>
                    <a:pt x="2731" y="2839"/>
                  </a:lnTo>
                  <a:lnTo>
                    <a:pt x="2702" y="2865"/>
                  </a:lnTo>
                  <a:lnTo>
                    <a:pt x="2672" y="2891"/>
                  </a:lnTo>
                  <a:lnTo>
                    <a:pt x="2642" y="2916"/>
                  </a:lnTo>
                  <a:lnTo>
                    <a:pt x="2610" y="2939"/>
                  </a:lnTo>
                  <a:lnTo>
                    <a:pt x="2579" y="2962"/>
                  </a:lnTo>
                  <a:lnTo>
                    <a:pt x="2546" y="2985"/>
                  </a:lnTo>
                  <a:lnTo>
                    <a:pt x="2513" y="3006"/>
                  </a:lnTo>
                  <a:lnTo>
                    <a:pt x="2480" y="3027"/>
                  </a:lnTo>
                  <a:lnTo>
                    <a:pt x="2446" y="3047"/>
                  </a:lnTo>
                  <a:lnTo>
                    <a:pt x="2412" y="3067"/>
                  </a:lnTo>
                  <a:lnTo>
                    <a:pt x="2376" y="3085"/>
                  </a:lnTo>
                  <a:lnTo>
                    <a:pt x="2341" y="3103"/>
                  </a:lnTo>
                  <a:lnTo>
                    <a:pt x="2305" y="3120"/>
                  </a:lnTo>
                  <a:lnTo>
                    <a:pt x="2268" y="3135"/>
                  </a:lnTo>
                  <a:lnTo>
                    <a:pt x="2232" y="3151"/>
                  </a:lnTo>
                  <a:lnTo>
                    <a:pt x="2195" y="3165"/>
                  </a:lnTo>
                  <a:lnTo>
                    <a:pt x="2157" y="3178"/>
                  </a:lnTo>
                  <a:lnTo>
                    <a:pt x="2118" y="3191"/>
                  </a:lnTo>
                  <a:lnTo>
                    <a:pt x="2080" y="3202"/>
                  </a:lnTo>
                  <a:lnTo>
                    <a:pt x="2041" y="3212"/>
                  </a:lnTo>
                  <a:lnTo>
                    <a:pt x="2002" y="3222"/>
                  </a:lnTo>
                  <a:lnTo>
                    <a:pt x="1962" y="3231"/>
                  </a:lnTo>
                  <a:lnTo>
                    <a:pt x="1922" y="3238"/>
                  </a:lnTo>
                  <a:lnTo>
                    <a:pt x="1882" y="3245"/>
                  </a:lnTo>
                  <a:lnTo>
                    <a:pt x="1841" y="3251"/>
                  </a:lnTo>
                  <a:lnTo>
                    <a:pt x="1800" y="3256"/>
                  </a:lnTo>
                  <a:lnTo>
                    <a:pt x="1758" y="3259"/>
                  </a:lnTo>
                  <a:lnTo>
                    <a:pt x="1717" y="3262"/>
                  </a:lnTo>
                  <a:lnTo>
                    <a:pt x="1676" y="3263"/>
                  </a:lnTo>
                  <a:lnTo>
                    <a:pt x="1634" y="3264"/>
                  </a:lnTo>
                  <a:lnTo>
                    <a:pt x="1634" y="3264"/>
                  </a:lnTo>
                  <a:close/>
                </a:path>
              </a:pathLst>
            </a:custGeom>
            <a:solidFill>
              <a:srgbClr val="005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62" name="Freeform 29"/>
            <p:cNvSpPr>
              <a:spLocks noEditPoints="1"/>
            </p:cNvSpPr>
            <p:nvPr/>
          </p:nvSpPr>
          <p:spPr bwMode="auto">
            <a:xfrm>
              <a:off x="1042" y="141"/>
              <a:ext cx="1045" cy="1044"/>
            </a:xfrm>
            <a:custGeom>
              <a:avLst/>
              <a:gdLst>
                <a:gd name="T0" fmla="*/ 1175 w 3133"/>
                <a:gd name="T1" fmla="*/ 49 h 3130"/>
                <a:gd name="T2" fmla="*/ 754 w 3133"/>
                <a:gd name="T3" fmla="*/ 227 h 3130"/>
                <a:gd name="T4" fmla="*/ 408 w 3133"/>
                <a:gd name="T5" fmla="*/ 513 h 3130"/>
                <a:gd name="T6" fmla="*/ 155 w 3133"/>
                <a:gd name="T7" fmla="*/ 887 h 3130"/>
                <a:gd name="T8" fmla="*/ 18 w 3133"/>
                <a:gd name="T9" fmla="*/ 1327 h 3130"/>
                <a:gd name="T10" fmla="*/ 12 w 3133"/>
                <a:gd name="T11" fmla="*/ 1764 h 3130"/>
                <a:gd name="T12" fmla="*/ 138 w 3133"/>
                <a:gd name="T13" fmla="*/ 2208 h 3130"/>
                <a:gd name="T14" fmla="*/ 382 w 3133"/>
                <a:gd name="T15" fmla="*/ 2589 h 3130"/>
                <a:gd name="T16" fmla="*/ 722 w 3133"/>
                <a:gd name="T17" fmla="*/ 2883 h 3130"/>
                <a:gd name="T18" fmla="*/ 1138 w 3133"/>
                <a:gd name="T19" fmla="*/ 3070 h 3130"/>
                <a:gd name="T20" fmla="*/ 1567 w 3133"/>
                <a:gd name="T21" fmla="*/ 3130 h 3130"/>
                <a:gd name="T22" fmla="*/ 2032 w 3133"/>
                <a:gd name="T23" fmla="*/ 3060 h 3130"/>
                <a:gd name="T24" fmla="*/ 2442 w 3133"/>
                <a:gd name="T25" fmla="*/ 2862 h 3130"/>
                <a:gd name="T26" fmla="*/ 2775 w 3133"/>
                <a:gd name="T27" fmla="*/ 2560 h 3130"/>
                <a:gd name="T28" fmla="*/ 3009 w 3133"/>
                <a:gd name="T29" fmla="*/ 2173 h 3130"/>
                <a:gd name="T30" fmla="*/ 3125 w 3133"/>
                <a:gd name="T31" fmla="*/ 1725 h 3130"/>
                <a:gd name="T32" fmla="*/ 3108 w 3133"/>
                <a:gd name="T33" fmla="*/ 1289 h 3130"/>
                <a:gd name="T34" fmla="*/ 2962 w 3133"/>
                <a:gd name="T35" fmla="*/ 853 h 3130"/>
                <a:gd name="T36" fmla="*/ 2700 w 3133"/>
                <a:gd name="T37" fmla="*/ 486 h 3130"/>
                <a:gd name="T38" fmla="*/ 2346 w 3133"/>
                <a:gd name="T39" fmla="*/ 207 h 3130"/>
                <a:gd name="T40" fmla="*/ 1919 w 3133"/>
                <a:gd name="T41" fmla="*/ 40 h 3130"/>
                <a:gd name="T42" fmla="*/ 2960 w 3133"/>
                <a:gd name="T43" fmla="*/ 1509 h 3130"/>
                <a:gd name="T44" fmla="*/ 2676 w 3133"/>
                <a:gd name="T45" fmla="*/ 1622 h 3130"/>
                <a:gd name="T46" fmla="*/ 2329 w 3133"/>
                <a:gd name="T47" fmla="*/ 1588 h 3130"/>
                <a:gd name="T48" fmla="*/ 2009 w 3133"/>
                <a:gd name="T49" fmla="*/ 1350 h 3130"/>
                <a:gd name="T50" fmla="*/ 1872 w 3133"/>
                <a:gd name="T51" fmla="*/ 968 h 3130"/>
                <a:gd name="T52" fmla="*/ 1909 w 3133"/>
                <a:gd name="T53" fmla="*/ 704 h 3130"/>
                <a:gd name="T54" fmla="*/ 2043 w 3133"/>
                <a:gd name="T55" fmla="*/ 473 h 3130"/>
                <a:gd name="T56" fmla="*/ 2254 w 3133"/>
                <a:gd name="T57" fmla="*/ 354 h 3130"/>
                <a:gd name="T58" fmla="*/ 2661 w 3133"/>
                <a:gd name="T59" fmla="*/ 703 h 3130"/>
                <a:gd name="T60" fmla="*/ 2908 w 3133"/>
                <a:gd name="T61" fmla="*/ 1186 h 3130"/>
                <a:gd name="T62" fmla="*/ 2839 w 3133"/>
                <a:gd name="T63" fmla="*/ 2133 h 3130"/>
                <a:gd name="T64" fmla="*/ 323 w 3133"/>
                <a:gd name="T65" fmla="*/ 2007 h 3130"/>
                <a:gd name="T66" fmla="*/ 621 w 3133"/>
                <a:gd name="T67" fmla="*/ 1926 h 3130"/>
                <a:gd name="T68" fmla="*/ 981 w 3133"/>
                <a:gd name="T69" fmla="*/ 2010 h 3130"/>
                <a:gd name="T70" fmla="*/ 1263 w 3133"/>
                <a:gd name="T71" fmla="*/ 2291 h 3130"/>
                <a:gd name="T72" fmla="*/ 1347 w 3133"/>
                <a:gd name="T73" fmla="*/ 2664 h 3130"/>
                <a:gd name="T74" fmla="*/ 1105 w 3133"/>
                <a:gd name="T75" fmla="*/ 2879 h 3130"/>
                <a:gd name="T76" fmla="*/ 653 w 3133"/>
                <a:gd name="T77" fmla="*/ 2616 h 3130"/>
                <a:gd name="T78" fmla="*/ 330 w 3133"/>
                <a:gd name="T79" fmla="*/ 2207 h 3130"/>
                <a:gd name="T80" fmla="*/ 1994 w 3133"/>
                <a:gd name="T81" fmla="*/ 2845 h 3130"/>
                <a:gd name="T82" fmla="*/ 2000 w 3133"/>
                <a:gd name="T83" fmla="*/ 2445 h 3130"/>
                <a:gd name="T84" fmla="*/ 1676 w 3133"/>
                <a:gd name="T85" fmla="*/ 2109 h 3130"/>
                <a:gd name="T86" fmla="*/ 1485 w 3133"/>
                <a:gd name="T87" fmla="*/ 1836 h 3130"/>
                <a:gd name="T88" fmla="*/ 1194 w 3133"/>
                <a:gd name="T89" fmla="*/ 1613 h 3130"/>
                <a:gd name="T90" fmla="*/ 871 w 3133"/>
                <a:gd name="T91" fmla="*/ 1279 h 3130"/>
                <a:gd name="T92" fmla="*/ 516 w 3133"/>
                <a:gd name="T93" fmla="*/ 1268 h 3130"/>
                <a:gd name="T94" fmla="*/ 195 w 3133"/>
                <a:gd name="T95" fmla="*/ 1313 h 3130"/>
                <a:gd name="T96" fmla="*/ 307 w 3133"/>
                <a:gd name="T97" fmla="*/ 969 h 3130"/>
                <a:gd name="T98" fmla="*/ 500 w 3133"/>
                <a:gd name="T99" fmla="*/ 670 h 3130"/>
                <a:gd name="T100" fmla="*/ 760 w 3133"/>
                <a:gd name="T101" fmla="*/ 430 h 3130"/>
                <a:gd name="T102" fmla="*/ 1074 w 3133"/>
                <a:gd name="T103" fmla="*/ 262 h 3130"/>
                <a:gd name="T104" fmla="*/ 1430 w 3133"/>
                <a:gd name="T105" fmla="*/ 178 h 3130"/>
                <a:gd name="T106" fmla="*/ 1293 w 3133"/>
                <a:gd name="T107" fmla="*/ 453 h 3130"/>
                <a:gd name="T108" fmla="*/ 1423 w 3133"/>
                <a:gd name="T109" fmla="*/ 864 h 3130"/>
                <a:gd name="T110" fmla="*/ 1452 w 3133"/>
                <a:gd name="T111" fmla="*/ 1197 h 3130"/>
                <a:gd name="T112" fmla="*/ 1592 w 3133"/>
                <a:gd name="T113" fmla="*/ 1535 h 3130"/>
                <a:gd name="T114" fmla="*/ 1704 w 3133"/>
                <a:gd name="T115" fmla="*/ 1985 h 3130"/>
                <a:gd name="T116" fmla="*/ 2047 w 3133"/>
                <a:gd name="T117" fmla="*/ 2191 h 3130"/>
                <a:gd name="T118" fmla="*/ 2501 w 3133"/>
                <a:gd name="T119" fmla="*/ 2077 h 3130"/>
                <a:gd name="T120" fmla="*/ 2742 w 3133"/>
                <a:gd name="T121" fmla="*/ 2312 h 3130"/>
                <a:gd name="T122" fmla="*/ 2431 w 3133"/>
                <a:gd name="T123" fmla="*/ 2656 h 3130"/>
                <a:gd name="T124" fmla="*/ 2024 w 3133"/>
                <a:gd name="T125" fmla="*/ 288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33" h="3130">
                  <a:moveTo>
                    <a:pt x="1567" y="0"/>
                  </a:moveTo>
                  <a:lnTo>
                    <a:pt x="1567" y="0"/>
                  </a:lnTo>
                  <a:lnTo>
                    <a:pt x="1526" y="0"/>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4" y="82"/>
                  </a:lnTo>
                  <a:lnTo>
                    <a:pt x="1028" y="95"/>
                  </a:lnTo>
                  <a:lnTo>
                    <a:pt x="993" y="108"/>
                  </a:lnTo>
                  <a:lnTo>
                    <a:pt x="958" y="123"/>
                  </a:lnTo>
                  <a:lnTo>
                    <a:pt x="923" y="138"/>
                  </a:lnTo>
                  <a:lnTo>
                    <a:pt x="888" y="155"/>
                  </a:lnTo>
                  <a:lnTo>
                    <a:pt x="853" y="171"/>
                  </a:lnTo>
                  <a:lnTo>
                    <a:pt x="820" y="189"/>
                  </a:lnTo>
                  <a:lnTo>
                    <a:pt x="787" y="207"/>
                  </a:lnTo>
                  <a:lnTo>
                    <a:pt x="754" y="227"/>
                  </a:lnTo>
                  <a:lnTo>
                    <a:pt x="722" y="246"/>
                  </a:lnTo>
                  <a:lnTo>
                    <a:pt x="691" y="268"/>
                  </a:lnTo>
                  <a:lnTo>
                    <a:pt x="660" y="289"/>
                  </a:lnTo>
                  <a:lnTo>
                    <a:pt x="630" y="311"/>
                  </a:lnTo>
                  <a:lnTo>
                    <a:pt x="600" y="334"/>
                  </a:lnTo>
                  <a:lnTo>
                    <a:pt x="571" y="358"/>
                  </a:lnTo>
                  <a:lnTo>
                    <a:pt x="542" y="382"/>
                  </a:lnTo>
                  <a:lnTo>
                    <a:pt x="514" y="407"/>
                  </a:lnTo>
                  <a:lnTo>
                    <a:pt x="486" y="433"/>
                  </a:lnTo>
                  <a:lnTo>
                    <a:pt x="459" y="459"/>
                  </a:lnTo>
                  <a:lnTo>
                    <a:pt x="433" y="486"/>
                  </a:lnTo>
                  <a:lnTo>
                    <a:pt x="408" y="513"/>
                  </a:lnTo>
                  <a:lnTo>
                    <a:pt x="382" y="541"/>
                  </a:lnTo>
                  <a:lnTo>
                    <a:pt x="358" y="570"/>
                  </a:lnTo>
                  <a:lnTo>
                    <a:pt x="334" y="599"/>
                  </a:lnTo>
                  <a:lnTo>
                    <a:pt x="312" y="629"/>
                  </a:lnTo>
                  <a:lnTo>
                    <a:pt x="289" y="660"/>
                  </a:lnTo>
                  <a:lnTo>
                    <a:pt x="267" y="691"/>
                  </a:lnTo>
                  <a:lnTo>
                    <a:pt x="247" y="722"/>
                  </a:lnTo>
                  <a:lnTo>
                    <a:pt x="227" y="754"/>
                  </a:lnTo>
                  <a:lnTo>
                    <a:pt x="207" y="787"/>
                  </a:lnTo>
                  <a:lnTo>
                    <a:pt x="189" y="820"/>
                  </a:lnTo>
                  <a:lnTo>
                    <a:pt x="171" y="853"/>
                  </a:lnTo>
                  <a:lnTo>
                    <a:pt x="155" y="887"/>
                  </a:lnTo>
                  <a:lnTo>
                    <a:pt x="138" y="922"/>
                  </a:lnTo>
                  <a:lnTo>
                    <a:pt x="123" y="957"/>
                  </a:lnTo>
                  <a:lnTo>
                    <a:pt x="108" y="992"/>
                  </a:lnTo>
                  <a:lnTo>
                    <a:pt x="95" y="1028"/>
                  </a:lnTo>
                  <a:lnTo>
                    <a:pt x="83" y="1064"/>
                  </a:lnTo>
                  <a:lnTo>
                    <a:pt x="70" y="1100"/>
                  </a:lnTo>
                  <a:lnTo>
                    <a:pt x="60" y="1137"/>
                  </a:lnTo>
                  <a:lnTo>
                    <a:pt x="50" y="1174"/>
                  </a:lnTo>
                  <a:lnTo>
                    <a:pt x="40" y="1212"/>
                  </a:lnTo>
                  <a:lnTo>
                    <a:pt x="32" y="1250"/>
                  </a:lnTo>
                  <a:lnTo>
                    <a:pt x="25" y="1289"/>
                  </a:lnTo>
                  <a:lnTo>
                    <a:pt x="18" y="1327"/>
                  </a:lnTo>
                  <a:lnTo>
                    <a:pt x="12" y="1366"/>
                  </a:lnTo>
                  <a:lnTo>
                    <a:pt x="8" y="1405"/>
                  </a:lnTo>
                  <a:lnTo>
                    <a:pt x="4" y="1444"/>
                  </a:lnTo>
                  <a:lnTo>
                    <a:pt x="2" y="1485"/>
                  </a:lnTo>
                  <a:lnTo>
                    <a:pt x="0" y="1525"/>
                  </a:lnTo>
                  <a:lnTo>
                    <a:pt x="0" y="1565"/>
                  </a:lnTo>
                  <a:lnTo>
                    <a:pt x="0" y="1565"/>
                  </a:lnTo>
                  <a:lnTo>
                    <a:pt x="0" y="1605"/>
                  </a:lnTo>
                  <a:lnTo>
                    <a:pt x="2" y="1645"/>
                  </a:lnTo>
                  <a:lnTo>
                    <a:pt x="4" y="1686"/>
                  </a:lnTo>
                  <a:lnTo>
                    <a:pt x="8" y="1725"/>
                  </a:lnTo>
                  <a:lnTo>
                    <a:pt x="12" y="1764"/>
                  </a:lnTo>
                  <a:lnTo>
                    <a:pt x="18" y="1803"/>
                  </a:lnTo>
                  <a:lnTo>
                    <a:pt x="25" y="1841"/>
                  </a:lnTo>
                  <a:lnTo>
                    <a:pt x="32" y="1879"/>
                  </a:lnTo>
                  <a:lnTo>
                    <a:pt x="40" y="1918"/>
                  </a:lnTo>
                  <a:lnTo>
                    <a:pt x="50" y="1956"/>
                  </a:lnTo>
                  <a:lnTo>
                    <a:pt x="60" y="1993"/>
                  </a:lnTo>
                  <a:lnTo>
                    <a:pt x="70" y="2030"/>
                  </a:lnTo>
                  <a:lnTo>
                    <a:pt x="83" y="2066"/>
                  </a:lnTo>
                  <a:lnTo>
                    <a:pt x="95" y="2102"/>
                  </a:lnTo>
                  <a:lnTo>
                    <a:pt x="108" y="2138"/>
                  </a:lnTo>
                  <a:lnTo>
                    <a:pt x="123" y="2173"/>
                  </a:lnTo>
                  <a:lnTo>
                    <a:pt x="138" y="2208"/>
                  </a:lnTo>
                  <a:lnTo>
                    <a:pt x="155" y="2242"/>
                  </a:lnTo>
                  <a:lnTo>
                    <a:pt x="171" y="2276"/>
                  </a:lnTo>
                  <a:lnTo>
                    <a:pt x="189" y="2310"/>
                  </a:lnTo>
                  <a:lnTo>
                    <a:pt x="207" y="2343"/>
                  </a:lnTo>
                  <a:lnTo>
                    <a:pt x="227" y="2375"/>
                  </a:lnTo>
                  <a:lnTo>
                    <a:pt x="247" y="2408"/>
                  </a:lnTo>
                  <a:lnTo>
                    <a:pt x="267" y="2439"/>
                  </a:lnTo>
                  <a:lnTo>
                    <a:pt x="289" y="2470"/>
                  </a:lnTo>
                  <a:lnTo>
                    <a:pt x="312" y="2501"/>
                  </a:lnTo>
                  <a:lnTo>
                    <a:pt x="334" y="2531"/>
                  </a:lnTo>
                  <a:lnTo>
                    <a:pt x="358" y="2560"/>
                  </a:lnTo>
                  <a:lnTo>
                    <a:pt x="382" y="2589"/>
                  </a:lnTo>
                  <a:lnTo>
                    <a:pt x="408" y="2617"/>
                  </a:lnTo>
                  <a:lnTo>
                    <a:pt x="433" y="2644"/>
                  </a:lnTo>
                  <a:lnTo>
                    <a:pt x="459" y="2671"/>
                  </a:lnTo>
                  <a:lnTo>
                    <a:pt x="486" y="2697"/>
                  </a:lnTo>
                  <a:lnTo>
                    <a:pt x="514" y="2723"/>
                  </a:lnTo>
                  <a:lnTo>
                    <a:pt x="542" y="2748"/>
                  </a:lnTo>
                  <a:lnTo>
                    <a:pt x="571" y="2772"/>
                  </a:lnTo>
                  <a:lnTo>
                    <a:pt x="600" y="2796"/>
                  </a:lnTo>
                  <a:lnTo>
                    <a:pt x="630" y="2819"/>
                  </a:lnTo>
                  <a:lnTo>
                    <a:pt x="660" y="2841"/>
                  </a:lnTo>
                  <a:lnTo>
                    <a:pt x="691" y="2862"/>
                  </a:lnTo>
                  <a:lnTo>
                    <a:pt x="722" y="2883"/>
                  </a:lnTo>
                  <a:lnTo>
                    <a:pt x="754" y="2903"/>
                  </a:lnTo>
                  <a:lnTo>
                    <a:pt x="787" y="2923"/>
                  </a:lnTo>
                  <a:lnTo>
                    <a:pt x="820" y="2940"/>
                  </a:lnTo>
                  <a:lnTo>
                    <a:pt x="853" y="2959"/>
                  </a:lnTo>
                  <a:lnTo>
                    <a:pt x="888" y="2975"/>
                  </a:lnTo>
                  <a:lnTo>
                    <a:pt x="923" y="2992"/>
                  </a:lnTo>
                  <a:lnTo>
                    <a:pt x="958" y="3006"/>
                  </a:lnTo>
                  <a:lnTo>
                    <a:pt x="993" y="3022"/>
                  </a:lnTo>
                  <a:lnTo>
                    <a:pt x="1028" y="3035"/>
                  </a:lnTo>
                  <a:lnTo>
                    <a:pt x="1064" y="3048"/>
                  </a:lnTo>
                  <a:lnTo>
                    <a:pt x="1101" y="3060"/>
                  </a:lnTo>
                  <a:lnTo>
                    <a:pt x="1138" y="3070"/>
                  </a:lnTo>
                  <a:lnTo>
                    <a:pt x="1175" y="3081"/>
                  </a:lnTo>
                  <a:lnTo>
                    <a:pt x="1213" y="3090"/>
                  </a:lnTo>
                  <a:lnTo>
                    <a:pt x="1251" y="3098"/>
                  </a:lnTo>
                  <a:lnTo>
                    <a:pt x="1289" y="3105"/>
                  </a:lnTo>
                  <a:lnTo>
                    <a:pt x="1328" y="3111"/>
                  </a:lnTo>
                  <a:lnTo>
                    <a:pt x="1367" y="3118"/>
                  </a:lnTo>
                  <a:lnTo>
                    <a:pt x="1407" y="3122"/>
                  </a:lnTo>
                  <a:lnTo>
                    <a:pt x="1446" y="3126"/>
                  </a:lnTo>
                  <a:lnTo>
                    <a:pt x="1486" y="3128"/>
                  </a:lnTo>
                  <a:lnTo>
                    <a:pt x="1526" y="3129"/>
                  </a:lnTo>
                  <a:lnTo>
                    <a:pt x="1567" y="3130"/>
                  </a:lnTo>
                  <a:lnTo>
                    <a:pt x="1567" y="3130"/>
                  </a:lnTo>
                  <a:lnTo>
                    <a:pt x="1607" y="3129"/>
                  </a:lnTo>
                  <a:lnTo>
                    <a:pt x="1647" y="3128"/>
                  </a:lnTo>
                  <a:lnTo>
                    <a:pt x="1686" y="3126"/>
                  </a:lnTo>
                  <a:lnTo>
                    <a:pt x="1726" y="3122"/>
                  </a:lnTo>
                  <a:lnTo>
                    <a:pt x="1766" y="3118"/>
                  </a:lnTo>
                  <a:lnTo>
                    <a:pt x="1805" y="3111"/>
                  </a:lnTo>
                  <a:lnTo>
                    <a:pt x="1843" y="3105"/>
                  </a:lnTo>
                  <a:lnTo>
                    <a:pt x="1881" y="3098"/>
                  </a:lnTo>
                  <a:lnTo>
                    <a:pt x="1919" y="3090"/>
                  </a:lnTo>
                  <a:lnTo>
                    <a:pt x="1958" y="3081"/>
                  </a:lnTo>
                  <a:lnTo>
                    <a:pt x="1995" y="3070"/>
                  </a:lnTo>
                  <a:lnTo>
                    <a:pt x="2032" y="3060"/>
                  </a:lnTo>
                  <a:lnTo>
                    <a:pt x="2068" y="3048"/>
                  </a:lnTo>
                  <a:lnTo>
                    <a:pt x="2104" y="3035"/>
                  </a:lnTo>
                  <a:lnTo>
                    <a:pt x="2140" y="3022"/>
                  </a:lnTo>
                  <a:lnTo>
                    <a:pt x="2175" y="3006"/>
                  </a:lnTo>
                  <a:lnTo>
                    <a:pt x="2210" y="2992"/>
                  </a:lnTo>
                  <a:lnTo>
                    <a:pt x="2244" y="2975"/>
                  </a:lnTo>
                  <a:lnTo>
                    <a:pt x="2279" y="2959"/>
                  </a:lnTo>
                  <a:lnTo>
                    <a:pt x="2313" y="2940"/>
                  </a:lnTo>
                  <a:lnTo>
                    <a:pt x="2346" y="2923"/>
                  </a:lnTo>
                  <a:lnTo>
                    <a:pt x="2378" y="2903"/>
                  </a:lnTo>
                  <a:lnTo>
                    <a:pt x="2410" y="2883"/>
                  </a:lnTo>
                  <a:lnTo>
                    <a:pt x="2442" y="2862"/>
                  </a:lnTo>
                  <a:lnTo>
                    <a:pt x="2473" y="2841"/>
                  </a:lnTo>
                  <a:lnTo>
                    <a:pt x="2503" y="2819"/>
                  </a:lnTo>
                  <a:lnTo>
                    <a:pt x="2532" y="2796"/>
                  </a:lnTo>
                  <a:lnTo>
                    <a:pt x="2562" y="2772"/>
                  </a:lnTo>
                  <a:lnTo>
                    <a:pt x="2591" y="2748"/>
                  </a:lnTo>
                  <a:lnTo>
                    <a:pt x="2619" y="2723"/>
                  </a:lnTo>
                  <a:lnTo>
                    <a:pt x="2647" y="2697"/>
                  </a:lnTo>
                  <a:lnTo>
                    <a:pt x="2674" y="2671"/>
                  </a:lnTo>
                  <a:lnTo>
                    <a:pt x="2700" y="2644"/>
                  </a:lnTo>
                  <a:lnTo>
                    <a:pt x="2725" y="2617"/>
                  </a:lnTo>
                  <a:lnTo>
                    <a:pt x="2750" y="2589"/>
                  </a:lnTo>
                  <a:lnTo>
                    <a:pt x="2775" y="2560"/>
                  </a:lnTo>
                  <a:lnTo>
                    <a:pt x="2799" y="2531"/>
                  </a:lnTo>
                  <a:lnTo>
                    <a:pt x="2821" y="2501"/>
                  </a:lnTo>
                  <a:lnTo>
                    <a:pt x="2843" y="2470"/>
                  </a:lnTo>
                  <a:lnTo>
                    <a:pt x="2865" y="2439"/>
                  </a:lnTo>
                  <a:lnTo>
                    <a:pt x="2885" y="2408"/>
                  </a:lnTo>
                  <a:lnTo>
                    <a:pt x="2906" y="2375"/>
                  </a:lnTo>
                  <a:lnTo>
                    <a:pt x="2926" y="2343"/>
                  </a:lnTo>
                  <a:lnTo>
                    <a:pt x="2943" y="2310"/>
                  </a:lnTo>
                  <a:lnTo>
                    <a:pt x="2962" y="2276"/>
                  </a:lnTo>
                  <a:lnTo>
                    <a:pt x="2978" y="2242"/>
                  </a:lnTo>
                  <a:lnTo>
                    <a:pt x="2995" y="2208"/>
                  </a:lnTo>
                  <a:lnTo>
                    <a:pt x="3009" y="2173"/>
                  </a:lnTo>
                  <a:lnTo>
                    <a:pt x="3024" y="2138"/>
                  </a:lnTo>
                  <a:lnTo>
                    <a:pt x="3038" y="2102"/>
                  </a:lnTo>
                  <a:lnTo>
                    <a:pt x="3050" y="2066"/>
                  </a:lnTo>
                  <a:lnTo>
                    <a:pt x="3063" y="2030"/>
                  </a:lnTo>
                  <a:lnTo>
                    <a:pt x="3073" y="1993"/>
                  </a:lnTo>
                  <a:lnTo>
                    <a:pt x="3083" y="1956"/>
                  </a:lnTo>
                  <a:lnTo>
                    <a:pt x="3093" y="1918"/>
                  </a:lnTo>
                  <a:lnTo>
                    <a:pt x="3101" y="1879"/>
                  </a:lnTo>
                  <a:lnTo>
                    <a:pt x="3108" y="1841"/>
                  </a:lnTo>
                  <a:lnTo>
                    <a:pt x="3114" y="1803"/>
                  </a:lnTo>
                  <a:lnTo>
                    <a:pt x="3121" y="1764"/>
                  </a:lnTo>
                  <a:lnTo>
                    <a:pt x="3125" y="1725"/>
                  </a:lnTo>
                  <a:lnTo>
                    <a:pt x="3129" y="1686"/>
                  </a:lnTo>
                  <a:lnTo>
                    <a:pt x="3131" y="1645"/>
                  </a:lnTo>
                  <a:lnTo>
                    <a:pt x="3132" y="1605"/>
                  </a:lnTo>
                  <a:lnTo>
                    <a:pt x="3133" y="1565"/>
                  </a:lnTo>
                  <a:lnTo>
                    <a:pt x="3133" y="1565"/>
                  </a:lnTo>
                  <a:lnTo>
                    <a:pt x="3132" y="1525"/>
                  </a:lnTo>
                  <a:lnTo>
                    <a:pt x="3131" y="1485"/>
                  </a:lnTo>
                  <a:lnTo>
                    <a:pt x="3129" y="1444"/>
                  </a:lnTo>
                  <a:lnTo>
                    <a:pt x="3125" y="1405"/>
                  </a:lnTo>
                  <a:lnTo>
                    <a:pt x="3121" y="1366"/>
                  </a:lnTo>
                  <a:lnTo>
                    <a:pt x="3114" y="1327"/>
                  </a:lnTo>
                  <a:lnTo>
                    <a:pt x="3108" y="1289"/>
                  </a:lnTo>
                  <a:lnTo>
                    <a:pt x="3101" y="1250"/>
                  </a:lnTo>
                  <a:lnTo>
                    <a:pt x="3093" y="1212"/>
                  </a:lnTo>
                  <a:lnTo>
                    <a:pt x="3083" y="1174"/>
                  </a:lnTo>
                  <a:lnTo>
                    <a:pt x="3073" y="1137"/>
                  </a:lnTo>
                  <a:lnTo>
                    <a:pt x="3063" y="1100"/>
                  </a:lnTo>
                  <a:lnTo>
                    <a:pt x="3050" y="1064"/>
                  </a:lnTo>
                  <a:lnTo>
                    <a:pt x="3038" y="1028"/>
                  </a:lnTo>
                  <a:lnTo>
                    <a:pt x="3024" y="992"/>
                  </a:lnTo>
                  <a:lnTo>
                    <a:pt x="3009" y="957"/>
                  </a:lnTo>
                  <a:lnTo>
                    <a:pt x="2995" y="922"/>
                  </a:lnTo>
                  <a:lnTo>
                    <a:pt x="2978" y="887"/>
                  </a:lnTo>
                  <a:lnTo>
                    <a:pt x="2962" y="853"/>
                  </a:lnTo>
                  <a:lnTo>
                    <a:pt x="2943" y="820"/>
                  </a:lnTo>
                  <a:lnTo>
                    <a:pt x="2926" y="787"/>
                  </a:lnTo>
                  <a:lnTo>
                    <a:pt x="2906" y="754"/>
                  </a:lnTo>
                  <a:lnTo>
                    <a:pt x="2885" y="722"/>
                  </a:lnTo>
                  <a:lnTo>
                    <a:pt x="2865" y="691"/>
                  </a:lnTo>
                  <a:lnTo>
                    <a:pt x="2843" y="660"/>
                  </a:lnTo>
                  <a:lnTo>
                    <a:pt x="2821" y="629"/>
                  </a:lnTo>
                  <a:lnTo>
                    <a:pt x="2799" y="599"/>
                  </a:lnTo>
                  <a:lnTo>
                    <a:pt x="2775" y="570"/>
                  </a:lnTo>
                  <a:lnTo>
                    <a:pt x="2750" y="541"/>
                  </a:lnTo>
                  <a:lnTo>
                    <a:pt x="2725" y="513"/>
                  </a:lnTo>
                  <a:lnTo>
                    <a:pt x="2700" y="486"/>
                  </a:lnTo>
                  <a:lnTo>
                    <a:pt x="2674" y="459"/>
                  </a:lnTo>
                  <a:lnTo>
                    <a:pt x="2647" y="433"/>
                  </a:lnTo>
                  <a:lnTo>
                    <a:pt x="2619" y="407"/>
                  </a:lnTo>
                  <a:lnTo>
                    <a:pt x="2591" y="382"/>
                  </a:lnTo>
                  <a:lnTo>
                    <a:pt x="2562" y="358"/>
                  </a:lnTo>
                  <a:lnTo>
                    <a:pt x="2532" y="334"/>
                  </a:lnTo>
                  <a:lnTo>
                    <a:pt x="2503" y="311"/>
                  </a:lnTo>
                  <a:lnTo>
                    <a:pt x="2473" y="289"/>
                  </a:lnTo>
                  <a:lnTo>
                    <a:pt x="2442" y="268"/>
                  </a:lnTo>
                  <a:lnTo>
                    <a:pt x="2410" y="246"/>
                  </a:lnTo>
                  <a:lnTo>
                    <a:pt x="2378" y="227"/>
                  </a:lnTo>
                  <a:lnTo>
                    <a:pt x="2346" y="207"/>
                  </a:lnTo>
                  <a:lnTo>
                    <a:pt x="2313" y="189"/>
                  </a:lnTo>
                  <a:lnTo>
                    <a:pt x="2279" y="171"/>
                  </a:lnTo>
                  <a:lnTo>
                    <a:pt x="2244" y="155"/>
                  </a:lnTo>
                  <a:lnTo>
                    <a:pt x="2210" y="138"/>
                  </a:lnTo>
                  <a:lnTo>
                    <a:pt x="2175" y="123"/>
                  </a:lnTo>
                  <a:lnTo>
                    <a:pt x="2140" y="108"/>
                  </a:lnTo>
                  <a:lnTo>
                    <a:pt x="2104" y="95"/>
                  </a:lnTo>
                  <a:lnTo>
                    <a:pt x="2068" y="82"/>
                  </a:lnTo>
                  <a:lnTo>
                    <a:pt x="2032" y="70"/>
                  </a:lnTo>
                  <a:lnTo>
                    <a:pt x="1995" y="60"/>
                  </a:lnTo>
                  <a:lnTo>
                    <a:pt x="1958" y="49"/>
                  </a:lnTo>
                  <a:lnTo>
                    <a:pt x="1919" y="40"/>
                  </a:lnTo>
                  <a:lnTo>
                    <a:pt x="1881" y="32"/>
                  </a:lnTo>
                  <a:lnTo>
                    <a:pt x="1843" y="25"/>
                  </a:lnTo>
                  <a:lnTo>
                    <a:pt x="1805" y="18"/>
                  </a:lnTo>
                  <a:lnTo>
                    <a:pt x="1766" y="12"/>
                  </a:lnTo>
                  <a:lnTo>
                    <a:pt x="1726" y="8"/>
                  </a:lnTo>
                  <a:lnTo>
                    <a:pt x="1686" y="4"/>
                  </a:lnTo>
                  <a:lnTo>
                    <a:pt x="1647" y="2"/>
                  </a:lnTo>
                  <a:lnTo>
                    <a:pt x="1607" y="0"/>
                  </a:lnTo>
                  <a:lnTo>
                    <a:pt x="1567" y="0"/>
                  </a:lnTo>
                  <a:lnTo>
                    <a:pt x="1567" y="0"/>
                  </a:lnTo>
                  <a:close/>
                  <a:moveTo>
                    <a:pt x="2960" y="1509"/>
                  </a:moveTo>
                  <a:lnTo>
                    <a:pt x="2960" y="1509"/>
                  </a:lnTo>
                  <a:lnTo>
                    <a:pt x="2938" y="1524"/>
                  </a:lnTo>
                  <a:lnTo>
                    <a:pt x="2916" y="1536"/>
                  </a:lnTo>
                  <a:lnTo>
                    <a:pt x="2895" y="1549"/>
                  </a:lnTo>
                  <a:lnTo>
                    <a:pt x="2872" y="1560"/>
                  </a:lnTo>
                  <a:lnTo>
                    <a:pt x="2848" y="1571"/>
                  </a:lnTo>
                  <a:lnTo>
                    <a:pt x="2825" y="1580"/>
                  </a:lnTo>
                  <a:lnTo>
                    <a:pt x="2801" y="1590"/>
                  </a:lnTo>
                  <a:lnTo>
                    <a:pt x="2777" y="1598"/>
                  </a:lnTo>
                  <a:lnTo>
                    <a:pt x="2752" y="1605"/>
                  </a:lnTo>
                  <a:lnTo>
                    <a:pt x="2727" y="1611"/>
                  </a:lnTo>
                  <a:lnTo>
                    <a:pt x="2702" y="1618"/>
                  </a:lnTo>
                  <a:lnTo>
                    <a:pt x="2676" y="1622"/>
                  </a:lnTo>
                  <a:lnTo>
                    <a:pt x="2650" y="1626"/>
                  </a:lnTo>
                  <a:lnTo>
                    <a:pt x="2623" y="1628"/>
                  </a:lnTo>
                  <a:lnTo>
                    <a:pt x="2596" y="1630"/>
                  </a:lnTo>
                  <a:lnTo>
                    <a:pt x="2570" y="1630"/>
                  </a:lnTo>
                  <a:lnTo>
                    <a:pt x="2570" y="1630"/>
                  </a:lnTo>
                  <a:lnTo>
                    <a:pt x="2533" y="1629"/>
                  </a:lnTo>
                  <a:lnTo>
                    <a:pt x="2498" y="1627"/>
                  </a:lnTo>
                  <a:lnTo>
                    <a:pt x="2463" y="1622"/>
                  </a:lnTo>
                  <a:lnTo>
                    <a:pt x="2428" y="1616"/>
                  </a:lnTo>
                  <a:lnTo>
                    <a:pt x="2395" y="1608"/>
                  </a:lnTo>
                  <a:lnTo>
                    <a:pt x="2362" y="1599"/>
                  </a:lnTo>
                  <a:lnTo>
                    <a:pt x="2329" y="1588"/>
                  </a:lnTo>
                  <a:lnTo>
                    <a:pt x="2297" y="1575"/>
                  </a:lnTo>
                  <a:lnTo>
                    <a:pt x="2266" y="1561"/>
                  </a:lnTo>
                  <a:lnTo>
                    <a:pt x="2236" y="1545"/>
                  </a:lnTo>
                  <a:lnTo>
                    <a:pt x="2207" y="1529"/>
                  </a:lnTo>
                  <a:lnTo>
                    <a:pt x="2178" y="1510"/>
                  </a:lnTo>
                  <a:lnTo>
                    <a:pt x="2152" y="1492"/>
                  </a:lnTo>
                  <a:lnTo>
                    <a:pt x="2125" y="1470"/>
                  </a:lnTo>
                  <a:lnTo>
                    <a:pt x="2100" y="1449"/>
                  </a:lnTo>
                  <a:lnTo>
                    <a:pt x="2075" y="1426"/>
                  </a:lnTo>
                  <a:lnTo>
                    <a:pt x="2053" y="1401"/>
                  </a:lnTo>
                  <a:lnTo>
                    <a:pt x="2030" y="1376"/>
                  </a:lnTo>
                  <a:lnTo>
                    <a:pt x="2009" y="1350"/>
                  </a:lnTo>
                  <a:lnTo>
                    <a:pt x="1991" y="1323"/>
                  </a:lnTo>
                  <a:lnTo>
                    <a:pt x="1972" y="1294"/>
                  </a:lnTo>
                  <a:lnTo>
                    <a:pt x="1956" y="1265"/>
                  </a:lnTo>
                  <a:lnTo>
                    <a:pt x="1940" y="1235"/>
                  </a:lnTo>
                  <a:lnTo>
                    <a:pt x="1926" y="1204"/>
                  </a:lnTo>
                  <a:lnTo>
                    <a:pt x="1913" y="1172"/>
                  </a:lnTo>
                  <a:lnTo>
                    <a:pt x="1902" y="1139"/>
                  </a:lnTo>
                  <a:lnTo>
                    <a:pt x="1893" y="1106"/>
                  </a:lnTo>
                  <a:lnTo>
                    <a:pt x="1885" y="1073"/>
                  </a:lnTo>
                  <a:lnTo>
                    <a:pt x="1879" y="1038"/>
                  </a:lnTo>
                  <a:lnTo>
                    <a:pt x="1874" y="1003"/>
                  </a:lnTo>
                  <a:lnTo>
                    <a:pt x="1872" y="968"/>
                  </a:lnTo>
                  <a:lnTo>
                    <a:pt x="1871" y="932"/>
                  </a:lnTo>
                  <a:lnTo>
                    <a:pt x="1871" y="932"/>
                  </a:lnTo>
                  <a:lnTo>
                    <a:pt x="1871" y="908"/>
                  </a:lnTo>
                  <a:lnTo>
                    <a:pt x="1872" y="885"/>
                  </a:lnTo>
                  <a:lnTo>
                    <a:pt x="1874" y="861"/>
                  </a:lnTo>
                  <a:lnTo>
                    <a:pt x="1877" y="838"/>
                  </a:lnTo>
                  <a:lnTo>
                    <a:pt x="1880" y="815"/>
                  </a:lnTo>
                  <a:lnTo>
                    <a:pt x="1885" y="793"/>
                  </a:lnTo>
                  <a:lnTo>
                    <a:pt x="1889" y="770"/>
                  </a:lnTo>
                  <a:lnTo>
                    <a:pt x="1896" y="747"/>
                  </a:lnTo>
                  <a:lnTo>
                    <a:pt x="1902" y="726"/>
                  </a:lnTo>
                  <a:lnTo>
                    <a:pt x="1909" y="704"/>
                  </a:lnTo>
                  <a:lnTo>
                    <a:pt x="1916" y="683"/>
                  </a:lnTo>
                  <a:lnTo>
                    <a:pt x="1926" y="662"/>
                  </a:lnTo>
                  <a:lnTo>
                    <a:pt x="1934" y="641"/>
                  </a:lnTo>
                  <a:lnTo>
                    <a:pt x="1944" y="622"/>
                  </a:lnTo>
                  <a:lnTo>
                    <a:pt x="1954" y="601"/>
                  </a:lnTo>
                  <a:lnTo>
                    <a:pt x="1965" y="581"/>
                  </a:lnTo>
                  <a:lnTo>
                    <a:pt x="1977" y="563"/>
                  </a:lnTo>
                  <a:lnTo>
                    <a:pt x="1989" y="544"/>
                  </a:lnTo>
                  <a:lnTo>
                    <a:pt x="2002" y="526"/>
                  </a:lnTo>
                  <a:lnTo>
                    <a:pt x="2015" y="508"/>
                  </a:lnTo>
                  <a:lnTo>
                    <a:pt x="2029" y="491"/>
                  </a:lnTo>
                  <a:lnTo>
                    <a:pt x="2043" y="473"/>
                  </a:lnTo>
                  <a:lnTo>
                    <a:pt x="2058" y="457"/>
                  </a:lnTo>
                  <a:lnTo>
                    <a:pt x="2073" y="441"/>
                  </a:lnTo>
                  <a:lnTo>
                    <a:pt x="2090" y="426"/>
                  </a:lnTo>
                  <a:lnTo>
                    <a:pt x="2106" y="410"/>
                  </a:lnTo>
                  <a:lnTo>
                    <a:pt x="2123" y="396"/>
                  </a:lnTo>
                  <a:lnTo>
                    <a:pt x="2140" y="382"/>
                  </a:lnTo>
                  <a:lnTo>
                    <a:pt x="2158" y="369"/>
                  </a:lnTo>
                  <a:lnTo>
                    <a:pt x="2176" y="356"/>
                  </a:lnTo>
                  <a:lnTo>
                    <a:pt x="2195" y="343"/>
                  </a:lnTo>
                  <a:lnTo>
                    <a:pt x="2214" y="332"/>
                  </a:lnTo>
                  <a:lnTo>
                    <a:pt x="2214" y="332"/>
                  </a:lnTo>
                  <a:lnTo>
                    <a:pt x="2254" y="354"/>
                  </a:lnTo>
                  <a:lnTo>
                    <a:pt x="2292" y="376"/>
                  </a:lnTo>
                  <a:lnTo>
                    <a:pt x="2330" y="401"/>
                  </a:lnTo>
                  <a:lnTo>
                    <a:pt x="2368" y="426"/>
                  </a:lnTo>
                  <a:lnTo>
                    <a:pt x="2404" y="453"/>
                  </a:lnTo>
                  <a:lnTo>
                    <a:pt x="2439" y="480"/>
                  </a:lnTo>
                  <a:lnTo>
                    <a:pt x="2475" y="509"/>
                  </a:lnTo>
                  <a:lnTo>
                    <a:pt x="2508" y="539"/>
                  </a:lnTo>
                  <a:lnTo>
                    <a:pt x="2541" y="570"/>
                  </a:lnTo>
                  <a:lnTo>
                    <a:pt x="2573" y="602"/>
                  </a:lnTo>
                  <a:lnTo>
                    <a:pt x="2603" y="635"/>
                  </a:lnTo>
                  <a:lnTo>
                    <a:pt x="2632" y="669"/>
                  </a:lnTo>
                  <a:lnTo>
                    <a:pt x="2661" y="703"/>
                  </a:lnTo>
                  <a:lnTo>
                    <a:pt x="2688" y="739"/>
                  </a:lnTo>
                  <a:lnTo>
                    <a:pt x="2714" y="776"/>
                  </a:lnTo>
                  <a:lnTo>
                    <a:pt x="2740" y="813"/>
                  </a:lnTo>
                  <a:lnTo>
                    <a:pt x="2764" y="852"/>
                  </a:lnTo>
                  <a:lnTo>
                    <a:pt x="2786" y="891"/>
                  </a:lnTo>
                  <a:lnTo>
                    <a:pt x="2807" y="931"/>
                  </a:lnTo>
                  <a:lnTo>
                    <a:pt x="2827" y="972"/>
                  </a:lnTo>
                  <a:lnTo>
                    <a:pt x="2846" y="1013"/>
                  </a:lnTo>
                  <a:lnTo>
                    <a:pt x="2864" y="1056"/>
                  </a:lnTo>
                  <a:lnTo>
                    <a:pt x="2880" y="1098"/>
                  </a:lnTo>
                  <a:lnTo>
                    <a:pt x="2895" y="1141"/>
                  </a:lnTo>
                  <a:lnTo>
                    <a:pt x="2908" y="1186"/>
                  </a:lnTo>
                  <a:lnTo>
                    <a:pt x="2919" y="1230"/>
                  </a:lnTo>
                  <a:lnTo>
                    <a:pt x="2930" y="1275"/>
                  </a:lnTo>
                  <a:lnTo>
                    <a:pt x="2939" y="1322"/>
                  </a:lnTo>
                  <a:lnTo>
                    <a:pt x="2946" y="1368"/>
                  </a:lnTo>
                  <a:lnTo>
                    <a:pt x="2952" y="1414"/>
                  </a:lnTo>
                  <a:lnTo>
                    <a:pt x="2956" y="1462"/>
                  </a:lnTo>
                  <a:lnTo>
                    <a:pt x="2960" y="1509"/>
                  </a:lnTo>
                  <a:lnTo>
                    <a:pt x="2960" y="1509"/>
                  </a:lnTo>
                  <a:close/>
                  <a:moveTo>
                    <a:pt x="2878" y="2037"/>
                  </a:moveTo>
                  <a:lnTo>
                    <a:pt x="2878" y="2037"/>
                  </a:lnTo>
                  <a:lnTo>
                    <a:pt x="2859" y="2086"/>
                  </a:lnTo>
                  <a:lnTo>
                    <a:pt x="2839" y="2133"/>
                  </a:lnTo>
                  <a:lnTo>
                    <a:pt x="2817" y="2179"/>
                  </a:lnTo>
                  <a:lnTo>
                    <a:pt x="2793" y="2225"/>
                  </a:lnTo>
                  <a:lnTo>
                    <a:pt x="2801" y="2057"/>
                  </a:lnTo>
                  <a:lnTo>
                    <a:pt x="2801" y="2057"/>
                  </a:lnTo>
                  <a:lnTo>
                    <a:pt x="2840" y="2047"/>
                  </a:lnTo>
                  <a:lnTo>
                    <a:pt x="2878" y="2037"/>
                  </a:lnTo>
                  <a:lnTo>
                    <a:pt x="2878" y="2037"/>
                  </a:lnTo>
                  <a:close/>
                  <a:moveTo>
                    <a:pt x="258" y="2046"/>
                  </a:moveTo>
                  <a:lnTo>
                    <a:pt x="258" y="2046"/>
                  </a:lnTo>
                  <a:lnTo>
                    <a:pt x="280" y="2033"/>
                  </a:lnTo>
                  <a:lnTo>
                    <a:pt x="301" y="2020"/>
                  </a:lnTo>
                  <a:lnTo>
                    <a:pt x="323" y="2007"/>
                  </a:lnTo>
                  <a:lnTo>
                    <a:pt x="346" y="1996"/>
                  </a:lnTo>
                  <a:lnTo>
                    <a:pt x="369" y="1985"/>
                  </a:lnTo>
                  <a:lnTo>
                    <a:pt x="392" y="1975"/>
                  </a:lnTo>
                  <a:lnTo>
                    <a:pt x="417" y="1966"/>
                  </a:lnTo>
                  <a:lnTo>
                    <a:pt x="441" y="1958"/>
                  </a:lnTo>
                  <a:lnTo>
                    <a:pt x="465" y="1951"/>
                  </a:lnTo>
                  <a:lnTo>
                    <a:pt x="491" y="1944"/>
                  </a:lnTo>
                  <a:lnTo>
                    <a:pt x="516" y="1938"/>
                  </a:lnTo>
                  <a:lnTo>
                    <a:pt x="542" y="1934"/>
                  </a:lnTo>
                  <a:lnTo>
                    <a:pt x="569" y="1930"/>
                  </a:lnTo>
                  <a:lnTo>
                    <a:pt x="595" y="1928"/>
                  </a:lnTo>
                  <a:lnTo>
                    <a:pt x="621" y="1926"/>
                  </a:lnTo>
                  <a:lnTo>
                    <a:pt x="649" y="1926"/>
                  </a:lnTo>
                  <a:lnTo>
                    <a:pt x="649" y="1926"/>
                  </a:lnTo>
                  <a:lnTo>
                    <a:pt x="685" y="1927"/>
                  </a:lnTo>
                  <a:lnTo>
                    <a:pt x="720" y="1929"/>
                  </a:lnTo>
                  <a:lnTo>
                    <a:pt x="755" y="1934"/>
                  </a:lnTo>
                  <a:lnTo>
                    <a:pt x="789" y="1940"/>
                  </a:lnTo>
                  <a:lnTo>
                    <a:pt x="824" y="1947"/>
                  </a:lnTo>
                  <a:lnTo>
                    <a:pt x="857" y="1957"/>
                  </a:lnTo>
                  <a:lnTo>
                    <a:pt x="889" y="1968"/>
                  </a:lnTo>
                  <a:lnTo>
                    <a:pt x="921" y="1980"/>
                  </a:lnTo>
                  <a:lnTo>
                    <a:pt x="951" y="1995"/>
                  </a:lnTo>
                  <a:lnTo>
                    <a:pt x="981" y="2010"/>
                  </a:lnTo>
                  <a:lnTo>
                    <a:pt x="1011" y="2027"/>
                  </a:lnTo>
                  <a:lnTo>
                    <a:pt x="1039" y="2045"/>
                  </a:lnTo>
                  <a:lnTo>
                    <a:pt x="1067" y="2064"/>
                  </a:lnTo>
                  <a:lnTo>
                    <a:pt x="1093" y="2085"/>
                  </a:lnTo>
                  <a:lnTo>
                    <a:pt x="1119" y="2107"/>
                  </a:lnTo>
                  <a:lnTo>
                    <a:pt x="1142" y="2130"/>
                  </a:lnTo>
                  <a:lnTo>
                    <a:pt x="1166" y="2155"/>
                  </a:lnTo>
                  <a:lnTo>
                    <a:pt x="1188" y="2179"/>
                  </a:lnTo>
                  <a:lnTo>
                    <a:pt x="1208" y="2206"/>
                  </a:lnTo>
                  <a:lnTo>
                    <a:pt x="1228" y="2233"/>
                  </a:lnTo>
                  <a:lnTo>
                    <a:pt x="1247" y="2262"/>
                  </a:lnTo>
                  <a:lnTo>
                    <a:pt x="1263" y="2291"/>
                  </a:lnTo>
                  <a:lnTo>
                    <a:pt x="1279" y="2321"/>
                  </a:lnTo>
                  <a:lnTo>
                    <a:pt x="1292" y="2352"/>
                  </a:lnTo>
                  <a:lnTo>
                    <a:pt x="1305" y="2384"/>
                  </a:lnTo>
                  <a:lnTo>
                    <a:pt x="1316" y="2417"/>
                  </a:lnTo>
                  <a:lnTo>
                    <a:pt x="1325" y="2450"/>
                  </a:lnTo>
                  <a:lnTo>
                    <a:pt x="1333" y="2483"/>
                  </a:lnTo>
                  <a:lnTo>
                    <a:pt x="1339" y="2518"/>
                  </a:lnTo>
                  <a:lnTo>
                    <a:pt x="1344" y="2553"/>
                  </a:lnTo>
                  <a:lnTo>
                    <a:pt x="1347" y="2588"/>
                  </a:lnTo>
                  <a:lnTo>
                    <a:pt x="1348" y="2624"/>
                  </a:lnTo>
                  <a:lnTo>
                    <a:pt x="1348" y="2624"/>
                  </a:lnTo>
                  <a:lnTo>
                    <a:pt x="1347" y="2664"/>
                  </a:lnTo>
                  <a:lnTo>
                    <a:pt x="1343" y="2704"/>
                  </a:lnTo>
                  <a:lnTo>
                    <a:pt x="1337" y="2743"/>
                  </a:lnTo>
                  <a:lnTo>
                    <a:pt x="1329" y="2782"/>
                  </a:lnTo>
                  <a:lnTo>
                    <a:pt x="1319" y="2820"/>
                  </a:lnTo>
                  <a:lnTo>
                    <a:pt x="1307" y="2857"/>
                  </a:lnTo>
                  <a:lnTo>
                    <a:pt x="1293" y="2893"/>
                  </a:lnTo>
                  <a:lnTo>
                    <a:pt x="1278" y="2928"/>
                  </a:lnTo>
                  <a:lnTo>
                    <a:pt x="1278" y="2928"/>
                  </a:lnTo>
                  <a:lnTo>
                    <a:pt x="1233" y="2918"/>
                  </a:lnTo>
                  <a:lnTo>
                    <a:pt x="1190" y="2906"/>
                  </a:lnTo>
                  <a:lnTo>
                    <a:pt x="1148" y="2893"/>
                  </a:lnTo>
                  <a:lnTo>
                    <a:pt x="1105" y="2879"/>
                  </a:lnTo>
                  <a:lnTo>
                    <a:pt x="1064" y="2864"/>
                  </a:lnTo>
                  <a:lnTo>
                    <a:pt x="1023" y="2848"/>
                  </a:lnTo>
                  <a:lnTo>
                    <a:pt x="982" y="2829"/>
                  </a:lnTo>
                  <a:lnTo>
                    <a:pt x="942" y="2810"/>
                  </a:lnTo>
                  <a:lnTo>
                    <a:pt x="904" y="2790"/>
                  </a:lnTo>
                  <a:lnTo>
                    <a:pt x="866" y="2768"/>
                  </a:lnTo>
                  <a:lnTo>
                    <a:pt x="828" y="2745"/>
                  </a:lnTo>
                  <a:lnTo>
                    <a:pt x="792" y="2722"/>
                  </a:lnTo>
                  <a:lnTo>
                    <a:pt x="755" y="2697"/>
                  </a:lnTo>
                  <a:lnTo>
                    <a:pt x="720" y="2671"/>
                  </a:lnTo>
                  <a:lnTo>
                    <a:pt x="686" y="2644"/>
                  </a:lnTo>
                  <a:lnTo>
                    <a:pt x="653" y="2616"/>
                  </a:lnTo>
                  <a:lnTo>
                    <a:pt x="620" y="2587"/>
                  </a:lnTo>
                  <a:lnTo>
                    <a:pt x="589" y="2557"/>
                  </a:lnTo>
                  <a:lnTo>
                    <a:pt x="558" y="2526"/>
                  </a:lnTo>
                  <a:lnTo>
                    <a:pt x="528" y="2494"/>
                  </a:lnTo>
                  <a:lnTo>
                    <a:pt x="501" y="2461"/>
                  </a:lnTo>
                  <a:lnTo>
                    <a:pt x="473" y="2427"/>
                  </a:lnTo>
                  <a:lnTo>
                    <a:pt x="446" y="2393"/>
                  </a:lnTo>
                  <a:lnTo>
                    <a:pt x="420" y="2358"/>
                  </a:lnTo>
                  <a:lnTo>
                    <a:pt x="396" y="2321"/>
                  </a:lnTo>
                  <a:lnTo>
                    <a:pt x="373" y="2284"/>
                  </a:lnTo>
                  <a:lnTo>
                    <a:pt x="351" y="2246"/>
                  </a:lnTo>
                  <a:lnTo>
                    <a:pt x="330" y="2207"/>
                  </a:lnTo>
                  <a:lnTo>
                    <a:pt x="311" y="2168"/>
                  </a:lnTo>
                  <a:lnTo>
                    <a:pt x="292" y="2129"/>
                  </a:lnTo>
                  <a:lnTo>
                    <a:pt x="275" y="2088"/>
                  </a:lnTo>
                  <a:lnTo>
                    <a:pt x="258" y="2046"/>
                  </a:lnTo>
                  <a:lnTo>
                    <a:pt x="258" y="2046"/>
                  </a:lnTo>
                  <a:close/>
                  <a:moveTo>
                    <a:pt x="1751" y="2945"/>
                  </a:moveTo>
                  <a:lnTo>
                    <a:pt x="1751" y="2945"/>
                  </a:lnTo>
                  <a:lnTo>
                    <a:pt x="1764" y="2900"/>
                  </a:lnTo>
                  <a:lnTo>
                    <a:pt x="1769" y="2877"/>
                  </a:lnTo>
                  <a:lnTo>
                    <a:pt x="1774" y="2855"/>
                  </a:lnTo>
                  <a:lnTo>
                    <a:pt x="1994" y="2845"/>
                  </a:lnTo>
                  <a:lnTo>
                    <a:pt x="1994" y="2845"/>
                  </a:lnTo>
                  <a:lnTo>
                    <a:pt x="2000" y="2801"/>
                  </a:lnTo>
                  <a:lnTo>
                    <a:pt x="2005" y="2757"/>
                  </a:lnTo>
                  <a:lnTo>
                    <a:pt x="1796" y="2692"/>
                  </a:lnTo>
                  <a:lnTo>
                    <a:pt x="1796" y="2692"/>
                  </a:lnTo>
                  <a:lnTo>
                    <a:pt x="1797" y="2658"/>
                  </a:lnTo>
                  <a:lnTo>
                    <a:pt x="1798" y="2624"/>
                  </a:lnTo>
                  <a:lnTo>
                    <a:pt x="1798" y="2624"/>
                  </a:lnTo>
                  <a:lnTo>
                    <a:pt x="1797" y="2590"/>
                  </a:lnTo>
                  <a:lnTo>
                    <a:pt x="1796" y="2556"/>
                  </a:lnTo>
                  <a:lnTo>
                    <a:pt x="2005" y="2491"/>
                  </a:lnTo>
                  <a:lnTo>
                    <a:pt x="2005" y="2491"/>
                  </a:lnTo>
                  <a:lnTo>
                    <a:pt x="2000" y="2445"/>
                  </a:lnTo>
                  <a:lnTo>
                    <a:pt x="1994" y="2401"/>
                  </a:lnTo>
                  <a:lnTo>
                    <a:pt x="1774" y="2393"/>
                  </a:lnTo>
                  <a:lnTo>
                    <a:pt x="1774" y="2393"/>
                  </a:lnTo>
                  <a:lnTo>
                    <a:pt x="1767" y="2359"/>
                  </a:lnTo>
                  <a:lnTo>
                    <a:pt x="1758" y="2326"/>
                  </a:lnTo>
                  <a:lnTo>
                    <a:pt x="1749" y="2294"/>
                  </a:lnTo>
                  <a:lnTo>
                    <a:pt x="1739" y="2262"/>
                  </a:lnTo>
                  <a:lnTo>
                    <a:pt x="1925" y="2144"/>
                  </a:lnTo>
                  <a:lnTo>
                    <a:pt x="1925" y="2144"/>
                  </a:lnTo>
                  <a:lnTo>
                    <a:pt x="1908" y="2102"/>
                  </a:lnTo>
                  <a:lnTo>
                    <a:pt x="1891" y="2061"/>
                  </a:lnTo>
                  <a:lnTo>
                    <a:pt x="1676" y="2109"/>
                  </a:lnTo>
                  <a:lnTo>
                    <a:pt x="1676" y="2109"/>
                  </a:lnTo>
                  <a:lnTo>
                    <a:pt x="1660" y="2079"/>
                  </a:lnTo>
                  <a:lnTo>
                    <a:pt x="1644" y="2050"/>
                  </a:lnTo>
                  <a:lnTo>
                    <a:pt x="1626" y="2021"/>
                  </a:lnTo>
                  <a:lnTo>
                    <a:pt x="1608" y="1992"/>
                  </a:lnTo>
                  <a:lnTo>
                    <a:pt x="1757" y="1831"/>
                  </a:lnTo>
                  <a:lnTo>
                    <a:pt x="1757" y="1831"/>
                  </a:lnTo>
                  <a:lnTo>
                    <a:pt x="1731" y="1795"/>
                  </a:lnTo>
                  <a:lnTo>
                    <a:pt x="1703" y="1759"/>
                  </a:lnTo>
                  <a:lnTo>
                    <a:pt x="1508" y="1862"/>
                  </a:lnTo>
                  <a:lnTo>
                    <a:pt x="1508" y="1862"/>
                  </a:lnTo>
                  <a:lnTo>
                    <a:pt x="1485" y="1836"/>
                  </a:lnTo>
                  <a:lnTo>
                    <a:pt x="1461" y="1812"/>
                  </a:lnTo>
                  <a:lnTo>
                    <a:pt x="1436" y="1789"/>
                  </a:lnTo>
                  <a:lnTo>
                    <a:pt x="1412" y="1766"/>
                  </a:lnTo>
                  <a:lnTo>
                    <a:pt x="1514" y="1571"/>
                  </a:lnTo>
                  <a:lnTo>
                    <a:pt x="1514" y="1571"/>
                  </a:lnTo>
                  <a:lnTo>
                    <a:pt x="1479" y="1543"/>
                  </a:lnTo>
                  <a:lnTo>
                    <a:pt x="1443" y="1517"/>
                  </a:lnTo>
                  <a:lnTo>
                    <a:pt x="1281" y="1665"/>
                  </a:lnTo>
                  <a:lnTo>
                    <a:pt x="1281" y="1665"/>
                  </a:lnTo>
                  <a:lnTo>
                    <a:pt x="1253" y="1647"/>
                  </a:lnTo>
                  <a:lnTo>
                    <a:pt x="1223" y="1630"/>
                  </a:lnTo>
                  <a:lnTo>
                    <a:pt x="1194" y="1613"/>
                  </a:lnTo>
                  <a:lnTo>
                    <a:pt x="1163" y="1597"/>
                  </a:lnTo>
                  <a:lnTo>
                    <a:pt x="1212" y="1383"/>
                  </a:lnTo>
                  <a:lnTo>
                    <a:pt x="1212" y="1383"/>
                  </a:lnTo>
                  <a:lnTo>
                    <a:pt x="1170" y="1365"/>
                  </a:lnTo>
                  <a:lnTo>
                    <a:pt x="1129" y="1348"/>
                  </a:lnTo>
                  <a:lnTo>
                    <a:pt x="1011" y="1534"/>
                  </a:lnTo>
                  <a:lnTo>
                    <a:pt x="1011" y="1534"/>
                  </a:lnTo>
                  <a:lnTo>
                    <a:pt x="979" y="1525"/>
                  </a:lnTo>
                  <a:lnTo>
                    <a:pt x="946" y="1516"/>
                  </a:lnTo>
                  <a:lnTo>
                    <a:pt x="913" y="1506"/>
                  </a:lnTo>
                  <a:lnTo>
                    <a:pt x="880" y="1499"/>
                  </a:lnTo>
                  <a:lnTo>
                    <a:pt x="871" y="1279"/>
                  </a:lnTo>
                  <a:lnTo>
                    <a:pt x="871" y="1279"/>
                  </a:lnTo>
                  <a:lnTo>
                    <a:pt x="827" y="1273"/>
                  </a:lnTo>
                  <a:lnTo>
                    <a:pt x="782" y="1268"/>
                  </a:lnTo>
                  <a:lnTo>
                    <a:pt x="717" y="1478"/>
                  </a:lnTo>
                  <a:lnTo>
                    <a:pt x="717" y="1478"/>
                  </a:lnTo>
                  <a:lnTo>
                    <a:pt x="683" y="1476"/>
                  </a:lnTo>
                  <a:lnTo>
                    <a:pt x="649" y="1476"/>
                  </a:lnTo>
                  <a:lnTo>
                    <a:pt x="649" y="1476"/>
                  </a:lnTo>
                  <a:lnTo>
                    <a:pt x="615" y="1476"/>
                  </a:lnTo>
                  <a:lnTo>
                    <a:pt x="581" y="1478"/>
                  </a:lnTo>
                  <a:lnTo>
                    <a:pt x="516" y="1268"/>
                  </a:lnTo>
                  <a:lnTo>
                    <a:pt x="516" y="1268"/>
                  </a:lnTo>
                  <a:lnTo>
                    <a:pt x="471" y="1273"/>
                  </a:lnTo>
                  <a:lnTo>
                    <a:pt x="426" y="1279"/>
                  </a:lnTo>
                  <a:lnTo>
                    <a:pt x="418" y="1499"/>
                  </a:lnTo>
                  <a:lnTo>
                    <a:pt x="418" y="1499"/>
                  </a:lnTo>
                  <a:lnTo>
                    <a:pt x="384" y="1506"/>
                  </a:lnTo>
                  <a:lnTo>
                    <a:pt x="351" y="1516"/>
                  </a:lnTo>
                  <a:lnTo>
                    <a:pt x="319" y="1525"/>
                  </a:lnTo>
                  <a:lnTo>
                    <a:pt x="287" y="1534"/>
                  </a:lnTo>
                  <a:lnTo>
                    <a:pt x="186" y="1375"/>
                  </a:lnTo>
                  <a:lnTo>
                    <a:pt x="186" y="1375"/>
                  </a:lnTo>
                  <a:lnTo>
                    <a:pt x="190" y="1344"/>
                  </a:lnTo>
                  <a:lnTo>
                    <a:pt x="195" y="1313"/>
                  </a:lnTo>
                  <a:lnTo>
                    <a:pt x="201" y="1284"/>
                  </a:lnTo>
                  <a:lnTo>
                    <a:pt x="207" y="1254"/>
                  </a:lnTo>
                  <a:lnTo>
                    <a:pt x="215" y="1224"/>
                  </a:lnTo>
                  <a:lnTo>
                    <a:pt x="223" y="1195"/>
                  </a:lnTo>
                  <a:lnTo>
                    <a:pt x="231" y="1166"/>
                  </a:lnTo>
                  <a:lnTo>
                    <a:pt x="241" y="1137"/>
                  </a:lnTo>
                  <a:lnTo>
                    <a:pt x="250" y="1108"/>
                  </a:lnTo>
                  <a:lnTo>
                    <a:pt x="260" y="1079"/>
                  </a:lnTo>
                  <a:lnTo>
                    <a:pt x="270" y="1052"/>
                  </a:lnTo>
                  <a:lnTo>
                    <a:pt x="282" y="1024"/>
                  </a:lnTo>
                  <a:lnTo>
                    <a:pt x="294" y="996"/>
                  </a:lnTo>
                  <a:lnTo>
                    <a:pt x="307" y="969"/>
                  </a:lnTo>
                  <a:lnTo>
                    <a:pt x="320" y="942"/>
                  </a:lnTo>
                  <a:lnTo>
                    <a:pt x="333" y="915"/>
                  </a:lnTo>
                  <a:lnTo>
                    <a:pt x="348" y="890"/>
                  </a:lnTo>
                  <a:lnTo>
                    <a:pt x="362" y="864"/>
                  </a:lnTo>
                  <a:lnTo>
                    <a:pt x="378" y="838"/>
                  </a:lnTo>
                  <a:lnTo>
                    <a:pt x="393" y="813"/>
                  </a:lnTo>
                  <a:lnTo>
                    <a:pt x="410" y="789"/>
                  </a:lnTo>
                  <a:lnTo>
                    <a:pt x="426" y="764"/>
                  </a:lnTo>
                  <a:lnTo>
                    <a:pt x="444" y="740"/>
                  </a:lnTo>
                  <a:lnTo>
                    <a:pt x="462" y="717"/>
                  </a:lnTo>
                  <a:lnTo>
                    <a:pt x="480" y="693"/>
                  </a:lnTo>
                  <a:lnTo>
                    <a:pt x="500" y="670"/>
                  </a:lnTo>
                  <a:lnTo>
                    <a:pt x="518" y="647"/>
                  </a:lnTo>
                  <a:lnTo>
                    <a:pt x="538" y="626"/>
                  </a:lnTo>
                  <a:lnTo>
                    <a:pt x="558" y="604"/>
                  </a:lnTo>
                  <a:lnTo>
                    <a:pt x="579" y="583"/>
                  </a:lnTo>
                  <a:lnTo>
                    <a:pt x="600" y="562"/>
                  </a:lnTo>
                  <a:lnTo>
                    <a:pt x="621" y="542"/>
                  </a:lnTo>
                  <a:lnTo>
                    <a:pt x="643" y="522"/>
                  </a:lnTo>
                  <a:lnTo>
                    <a:pt x="666" y="503"/>
                  </a:lnTo>
                  <a:lnTo>
                    <a:pt x="688" y="484"/>
                  </a:lnTo>
                  <a:lnTo>
                    <a:pt x="712" y="465"/>
                  </a:lnTo>
                  <a:lnTo>
                    <a:pt x="735" y="447"/>
                  </a:lnTo>
                  <a:lnTo>
                    <a:pt x="760" y="430"/>
                  </a:lnTo>
                  <a:lnTo>
                    <a:pt x="783" y="413"/>
                  </a:lnTo>
                  <a:lnTo>
                    <a:pt x="808" y="397"/>
                  </a:lnTo>
                  <a:lnTo>
                    <a:pt x="834" y="380"/>
                  </a:lnTo>
                  <a:lnTo>
                    <a:pt x="859" y="365"/>
                  </a:lnTo>
                  <a:lnTo>
                    <a:pt x="884" y="351"/>
                  </a:lnTo>
                  <a:lnTo>
                    <a:pt x="910" y="336"/>
                  </a:lnTo>
                  <a:lnTo>
                    <a:pt x="937" y="323"/>
                  </a:lnTo>
                  <a:lnTo>
                    <a:pt x="964" y="309"/>
                  </a:lnTo>
                  <a:lnTo>
                    <a:pt x="991" y="296"/>
                  </a:lnTo>
                  <a:lnTo>
                    <a:pt x="1019" y="285"/>
                  </a:lnTo>
                  <a:lnTo>
                    <a:pt x="1046" y="273"/>
                  </a:lnTo>
                  <a:lnTo>
                    <a:pt x="1074" y="262"/>
                  </a:lnTo>
                  <a:lnTo>
                    <a:pt x="1102" y="252"/>
                  </a:lnTo>
                  <a:lnTo>
                    <a:pt x="1131" y="241"/>
                  </a:lnTo>
                  <a:lnTo>
                    <a:pt x="1160" y="233"/>
                  </a:lnTo>
                  <a:lnTo>
                    <a:pt x="1189" y="224"/>
                  </a:lnTo>
                  <a:lnTo>
                    <a:pt x="1219" y="217"/>
                  </a:lnTo>
                  <a:lnTo>
                    <a:pt x="1248" y="208"/>
                  </a:lnTo>
                  <a:lnTo>
                    <a:pt x="1278" y="202"/>
                  </a:lnTo>
                  <a:lnTo>
                    <a:pt x="1309" y="196"/>
                  </a:lnTo>
                  <a:lnTo>
                    <a:pt x="1338" y="191"/>
                  </a:lnTo>
                  <a:lnTo>
                    <a:pt x="1369" y="186"/>
                  </a:lnTo>
                  <a:lnTo>
                    <a:pt x="1399" y="182"/>
                  </a:lnTo>
                  <a:lnTo>
                    <a:pt x="1430" y="178"/>
                  </a:lnTo>
                  <a:lnTo>
                    <a:pt x="1462" y="176"/>
                  </a:lnTo>
                  <a:lnTo>
                    <a:pt x="1493" y="174"/>
                  </a:lnTo>
                  <a:lnTo>
                    <a:pt x="1611" y="301"/>
                  </a:lnTo>
                  <a:lnTo>
                    <a:pt x="1611" y="301"/>
                  </a:lnTo>
                  <a:lnTo>
                    <a:pt x="1592" y="329"/>
                  </a:lnTo>
                  <a:lnTo>
                    <a:pt x="1575" y="359"/>
                  </a:lnTo>
                  <a:lnTo>
                    <a:pt x="1558" y="388"/>
                  </a:lnTo>
                  <a:lnTo>
                    <a:pt x="1543" y="419"/>
                  </a:lnTo>
                  <a:lnTo>
                    <a:pt x="1327" y="369"/>
                  </a:lnTo>
                  <a:lnTo>
                    <a:pt x="1327" y="369"/>
                  </a:lnTo>
                  <a:lnTo>
                    <a:pt x="1310" y="410"/>
                  </a:lnTo>
                  <a:lnTo>
                    <a:pt x="1293" y="453"/>
                  </a:lnTo>
                  <a:lnTo>
                    <a:pt x="1479" y="570"/>
                  </a:lnTo>
                  <a:lnTo>
                    <a:pt x="1479" y="570"/>
                  </a:lnTo>
                  <a:lnTo>
                    <a:pt x="1470" y="602"/>
                  </a:lnTo>
                  <a:lnTo>
                    <a:pt x="1460" y="635"/>
                  </a:lnTo>
                  <a:lnTo>
                    <a:pt x="1452" y="668"/>
                  </a:lnTo>
                  <a:lnTo>
                    <a:pt x="1444" y="701"/>
                  </a:lnTo>
                  <a:lnTo>
                    <a:pt x="1224" y="709"/>
                  </a:lnTo>
                  <a:lnTo>
                    <a:pt x="1224" y="709"/>
                  </a:lnTo>
                  <a:lnTo>
                    <a:pt x="1218" y="755"/>
                  </a:lnTo>
                  <a:lnTo>
                    <a:pt x="1213" y="799"/>
                  </a:lnTo>
                  <a:lnTo>
                    <a:pt x="1423" y="864"/>
                  </a:lnTo>
                  <a:lnTo>
                    <a:pt x="1423" y="864"/>
                  </a:lnTo>
                  <a:lnTo>
                    <a:pt x="1421" y="898"/>
                  </a:lnTo>
                  <a:lnTo>
                    <a:pt x="1421" y="932"/>
                  </a:lnTo>
                  <a:lnTo>
                    <a:pt x="1421" y="932"/>
                  </a:lnTo>
                  <a:lnTo>
                    <a:pt x="1421" y="966"/>
                  </a:lnTo>
                  <a:lnTo>
                    <a:pt x="1423" y="1000"/>
                  </a:lnTo>
                  <a:lnTo>
                    <a:pt x="1213" y="1065"/>
                  </a:lnTo>
                  <a:lnTo>
                    <a:pt x="1213" y="1065"/>
                  </a:lnTo>
                  <a:lnTo>
                    <a:pt x="1218" y="1110"/>
                  </a:lnTo>
                  <a:lnTo>
                    <a:pt x="1224" y="1155"/>
                  </a:lnTo>
                  <a:lnTo>
                    <a:pt x="1444" y="1163"/>
                  </a:lnTo>
                  <a:lnTo>
                    <a:pt x="1444" y="1163"/>
                  </a:lnTo>
                  <a:lnTo>
                    <a:pt x="1452" y="1197"/>
                  </a:lnTo>
                  <a:lnTo>
                    <a:pt x="1460" y="1229"/>
                  </a:lnTo>
                  <a:lnTo>
                    <a:pt x="1470" y="1262"/>
                  </a:lnTo>
                  <a:lnTo>
                    <a:pt x="1479" y="1294"/>
                  </a:lnTo>
                  <a:lnTo>
                    <a:pt x="1293" y="1411"/>
                  </a:lnTo>
                  <a:lnTo>
                    <a:pt x="1293" y="1411"/>
                  </a:lnTo>
                  <a:lnTo>
                    <a:pt x="1310" y="1454"/>
                  </a:lnTo>
                  <a:lnTo>
                    <a:pt x="1327" y="1495"/>
                  </a:lnTo>
                  <a:lnTo>
                    <a:pt x="1543" y="1446"/>
                  </a:lnTo>
                  <a:lnTo>
                    <a:pt x="1543" y="1446"/>
                  </a:lnTo>
                  <a:lnTo>
                    <a:pt x="1558" y="1476"/>
                  </a:lnTo>
                  <a:lnTo>
                    <a:pt x="1575" y="1506"/>
                  </a:lnTo>
                  <a:lnTo>
                    <a:pt x="1592" y="1535"/>
                  </a:lnTo>
                  <a:lnTo>
                    <a:pt x="1611" y="1564"/>
                  </a:lnTo>
                  <a:lnTo>
                    <a:pt x="1461" y="1725"/>
                  </a:lnTo>
                  <a:lnTo>
                    <a:pt x="1461" y="1725"/>
                  </a:lnTo>
                  <a:lnTo>
                    <a:pt x="1488" y="1761"/>
                  </a:lnTo>
                  <a:lnTo>
                    <a:pt x="1516" y="1796"/>
                  </a:lnTo>
                  <a:lnTo>
                    <a:pt x="1711" y="1694"/>
                  </a:lnTo>
                  <a:lnTo>
                    <a:pt x="1711" y="1694"/>
                  </a:lnTo>
                  <a:lnTo>
                    <a:pt x="1734" y="1719"/>
                  </a:lnTo>
                  <a:lnTo>
                    <a:pt x="1757" y="1743"/>
                  </a:lnTo>
                  <a:lnTo>
                    <a:pt x="1781" y="1767"/>
                  </a:lnTo>
                  <a:lnTo>
                    <a:pt x="1807" y="1790"/>
                  </a:lnTo>
                  <a:lnTo>
                    <a:pt x="1704" y="1985"/>
                  </a:lnTo>
                  <a:lnTo>
                    <a:pt x="1704" y="1985"/>
                  </a:lnTo>
                  <a:lnTo>
                    <a:pt x="1740" y="2012"/>
                  </a:lnTo>
                  <a:lnTo>
                    <a:pt x="1776" y="2039"/>
                  </a:lnTo>
                  <a:lnTo>
                    <a:pt x="1937" y="1890"/>
                  </a:lnTo>
                  <a:lnTo>
                    <a:pt x="1937" y="1890"/>
                  </a:lnTo>
                  <a:lnTo>
                    <a:pt x="1966" y="1908"/>
                  </a:lnTo>
                  <a:lnTo>
                    <a:pt x="1995" y="1926"/>
                  </a:lnTo>
                  <a:lnTo>
                    <a:pt x="2025" y="1942"/>
                  </a:lnTo>
                  <a:lnTo>
                    <a:pt x="2055" y="1958"/>
                  </a:lnTo>
                  <a:lnTo>
                    <a:pt x="2006" y="2172"/>
                  </a:lnTo>
                  <a:lnTo>
                    <a:pt x="2006" y="2172"/>
                  </a:lnTo>
                  <a:lnTo>
                    <a:pt x="2047" y="2191"/>
                  </a:lnTo>
                  <a:lnTo>
                    <a:pt x="2090" y="2207"/>
                  </a:lnTo>
                  <a:lnTo>
                    <a:pt x="2207" y="2021"/>
                  </a:lnTo>
                  <a:lnTo>
                    <a:pt x="2207" y="2021"/>
                  </a:lnTo>
                  <a:lnTo>
                    <a:pt x="2239" y="2031"/>
                  </a:lnTo>
                  <a:lnTo>
                    <a:pt x="2271" y="2040"/>
                  </a:lnTo>
                  <a:lnTo>
                    <a:pt x="2304" y="2049"/>
                  </a:lnTo>
                  <a:lnTo>
                    <a:pt x="2338" y="2057"/>
                  </a:lnTo>
                  <a:lnTo>
                    <a:pt x="2347" y="2275"/>
                  </a:lnTo>
                  <a:lnTo>
                    <a:pt x="2347" y="2275"/>
                  </a:lnTo>
                  <a:lnTo>
                    <a:pt x="2391" y="2283"/>
                  </a:lnTo>
                  <a:lnTo>
                    <a:pt x="2436" y="2288"/>
                  </a:lnTo>
                  <a:lnTo>
                    <a:pt x="2501" y="2077"/>
                  </a:lnTo>
                  <a:lnTo>
                    <a:pt x="2501" y="2077"/>
                  </a:lnTo>
                  <a:lnTo>
                    <a:pt x="2535" y="2079"/>
                  </a:lnTo>
                  <a:lnTo>
                    <a:pt x="2570" y="2079"/>
                  </a:lnTo>
                  <a:lnTo>
                    <a:pt x="2570" y="2079"/>
                  </a:lnTo>
                  <a:lnTo>
                    <a:pt x="2604" y="2079"/>
                  </a:lnTo>
                  <a:lnTo>
                    <a:pt x="2637" y="2077"/>
                  </a:lnTo>
                  <a:lnTo>
                    <a:pt x="2703" y="2288"/>
                  </a:lnTo>
                  <a:lnTo>
                    <a:pt x="2703" y="2288"/>
                  </a:lnTo>
                  <a:lnTo>
                    <a:pt x="2733" y="2284"/>
                  </a:lnTo>
                  <a:lnTo>
                    <a:pt x="2762" y="2279"/>
                  </a:lnTo>
                  <a:lnTo>
                    <a:pt x="2762" y="2279"/>
                  </a:lnTo>
                  <a:lnTo>
                    <a:pt x="2742" y="2312"/>
                  </a:lnTo>
                  <a:lnTo>
                    <a:pt x="2720" y="2345"/>
                  </a:lnTo>
                  <a:lnTo>
                    <a:pt x="2698" y="2376"/>
                  </a:lnTo>
                  <a:lnTo>
                    <a:pt x="2675" y="2408"/>
                  </a:lnTo>
                  <a:lnTo>
                    <a:pt x="2651" y="2438"/>
                  </a:lnTo>
                  <a:lnTo>
                    <a:pt x="2626" y="2468"/>
                  </a:lnTo>
                  <a:lnTo>
                    <a:pt x="2600" y="2497"/>
                  </a:lnTo>
                  <a:lnTo>
                    <a:pt x="2575" y="2526"/>
                  </a:lnTo>
                  <a:lnTo>
                    <a:pt x="2548" y="2554"/>
                  </a:lnTo>
                  <a:lnTo>
                    <a:pt x="2520" y="2580"/>
                  </a:lnTo>
                  <a:lnTo>
                    <a:pt x="2491" y="2606"/>
                  </a:lnTo>
                  <a:lnTo>
                    <a:pt x="2462" y="2631"/>
                  </a:lnTo>
                  <a:lnTo>
                    <a:pt x="2431" y="2656"/>
                  </a:lnTo>
                  <a:lnTo>
                    <a:pt x="2401" y="2679"/>
                  </a:lnTo>
                  <a:lnTo>
                    <a:pt x="2369" y="2702"/>
                  </a:lnTo>
                  <a:lnTo>
                    <a:pt x="2337" y="2725"/>
                  </a:lnTo>
                  <a:lnTo>
                    <a:pt x="2305" y="2745"/>
                  </a:lnTo>
                  <a:lnTo>
                    <a:pt x="2271" y="2766"/>
                  </a:lnTo>
                  <a:lnTo>
                    <a:pt x="2238" y="2785"/>
                  </a:lnTo>
                  <a:lnTo>
                    <a:pt x="2203" y="2803"/>
                  </a:lnTo>
                  <a:lnTo>
                    <a:pt x="2168" y="2821"/>
                  </a:lnTo>
                  <a:lnTo>
                    <a:pt x="2133" y="2837"/>
                  </a:lnTo>
                  <a:lnTo>
                    <a:pt x="2097" y="2853"/>
                  </a:lnTo>
                  <a:lnTo>
                    <a:pt x="2060" y="2867"/>
                  </a:lnTo>
                  <a:lnTo>
                    <a:pt x="2024" y="2880"/>
                  </a:lnTo>
                  <a:lnTo>
                    <a:pt x="1985" y="2893"/>
                  </a:lnTo>
                  <a:lnTo>
                    <a:pt x="1947" y="2904"/>
                  </a:lnTo>
                  <a:lnTo>
                    <a:pt x="1909" y="2915"/>
                  </a:lnTo>
                  <a:lnTo>
                    <a:pt x="1870" y="2924"/>
                  </a:lnTo>
                  <a:lnTo>
                    <a:pt x="1831" y="2932"/>
                  </a:lnTo>
                  <a:lnTo>
                    <a:pt x="1791" y="2939"/>
                  </a:lnTo>
                  <a:lnTo>
                    <a:pt x="1751" y="2945"/>
                  </a:lnTo>
                  <a:lnTo>
                    <a:pt x="1751" y="29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63" name="Group 59"/>
          <p:cNvGrpSpPr>
            <a:grpSpLocks noChangeAspect="1"/>
          </p:cNvGrpSpPr>
          <p:nvPr/>
        </p:nvGrpSpPr>
        <p:grpSpPr bwMode="auto">
          <a:xfrm>
            <a:off x="4991536" y="5645808"/>
            <a:ext cx="332308" cy="360000"/>
            <a:chOff x="2336" y="1344"/>
            <a:chExt cx="1088" cy="1088"/>
          </a:xfrm>
          <a:effectLst>
            <a:outerShdw blurRad="63500" sx="100500" sy="100500" algn="ctr" rotWithShape="0">
              <a:prstClr val="black">
                <a:alpha val="40000"/>
              </a:prstClr>
            </a:outerShdw>
          </a:effectLst>
        </p:grpSpPr>
        <p:sp>
          <p:nvSpPr>
            <p:cNvPr id="64" name="Freeform 60"/>
            <p:cNvSpPr>
              <a:spLocks/>
            </p:cNvSpPr>
            <p:nvPr/>
          </p:nvSpPr>
          <p:spPr bwMode="auto">
            <a:xfrm>
              <a:off x="2336" y="1344"/>
              <a:ext cx="1088" cy="1088"/>
            </a:xfrm>
            <a:custGeom>
              <a:avLst/>
              <a:gdLst>
                <a:gd name="T0" fmla="*/ 1506 w 3264"/>
                <a:gd name="T1" fmla="*/ 3259 h 3264"/>
                <a:gd name="T2" fmla="*/ 1303 w 3264"/>
                <a:gd name="T3" fmla="*/ 3230 h 3264"/>
                <a:gd name="T4" fmla="*/ 1110 w 3264"/>
                <a:gd name="T5" fmla="*/ 3178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7 h 3264"/>
                <a:gd name="T16" fmla="*/ 216 w 3264"/>
                <a:gd name="T17" fmla="*/ 2443 h 3264"/>
                <a:gd name="T18" fmla="*/ 128 w 3264"/>
                <a:gd name="T19" fmla="*/ 2266 h 3264"/>
                <a:gd name="T20" fmla="*/ 62 w 3264"/>
                <a:gd name="T21" fmla="*/ 2079 h 3264"/>
                <a:gd name="T22" fmla="*/ 18 w 3264"/>
                <a:gd name="T23" fmla="*/ 1880 h 3264"/>
                <a:gd name="T24" fmla="*/ 1 w 3264"/>
                <a:gd name="T25" fmla="*/ 1674 h 3264"/>
                <a:gd name="T26" fmla="*/ 5 w 3264"/>
                <a:gd name="T27" fmla="*/ 1507 h 3264"/>
                <a:gd name="T28" fmla="*/ 33 w 3264"/>
                <a:gd name="T29" fmla="*/ 1303 h 3264"/>
                <a:gd name="T30" fmla="*/ 86 w 3264"/>
                <a:gd name="T31" fmla="*/ 1110 h 3264"/>
                <a:gd name="T32" fmla="*/ 161 w 3264"/>
                <a:gd name="T33" fmla="*/ 925 h 3264"/>
                <a:gd name="T34" fmla="*/ 257 w 3264"/>
                <a:gd name="T35" fmla="*/ 753 h 3264"/>
                <a:gd name="T36" fmla="*/ 373 w 3264"/>
                <a:gd name="T37" fmla="*/ 594 h 3264"/>
                <a:gd name="T38" fmla="*/ 506 w 3264"/>
                <a:gd name="T39" fmla="*/ 451 h 3264"/>
                <a:gd name="T40" fmla="*/ 656 w 3264"/>
                <a:gd name="T41" fmla="*/ 325 h 3264"/>
                <a:gd name="T42" fmla="*/ 821 w 3264"/>
                <a:gd name="T43" fmla="*/ 216 h 3264"/>
                <a:gd name="T44" fmla="*/ 997 w 3264"/>
                <a:gd name="T45" fmla="*/ 128 h 3264"/>
                <a:gd name="T46" fmla="*/ 1185 w 3264"/>
                <a:gd name="T47" fmla="*/ 62 h 3264"/>
                <a:gd name="T48" fmla="*/ 1384 w 3264"/>
                <a:gd name="T49" fmla="*/ 18 h 3264"/>
                <a:gd name="T50" fmla="*/ 1590 w 3264"/>
                <a:gd name="T51" fmla="*/ 1 h 3264"/>
                <a:gd name="T52" fmla="*/ 1757 w 3264"/>
                <a:gd name="T53" fmla="*/ 5 h 3264"/>
                <a:gd name="T54" fmla="*/ 1961 w 3264"/>
                <a:gd name="T55" fmla="*/ 33 h 3264"/>
                <a:gd name="T56" fmla="*/ 2154 w 3264"/>
                <a:gd name="T57" fmla="*/ 86 h 3264"/>
                <a:gd name="T58" fmla="*/ 2339 w 3264"/>
                <a:gd name="T59" fmla="*/ 161 h 3264"/>
                <a:gd name="T60" fmla="*/ 2511 w 3264"/>
                <a:gd name="T61" fmla="*/ 257 h 3264"/>
                <a:gd name="T62" fmla="*/ 2670 w 3264"/>
                <a:gd name="T63" fmla="*/ 373 h 3264"/>
                <a:gd name="T64" fmla="*/ 2813 w 3264"/>
                <a:gd name="T65" fmla="*/ 506 h 3264"/>
                <a:gd name="T66" fmla="*/ 2939 w 3264"/>
                <a:gd name="T67" fmla="*/ 656 h 3264"/>
                <a:gd name="T68" fmla="*/ 3048 w 3264"/>
                <a:gd name="T69" fmla="*/ 821 h 3264"/>
                <a:gd name="T70" fmla="*/ 3136 w 3264"/>
                <a:gd name="T71" fmla="*/ 997 h 3264"/>
                <a:gd name="T72" fmla="*/ 3202 w 3264"/>
                <a:gd name="T73" fmla="*/ 1185 h 3264"/>
                <a:gd name="T74" fmla="*/ 3246 w 3264"/>
                <a:gd name="T75" fmla="*/ 1384 h 3264"/>
                <a:gd name="T76" fmla="*/ 3263 w 3264"/>
                <a:gd name="T77" fmla="*/ 1590 h 3264"/>
                <a:gd name="T78" fmla="*/ 3259 w 3264"/>
                <a:gd name="T79" fmla="*/ 1757 h 3264"/>
                <a:gd name="T80" fmla="*/ 3230 w 3264"/>
                <a:gd name="T81" fmla="*/ 1961 h 3264"/>
                <a:gd name="T82" fmla="*/ 3178 w 3264"/>
                <a:gd name="T83" fmla="*/ 2154 h 3264"/>
                <a:gd name="T84" fmla="*/ 3103 w 3264"/>
                <a:gd name="T85" fmla="*/ 2339 h 3264"/>
                <a:gd name="T86" fmla="*/ 3007 w 3264"/>
                <a:gd name="T87" fmla="*/ 2511 h 3264"/>
                <a:gd name="T88" fmla="*/ 2891 w 3264"/>
                <a:gd name="T89" fmla="*/ 2670 h 3264"/>
                <a:gd name="T90" fmla="*/ 2757 w 3264"/>
                <a:gd name="T91" fmla="*/ 2813 h 3264"/>
                <a:gd name="T92" fmla="*/ 2607 w 3264"/>
                <a:gd name="T93" fmla="*/ 2939 h 3264"/>
                <a:gd name="T94" fmla="*/ 2443 w 3264"/>
                <a:gd name="T95" fmla="*/ 3048 h 3264"/>
                <a:gd name="T96" fmla="*/ 2266 w 3264"/>
                <a:gd name="T97" fmla="*/ 3136 h 3264"/>
                <a:gd name="T98" fmla="*/ 2078 w 3264"/>
                <a:gd name="T99" fmla="*/ 3202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6" y="3259"/>
                  </a:lnTo>
                  <a:lnTo>
                    <a:pt x="1465" y="3256"/>
                  </a:lnTo>
                  <a:lnTo>
                    <a:pt x="1424" y="3251"/>
                  </a:lnTo>
                  <a:lnTo>
                    <a:pt x="1384" y="3246"/>
                  </a:lnTo>
                  <a:lnTo>
                    <a:pt x="1343" y="3238"/>
                  </a:lnTo>
                  <a:lnTo>
                    <a:pt x="1303" y="3230"/>
                  </a:lnTo>
                  <a:lnTo>
                    <a:pt x="1264" y="3222"/>
                  </a:lnTo>
                  <a:lnTo>
                    <a:pt x="1224" y="3213"/>
                  </a:lnTo>
                  <a:lnTo>
                    <a:pt x="1185" y="3202"/>
                  </a:lnTo>
                  <a:lnTo>
                    <a:pt x="1147" y="3190"/>
                  </a:lnTo>
                  <a:lnTo>
                    <a:pt x="1110" y="3178"/>
                  </a:lnTo>
                  <a:lnTo>
                    <a:pt x="1072" y="3165"/>
                  </a:lnTo>
                  <a:lnTo>
                    <a:pt x="1034" y="3150"/>
                  </a:lnTo>
                  <a:lnTo>
                    <a:pt x="997" y="3136"/>
                  </a:lnTo>
                  <a:lnTo>
                    <a:pt x="961" y="3120"/>
                  </a:lnTo>
                  <a:lnTo>
                    <a:pt x="925" y="3103"/>
                  </a:lnTo>
                  <a:lnTo>
                    <a:pt x="889" y="3085"/>
                  </a:lnTo>
                  <a:lnTo>
                    <a:pt x="854" y="3066"/>
                  </a:lnTo>
                  <a:lnTo>
                    <a:pt x="821" y="3048"/>
                  </a:lnTo>
                  <a:lnTo>
                    <a:pt x="787" y="3027"/>
                  </a:lnTo>
                  <a:lnTo>
                    <a:pt x="753" y="3007"/>
                  </a:lnTo>
                  <a:lnTo>
                    <a:pt x="720" y="2984"/>
                  </a:lnTo>
                  <a:lnTo>
                    <a:pt x="687" y="2963"/>
                  </a:lnTo>
                  <a:lnTo>
                    <a:pt x="656" y="2939"/>
                  </a:lnTo>
                  <a:lnTo>
                    <a:pt x="625" y="2916"/>
                  </a:lnTo>
                  <a:lnTo>
                    <a:pt x="594" y="2891"/>
                  </a:lnTo>
                  <a:lnTo>
                    <a:pt x="564" y="2865"/>
                  </a:lnTo>
                  <a:lnTo>
                    <a:pt x="535" y="2840"/>
                  </a:lnTo>
                  <a:lnTo>
                    <a:pt x="506" y="2813"/>
                  </a:lnTo>
                  <a:lnTo>
                    <a:pt x="478" y="2786"/>
                  </a:lnTo>
                  <a:lnTo>
                    <a:pt x="451" y="2757"/>
                  </a:lnTo>
                  <a:lnTo>
                    <a:pt x="424" y="2728"/>
                  </a:lnTo>
                  <a:lnTo>
                    <a:pt x="399" y="2700"/>
                  </a:lnTo>
                  <a:lnTo>
                    <a:pt x="373" y="2670"/>
                  </a:lnTo>
                  <a:lnTo>
                    <a:pt x="348" y="2639"/>
                  </a:lnTo>
                  <a:lnTo>
                    <a:pt x="325" y="2607"/>
                  </a:lnTo>
                  <a:lnTo>
                    <a:pt x="301" y="2576"/>
                  </a:lnTo>
                  <a:lnTo>
                    <a:pt x="279" y="2544"/>
                  </a:lnTo>
                  <a:lnTo>
                    <a:pt x="257" y="2511"/>
                  </a:lnTo>
                  <a:lnTo>
                    <a:pt x="237" y="2477"/>
                  </a:lnTo>
                  <a:lnTo>
                    <a:pt x="216" y="2443"/>
                  </a:lnTo>
                  <a:lnTo>
                    <a:pt x="198" y="2410"/>
                  </a:lnTo>
                  <a:lnTo>
                    <a:pt x="179" y="2375"/>
                  </a:lnTo>
                  <a:lnTo>
                    <a:pt x="161" y="2339"/>
                  </a:lnTo>
                  <a:lnTo>
                    <a:pt x="144" y="2303"/>
                  </a:lnTo>
                  <a:lnTo>
                    <a:pt x="128" y="2266"/>
                  </a:lnTo>
                  <a:lnTo>
                    <a:pt x="114" y="2229"/>
                  </a:lnTo>
                  <a:lnTo>
                    <a:pt x="99" y="2192"/>
                  </a:lnTo>
                  <a:lnTo>
                    <a:pt x="86" y="2154"/>
                  </a:lnTo>
                  <a:lnTo>
                    <a:pt x="74" y="2117"/>
                  </a:lnTo>
                  <a:lnTo>
                    <a:pt x="62" y="2079"/>
                  </a:lnTo>
                  <a:lnTo>
                    <a:pt x="51" y="2040"/>
                  </a:lnTo>
                  <a:lnTo>
                    <a:pt x="42" y="2000"/>
                  </a:lnTo>
                  <a:lnTo>
                    <a:pt x="33" y="1961"/>
                  </a:lnTo>
                  <a:lnTo>
                    <a:pt x="26" y="1921"/>
                  </a:lnTo>
                  <a:lnTo>
                    <a:pt x="18" y="1880"/>
                  </a:lnTo>
                  <a:lnTo>
                    <a:pt x="13" y="1840"/>
                  </a:lnTo>
                  <a:lnTo>
                    <a:pt x="8" y="1799"/>
                  </a:lnTo>
                  <a:lnTo>
                    <a:pt x="5" y="1757"/>
                  </a:lnTo>
                  <a:lnTo>
                    <a:pt x="2" y="1716"/>
                  </a:lnTo>
                  <a:lnTo>
                    <a:pt x="1" y="1674"/>
                  </a:lnTo>
                  <a:lnTo>
                    <a:pt x="0" y="1632"/>
                  </a:lnTo>
                  <a:lnTo>
                    <a:pt x="0" y="1632"/>
                  </a:lnTo>
                  <a:lnTo>
                    <a:pt x="1" y="1590"/>
                  </a:lnTo>
                  <a:lnTo>
                    <a:pt x="2" y="1548"/>
                  </a:lnTo>
                  <a:lnTo>
                    <a:pt x="5" y="1507"/>
                  </a:lnTo>
                  <a:lnTo>
                    <a:pt x="8" y="1465"/>
                  </a:lnTo>
                  <a:lnTo>
                    <a:pt x="13" y="1424"/>
                  </a:lnTo>
                  <a:lnTo>
                    <a:pt x="18" y="1384"/>
                  </a:lnTo>
                  <a:lnTo>
                    <a:pt x="26" y="1343"/>
                  </a:lnTo>
                  <a:lnTo>
                    <a:pt x="33" y="1303"/>
                  </a:lnTo>
                  <a:lnTo>
                    <a:pt x="42" y="1264"/>
                  </a:lnTo>
                  <a:lnTo>
                    <a:pt x="51" y="1224"/>
                  </a:lnTo>
                  <a:lnTo>
                    <a:pt x="62" y="1185"/>
                  </a:lnTo>
                  <a:lnTo>
                    <a:pt x="74" y="1147"/>
                  </a:lnTo>
                  <a:lnTo>
                    <a:pt x="86" y="1110"/>
                  </a:lnTo>
                  <a:lnTo>
                    <a:pt x="99" y="1072"/>
                  </a:lnTo>
                  <a:lnTo>
                    <a:pt x="114" y="1034"/>
                  </a:lnTo>
                  <a:lnTo>
                    <a:pt x="128" y="997"/>
                  </a:lnTo>
                  <a:lnTo>
                    <a:pt x="144" y="961"/>
                  </a:lnTo>
                  <a:lnTo>
                    <a:pt x="161" y="925"/>
                  </a:lnTo>
                  <a:lnTo>
                    <a:pt x="179" y="889"/>
                  </a:lnTo>
                  <a:lnTo>
                    <a:pt x="198" y="854"/>
                  </a:lnTo>
                  <a:lnTo>
                    <a:pt x="216" y="821"/>
                  </a:lnTo>
                  <a:lnTo>
                    <a:pt x="237" y="787"/>
                  </a:lnTo>
                  <a:lnTo>
                    <a:pt x="257" y="753"/>
                  </a:lnTo>
                  <a:lnTo>
                    <a:pt x="279" y="720"/>
                  </a:lnTo>
                  <a:lnTo>
                    <a:pt x="301" y="687"/>
                  </a:lnTo>
                  <a:lnTo>
                    <a:pt x="325" y="656"/>
                  </a:lnTo>
                  <a:lnTo>
                    <a:pt x="348" y="625"/>
                  </a:lnTo>
                  <a:lnTo>
                    <a:pt x="373" y="594"/>
                  </a:lnTo>
                  <a:lnTo>
                    <a:pt x="399" y="564"/>
                  </a:lnTo>
                  <a:lnTo>
                    <a:pt x="424" y="535"/>
                  </a:lnTo>
                  <a:lnTo>
                    <a:pt x="451" y="506"/>
                  </a:lnTo>
                  <a:lnTo>
                    <a:pt x="478" y="478"/>
                  </a:lnTo>
                  <a:lnTo>
                    <a:pt x="506" y="451"/>
                  </a:lnTo>
                  <a:lnTo>
                    <a:pt x="535" y="424"/>
                  </a:lnTo>
                  <a:lnTo>
                    <a:pt x="564" y="399"/>
                  </a:lnTo>
                  <a:lnTo>
                    <a:pt x="594" y="373"/>
                  </a:lnTo>
                  <a:lnTo>
                    <a:pt x="625" y="348"/>
                  </a:lnTo>
                  <a:lnTo>
                    <a:pt x="656" y="325"/>
                  </a:lnTo>
                  <a:lnTo>
                    <a:pt x="687" y="301"/>
                  </a:lnTo>
                  <a:lnTo>
                    <a:pt x="720" y="279"/>
                  </a:lnTo>
                  <a:lnTo>
                    <a:pt x="753" y="257"/>
                  </a:lnTo>
                  <a:lnTo>
                    <a:pt x="787" y="237"/>
                  </a:lnTo>
                  <a:lnTo>
                    <a:pt x="821" y="216"/>
                  </a:lnTo>
                  <a:lnTo>
                    <a:pt x="854" y="198"/>
                  </a:lnTo>
                  <a:lnTo>
                    <a:pt x="889" y="179"/>
                  </a:lnTo>
                  <a:lnTo>
                    <a:pt x="925" y="161"/>
                  </a:lnTo>
                  <a:lnTo>
                    <a:pt x="961" y="144"/>
                  </a:lnTo>
                  <a:lnTo>
                    <a:pt x="997" y="128"/>
                  </a:lnTo>
                  <a:lnTo>
                    <a:pt x="1034" y="114"/>
                  </a:lnTo>
                  <a:lnTo>
                    <a:pt x="1072" y="99"/>
                  </a:lnTo>
                  <a:lnTo>
                    <a:pt x="1110" y="86"/>
                  </a:lnTo>
                  <a:lnTo>
                    <a:pt x="1147" y="74"/>
                  </a:lnTo>
                  <a:lnTo>
                    <a:pt x="1185" y="62"/>
                  </a:lnTo>
                  <a:lnTo>
                    <a:pt x="1224" y="51"/>
                  </a:lnTo>
                  <a:lnTo>
                    <a:pt x="1264" y="42"/>
                  </a:lnTo>
                  <a:lnTo>
                    <a:pt x="1303" y="33"/>
                  </a:lnTo>
                  <a:lnTo>
                    <a:pt x="1343" y="26"/>
                  </a:lnTo>
                  <a:lnTo>
                    <a:pt x="1384" y="18"/>
                  </a:lnTo>
                  <a:lnTo>
                    <a:pt x="1424" y="13"/>
                  </a:lnTo>
                  <a:lnTo>
                    <a:pt x="1465" y="8"/>
                  </a:lnTo>
                  <a:lnTo>
                    <a:pt x="1506" y="5"/>
                  </a:lnTo>
                  <a:lnTo>
                    <a:pt x="1548" y="2"/>
                  </a:lnTo>
                  <a:lnTo>
                    <a:pt x="1590" y="1"/>
                  </a:lnTo>
                  <a:lnTo>
                    <a:pt x="1632" y="0"/>
                  </a:lnTo>
                  <a:lnTo>
                    <a:pt x="1632" y="0"/>
                  </a:lnTo>
                  <a:lnTo>
                    <a:pt x="1674" y="1"/>
                  </a:lnTo>
                  <a:lnTo>
                    <a:pt x="1716" y="2"/>
                  </a:lnTo>
                  <a:lnTo>
                    <a:pt x="1757" y="5"/>
                  </a:lnTo>
                  <a:lnTo>
                    <a:pt x="1799" y="8"/>
                  </a:lnTo>
                  <a:lnTo>
                    <a:pt x="1839" y="13"/>
                  </a:lnTo>
                  <a:lnTo>
                    <a:pt x="1880" y="18"/>
                  </a:lnTo>
                  <a:lnTo>
                    <a:pt x="1920" y="26"/>
                  </a:lnTo>
                  <a:lnTo>
                    <a:pt x="1961" y="33"/>
                  </a:lnTo>
                  <a:lnTo>
                    <a:pt x="2000" y="42"/>
                  </a:lnTo>
                  <a:lnTo>
                    <a:pt x="2040" y="51"/>
                  </a:lnTo>
                  <a:lnTo>
                    <a:pt x="2078" y="62"/>
                  </a:lnTo>
                  <a:lnTo>
                    <a:pt x="2117" y="74"/>
                  </a:lnTo>
                  <a:lnTo>
                    <a:pt x="2154" y="86"/>
                  </a:lnTo>
                  <a:lnTo>
                    <a:pt x="2192" y="99"/>
                  </a:lnTo>
                  <a:lnTo>
                    <a:pt x="2229" y="114"/>
                  </a:lnTo>
                  <a:lnTo>
                    <a:pt x="2266" y="128"/>
                  </a:lnTo>
                  <a:lnTo>
                    <a:pt x="2303" y="144"/>
                  </a:lnTo>
                  <a:lnTo>
                    <a:pt x="2339" y="161"/>
                  </a:lnTo>
                  <a:lnTo>
                    <a:pt x="2374" y="179"/>
                  </a:lnTo>
                  <a:lnTo>
                    <a:pt x="2410" y="198"/>
                  </a:lnTo>
                  <a:lnTo>
                    <a:pt x="2443" y="216"/>
                  </a:lnTo>
                  <a:lnTo>
                    <a:pt x="2477" y="237"/>
                  </a:lnTo>
                  <a:lnTo>
                    <a:pt x="2511" y="257"/>
                  </a:lnTo>
                  <a:lnTo>
                    <a:pt x="2544" y="279"/>
                  </a:lnTo>
                  <a:lnTo>
                    <a:pt x="2576" y="301"/>
                  </a:lnTo>
                  <a:lnTo>
                    <a:pt x="2607" y="325"/>
                  </a:lnTo>
                  <a:lnTo>
                    <a:pt x="2639" y="348"/>
                  </a:lnTo>
                  <a:lnTo>
                    <a:pt x="2670" y="373"/>
                  </a:lnTo>
                  <a:lnTo>
                    <a:pt x="2700" y="399"/>
                  </a:lnTo>
                  <a:lnTo>
                    <a:pt x="2728" y="424"/>
                  </a:lnTo>
                  <a:lnTo>
                    <a:pt x="2757" y="451"/>
                  </a:lnTo>
                  <a:lnTo>
                    <a:pt x="2786" y="478"/>
                  </a:lnTo>
                  <a:lnTo>
                    <a:pt x="2813" y="506"/>
                  </a:lnTo>
                  <a:lnTo>
                    <a:pt x="2840" y="535"/>
                  </a:lnTo>
                  <a:lnTo>
                    <a:pt x="2865" y="564"/>
                  </a:lnTo>
                  <a:lnTo>
                    <a:pt x="2891" y="594"/>
                  </a:lnTo>
                  <a:lnTo>
                    <a:pt x="2916" y="625"/>
                  </a:lnTo>
                  <a:lnTo>
                    <a:pt x="2939" y="656"/>
                  </a:lnTo>
                  <a:lnTo>
                    <a:pt x="2963" y="687"/>
                  </a:lnTo>
                  <a:lnTo>
                    <a:pt x="2984" y="720"/>
                  </a:lnTo>
                  <a:lnTo>
                    <a:pt x="3007" y="753"/>
                  </a:lnTo>
                  <a:lnTo>
                    <a:pt x="3027" y="787"/>
                  </a:lnTo>
                  <a:lnTo>
                    <a:pt x="3048" y="821"/>
                  </a:lnTo>
                  <a:lnTo>
                    <a:pt x="3066" y="854"/>
                  </a:lnTo>
                  <a:lnTo>
                    <a:pt x="3085" y="889"/>
                  </a:lnTo>
                  <a:lnTo>
                    <a:pt x="3103" y="925"/>
                  </a:lnTo>
                  <a:lnTo>
                    <a:pt x="3120" y="961"/>
                  </a:lnTo>
                  <a:lnTo>
                    <a:pt x="3136" y="997"/>
                  </a:lnTo>
                  <a:lnTo>
                    <a:pt x="3150" y="1034"/>
                  </a:lnTo>
                  <a:lnTo>
                    <a:pt x="3165" y="1072"/>
                  </a:lnTo>
                  <a:lnTo>
                    <a:pt x="3178" y="1110"/>
                  </a:lnTo>
                  <a:lnTo>
                    <a:pt x="3190" y="1147"/>
                  </a:lnTo>
                  <a:lnTo>
                    <a:pt x="3202" y="1185"/>
                  </a:lnTo>
                  <a:lnTo>
                    <a:pt x="3213" y="1224"/>
                  </a:lnTo>
                  <a:lnTo>
                    <a:pt x="3222" y="1264"/>
                  </a:lnTo>
                  <a:lnTo>
                    <a:pt x="3230" y="1303"/>
                  </a:lnTo>
                  <a:lnTo>
                    <a:pt x="3238" y="1343"/>
                  </a:lnTo>
                  <a:lnTo>
                    <a:pt x="3246" y="1384"/>
                  </a:lnTo>
                  <a:lnTo>
                    <a:pt x="3251" y="1424"/>
                  </a:lnTo>
                  <a:lnTo>
                    <a:pt x="3256" y="1465"/>
                  </a:lnTo>
                  <a:lnTo>
                    <a:pt x="3259" y="1507"/>
                  </a:lnTo>
                  <a:lnTo>
                    <a:pt x="3262" y="1548"/>
                  </a:lnTo>
                  <a:lnTo>
                    <a:pt x="3263" y="1590"/>
                  </a:lnTo>
                  <a:lnTo>
                    <a:pt x="3264" y="1632"/>
                  </a:lnTo>
                  <a:lnTo>
                    <a:pt x="3264" y="1632"/>
                  </a:lnTo>
                  <a:lnTo>
                    <a:pt x="3263" y="1674"/>
                  </a:lnTo>
                  <a:lnTo>
                    <a:pt x="3262" y="1716"/>
                  </a:lnTo>
                  <a:lnTo>
                    <a:pt x="3259" y="1757"/>
                  </a:lnTo>
                  <a:lnTo>
                    <a:pt x="3256" y="1799"/>
                  </a:lnTo>
                  <a:lnTo>
                    <a:pt x="3251" y="1840"/>
                  </a:lnTo>
                  <a:lnTo>
                    <a:pt x="3246" y="1880"/>
                  </a:lnTo>
                  <a:lnTo>
                    <a:pt x="3238" y="1921"/>
                  </a:lnTo>
                  <a:lnTo>
                    <a:pt x="3230" y="1961"/>
                  </a:lnTo>
                  <a:lnTo>
                    <a:pt x="3222" y="2000"/>
                  </a:lnTo>
                  <a:lnTo>
                    <a:pt x="3213" y="2040"/>
                  </a:lnTo>
                  <a:lnTo>
                    <a:pt x="3202" y="2079"/>
                  </a:lnTo>
                  <a:lnTo>
                    <a:pt x="3190" y="2117"/>
                  </a:lnTo>
                  <a:lnTo>
                    <a:pt x="3178" y="2154"/>
                  </a:lnTo>
                  <a:lnTo>
                    <a:pt x="3165" y="2192"/>
                  </a:lnTo>
                  <a:lnTo>
                    <a:pt x="3150" y="2229"/>
                  </a:lnTo>
                  <a:lnTo>
                    <a:pt x="3136" y="2266"/>
                  </a:lnTo>
                  <a:lnTo>
                    <a:pt x="3120" y="2303"/>
                  </a:lnTo>
                  <a:lnTo>
                    <a:pt x="3103" y="2339"/>
                  </a:lnTo>
                  <a:lnTo>
                    <a:pt x="3085" y="2375"/>
                  </a:lnTo>
                  <a:lnTo>
                    <a:pt x="3066" y="2410"/>
                  </a:lnTo>
                  <a:lnTo>
                    <a:pt x="3048" y="2443"/>
                  </a:lnTo>
                  <a:lnTo>
                    <a:pt x="3027" y="2477"/>
                  </a:lnTo>
                  <a:lnTo>
                    <a:pt x="3007" y="2511"/>
                  </a:lnTo>
                  <a:lnTo>
                    <a:pt x="2984" y="2544"/>
                  </a:lnTo>
                  <a:lnTo>
                    <a:pt x="2963" y="2576"/>
                  </a:lnTo>
                  <a:lnTo>
                    <a:pt x="2939" y="2607"/>
                  </a:lnTo>
                  <a:lnTo>
                    <a:pt x="2916" y="2639"/>
                  </a:lnTo>
                  <a:lnTo>
                    <a:pt x="2891" y="2670"/>
                  </a:lnTo>
                  <a:lnTo>
                    <a:pt x="2865" y="2700"/>
                  </a:lnTo>
                  <a:lnTo>
                    <a:pt x="2840" y="2728"/>
                  </a:lnTo>
                  <a:lnTo>
                    <a:pt x="2813" y="2757"/>
                  </a:lnTo>
                  <a:lnTo>
                    <a:pt x="2786" y="2786"/>
                  </a:lnTo>
                  <a:lnTo>
                    <a:pt x="2757" y="2813"/>
                  </a:lnTo>
                  <a:lnTo>
                    <a:pt x="2728" y="2840"/>
                  </a:lnTo>
                  <a:lnTo>
                    <a:pt x="2700" y="2865"/>
                  </a:lnTo>
                  <a:lnTo>
                    <a:pt x="2670" y="2891"/>
                  </a:lnTo>
                  <a:lnTo>
                    <a:pt x="2639" y="2916"/>
                  </a:lnTo>
                  <a:lnTo>
                    <a:pt x="2607" y="2939"/>
                  </a:lnTo>
                  <a:lnTo>
                    <a:pt x="2576" y="2963"/>
                  </a:lnTo>
                  <a:lnTo>
                    <a:pt x="2544" y="2984"/>
                  </a:lnTo>
                  <a:lnTo>
                    <a:pt x="2511" y="3007"/>
                  </a:lnTo>
                  <a:lnTo>
                    <a:pt x="2477" y="3027"/>
                  </a:lnTo>
                  <a:lnTo>
                    <a:pt x="2443" y="3048"/>
                  </a:lnTo>
                  <a:lnTo>
                    <a:pt x="2410" y="3066"/>
                  </a:lnTo>
                  <a:lnTo>
                    <a:pt x="2374" y="3085"/>
                  </a:lnTo>
                  <a:lnTo>
                    <a:pt x="2339" y="3103"/>
                  </a:lnTo>
                  <a:lnTo>
                    <a:pt x="2303" y="3120"/>
                  </a:lnTo>
                  <a:lnTo>
                    <a:pt x="2266" y="3136"/>
                  </a:lnTo>
                  <a:lnTo>
                    <a:pt x="2229" y="3150"/>
                  </a:lnTo>
                  <a:lnTo>
                    <a:pt x="2192" y="3165"/>
                  </a:lnTo>
                  <a:lnTo>
                    <a:pt x="2154" y="3178"/>
                  </a:lnTo>
                  <a:lnTo>
                    <a:pt x="2117" y="3190"/>
                  </a:lnTo>
                  <a:lnTo>
                    <a:pt x="2078" y="3202"/>
                  </a:lnTo>
                  <a:lnTo>
                    <a:pt x="2040" y="3213"/>
                  </a:lnTo>
                  <a:lnTo>
                    <a:pt x="2000" y="3222"/>
                  </a:lnTo>
                  <a:lnTo>
                    <a:pt x="1961" y="3230"/>
                  </a:lnTo>
                  <a:lnTo>
                    <a:pt x="1920" y="3238"/>
                  </a:lnTo>
                  <a:lnTo>
                    <a:pt x="1880" y="3246"/>
                  </a:lnTo>
                  <a:lnTo>
                    <a:pt x="1839" y="3251"/>
                  </a:lnTo>
                  <a:lnTo>
                    <a:pt x="1799" y="3256"/>
                  </a:lnTo>
                  <a:lnTo>
                    <a:pt x="1757" y="3259"/>
                  </a:lnTo>
                  <a:lnTo>
                    <a:pt x="1716" y="3262"/>
                  </a:lnTo>
                  <a:lnTo>
                    <a:pt x="1674" y="3263"/>
                  </a:lnTo>
                  <a:lnTo>
                    <a:pt x="1632" y="3264"/>
                  </a:lnTo>
                  <a:lnTo>
                    <a:pt x="1632" y="3264"/>
                  </a:lnTo>
                  <a:close/>
                </a:path>
              </a:pathLst>
            </a:custGeom>
            <a:solidFill>
              <a:srgbClr val="874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65" name="Freeform 61"/>
            <p:cNvSpPr>
              <a:spLocks noEditPoints="1"/>
            </p:cNvSpPr>
            <p:nvPr/>
          </p:nvSpPr>
          <p:spPr bwMode="auto">
            <a:xfrm>
              <a:off x="2358" y="1366"/>
              <a:ext cx="1044" cy="1044"/>
            </a:xfrm>
            <a:custGeom>
              <a:avLst/>
              <a:gdLst>
                <a:gd name="T0" fmla="*/ 1288 w 3130"/>
                <a:gd name="T1" fmla="*/ 24 h 3130"/>
                <a:gd name="T2" fmla="*/ 956 w 3130"/>
                <a:gd name="T3" fmla="*/ 124 h 3130"/>
                <a:gd name="T4" fmla="*/ 659 w 3130"/>
                <a:gd name="T5" fmla="*/ 290 h 3130"/>
                <a:gd name="T6" fmla="*/ 407 w 3130"/>
                <a:gd name="T7" fmla="*/ 513 h 3130"/>
                <a:gd name="T8" fmla="*/ 208 w 3130"/>
                <a:gd name="T9" fmla="*/ 786 h 3130"/>
                <a:gd name="T10" fmla="*/ 70 w 3130"/>
                <a:gd name="T11" fmla="*/ 1100 h 3130"/>
                <a:gd name="T12" fmla="*/ 5 w 3130"/>
                <a:gd name="T13" fmla="*/ 1445 h 3130"/>
                <a:gd name="T14" fmla="*/ 13 w 3130"/>
                <a:gd name="T15" fmla="*/ 1764 h 3130"/>
                <a:gd name="T16" fmla="*/ 95 w 3130"/>
                <a:gd name="T17" fmla="*/ 2103 h 3130"/>
                <a:gd name="T18" fmla="*/ 246 w 3130"/>
                <a:gd name="T19" fmla="*/ 2408 h 3130"/>
                <a:gd name="T20" fmla="*/ 459 w 3130"/>
                <a:gd name="T21" fmla="*/ 2671 h 3130"/>
                <a:gd name="T22" fmla="*/ 722 w 3130"/>
                <a:gd name="T23" fmla="*/ 2884 h 3130"/>
                <a:gd name="T24" fmla="*/ 1027 w 3130"/>
                <a:gd name="T25" fmla="*/ 3035 h 3130"/>
                <a:gd name="T26" fmla="*/ 1366 w 3130"/>
                <a:gd name="T27" fmla="*/ 3117 h 3130"/>
                <a:gd name="T28" fmla="*/ 1685 w 3130"/>
                <a:gd name="T29" fmla="*/ 3125 h 3130"/>
                <a:gd name="T30" fmla="*/ 2030 w 3130"/>
                <a:gd name="T31" fmla="*/ 3060 h 3130"/>
                <a:gd name="T32" fmla="*/ 2344 w 3130"/>
                <a:gd name="T33" fmla="*/ 2922 h 3130"/>
                <a:gd name="T34" fmla="*/ 2616 w 3130"/>
                <a:gd name="T35" fmla="*/ 2723 h 3130"/>
                <a:gd name="T36" fmla="*/ 2840 w 3130"/>
                <a:gd name="T37" fmla="*/ 2471 h 3130"/>
                <a:gd name="T38" fmla="*/ 3006 w 3130"/>
                <a:gd name="T39" fmla="*/ 2174 h 3130"/>
                <a:gd name="T40" fmla="*/ 3106 w 3130"/>
                <a:gd name="T41" fmla="*/ 1842 h 3130"/>
                <a:gd name="T42" fmla="*/ 3129 w 3130"/>
                <a:gd name="T43" fmla="*/ 1525 h 3130"/>
                <a:gd name="T44" fmla="*/ 3080 w 3130"/>
                <a:gd name="T45" fmla="*/ 1175 h 3130"/>
                <a:gd name="T46" fmla="*/ 2958 w 3130"/>
                <a:gd name="T47" fmla="*/ 853 h 3130"/>
                <a:gd name="T48" fmla="*/ 2772 w 3130"/>
                <a:gd name="T49" fmla="*/ 570 h 3130"/>
                <a:gd name="T50" fmla="*/ 2530 w 3130"/>
                <a:gd name="T51" fmla="*/ 335 h 3130"/>
                <a:gd name="T52" fmla="*/ 2243 w 3130"/>
                <a:gd name="T53" fmla="*/ 154 h 3130"/>
                <a:gd name="T54" fmla="*/ 1917 w 3130"/>
                <a:gd name="T55" fmla="*/ 41 h 3130"/>
                <a:gd name="T56" fmla="*/ 1565 w 3130"/>
                <a:gd name="T57" fmla="*/ 0 h 3130"/>
                <a:gd name="T58" fmla="*/ 1353 w 3130"/>
                <a:gd name="T59" fmla="*/ 2942 h 3130"/>
                <a:gd name="T60" fmla="*/ 1055 w 3130"/>
                <a:gd name="T61" fmla="*/ 2861 h 3130"/>
                <a:gd name="T62" fmla="*/ 786 w 3130"/>
                <a:gd name="T63" fmla="*/ 2720 h 3130"/>
                <a:gd name="T64" fmla="*/ 557 w 3130"/>
                <a:gd name="T65" fmla="*/ 2525 h 3130"/>
                <a:gd name="T66" fmla="*/ 374 w 3130"/>
                <a:gd name="T67" fmla="*/ 2286 h 3130"/>
                <a:gd name="T68" fmla="*/ 245 w 3130"/>
                <a:gd name="T69" fmla="*/ 2012 h 3130"/>
                <a:gd name="T70" fmla="*/ 179 w 3130"/>
                <a:gd name="T71" fmla="*/ 1707 h 3130"/>
                <a:gd name="T72" fmla="*/ 179 w 3130"/>
                <a:gd name="T73" fmla="*/ 1423 h 3130"/>
                <a:gd name="T74" fmla="*/ 245 w 3130"/>
                <a:gd name="T75" fmla="*/ 1118 h 3130"/>
                <a:gd name="T76" fmla="*/ 374 w 3130"/>
                <a:gd name="T77" fmla="*/ 844 h 3130"/>
                <a:gd name="T78" fmla="*/ 557 w 3130"/>
                <a:gd name="T79" fmla="*/ 604 h 3130"/>
                <a:gd name="T80" fmla="*/ 786 w 3130"/>
                <a:gd name="T81" fmla="*/ 410 h 3130"/>
                <a:gd name="T82" fmla="*/ 1055 w 3130"/>
                <a:gd name="T83" fmla="*/ 269 h 3130"/>
                <a:gd name="T84" fmla="*/ 1353 w 3130"/>
                <a:gd name="T85" fmla="*/ 188 h 3130"/>
                <a:gd name="T86" fmla="*/ 1637 w 3130"/>
                <a:gd name="T87" fmla="*/ 174 h 3130"/>
                <a:gd name="T88" fmla="*/ 1946 w 3130"/>
                <a:gd name="T89" fmla="*/ 225 h 3130"/>
                <a:gd name="T90" fmla="*/ 2228 w 3130"/>
                <a:gd name="T91" fmla="*/ 341 h 3130"/>
                <a:gd name="T92" fmla="*/ 2476 w 3130"/>
                <a:gd name="T93" fmla="*/ 512 h 3130"/>
                <a:gd name="T94" fmla="*/ 2681 w 3130"/>
                <a:gd name="T95" fmla="*/ 732 h 3130"/>
                <a:gd name="T96" fmla="*/ 2834 w 3130"/>
                <a:gd name="T97" fmla="*/ 992 h 3130"/>
                <a:gd name="T98" fmla="*/ 2930 w 3130"/>
                <a:gd name="T99" fmla="*/ 1284 h 3130"/>
                <a:gd name="T100" fmla="*/ 2958 w 3130"/>
                <a:gd name="T101" fmla="*/ 1565 h 3130"/>
                <a:gd name="T102" fmla="*/ 2665 w 3130"/>
                <a:gd name="T103" fmla="*/ 1858 h 3130"/>
                <a:gd name="T104" fmla="*/ 2729 w 3130"/>
                <a:gd name="T105" fmla="*/ 1984 h 3130"/>
                <a:gd name="T106" fmla="*/ 2711 w 3130"/>
                <a:gd name="T107" fmla="*/ 2118 h 3130"/>
                <a:gd name="T108" fmla="*/ 2615 w 3130"/>
                <a:gd name="T109" fmla="*/ 2235 h 3130"/>
                <a:gd name="T110" fmla="*/ 2554 w 3130"/>
                <a:gd name="T111" fmla="*/ 2544 h 3130"/>
                <a:gd name="T112" fmla="*/ 2246 w 3130"/>
                <a:gd name="T113" fmla="*/ 2779 h 3130"/>
                <a:gd name="T114" fmla="*/ 1880 w 3130"/>
                <a:gd name="T115" fmla="*/ 2921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0" h="3130">
                  <a:moveTo>
                    <a:pt x="1565" y="0"/>
                  </a:moveTo>
                  <a:lnTo>
                    <a:pt x="1565" y="0"/>
                  </a:lnTo>
                  <a:lnTo>
                    <a:pt x="1524" y="1"/>
                  </a:lnTo>
                  <a:lnTo>
                    <a:pt x="1484" y="2"/>
                  </a:lnTo>
                  <a:lnTo>
                    <a:pt x="1445" y="5"/>
                  </a:lnTo>
                  <a:lnTo>
                    <a:pt x="1405" y="8"/>
                  </a:lnTo>
                  <a:lnTo>
                    <a:pt x="1366" y="13"/>
                  </a:lnTo>
                  <a:lnTo>
                    <a:pt x="1327" y="18"/>
                  </a:lnTo>
                  <a:lnTo>
                    <a:pt x="1288" y="24"/>
                  </a:lnTo>
                  <a:lnTo>
                    <a:pt x="1249" y="31"/>
                  </a:lnTo>
                  <a:lnTo>
                    <a:pt x="1212" y="41"/>
                  </a:lnTo>
                  <a:lnTo>
                    <a:pt x="1175" y="50"/>
                  </a:lnTo>
                  <a:lnTo>
                    <a:pt x="1137" y="59"/>
                  </a:lnTo>
                  <a:lnTo>
                    <a:pt x="1100" y="70"/>
                  </a:lnTo>
                  <a:lnTo>
                    <a:pt x="1063" y="83"/>
                  </a:lnTo>
                  <a:lnTo>
                    <a:pt x="1027" y="95"/>
                  </a:lnTo>
                  <a:lnTo>
                    <a:pt x="991" y="108"/>
                  </a:lnTo>
                  <a:lnTo>
                    <a:pt x="956" y="124"/>
                  </a:lnTo>
                  <a:lnTo>
                    <a:pt x="922" y="139"/>
                  </a:lnTo>
                  <a:lnTo>
                    <a:pt x="887" y="154"/>
                  </a:lnTo>
                  <a:lnTo>
                    <a:pt x="853" y="172"/>
                  </a:lnTo>
                  <a:lnTo>
                    <a:pt x="819" y="189"/>
                  </a:lnTo>
                  <a:lnTo>
                    <a:pt x="786" y="208"/>
                  </a:lnTo>
                  <a:lnTo>
                    <a:pt x="754" y="227"/>
                  </a:lnTo>
                  <a:lnTo>
                    <a:pt x="722" y="246"/>
                  </a:lnTo>
                  <a:lnTo>
                    <a:pt x="690" y="268"/>
                  </a:lnTo>
                  <a:lnTo>
                    <a:pt x="659" y="290"/>
                  </a:lnTo>
                  <a:lnTo>
                    <a:pt x="629" y="311"/>
                  </a:lnTo>
                  <a:lnTo>
                    <a:pt x="599" y="335"/>
                  </a:lnTo>
                  <a:lnTo>
                    <a:pt x="570" y="358"/>
                  </a:lnTo>
                  <a:lnTo>
                    <a:pt x="542" y="382"/>
                  </a:lnTo>
                  <a:lnTo>
                    <a:pt x="513" y="407"/>
                  </a:lnTo>
                  <a:lnTo>
                    <a:pt x="485" y="433"/>
                  </a:lnTo>
                  <a:lnTo>
                    <a:pt x="459" y="459"/>
                  </a:lnTo>
                  <a:lnTo>
                    <a:pt x="433" y="486"/>
                  </a:lnTo>
                  <a:lnTo>
                    <a:pt x="407" y="513"/>
                  </a:lnTo>
                  <a:lnTo>
                    <a:pt x="382" y="542"/>
                  </a:lnTo>
                  <a:lnTo>
                    <a:pt x="358" y="570"/>
                  </a:lnTo>
                  <a:lnTo>
                    <a:pt x="335" y="599"/>
                  </a:lnTo>
                  <a:lnTo>
                    <a:pt x="311" y="630"/>
                  </a:lnTo>
                  <a:lnTo>
                    <a:pt x="290" y="659"/>
                  </a:lnTo>
                  <a:lnTo>
                    <a:pt x="268" y="690"/>
                  </a:lnTo>
                  <a:lnTo>
                    <a:pt x="246" y="722"/>
                  </a:lnTo>
                  <a:lnTo>
                    <a:pt x="227" y="754"/>
                  </a:lnTo>
                  <a:lnTo>
                    <a:pt x="208" y="786"/>
                  </a:lnTo>
                  <a:lnTo>
                    <a:pt x="189" y="819"/>
                  </a:lnTo>
                  <a:lnTo>
                    <a:pt x="172" y="853"/>
                  </a:lnTo>
                  <a:lnTo>
                    <a:pt x="154" y="887"/>
                  </a:lnTo>
                  <a:lnTo>
                    <a:pt x="138" y="922"/>
                  </a:lnTo>
                  <a:lnTo>
                    <a:pt x="124" y="956"/>
                  </a:lnTo>
                  <a:lnTo>
                    <a:pt x="108" y="991"/>
                  </a:lnTo>
                  <a:lnTo>
                    <a:pt x="95" y="1027"/>
                  </a:lnTo>
                  <a:lnTo>
                    <a:pt x="83" y="1064"/>
                  </a:lnTo>
                  <a:lnTo>
                    <a:pt x="70" y="1100"/>
                  </a:lnTo>
                  <a:lnTo>
                    <a:pt x="59" y="1137"/>
                  </a:lnTo>
                  <a:lnTo>
                    <a:pt x="50" y="1175"/>
                  </a:lnTo>
                  <a:lnTo>
                    <a:pt x="41" y="1212"/>
                  </a:lnTo>
                  <a:lnTo>
                    <a:pt x="31" y="1249"/>
                  </a:lnTo>
                  <a:lnTo>
                    <a:pt x="24" y="1288"/>
                  </a:lnTo>
                  <a:lnTo>
                    <a:pt x="18" y="1327"/>
                  </a:lnTo>
                  <a:lnTo>
                    <a:pt x="13" y="1366"/>
                  </a:lnTo>
                  <a:lnTo>
                    <a:pt x="8" y="1405"/>
                  </a:lnTo>
                  <a:lnTo>
                    <a:pt x="5" y="1445"/>
                  </a:lnTo>
                  <a:lnTo>
                    <a:pt x="2" y="1484"/>
                  </a:lnTo>
                  <a:lnTo>
                    <a:pt x="1" y="1525"/>
                  </a:lnTo>
                  <a:lnTo>
                    <a:pt x="0" y="1565"/>
                  </a:lnTo>
                  <a:lnTo>
                    <a:pt x="0" y="1565"/>
                  </a:lnTo>
                  <a:lnTo>
                    <a:pt x="1" y="1605"/>
                  </a:lnTo>
                  <a:lnTo>
                    <a:pt x="2" y="1645"/>
                  </a:lnTo>
                  <a:lnTo>
                    <a:pt x="5" y="1685"/>
                  </a:lnTo>
                  <a:lnTo>
                    <a:pt x="8" y="1725"/>
                  </a:lnTo>
                  <a:lnTo>
                    <a:pt x="13" y="1764"/>
                  </a:lnTo>
                  <a:lnTo>
                    <a:pt x="18" y="1803"/>
                  </a:lnTo>
                  <a:lnTo>
                    <a:pt x="24" y="1842"/>
                  </a:lnTo>
                  <a:lnTo>
                    <a:pt x="31" y="1880"/>
                  </a:lnTo>
                  <a:lnTo>
                    <a:pt x="41" y="1918"/>
                  </a:lnTo>
                  <a:lnTo>
                    <a:pt x="50" y="1955"/>
                  </a:lnTo>
                  <a:lnTo>
                    <a:pt x="59" y="1993"/>
                  </a:lnTo>
                  <a:lnTo>
                    <a:pt x="70" y="2030"/>
                  </a:lnTo>
                  <a:lnTo>
                    <a:pt x="83" y="2066"/>
                  </a:lnTo>
                  <a:lnTo>
                    <a:pt x="95" y="2103"/>
                  </a:lnTo>
                  <a:lnTo>
                    <a:pt x="108" y="2139"/>
                  </a:lnTo>
                  <a:lnTo>
                    <a:pt x="124" y="2174"/>
                  </a:lnTo>
                  <a:lnTo>
                    <a:pt x="138" y="2208"/>
                  </a:lnTo>
                  <a:lnTo>
                    <a:pt x="154" y="2243"/>
                  </a:lnTo>
                  <a:lnTo>
                    <a:pt x="172" y="2277"/>
                  </a:lnTo>
                  <a:lnTo>
                    <a:pt x="189" y="2310"/>
                  </a:lnTo>
                  <a:lnTo>
                    <a:pt x="208" y="2344"/>
                  </a:lnTo>
                  <a:lnTo>
                    <a:pt x="227" y="2375"/>
                  </a:lnTo>
                  <a:lnTo>
                    <a:pt x="246" y="2408"/>
                  </a:lnTo>
                  <a:lnTo>
                    <a:pt x="268" y="2439"/>
                  </a:lnTo>
                  <a:lnTo>
                    <a:pt x="290" y="2471"/>
                  </a:lnTo>
                  <a:lnTo>
                    <a:pt x="311" y="2500"/>
                  </a:lnTo>
                  <a:lnTo>
                    <a:pt x="335" y="2530"/>
                  </a:lnTo>
                  <a:lnTo>
                    <a:pt x="358" y="2560"/>
                  </a:lnTo>
                  <a:lnTo>
                    <a:pt x="382" y="2588"/>
                  </a:lnTo>
                  <a:lnTo>
                    <a:pt x="407" y="2617"/>
                  </a:lnTo>
                  <a:lnTo>
                    <a:pt x="433" y="2644"/>
                  </a:lnTo>
                  <a:lnTo>
                    <a:pt x="459" y="2671"/>
                  </a:lnTo>
                  <a:lnTo>
                    <a:pt x="485" y="2697"/>
                  </a:lnTo>
                  <a:lnTo>
                    <a:pt x="513" y="2723"/>
                  </a:lnTo>
                  <a:lnTo>
                    <a:pt x="542" y="2748"/>
                  </a:lnTo>
                  <a:lnTo>
                    <a:pt x="570" y="2772"/>
                  </a:lnTo>
                  <a:lnTo>
                    <a:pt x="599" y="2795"/>
                  </a:lnTo>
                  <a:lnTo>
                    <a:pt x="629" y="2819"/>
                  </a:lnTo>
                  <a:lnTo>
                    <a:pt x="659" y="2840"/>
                  </a:lnTo>
                  <a:lnTo>
                    <a:pt x="690" y="2862"/>
                  </a:lnTo>
                  <a:lnTo>
                    <a:pt x="722" y="2884"/>
                  </a:lnTo>
                  <a:lnTo>
                    <a:pt x="754" y="2903"/>
                  </a:lnTo>
                  <a:lnTo>
                    <a:pt x="786" y="2922"/>
                  </a:lnTo>
                  <a:lnTo>
                    <a:pt x="819" y="2941"/>
                  </a:lnTo>
                  <a:lnTo>
                    <a:pt x="853" y="2958"/>
                  </a:lnTo>
                  <a:lnTo>
                    <a:pt x="887" y="2976"/>
                  </a:lnTo>
                  <a:lnTo>
                    <a:pt x="922" y="2991"/>
                  </a:lnTo>
                  <a:lnTo>
                    <a:pt x="956" y="3006"/>
                  </a:lnTo>
                  <a:lnTo>
                    <a:pt x="991" y="3021"/>
                  </a:lnTo>
                  <a:lnTo>
                    <a:pt x="1027" y="3035"/>
                  </a:lnTo>
                  <a:lnTo>
                    <a:pt x="1063" y="3047"/>
                  </a:lnTo>
                  <a:lnTo>
                    <a:pt x="1100" y="3060"/>
                  </a:lnTo>
                  <a:lnTo>
                    <a:pt x="1137" y="3071"/>
                  </a:lnTo>
                  <a:lnTo>
                    <a:pt x="1175" y="3080"/>
                  </a:lnTo>
                  <a:lnTo>
                    <a:pt x="1212" y="3089"/>
                  </a:lnTo>
                  <a:lnTo>
                    <a:pt x="1249" y="3098"/>
                  </a:lnTo>
                  <a:lnTo>
                    <a:pt x="1288" y="3106"/>
                  </a:lnTo>
                  <a:lnTo>
                    <a:pt x="1327" y="3112"/>
                  </a:lnTo>
                  <a:lnTo>
                    <a:pt x="1366" y="3117"/>
                  </a:lnTo>
                  <a:lnTo>
                    <a:pt x="1405" y="3122"/>
                  </a:lnTo>
                  <a:lnTo>
                    <a:pt x="1445" y="3125"/>
                  </a:lnTo>
                  <a:lnTo>
                    <a:pt x="1484" y="3128"/>
                  </a:lnTo>
                  <a:lnTo>
                    <a:pt x="1524" y="3129"/>
                  </a:lnTo>
                  <a:lnTo>
                    <a:pt x="1565" y="3130"/>
                  </a:lnTo>
                  <a:lnTo>
                    <a:pt x="1565" y="3130"/>
                  </a:lnTo>
                  <a:lnTo>
                    <a:pt x="1605" y="3129"/>
                  </a:lnTo>
                  <a:lnTo>
                    <a:pt x="1645" y="3128"/>
                  </a:lnTo>
                  <a:lnTo>
                    <a:pt x="1685" y="3125"/>
                  </a:lnTo>
                  <a:lnTo>
                    <a:pt x="1725" y="3122"/>
                  </a:lnTo>
                  <a:lnTo>
                    <a:pt x="1764" y="3117"/>
                  </a:lnTo>
                  <a:lnTo>
                    <a:pt x="1803" y="3112"/>
                  </a:lnTo>
                  <a:lnTo>
                    <a:pt x="1842" y="3106"/>
                  </a:lnTo>
                  <a:lnTo>
                    <a:pt x="1880" y="3098"/>
                  </a:lnTo>
                  <a:lnTo>
                    <a:pt x="1917" y="3089"/>
                  </a:lnTo>
                  <a:lnTo>
                    <a:pt x="1955" y="3080"/>
                  </a:lnTo>
                  <a:lnTo>
                    <a:pt x="1993" y="3071"/>
                  </a:lnTo>
                  <a:lnTo>
                    <a:pt x="2030" y="3060"/>
                  </a:lnTo>
                  <a:lnTo>
                    <a:pt x="2066" y="3047"/>
                  </a:lnTo>
                  <a:lnTo>
                    <a:pt x="2103" y="3035"/>
                  </a:lnTo>
                  <a:lnTo>
                    <a:pt x="2138" y="3021"/>
                  </a:lnTo>
                  <a:lnTo>
                    <a:pt x="2174" y="3006"/>
                  </a:lnTo>
                  <a:lnTo>
                    <a:pt x="2208" y="2991"/>
                  </a:lnTo>
                  <a:lnTo>
                    <a:pt x="2243" y="2976"/>
                  </a:lnTo>
                  <a:lnTo>
                    <a:pt x="2277" y="2958"/>
                  </a:lnTo>
                  <a:lnTo>
                    <a:pt x="2310" y="2941"/>
                  </a:lnTo>
                  <a:lnTo>
                    <a:pt x="2344" y="2922"/>
                  </a:lnTo>
                  <a:lnTo>
                    <a:pt x="2375" y="2903"/>
                  </a:lnTo>
                  <a:lnTo>
                    <a:pt x="2408" y="2884"/>
                  </a:lnTo>
                  <a:lnTo>
                    <a:pt x="2439" y="2862"/>
                  </a:lnTo>
                  <a:lnTo>
                    <a:pt x="2471" y="2840"/>
                  </a:lnTo>
                  <a:lnTo>
                    <a:pt x="2500" y="2819"/>
                  </a:lnTo>
                  <a:lnTo>
                    <a:pt x="2530" y="2795"/>
                  </a:lnTo>
                  <a:lnTo>
                    <a:pt x="2560" y="2772"/>
                  </a:lnTo>
                  <a:lnTo>
                    <a:pt x="2588" y="2748"/>
                  </a:lnTo>
                  <a:lnTo>
                    <a:pt x="2616" y="2723"/>
                  </a:lnTo>
                  <a:lnTo>
                    <a:pt x="2644" y="2697"/>
                  </a:lnTo>
                  <a:lnTo>
                    <a:pt x="2671" y="2671"/>
                  </a:lnTo>
                  <a:lnTo>
                    <a:pt x="2697" y="2644"/>
                  </a:lnTo>
                  <a:lnTo>
                    <a:pt x="2723" y="2617"/>
                  </a:lnTo>
                  <a:lnTo>
                    <a:pt x="2748" y="2588"/>
                  </a:lnTo>
                  <a:lnTo>
                    <a:pt x="2772" y="2560"/>
                  </a:lnTo>
                  <a:lnTo>
                    <a:pt x="2795" y="2530"/>
                  </a:lnTo>
                  <a:lnTo>
                    <a:pt x="2819" y="2500"/>
                  </a:lnTo>
                  <a:lnTo>
                    <a:pt x="2840" y="2471"/>
                  </a:lnTo>
                  <a:lnTo>
                    <a:pt x="2862" y="2439"/>
                  </a:lnTo>
                  <a:lnTo>
                    <a:pt x="2884" y="2408"/>
                  </a:lnTo>
                  <a:lnTo>
                    <a:pt x="2903" y="2375"/>
                  </a:lnTo>
                  <a:lnTo>
                    <a:pt x="2922" y="2344"/>
                  </a:lnTo>
                  <a:lnTo>
                    <a:pt x="2941" y="2310"/>
                  </a:lnTo>
                  <a:lnTo>
                    <a:pt x="2958" y="2277"/>
                  </a:lnTo>
                  <a:lnTo>
                    <a:pt x="2976" y="2243"/>
                  </a:lnTo>
                  <a:lnTo>
                    <a:pt x="2991" y="2208"/>
                  </a:lnTo>
                  <a:lnTo>
                    <a:pt x="3006" y="2174"/>
                  </a:lnTo>
                  <a:lnTo>
                    <a:pt x="3021" y="2139"/>
                  </a:lnTo>
                  <a:lnTo>
                    <a:pt x="3035" y="2103"/>
                  </a:lnTo>
                  <a:lnTo>
                    <a:pt x="3047" y="2066"/>
                  </a:lnTo>
                  <a:lnTo>
                    <a:pt x="3060" y="2030"/>
                  </a:lnTo>
                  <a:lnTo>
                    <a:pt x="3070" y="1993"/>
                  </a:lnTo>
                  <a:lnTo>
                    <a:pt x="3080" y="1955"/>
                  </a:lnTo>
                  <a:lnTo>
                    <a:pt x="3089" y="1918"/>
                  </a:lnTo>
                  <a:lnTo>
                    <a:pt x="3098" y="1880"/>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4"/>
                  </a:lnTo>
                  <a:lnTo>
                    <a:pt x="3125" y="1445"/>
                  </a:lnTo>
                  <a:lnTo>
                    <a:pt x="3122" y="1405"/>
                  </a:lnTo>
                  <a:lnTo>
                    <a:pt x="3117" y="1366"/>
                  </a:lnTo>
                  <a:lnTo>
                    <a:pt x="3112" y="1327"/>
                  </a:lnTo>
                  <a:lnTo>
                    <a:pt x="3106" y="1288"/>
                  </a:lnTo>
                  <a:lnTo>
                    <a:pt x="3098" y="1249"/>
                  </a:lnTo>
                  <a:lnTo>
                    <a:pt x="3089" y="1212"/>
                  </a:lnTo>
                  <a:lnTo>
                    <a:pt x="3080" y="1175"/>
                  </a:lnTo>
                  <a:lnTo>
                    <a:pt x="3070" y="1137"/>
                  </a:lnTo>
                  <a:lnTo>
                    <a:pt x="3060" y="1100"/>
                  </a:lnTo>
                  <a:lnTo>
                    <a:pt x="3047" y="1064"/>
                  </a:lnTo>
                  <a:lnTo>
                    <a:pt x="3035" y="1027"/>
                  </a:lnTo>
                  <a:lnTo>
                    <a:pt x="3021" y="991"/>
                  </a:lnTo>
                  <a:lnTo>
                    <a:pt x="3006" y="956"/>
                  </a:lnTo>
                  <a:lnTo>
                    <a:pt x="2991" y="922"/>
                  </a:lnTo>
                  <a:lnTo>
                    <a:pt x="2976" y="887"/>
                  </a:lnTo>
                  <a:lnTo>
                    <a:pt x="2958" y="853"/>
                  </a:lnTo>
                  <a:lnTo>
                    <a:pt x="2941" y="819"/>
                  </a:lnTo>
                  <a:lnTo>
                    <a:pt x="2922" y="786"/>
                  </a:lnTo>
                  <a:lnTo>
                    <a:pt x="2903" y="754"/>
                  </a:lnTo>
                  <a:lnTo>
                    <a:pt x="2884" y="722"/>
                  </a:lnTo>
                  <a:lnTo>
                    <a:pt x="2862" y="690"/>
                  </a:lnTo>
                  <a:lnTo>
                    <a:pt x="2840" y="659"/>
                  </a:lnTo>
                  <a:lnTo>
                    <a:pt x="2819" y="630"/>
                  </a:lnTo>
                  <a:lnTo>
                    <a:pt x="2795" y="599"/>
                  </a:lnTo>
                  <a:lnTo>
                    <a:pt x="2772" y="570"/>
                  </a:lnTo>
                  <a:lnTo>
                    <a:pt x="2748" y="542"/>
                  </a:lnTo>
                  <a:lnTo>
                    <a:pt x="2723" y="513"/>
                  </a:lnTo>
                  <a:lnTo>
                    <a:pt x="2697" y="486"/>
                  </a:lnTo>
                  <a:lnTo>
                    <a:pt x="2671" y="459"/>
                  </a:lnTo>
                  <a:lnTo>
                    <a:pt x="2644" y="433"/>
                  </a:lnTo>
                  <a:lnTo>
                    <a:pt x="2616" y="407"/>
                  </a:lnTo>
                  <a:lnTo>
                    <a:pt x="2588" y="382"/>
                  </a:lnTo>
                  <a:lnTo>
                    <a:pt x="2560" y="358"/>
                  </a:lnTo>
                  <a:lnTo>
                    <a:pt x="2530" y="335"/>
                  </a:lnTo>
                  <a:lnTo>
                    <a:pt x="2500" y="311"/>
                  </a:lnTo>
                  <a:lnTo>
                    <a:pt x="2471" y="290"/>
                  </a:lnTo>
                  <a:lnTo>
                    <a:pt x="2439" y="268"/>
                  </a:lnTo>
                  <a:lnTo>
                    <a:pt x="2408" y="246"/>
                  </a:lnTo>
                  <a:lnTo>
                    <a:pt x="2375" y="227"/>
                  </a:lnTo>
                  <a:lnTo>
                    <a:pt x="2344" y="208"/>
                  </a:lnTo>
                  <a:lnTo>
                    <a:pt x="2310" y="189"/>
                  </a:lnTo>
                  <a:lnTo>
                    <a:pt x="2277" y="172"/>
                  </a:lnTo>
                  <a:lnTo>
                    <a:pt x="2243" y="154"/>
                  </a:lnTo>
                  <a:lnTo>
                    <a:pt x="2208" y="139"/>
                  </a:lnTo>
                  <a:lnTo>
                    <a:pt x="2174" y="124"/>
                  </a:lnTo>
                  <a:lnTo>
                    <a:pt x="2138" y="108"/>
                  </a:lnTo>
                  <a:lnTo>
                    <a:pt x="2103" y="95"/>
                  </a:lnTo>
                  <a:lnTo>
                    <a:pt x="2066" y="83"/>
                  </a:lnTo>
                  <a:lnTo>
                    <a:pt x="2030" y="70"/>
                  </a:lnTo>
                  <a:lnTo>
                    <a:pt x="1993" y="59"/>
                  </a:lnTo>
                  <a:lnTo>
                    <a:pt x="1955" y="50"/>
                  </a:lnTo>
                  <a:lnTo>
                    <a:pt x="1917" y="41"/>
                  </a:lnTo>
                  <a:lnTo>
                    <a:pt x="1880" y="31"/>
                  </a:lnTo>
                  <a:lnTo>
                    <a:pt x="1842" y="24"/>
                  </a:lnTo>
                  <a:lnTo>
                    <a:pt x="1803" y="18"/>
                  </a:lnTo>
                  <a:lnTo>
                    <a:pt x="1764" y="13"/>
                  </a:lnTo>
                  <a:lnTo>
                    <a:pt x="1725" y="8"/>
                  </a:lnTo>
                  <a:lnTo>
                    <a:pt x="1685" y="5"/>
                  </a:lnTo>
                  <a:lnTo>
                    <a:pt x="1645" y="2"/>
                  </a:lnTo>
                  <a:lnTo>
                    <a:pt x="1605" y="1"/>
                  </a:lnTo>
                  <a:lnTo>
                    <a:pt x="1565" y="0"/>
                  </a:lnTo>
                  <a:lnTo>
                    <a:pt x="1565" y="0"/>
                  </a:lnTo>
                  <a:close/>
                  <a:moveTo>
                    <a:pt x="1565" y="2958"/>
                  </a:moveTo>
                  <a:lnTo>
                    <a:pt x="1565" y="2958"/>
                  </a:lnTo>
                  <a:lnTo>
                    <a:pt x="1529" y="2957"/>
                  </a:lnTo>
                  <a:lnTo>
                    <a:pt x="1493" y="2956"/>
                  </a:lnTo>
                  <a:lnTo>
                    <a:pt x="1457" y="2954"/>
                  </a:lnTo>
                  <a:lnTo>
                    <a:pt x="1423" y="2950"/>
                  </a:lnTo>
                  <a:lnTo>
                    <a:pt x="1388" y="2947"/>
                  </a:lnTo>
                  <a:lnTo>
                    <a:pt x="1353" y="2942"/>
                  </a:lnTo>
                  <a:lnTo>
                    <a:pt x="1319" y="2936"/>
                  </a:lnTo>
                  <a:lnTo>
                    <a:pt x="1284" y="2930"/>
                  </a:lnTo>
                  <a:lnTo>
                    <a:pt x="1250" y="2922"/>
                  </a:lnTo>
                  <a:lnTo>
                    <a:pt x="1218" y="2914"/>
                  </a:lnTo>
                  <a:lnTo>
                    <a:pt x="1184" y="2905"/>
                  </a:lnTo>
                  <a:lnTo>
                    <a:pt x="1151" y="2895"/>
                  </a:lnTo>
                  <a:lnTo>
                    <a:pt x="1118" y="2885"/>
                  </a:lnTo>
                  <a:lnTo>
                    <a:pt x="1087" y="2873"/>
                  </a:lnTo>
                  <a:lnTo>
                    <a:pt x="1055" y="2861"/>
                  </a:lnTo>
                  <a:lnTo>
                    <a:pt x="1023" y="2848"/>
                  </a:lnTo>
                  <a:lnTo>
                    <a:pt x="992" y="2834"/>
                  </a:lnTo>
                  <a:lnTo>
                    <a:pt x="962" y="2820"/>
                  </a:lnTo>
                  <a:lnTo>
                    <a:pt x="931" y="2806"/>
                  </a:lnTo>
                  <a:lnTo>
                    <a:pt x="901" y="2789"/>
                  </a:lnTo>
                  <a:lnTo>
                    <a:pt x="872" y="2773"/>
                  </a:lnTo>
                  <a:lnTo>
                    <a:pt x="843" y="2755"/>
                  </a:lnTo>
                  <a:lnTo>
                    <a:pt x="815" y="2738"/>
                  </a:lnTo>
                  <a:lnTo>
                    <a:pt x="786" y="2720"/>
                  </a:lnTo>
                  <a:lnTo>
                    <a:pt x="759" y="2700"/>
                  </a:lnTo>
                  <a:lnTo>
                    <a:pt x="732" y="2681"/>
                  </a:lnTo>
                  <a:lnTo>
                    <a:pt x="705" y="2660"/>
                  </a:lnTo>
                  <a:lnTo>
                    <a:pt x="680" y="2640"/>
                  </a:lnTo>
                  <a:lnTo>
                    <a:pt x="654" y="2618"/>
                  </a:lnTo>
                  <a:lnTo>
                    <a:pt x="629" y="2596"/>
                  </a:lnTo>
                  <a:lnTo>
                    <a:pt x="604" y="2573"/>
                  </a:lnTo>
                  <a:lnTo>
                    <a:pt x="580" y="2550"/>
                  </a:lnTo>
                  <a:lnTo>
                    <a:pt x="557" y="2525"/>
                  </a:lnTo>
                  <a:lnTo>
                    <a:pt x="534" y="2501"/>
                  </a:lnTo>
                  <a:lnTo>
                    <a:pt x="512" y="2476"/>
                  </a:lnTo>
                  <a:lnTo>
                    <a:pt x="490" y="2450"/>
                  </a:lnTo>
                  <a:lnTo>
                    <a:pt x="470" y="2425"/>
                  </a:lnTo>
                  <a:lnTo>
                    <a:pt x="449" y="2398"/>
                  </a:lnTo>
                  <a:lnTo>
                    <a:pt x="430" y="2370"/>
                  </a:lnTo>
                  <a:lnTo>
                    <a:pt x="410" y="2344"/>
                  </a:lnTo>
                  <a:lnTo>
                    <a:pt x="392" y="2315"/>
                  </a:lnTo>
                  <a:lnTo>
                    <a:pt x="374" y="2286"/>
                  </a:lnTo>
                  <a:lnTo>
                    <a:pt x="357" y="2258"/>
                  </a:lnTo>
                  <a:lnTo>
                    <a:pt x="341" y="2228"/>
                  </a:lnTo>
                  <a:lnTo>
                    <a:pt x="324" y="2198"/>
                  </a:lnTo>
                  <a:lnTo>
                    <a:pt x="310" y="2168"/>
                  </a:lnTo>
                  <a:lnTo>
                    <a:pt x="296" y="2138"/>
                  </a:lnTo>
                  <a:lnTo>
                    <a:pt x="281" y="2107"/>
                  </a:lnTo>
                  <a:lnTo>
                    <a:pt x="269" y="2075"/>
                  </a:lnTo>
                  <a:lnTo>
                    <a:pt x="257" y="2043"/>
                  </a:lnTo>
                  <a:lnTo>
                    <a:pt x="245" y="2012"/>
                  </a:lnTo>
                  <a:lnTo>
                    <a:pt x="235" y="1979"/>
                  </a:lnTo>
                  <a:lnTo>
                    <a:pt x="225" y="1946"/>
                  </a:lnTo>
                  <a:lnTo>
                    <a:pt x="216" y="1912"/>
                  </a:lnTo>
                  <a:lnTo>
                    <a:pt x="208" y="1880"/>
                  </a:lnTo>
                  <a:lnTo>
                    <a:pt x="200" y="1846"/>
                  </a:lnTo>
                  <a:lnTo>
                    <a:pt x="194" y="1811"/>
                  </a:lnTo>
                  <a:lnTo>
                    <a:pt x="188" y="1777"/>
                  </a:lnTo>
                  <a:lnTo>
                    <a:pt x="183" y="1742"/>
                  </a:lnTo>
                  <a:lnTo>
                    <a:pt x="179" y="1707"/>
                  </a:lnTo>
                  <a:lnTo>
                    <a:pt x="176" y="1672"/>
                  </a:lnTo>
                  <a:lnTo>
                    <a:pt x="174" y="1637"/>
                  </a:lnTo>
                  <a:lnTo>
                    <a:pt x="173" y="1601"/>
                  </a:lnTo>
                  <a:lnTo>
                    <a:pt x="172" y="1565"/>
                  </a:lnTo>
                  <a:lnTo>
                    <a:pt x="172" y="1565"/>
                  </a:lnTo>
                  <a:lnTo>
                    <a:pt x="173" y="1529"/>
                  </a:lnTo>
                  <a:lnTo>
                    <a:pt x="174" y="1493"/>
                  </a:lnTo>
                  <a:lnTo>
                    <a:pt x="176" y="1457"/>
                  </a:lnTo>
                  <a:lnTo>
                    <a:pt x="179" y="1423"/>
                  </a:lnTo>
                  <a:lnTo>
                    <a:pt x="183" y="1388"/>
                  </a:lnTo>
                  <a:lnTo>
                    <a:pt x="188" y="1353"/>
                  </a:lnTo>
                  <a:lnTo>
                    <a:pt x="194" y="1319"/>
                  </a:lnTo>
                  <a:lnTo>
                    <a:pt x="200" y="1284"/>
                  </a:lnTo>
                  <a:lnTo>
                    <a:pt x="208" y="1250"/>
                  </a:lnTo>
                  <a:lnTo>
                    <a:pt x="216" y="1218"/>
                  </a:lnTo>
                  <a:lnTo>
                    <a:pt x="225" y="1184"/>
                  </a:lnTo>
                  <a:lnTo>
                    <a:pt x="235" y="1151"/>
                  </a:lnTo>
                  <a:lnTo>
                    <a:pt x="245" y="1118"/>
                  </a:lnTo>
                  <a:lnTo>
                    <a:pt x="257" y="1087"/>
                  </a:lnTo>
                  <a:lnTo>
                    <a:pt x="269" y="1055"/>
                  </a:lnTo>
                  <a:lnTo>
                    <a:pt x="281" y="1023"/>
                  </a:lnTo>
                  <a:lnTo>
                    <a:pt x="296" y="992"/>
                  </a:lnTo>
                  <a:lnTo>
                    <a:pt x="310" y="962"/>
                  </a:lnTo>
                  <a:lnTo>
                    <a:pt x="324" y="932"/>
                  </a:lnTo>
                  <a:lnTo>
                    <a:pt x="341" y="901"/>
                  </a:lnTo>
                  <a:lnTo>
                    <a:pt x="357" y="872"/>
                  </a:lnTo>
                  <a:lnTo>
                    <a:pt x="374" y="844"/>
                  </a:lnTo>
                  <a:lnTo>
                    <a:pt x="392" y="815"/>
                  </a:lnTo>
                  <a:lnTo>
                    <a:pt x="410" y="786"/>
                  </a:lnTo>
                  <a:lnTo>
                    <a:pt x="430" y="759"/>
                  </a:lnTo>
                  <a:lnTo>
                    <a:pt x="449" y="732"/>
                  </a:lnTo>
                  <a:lnTo>
                    <a:pt x="470" y="705"/>
                  </a:lnTo>
                  <a:lnTo>
                    <a:pt x="490" y="680"/>
                  </a:lnTo>
                  <a:lnTo>
                    <a:pt x="512" y="654"/>
                  </a:lnTo>
                  <a:lnTo>
                    <a:pt x="534" y="629"/>
                  </a:lnTo>
                  <a:lnTo>
                    <a:pt x="557" y="604"/>
                  </a:lnTo>
                  <a:lnTo>
                    <a:pt x="580" y="580"/>
                  </a:lnTo>
                  <a:lnTo>
                    <a:pt x="604" y="557"/>
                  </a:lnTo>
                  <a:lnTo>
                    <a:pt x="629" y="534"/>
                  </a:lnTo>
                  <a:lnTo>
                    <a:pt x="654" y="512"/>
                  </a:lnTo>
                  <a:lnTo>
                    <a:pt x="680" y="490"/>
                  </a:lnTo>
                  <a:lnTo>
                    <a:pt x="705" y="470"/>
                  </a:lnTo>
                  <a:lnTo>
                    <a:pt x="732" y="449"/>
                  </a:lnTo>
                  <a:lnTo>
                    <a:pt x="759" y="430"/>
                  </a:lnTo>
                  <a:lnTo>
                    <a:pt x="786" y="410"/>
                  </a:lnTo>
                  <a:lnTo>
                    <a:pt x="815" y="392"/>
                  </a:lnTo>
                  <a:lnTo>
                    <a:pt x="843" y="375"/>
                  </a:lnTo>
                  <a:lnTo>
                    <a:pt x="872" y="357"/>
                  </a:lnTo>
                  <a:lnTo>
                    <a:pt x="901" y="341"/>
                  </a:lnTo>
                  <a:lnTo>
                    <a:pt x="931" y="324"/>
                  </a:lnTo>
                  <a:lnTo>
                    <a:pt x="962" y="310"/>
                  </a:lnTo>
                  <a:lnTo>
                    <a:pt x="992" y="296"/>
                  </a:lnTo>
                  <a:lnTo>
                    <a:pt x="1023" y="281"/>
                  </a:lnTo>
                  <a:lnTo>
                    <a:pt x="1055" y="269"/>
                  </a:lnTo>
                  <a:lnTo>
                    <a:pt x="1087" y="257"/>
                  </a:lnTo>
                  <a:lnTo>
                    <a:pt x="1118" y="245"/>
                  </a:lnTo>
                  <a:lnTo>
                    <a:pt x="1151" y="235"/>
                  </a:lnTo>
                  <a:lnTo>
                    <a:pt x="1184" y="225"/>
                  </a:lnTo>
                  <a:lnTo>
                    <a:pt x="1218" y="216"/>
                  </a:lnTo>
                  <a:lnTo>
                    <a:pt x="1250" y="208"/>
                  </a:lnTo>
                  <a:lnTo>
                    <a:pt x="1284" y="200"/>
                  </a:lnTo>
                  <a:lnTo>
                    <a:pt x="1319" y="194"/>
                  </a:lnTo>
                  <a:lnTo>
                    <a:pt x="1353" y="188"/>
                  </a:lnTo>
                  <a:lnTo>
                    <a:pt x="1388" y="183"/>
                  </a:lnTo>
                  <a:lnTo>
                    <a:pt x="1423" y="179"/>
                  </a:lnTo>
                  <a:lnTo>
                    <a:pt x="1457" y="176"/>
                  </a:lnTo>
                  <a:lnTo>
                    <a:pt x="1493" y="174"/>
                  </a:lnTo>
                  <a:lnTo>
                    <a:pt x="1529" y="173"/>
                  </a:lnTo>
                  <a:lnTo>
                    <a:pt x="1565" y="172"/>
                  </a:lnTo>
                  <a:lnTo>
                    <a:pt x="1565" y="172"/>
                  </a:lnTo>
                  <a:lnTo>
                    <a:pt x="1601" y="173"/>
                  </a:lnTo>
                  <a:lnTo>
                    <a:pt x="1637" y="174"/>
                  </a:lnTo>
                  <a:lnTo>
                    <a:pt x="1672" y="176"/>
                  </a:lnTo>
                  <a:lnTo>
                    <a:pt x="1707" y="179"/>
                  </a:lnTo>
                  <a:lnTo>
                    <a:pt x="1742" y="183"/>
                  </a:lnTo>
                  <a:lnTo>
                    <a:pt x="1777" y="188"/>
                  </a:lnTo>
                  <a:lnTo>
                    <a:pt x="1811" y="194"/>
                  </a:lnTo>
                  <a:lnTo>
                    <a:pt x="1846" y="200"/>
                  </a:lnTo>
                  <a:lnTo>
                    <a:pt x="1880" y="208"/>
                  </a:lnTo>
                  <a:lnTo>
                    <a:pt x="1912" y="216"/>
                  </a:lnTo>
                  <a:lnTo>
                    <a:pt x="1946" y="225"/>
                  </a:lnTo>
                  <a:lnTo>
                    <a:pt x="1979" y="235"/>
                  </a:lnTo>
                  <a:lnTo>
                    <a:pt x="2011" y="245"/>
                  </a:lnTo>
                  <a:lnTo>
                    <a:pt x="2043" y="257"/>
                  </a:lnTo>
                  <a:lnTo>
                    <a:pt x="2075" y="269"/>
                  </a:lnTo>
                  <a:lnTo>
                    <a:pt x="2107" y="281"/>
                  </a:lnTo>
                  <a:lnTo>
                    <a:pt x="2138" y="296"/>
                  </a:lnTo>
                  <a:lnTo>
                    <a:pt x="2168" y="310"/>
                  </a:lnTo>
                  <a:lnTo>
                    <a:pt x="2198" y="324"/>
                  </a:lnTo>
                  <a:lnTo>
                    <a:pt x="2228" y="341"/>
                  </a:lnTo>
                  <a:lnTo>
                    <a:pt x="2258" y="357"/>
                  </a:lnTo>
                  <a:lnTo>
                    <a:pt x="2286" y="375"/>
                  </a:lnTo>
                  <a:lnTo>
                    <a:pt x="2315" y="392"/>
                  </a:lnTo>
                  <a:lnTo>
                    <a:pt x="2344" y="410"/>
                  </a:lnTo>
                  <a:lnTo>
                    <a:pt x="2370" y="430"/>
                  </a:lnTo>
                  <a:lnTo>
                    <a:pt x="2398" y="449"/>
                  </a:lnTo>
                  <a:lnTo>
                    <a:pt x="2425" y="470"/>
                  </a:lnTo>
                  <a:lnTo>
                    <a:pt x="2450" y="490"/>
                  </a:lnTo>
                  <a:lnTo>
                    <a:pt x="2476" y="512"/>
                  </a:lnTo>
                  <a:lnTo>
                    <a:pt x="2501" y="534"/>
                  </a:lnTo>
                  <a:lnTo>
                    <a:pt x="2525" y="557"/>
                  </a:lnTo>
                  <a:lnTo>
                    <a:pt x="2550" y="580"/>
                  </a:lnTo>
                  <a:lnTo>
                    <a:pt x="2573" y="604"/>
                  </a:lnTo>
                  <a:lnTo>
                    <a:pt x="2596" y="629"/>
                  </a:lnTo>
                  <a:lnTo>
                    <a:pt x="2618" y="654"/>
                  </a:lnTo>
                  <a:lnTo>
                    <a:pt x="2640" y="680"/>
                  </a:lnTo>
                  <a:lnTo>
                    <a:pt x="2660" y="705"/>
                  </a:lnTo>
                  <a:lnTo>
                    <a:pt x="2681" y="732"/>
                  </a:lnTo>
                  <a:lnTo>
                    <a:pt x="2700" y="759"/>
                  </a:lnTo>
                  <a:lnTo>
                    <a:pt x="2720" y="786"/>
                  </a:lnTo>
                  <a:lnTo>
                    <a:pt x="2738" y="815"/>
                  </a:lnTo>
                  <a:lnTo>
                    <a:pt x="2755" y="844"/>
                  </a:lnTo>
                  <a:lnTo>
                    <a:pt x="2773" y="872"/>
                  </a:lnTo>
                  <a:lnTo>
                    <a:pt x="2789" y="901"/>
                  </a:lnTo>
                  <a:lnTo>
                    <a:pt x="2806" y="932"/>
                  </a:lnTo>
                  <a:lnTo>
                    <a:pt x="2820" y="962"/>
                  </a:lnTo>
                  <a:lnTo>
                    <a:pt x="2834" y="992"/>
                  </a:lnTo>
                  <a:lnTo>
                    <a:pt x="2849" y="1023"/>
                  </a:lnTo>
                  <a:lnTo>
                    <a:pt x="2861" y="1055"/>
                  </a:lnTo>
                  <a:lnTo>
                    <a:pt x="2873" y="1087"/>
                  </a:lnTo>
                  <a:lnTo>
                    <a:pt x="2885" y="1118"/>
                  </a:lnTo>
                  <a:lnTo>
                    <a:pt x="2895" y="1151"/>
                  </a:lnTo>
                  <a:lnTo>
                    <a:pt x="2905" y="1184"/>
                  </a:lnTo>
                  <a:lnTo>
                    <a:pt x="2914" y="1218"/>
                  </a:lnTo>
                  <a:lnTo>
                    <a:pt x="2922" y="1250"/>
                  </a:lnTo>
                  <a:lnTo>
                    <a:pt x="2930" y="1284"/>
                  </a:lnTo>
                  <a:lnTo>
                    <a:pt x="2936" y="1319"/>
                  </a:lnTo>
                  <a:lnTo>
                    <a:pt x="2942" y="1353"/>
                  </a:lnTo>
                  <a:lnTo>
                    <a:pt x="2947" y="1388"/>
                  </a:lnTo>
                  <a:lnTo>
                    <a:pt x="2950" y="1423"/>
                  </a:lnTo>
                  <a:lnTo>
                    <a:pt x="2954" y="1457"/>
                  </a:lnTo>
                  <a:lnTo>
                    <a:pt x="2956" y="1493"/>
                  </a:lnTo>
                  <a:lnTo>
                    <a:pt x="2957" y="1529"/>
                  </a:lnTo>
                  <a:lnTo>
                    <a:pt x="2958" y="1565"/>
                  </a:lnTo>
                  <a:lnTo>
                    <a:pt x="2958" y="1565"/>
                  </a:lnTo>
                  <a:lnTo>
                    <a:pt x="2956" y="1620"/>
                  </a:lnTo>
                  <a:lnTo>
                    <a:pt x="2953" y="1675"/>
                  </a:lnTo>
                  <a:lnTo>
                    <a:pt x="2948" y="1729"/>
                  </a:lnTo>
                  <a:lnTo>
                    <a:pt x="2941" y="1782"/>
                  </a:lnTo>
                  <a:lnTo>
                    <a:pt x="2932" y="1835"/>
                  </a:lnTo>
                  <a:lnTo>
                    <a:pt x="2920" y="1888"/>
                  </a:lnTo>
                  <a:lnTo>
                    <a:pt x="2907" y="1939"/>
                  </a:lnTo>
                  <a:lnTo>
                    <a:pt x="2892" y="1989"/>
                  </a:lnTo>
                  <a:lnTo>
                    <a:pt x="2665" y="1858"/>
                  </a:lnTo>
                  <a:lnTo>
                    <a:pt x="2665" y="1858"/>
                  </a:lnTo>
                  <a:lnTo>
                    <a:pt x="2681" y="1883"/>
                  </a:lnTo>
                  <a:lnTo>
                    <a:pt x="2695" y="1907"/>
                  </a:lnTo>
                  <a:lnTo>
                    <a:pt x="2707" y="1931"/>
                  </a:lnTo>
                  <a:lnTo>
                    <a:pt x="2719" y="1952"/>
                  </a:lnTo>
                  <a:lnTo>
                    <a:pt x="2719" y="1952"/>
                  </a:lnTo>
                  <a:lnTo>
                    <a:pt x="2723" y="1962"/>
                  </a:lnTo>
                  <a:lnTo>
                    <a:pt x="2726" y="1973"/>
                  </a:lnTo>
                  <a:lnTo>
                    <a:pt x="2729" y="1984"/>
                  </a:lnTo>
                  <a:lnTo>
                    <a:pt x="2731" y="1995"/>
                  </a:lnTo>
                  <a:lnTo>
                    <a:pt x="2732" y="2007"/>
                  </a:lnTo>
                  <a:lnTo>
                    <a:pt x="2732" y="2018"/>
                  </a:lnTo>
                  <a:lnTo>
                    <a:pt x="2732" y="2041"/>
                  </a:lnTo>
                  <a:lnTo>
                    <a:pt x="2729" y="2064"/>
                  </a:lnTo>
                  <a:lnTo>
                    <a:pt x="2724" y="2084"/>
                  </a:lnTo>
                  <a:lnTo>
                    <a:pt x="2719" y="2103"/>
                  </a:lnTo>
                  <a:lnTo>
                    <a:pt x="2711" y="2118"/>
                  </a:lnTo>
                  <a:lnTo>
                    <a:pt x="2711" y="2118"/>
                  </a:lnTo>
                  <a:lnTo>
                    <a:pt x="2705" y="2128"/>
                  </a:lnTo>
                  <a:lnTo>
                    <a:pt x="2699" y="2139"/>
                  </a:lnTo>
                  <a:lnTo>
                    <a:pt x="2683" y="2159"/>
                  </a:lnTo>
                  <a:lnTo>
                    <a:pt x="2667" y="2178"/>
                  </a:lnTo>
                  <a:lnTo>
                    <a:pt x="2654" y="2192"/>
                  </a:lnTo>
                  <a:lnTo>
                    <a:pt x="2646" y="2199"/>
                  </a:lnTo>
                  <a:lnTo>
                    <a:pt x="2646" y="2199"/>
                  </a:lnTo>
                  <a:lnTo>
                    <a:pt x="2634" y="2212"/>
                  </a:lnTo>
                  <a:lnTo>
                    <a:pt x="2615" y="2235"/>
                  </a:lnTo>
                  <a:lnTo>
                    <a:pt x="2742" y="2309"/>
                  </a:lnTo>
                  <a:lnTo>
                    <a:pt x="2742" y="2309"/>
                  </a:lnTo>
                  <a:lnTo>
                    <a:pt x="2718" y="2345"/>
                  </a:lnTo>
                  <a:lnTo>
                    <a:pt x="2693" y="2380"/>
                  </a:lnTo>
                  <a:lnTo>
                    <a:pt x="2667" y="2414"/>
                  </a:lnTo>
                  <a:lnTo>
                    <a:pt x="2641" y="2448"/>
                  </a:lnTo>
                  <a:lnTo>
                    <a:pt x="2613" y="2481"/>
                  </a:lnTo>
                  <a:lnTo>
                    <a:pt x="2583" y="2514"/>
                  </a:lnTo>
                  <a:lnTo>
                    <a:pt x="2554" y="2544"/>
                  </a:lnTo>
                  <a:lnTo>
                    <a:pt x="2523" y="2574"/>
                  </a:lnTo>
                  <a:lnTo>
                    <a:pt x="2491" y="2604"/>
                  </a:lnTo>
                  <a:lnTo>
                    <a:pt x="2458" y="2631"/>
                  </a:lnTo>
                  <a:lnTo>
                    <a:pt x="2426" y="2659"/>
                  </a:lnTo>
                  <a:lnTo>
                    <a:pt x="2391" y="2686"/>
                  </a:lnTo>
                  <a:lnTo>
                    <a:pt x="2356" y="2710"/>
                  </a:lnTo>
                  <a:lnTo>
                    <a:pt x="2320" y="2735"/>
                  </a:lnTo>
                  <a:lnTo>
                    <a:pt x="2283" y="2757"/>
                  </a:lnTo>
                  <a:lnTo>
                    <a:pt x="2246" y="2779"/>
                  </a:lnTo>
                  <a:lnTo>
                    <a:pt x="2208" y="2801"/>
                  </a:lnTo>
                  <a:lnTo>
                    <a:pt x="2169" y="2820"/>
                  </a:lnTo>
                  <a:lnTo>
                    <a:pt x="2129" y="2838"/>
                  </a:lnTo>
                  <a:lnTo>
                    <a:pt x="2090" y="2855"/>
                  </a:lnTo>
                  <a:lnTo>
                    <a:pt x="2049" y="2871"/>
                  </a:lnTo>
                  <a:lnTo>
                    <a:pt x="2008" y="2886"/>
                  </a:lnTo>
                  <a:lnTo>
                    <a:pt x="1966" y="2899"/>
                  </a:lnTo>
                  <a:lnTo>
                    <a:pt x="1923" y="2911"/>
                  </a:lnTo>
                  <a:lnTo>
                    <a:pt x="1880" y="2921"/>
                  </a:lnTo>
                  <a:lnTo>
                    <a:pt x="1835" y="2932"/>
                  </a:lnTo>
                  <a:lnTo>
                    <a:pt x="1791" y="2939"/>
                  </a:lnTo>
                  <a:lnTo>
                    <a:pt x="1747" y="2946"/>
                  </a:lnTo>
                  <a:lnTo>
                    <a:pt x="1702" y="2951"/>
                  </a:lnTo>
                  <a:lnTo>
                    <a:pt x="1657" y="2955"/>
                  </a:lnTo>
                  <a:lnTo>
                    <a:pt x="1611" y="2957"/>
                  </a:lnTo>
                  <a:lnTo>
                    <a:pt x="1565" y="2958"/>
                  </a:lnTo>
                  <a:lnTo>
                    <a:pt x="1565" y="29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66" name="Freeform 62"/>
            <p:cNvSpPr>
              <a:spLocks/>
            </p:cNvSpPr>
            <p:nvPr/>
          </p:nvSpPr>
          <p:spPr bwMode="auto">
            <a:xfrm>
              <a:off x="3023" y="1807"/>
              <a:ext cx="182" cy="218"/>
            </a:xfrm>
            <a:custGeom>
              <a:avLst/>
              <a:gdLst>
                <a:gd name="T0" fmla="*/ 100 w 545"/>
                <a:gd name="T1" fmla="*/ 411 h 654"/>
                <a:gd name="T2" fmla="*/ 27 w 545"/>
                <a:gd name="T3" fmla="*/ 539 h 654"/>
                <a:gd name="T4" fmla="*/ 0 w 545"/>
                <a:gd name="T5" fmla="*/ 583 h 654"/>
                <a:gd name="T6" fmla="*/ 12 w 545"/>
                <a:gd name="T7" fmla="*/ 604 h 654"/>
                <a:gd name="T8" fmla="*/ 25 w 545"/>
                <a:gd name="T9" fmla="*/ 623 h 654"/>
                <a:gd name="T10" fmla="*/ 44 w 545"/>
                <a:gd name="T11" fmla="*/ 641 h 654"/>
                <a:gd name="T12" fmla="*/ 55 w 545"/>
                <a:gd name="T13" fmla="*/ 648 h 654"/>
                <a:gd name="T14" fmla="*/ 65 w 545"/>
                <a:gd name="T15" fmla="*/ 651 h 654"/>
                <a:gd name="T16" fmla="*/ 86 w 545"/>
                <a:gd name="T17" fmla="*/ 654 h 654"/>
                <a:gd name="T18" fmla="*/ 111 w 545"/>
                <a:gd name="T19" fmla="*/ 650 h 654"/>
                <a:gd name="T20" fmla="*/ 135 w 545"/>
                <a:gd name="T21" fmla="*/ 642 h 654"/>
                <a:gd name="T22" fmla="*/ 147 w 545"/>
                <a:gd name="T23" fmla="*/ 635 h 654"/>
                <a:gd name="T24" fmla="*/ 182 w 545"/>
                <a:gd name="T25" fmla="*/ 553 h 654"/>
                <a:gd name="T26" fmla="*/ 222 w 545"/>
                <a:gd name="T27" fmla="*/ 475 h 654"/>
                <a:gd name="T28" fmla="*/ 264 w 545"/>
                <a:gd name="T29" fmla="*/ 398 h 654"/>
                <a:gd name="T30" fmla="*/ 309 w 545"/>
                <a:gd name="T31" fmla="*/ 325 h 654"/>
                <a:gd name="T32" fmla="*/ 319 w 545"/>
                <a:gd name="T33" fmla="*/ 310 h 654"/>
                <a:gd name="T34" fmla="*/ 341 w 545"/>
                <a:gd name="T35" fmla="*/ 284 h 654"/>
                <a:gd name="T36" fmla="*/ 379 w 545"/>
                <a:gd name="T37" fmla="*/ 249 h 654"/>
                <a:gd name="T38" fmla="*/ 421 w 545"/>
                <a:gd name="T39" fmla="*/ 216 h 654"/>
                <a:gd name="T40" fmla="*/ 487 w 545"/>
                <a:gd name="T41" fmla="*/ 164 h 654"/>
                <a:gd name="T42" fmla="*/ 545 w 545"/>
                <a:gd name="T43" fmla="*/ 120 h 654"/>
                <a:gd name="T44" fmla="*/ 545 w 545"/>
                <a:gd name="T45" fmla="*/ 113 h 654"/>
                <a:gd name="T46" fmla="*/ 541 w 545"/>
                <a:gd name="T47" fmla="*/ 97 h 654"/>
                <a:gd name="T48" fmla="*/ 533 w 545"/>
                <a:gd name="T49" fmla="*/ 78 h 654"/>
                <a:gd name="T50" fmla="*/ 521 w 545"/>
                <a:gd name="T51" fmla="*/ 60 h 654"/>
                <a:gd name="T52" fmla="*/ 514 w 545"/>
                <a:gd name="T53" fmla="*/ 51 h 654"/>
                <a:gd name="T54" fmla="*/ 491 w 545"/>
                <a:gd name="T55" fmla="*/ 29 h 654"/>
                <a:gd name="T56" fmla="*/ 465 w 545"/>
                <a:gd name="T57" fmla="*/ 14 h 654"/>
                <a:gd name="T58" fmla="*/ 439 w 545"/>
                <a:gd name="T59" fmla="*/ 3 h 654"/>
                <a:gd name="T60" fmla="*/ 411 w 545"/>
                <a:gd name="T61" fmla="*/ 0 h 654"/>
                <a:gd name="T62" fmla="*/ 398 w 545"/>
                <a:gd name="T63" fmla="*/ 1 h 654"/>
                <a:gd name="T64" fmla="*/ 372 w 545"/>
                <a:gd name="T65" fmla="*/ 7 h 654"/>
                <a:gd name="T66" fmla="*/ 360 w 545"/>
                <a:gd name="T67" fmla="*/ 14 h 654"/>
                <a:gd name="T68" fmla="*/ 313 w 545"/>
                <a:gd name="T69" fmla="*/ 73 h 654"/>
                <a:gd name="T70" fmla="*/ 266 w 545"/>
                <a:gd name="T71" fmla="*/ 139 h 654"/>
                <a:gd name="T72" fmla="*/ 217 w 545"/>
                <a:gd name="T73" fmla="*/ 210 h 654"/>
                <a:gd name="T74" fmla="*/ 167 w 545"/>
                <a:gd name="T75" fmla="*/ 292 h 654"/>
                <a:gd name="T76" fmla="*/ 133 w 545"/>
                <a:gd name="T77" fmla="*/ 352 h 654"/>
                <a:gd name="T78" fmla="*/ 100 w 545"/>
                <a:gd name="T79" fmla="*/ 41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5" h="654">
                  <a:moveTo>
                    <a:pt x="100" y="411"/>
                  </a:moveTo>
                  <a:lnTo>
                    <a:pt x="100" y="411"/>
                  </a:lnTo>
                  <a:lnTo>
                    <a:pt x="53" y="496"/>
                  </a:lnTo>
                  <a:lnTo>
                    <a:pt x="27" y="539"/>
                  </a:lnTo>
                  <a:lnTo>
                    <a:pt x="0" y="583"/>
                  </a:lnTo>
                  <a:lnTo>
                    <a:pt x="0" y="583"/>
                  </a:lnTo>
                  <a:lnTo>
                    <a:pt x="6" y="594"/>
                  </a:lnTo>
                  <a:lnTo>
                    <a:pt x="12" y="604"/>
                  </a:lnTo>
                  <a:lnTo>
                    <a:pt x="18" y="613"/>
                  </a:lnTo>
                  <a:lnTo>
                    <a:pt x="25" y="623"/>
                  </a:lnTo>
                  <a:lnTo>
                    <a:pt x="34" y="632"/>
                  </a:lnTo>
                  <a:lnTo>
                    <a:pt x="44" y="641"/>
                  </a:lnTo>
                  <a:lnTo>
                    <a:pt x="49" y="645"/>
                  </a:lnTo>
                  <a:lnTo>
                    <a:pt x="55" y="648"/>
                  </a:lnTo>
                  <a:lnTo>
                    <a:pt x="55" y="648"/>
                  </a:lnTo>
                  <a:lnTo>
                    <a:pt x="65" y="651"/>
                  </a:lnTo>
                  <a:lnTo>
                    <a:pt x="75" y="653"/>
                  </a:lnTo>
                  <a:lnTo>
                    <a:pt x="86" y="654"/>
                  </a:lnTo>
                  <a:lnTo>
                    <a:pt x="99" y="653"/>
                  </a:lnTo>
                  <a:lnTo>
                    <a:pt x="111" y="650"/>
                  </a:lnTo>
                  <a:lnTo>
                    <a:pt x="123" y="647"/>
                  </a:lnTo>
                  <a:lnTo>
                    <a:pt x="135" y="642"/>
                  </a:lnTo>
                  <a:lnTo>
                    <a:pt x="147" y="635"/>
                  </a:lnTo>
                  <a:lnTo>
                    <a:pt x="147" y="635"/>
                  </a:lnTo>
                  <a:lnTo>
                    <a:pt x="163" y="594"/>
                  </a:lnTo>
                  <a:lnTo>
                    <a:pt x="182" y="553"/>
                  </a:lnTo>
                  <a:lnTo>
                    <a:pt x="201" y="513"/>
                  </a:lnTo>
                  <a:lnTo>
                    <a:pt x="222" y="475"/>
                  </a:lnTo>
                  <a:lnTo>
                    <a:pt x="242" y="436"/>
                  </a:lnTo>
                  <a:lnTo>
                    <a:pt x="264" y="398"/>
                  </a:lnTo>
                  <a:lnTo>
                    <a:pt x="286" y="361"/>
                  </a:lnTo>
                  <a:lnTo>
                    <a:pt x="309" y="325"/>
                  </a:lnTo>
                  <a:lnTo>
                    <a:pt x="309" y="325"/>
                  </a:lnTo>
                  <a:lnTo>
                    <a:pt x="319" y="310"/>
                  </a:lnTo>
                  <a:lnTo>
                    <a:pt x="329" y="296"/>
                  </a:lnTo>
                  <a:lnTo>
                    <a:pt x="341" y="284"/>
                  </a:lnTo>
                  <a:lnTo>
                    <a:pt x="354" y="272"/>
                  </a:lnTo>
                  <a:lnTo>
                    <a:pt x="379" y="249"/>
                  </a:lnTo>
                  <a:lnTo>
                    <a:pt x="406" y="228"/>
                  </a:lnTo>
                  <a:lnTo>
                    <a:pt x="421" y="216"/>
                  </a:lnTo>
                  <a:lnTo>
                    <a:pt x="421" y="216"/>
                  </a:lnTo>
                  <a:lnTo>
                    <a:pt x="487" y="164"/>
                  </a:lnTo>
                  <a:lnTo>
                    <a:pt x="517" y="142"/>
                  </a:lnTo>
                  <a:lnTo>
                    <a:pt x="545" y="120"/>
                  </a:lnTo>
                  <a:lnTo>
                    <a:pt x="545" y="120"/>
                  </a:lnTo>
                  <a:lnTo>
                    <a:pt x="545" y="113"/>
                  </a:lnTo>
                  <a:lnTo>
                    <a:pt x="544" y="105"/>
                  </a:lnTo>
                  <a:lnTo>
                    <a:pt x="541" y="97"/>
                  </a:lnTo>
                  <a:lnTo>
                    <a:pt x="538" y="87"/>
                  </a:lnTo>
                  <a:lnTo>
                    <a:pt x="533" y="78"/>
                  </a:lnTo>
                  <a:lnTo>
                    <a:pt x="528" y="69"/>
                  </a:lnTo>
                  <a:lnTo>
                    <a:pt x="521" y="60"/>
                  </a:lnTo>
                  <a:lnTo>
                    <a:pt x="514" y="51"/>
                  </a:lnTo>
                  <a:lnTo>
                    <a:pt x="514" y="51"/>
                  </a:lnTo>
                  <a:lnTo>
                    <a:pt x="502" y="39"/>
                  </a:lnTo>
                  <a:lnTo>
                    <a:pt x="491" y="29"/>
                  </a:lnTo>
                  <a:lnTo>
                    <a:pt x="479" y="21"/>
                  </a:lnTo>
                  <a:lnTo>
                    <a:pt x="465" y="14"/>
                  </a:lnTo>
                  <a:lnTo>
                    <a:pt x="452" y="7"/>
                  </a:lnTo>
                  <a:lnTo>
                    <a:pt x="439" y="3"/>
                  </a:lnTo>
                  <a:lnTo>
                    <a:pt x="424" y="1"/>
                  </a:lnTo>
                  <a:lnTo>
                    <a:pt x="411" y="0"/>
                  </a:lnTo>
                  <a:lnTo>
                    <a:pt x="411" y="0"/>
                  </a:lnTo>
                  <a:lnTo>
                    <a:pt x="398" y="1"/>
                  </a:lnTo>
                  <a:lnTo>
                    <a:pt x="384" y="3"/>
                  </a:lnTo>
                  <a:lnTo>
                    <a:pt x="372" y="7"/>
                  </a:lnTo>
                  <a:lnTo>
                    <a:pt x="360" y="14"/>
                  </a:lnTo>
                  <a:lnTo>
                    <a:pt x="360" y="14"/>
                  </a:lnTo>
                  <a:lnTo>
                    <a:pt x="336" y="43"/>
                  </a:lnTo>
                  <a:lnTo>
                    <a:pt x="313" y="73"/>
                  </a:lnTo>
                  <a:lnTo>
                    <a:pt x="289" y="105"/>
                  </a:lnTo>
                  <a:lnTo>
                    <a:pt x="266" y="139"/>
                  </a:lnTo>
                  <a:lnTo>
                    <a:pt x="242" y="173"/>
                  </a:lnTo>
                  <a:lnTo>
                    <a:pt x="217" y="210"/>
                  </a:lnTo>
                  <a:lnTo>
                    <a:pt x="193" y="250"/>
                  </a:lnTo>
                  <a:lnTo>
                    <a:pt x="167" y="292"/>
                  </a:lnTo>
                  <a:lnTo>
                    <a:pt x="167" y="292"/>
                  </a:lnTo>
                  <a:lnTo>
                    <a:pt x="133" y="352"/>
                  </a:lnTo>
                  <a:lnTo>
                    <a:pt x="100" y="411"/>
                  </a:lnTo>
                  <a:lnTo>
                    <a:pt x="100" y="4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67" name="Freeform 63"/>
            <p:cNvSpPr>
              <a:spLocks/>
            </p:cNvSpPr>
            <p:nvPr/>
          </p:nvSpPr>
          <p:spPr bwMode="auto">
            <a:xfrm>
              <a:off x="2932" y="1784"/>
              <a:ext cx="107" cy="168"/>
            </a:xfrm>
            <a:custGeom>
              <a:avLst/>
              <a:gdLst>
                <a:gd name="T0" fmla="*/ 37 w 321"/>
                <a:gd name="T1" fmla="*/ 495 h 503"/>
                <a:gd name="T2" fmla="*/ 37 w 321"/>
                <a:gd name="T3" fmla="*/ 495 h 503"/>
                <a:gd name="T4" fmla="*/ 47 w 321"/>
                <a:gd name="T5" fmla="*/ 498 h 503"/>
                <a:gd name="T6" fmla="*/ 58 w 321"/>
                <a:gd name="T7" fmla="*/ 501 h 503"/>
                <a:gd name="T8" fmla="*/ 69 w 321"/>
                <a:gd name="T9" fmla="*/ 502 h 503"/>
                <a:gd name="T10" fmla="*/ 81 w 321"/>
                <a:gd name="T11" fmla="*/ 503 h 503"/>
                <a:gd name="T12" fmla="*/ 81 w 321"/>
                <a:gd name="T13" fmla="*/ 503 h 503"/>
                <a:gd name="T14" fmla="*/ 81 w 321"/>
                <a:gd name="T15" fmla="*/ 503 h 503"/>
                <a:gd name="T16" fmla="*/ 93 w 321"/>
                <a:gd name="T17" fmla="*/ 502 h 503"/>
                <a:gd name="T18" fmla="*/ 93 w 321"/>
                <a:gd name="T19" fmla="*/ 502 h 503"/>
                <a:gd name="T20" fmla="*/ 123 w 321"/>
                <a:gd name="T21" fmla="*/ 451 h 503"/>
                <a:gd name="T22" fmla="*/ 151 w 321"/>
                <a:gd name="T23" fmla="*/ 399 h 503"/>
                <a:gd name="T24" fmla="*/ 180 w 321"/>
                <a:gd name="T25" fmla="*/ 345 h 503"/>
                <a:gd name="T26" fmla="*/ 209 w 321"/>
                <a:gd name="T27" fmla="*/ 288 h 503"/>
                <a:gd name="T28" fmla="*/ 236 w 321"/>
                <a:gd name="T29" fmla="*/ 229 h 503"/>
                <a:gd name="T30" fmla="*/ 264 w 321"/>
                <a:gd name="T31" fmla="*/ 167 h 503"/>
                <a:gd name="T32" fmla="*/ 293 w 321"/>
                <a:gd name="T33" fmla="*/ 101 h 503"/>
                <a:gd name="T34" fmla="*/ 321 w 321"/>
                <a:gd name="T35" fmla="*/ 31 h 503"/>
                <a:gd name="T36" fmla="*/ 321 w 321"/>
                <a:gd name="T37" fmla="*/ 31 h 503"/>
                <a:gd name="T38" fmla="*/ 304 w 321"/>
                <a:gd name="T39" fmla="*/ 22 h 503"/>
                <a:gd name="T40" fmla="*/ 293 w 321"/>
                <a:gd name="T41" fmla="*/ 16 h 503"/>
                <a:gd name="T42" fmla="*/ 279 w 321"/>
                <a:gd name="T43" fmla="*/ 11 h 503"/>
                <a:gd name="T44" fmla="*/ 265 w 321"/>
                <a:gd name="T45" fmla="*/ 7 h 503"/>
                <a:gd name="T46" fmla="*/ 250 w 321"/>
                <a:gd name="T47" fmla="*/ 3 h 503"/>
                <a:gd name="T48" fmla="*/ 232 w 321"/>
                <a:gd name="T49" fmla="*/ 0 h 503"/>
                <a:gd name="T50" fmla="*/ 214 w 321"/>
                <a:gd name="T51" fmla="*/ 0 h 503"/>
                <a:gd name="T52" fmla="*/ 214 w 321"/>
                <a:gd name="T53" fmla="*/ 0 h 503"/>
                <a:gd name="T54" fmla="*/ 204 w 321"/>
                <a:gd name="T55" fmla="*/ 0 h 503"/>
                <a:gd name="T56" fmla="*/ 194 w 321"/>
                <a:gd name="T57" fmla="*/ 1 h 503"/>
                <a:gd name="T58" fmla="*/ 184 w 321"/>
                <a:gd name="T59" fmla="*/ 2 h 503"/>
                <a:gd name="T60" fmla="*/ 175 w 321"/>
                <a:gd name="T61" fmla="*/ 4 h 503"/>
                <a:gd name="T62" fmla="*/ 166 w 321"/>
                <a:gd name="T63" fmla="*/ 7 h 503"/>
                <a:gd name="T64" fmla="*/ 157 w 321"/>
                <a:gd name="T65" fmla="*/ 11 h 503"/>
                <a:gd name="T66" fmla="*/ 148 w 321"/>
                <a:gd name="T67" fmla="*/ 15 h 503"/>
                <a:gd name="T68" fmla="*/ 140 w 321"/>
                <a:gd name="T69" fmla="*/ 19 h 503"/>
                <a:gd name="T70" fmla="*/ 140 w 321"/>
                <a:gd name="T71" fmla="*/ 19 h 503"/>
                <a:gd name="T72" fmla="*/ 131 w 321"/>
                <a:gd name="T73" fmla="*/ 26 h 503"/>
                <a:gd name="T74" fmla="*/ 126 w 321"/>
                <a:gd name="T75" fmla="*/ 29 h 503"/>
                <a:gd name="T76" fmla="*/ 126 w 321"/>
                <a:gd name="T77" fmla="*/ 29 h 503"/>
                <a:gd name="T78" fmla="*/ 116 w 321"/>
                <a:gd name="T79" fmla="*/ 59 h 503"/>
                <a:gd name="T80" fmla="*/ 104 w 321"/>
                <a:gd name="T81" fmla="*/ 97 h 503"/>
                <a:gd name="T82" fmla="*/ 78 w 321"/>
                <a:gd name="T83" fmla="*/ 175 h 503"/>
                <a:gd name="T84" fmla="*/ 78 w 321"/>
                <a:gd name="T85" fmla="*/ 175 h 503"/>
                <a:gd name="T86" fmla="*/ 51 w 321"/>
                <a:gd name="T87" fmla="*/ 247 h 503"/>
                <a:gd name="T88" fmla="*/ 26 w 321"/>
                <a:gd name="T89" fmla="*/ 320 h 503"/>
                <a:gd name="T90" fmla="*/ 15 w 321"/>
                <a:gd name="T91" fmla="*/ 354 h 503"/>
                <a:gd name="T92" fmla="*/ 7 w 321"/>
                <a:gd name="T93" fmla="*/ 385 h 503"/>
                <a:gd name="T94" fmla="*/ 2 w 321"/>
                <a:gd name="T95" fmla="*/ 409 h 503"/>
                <a:gd name="T96" fmla="*/ 0 w 321"/>
                <a:gd name="T97" fmla="*/ 420 h 503"/>
                <a:gd name="T98" fmla="*/ 0 w 321"/>
                <a:gd name="T99" fmla="*/ 428 h 503"/>
                <a:gd name="T100" fmla="*/ 0 w 321"/>
                <a:gd name="T101" fmla="*/ 428 h 503"/>
                <a:gd name="T102" fmla="*/ 0 w 321"/>
                <a:gd name="T103" fmla="*/ 440 h 503"/>
                <a:gd name="T104" fmla="*/ 2 w 321"/>
                <a:gd name="T105" fmla="*/ 451 h 503"/>
                <a:gd name="T106" fmla="*/ 4 w 321"/>
                <a:gd name="T107" fmla="*/ 463 h 503"/>
                <a:gd name="T108" fmla="*/ 9 w 321"/>
                <a:gd name="T109" fmla="*/ 472 h 503"/>
                <a:gd name="T110" fmla="*/ 14 w 321"/>
                <a:gd name="T111" fmla="*/ 479 h 503"/>
                <a:gd name="T112" fmla="*/ 20 w 321"/>
                <a:gd name="T113" fmla="*/ 486 h 503"/>
                <a:gd name="T114" fmla="*/ 27 w 321"/>
                <a:gd name="T115" fmla="*/ 491 h 503"/>
                <a:gd name="T116" fmla="*/ 37 w 321"/>
                <a:gd name="T117" fmla="*/ 495 h 503"/>
                <a:gd name="T118" fmla="*/ 37 w 321"/>
                <a:gd name="T119" fmla="*/ 49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 h="503">
                  <a:moveTo>
                    <a:pt x="37" y="495"/>
                  </a:moveTo>
                  <a:lnTo>
                    <a:pt x="37" y="495"/>
                  </a:lnTo>
                  <a:lnTo>
                    <a:pt x="47" y="498"/>
                  </a:lnTo>
                  <a:lnTo>
                    <a:pt x="58" y="501"/>
                  </a:lnTo>
                  <a:lnTo>
                    <a:pt x="69" y="502"/>
                  </a:lnTo>
                  <a:lnTo>
                    <a:pt x="81" y="503"/>
                  </a:lnTo>
                  <a:lnTo>
                    <a:pt x="81" y="503"/>
                  </a:lnTo>
                  <a:lnTo>
                    <a:pt x="81" y="503"/>
                  </a:lnTo>
                  <a:lnTo>
                    <a:pt x="93" y="502"/>
                  </a:lnTo>
                  <a:lnTo>
                    <a:pt x="93" y="502"/>
                  </a:lnTo>
                  <a:lnTo>
                    <a:pt x="123" y="451"/>
                  </a:lnTo>
                  <a:lnTo>
                    <a:pt x="151" y="399"/>
                  </a:lnTo>
                  <a:lnTo>
                    <a:pt x="180" y="345"/>
                  </a:lnTo>
                  <a:lnTo>
                    <a:pt x="209" y="288"/>
                  </a:lnTo>
                  <a:lnTo>
                    <a:pt x="236" y="229"/>
                  </a:lnTo>
                  <a:lnTo>
                    <a:pt x="264" y="167"/>
                  </a:lnTo>
                  <a:lnTo>
                    <a:pt x="293" y="101"/>
                  </a:lnTo>
                  <a:lnTo>
                    <a:pt x="321" y="31"/>
                  </a:lnTo>
                  <a:lnTo>
                    <a:pt x="321" y="31"/>
                  </a:lnTo>
                  <a:lnTo>
                    <a:pt x="304" y="22"/>
                  </a:lnTo>
                  <a:lnTo>
                    <a:pt x="293" y="16"/>
                  </a:lnTo>
                  <a:lnTo>
                    <a:pt x="279" y="11"/>
                  </a:lnTo>
                  <a:lnTo>
                    <a:pt x="265" y="7"/>
                  </a:lnTo>
                  <a:lnTo>
                    <a:pt x="250" y="3"/>
                  </a:lnTo>
                  <a:lnTo>
                    <a:pt x="232" y="0"/>
                  </a:lnTo>
                  <a:lnTo>
                    <a:pt x="214" y="0"/>
                  </a:lnTo>
                  <a:lnTo>
                    <a:pt x="214" y="0"/>
                  </a:lnTo>
                  <a:lnTo>
                    <a:pt x="204" y="0"/>
                  </a:lnTo>
                  <a:lnTo>
                    <a:pt x="194" y="1"/>
                  </a:lnTo>
                  <a:lnTo>
                    <a:pt x="184" y="2"/>
                  </a:lnTo>
                  <a:lnTo>
                    <a:pt x="175" y="4"/>
                  </a:lnTo>
                  <a:lnTo>
                    <a:pt x="166" y="7"/>
                  </a:lnTo>
                  <a:lnTo>
                    <a:pt x="157" y="11"/>
                  </a:lnTo>
                  <a:lnTo>
                    <a:pt x="148" y="15"/>
                  </a:lnTo>
                  <a:lnTo>
                    <a:pt x="140" y="19"/>
                  </a:lnTo>
                  <a:lnTo>
                    <a:pt x="140" y="19"/>
                  </a:lnTo>
                  <a:lnTo>
                    <a:pt x="131" y="26"/>
                  </a:lnTo>
                  <a:lnTo>
                    <a:pt x="126" y="29"/>
                  </a:lnTo>
                  <a:lnTo>
                    <a:pt x="126" y="29"/>
                  </a:lnTo>
                  <a:lnTo>
                    <a:pt x="116" y="59"/>
                  </a:lnTo>
                  <a:lnTo>
                    <a:pt x="104" y="97"/>
                  </a:lnTo>
                  <a:lnTo>
                    <a:pt x="78" y="175"/>
                  </a:lnTo>
                  <a:lnTo>
                    <a:pt x="78" y="175"/>
                  </a:lnTo>
                  <a:lnTo>
                    <a:pt x="51" y="247"/>
                  </a:lnTo>
                  <a:lnTo>
                    <a:pt x="26" y="320"/>
                  </a:lnTo>
                  <a:lnTo>
                    <a:pt x="15" y="354"/>
                  </a:lnTo>
                  <a:lnTo>
                    <a:pt x="7" y="385"/>
                  </a:lnTo>
                  <a:lnTo>
                    <a:pt x="2" y="409"/>
                  </a:lnTo>
                  <a:lnTo>
                    <a:pt x="0" y="420"/>
                  </a:lnTo>
                  <a:lnTo>
                    <a:pt x="0" y="428"/>
                  </a:lnTo>
                  <a:lnTo>
                    <a:pt x="0" y="428"/>
                  </a:lnTo>
                  <a:lnTo>
                    <a:pt x="0" y="440"/>
                  </a:lnTo>
                  <a:lnTo>
                    <a:pt x="2" y="451"/>
                  </a:lnTo>
                  <a:lnTo>
                    <a:pt x="4" y="463"/>
                  </a:lnTo>
                  <a:lnTo>
                    <a:pt x="9" y="472"/>
                  </a:lnTo>
                  <a:lnTo>
                    <a:pt x="14" y="479"/>
                  </a:lnTo>
                  <a:lnTo>
                    <a:pt x="20" y="486"/>
                  </a:lnTo>
                  <a:lnTo>
                    <a:pt x="27" y="491"/>
                  </a:lnTo>
                  <a:lnTo>
                    <a:pt x="37" y="495"/>
                  </a:lnTo>
                  <a:lnTo>
                    <a:pt x="37"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0" name="Freeform 64"/>
            <p:cNvSpPr>
              <a:spLocks/>
            </p:cNvSpPr>
            <p:nvPr/>
          </p:nvSpPr>
          <p:spPr bwMode="auto">
            <a:xfrm>
              <a:off x="2970" y="1787"/>
              <a:ext cx="156" cy="211"/>
            </a:xfrm>
            <a:custGeom>
              <a:avLst/>
              <a:gdLst>
                <a:gd name="T0" fmla="*/ 257 w 469"/>
                <a:gd name="T1" fmla="*/ 29 h 633"/>
                <a:gd name="T2" fmla="*/ 236 w 469"/>
                <a:gd name="T3" fmla="*/ 92 h 633"/>
                <a:gd name="T4" fmla="*/ 213 w 469"/>
                <a:gd name="T5" fmla="*/ 152 h 633"/>
                <a:gd name="T6" fmla="*/ 159 w 469"/>
                <a:gd name="T7" fmla="*/ 270 h 633"/>
                <a:gd name="T8" fmla="*/ 143 w 469"/>
                <a:gd name="T9" fmla="*/ 305 h 633"/>
                <a:gd name="T10" fmla="*/ 99 w 469"/>
                <a:gd name="T11" fmla="*/ 395 h 633"/>
                <a:gd name="T12" fmla="*/ 67 w 469"/>
                <a:gd name="T13" fmla="*/ 455 h 633"/>
                <a:gd name="T14" fmla="*/ 31 w 469"/>
                <a:gd name="T15" fmla="*/ 511 h 633"/>
                <a:gd name="T16" fmla="*/ 12 w 469"/>
                <a:gd name="T17" fmla="*/ 537 h 633"/>
                <a:gd name="T18" fmla="*/ 0 w 469"/>
                <a:gd name="T19" fmla="*/ 545 h 633"/>
                <a:gd name="T20" fmla="*/ 0 w 469"/>
                <a:gd name="T21" fmla="*/ 553 h 633"/>
                <a:gd name="T22" fmla="*/ 3 w 469"/>
                <a:gd name="T23" fmla="*/ 570 h 633"/>
                <a:gd name="T24" fmla="*/ 8 w 469"/>
                <a:gd name="T25" fmla="*/ 588 h 633"/>
                <a:gd name="T26" fmla="*/ 16 w 469"/>
                <a:gd name="T27" fmla="*/ 602 h 633"/>
                <a:gd name="T28" fmla="*/ 21 w 469"/>
                <a:gd name="T29" fmla="*/ 607 h 633"/>
                <a:gd name="T30" fmla="*/ 35 w 469"/>
                <a:gd name="T31" fmla="*/ 619 h 633"/>
                <a:gd name="T32" fmla="*/ 51 w 469"/>
                <a:gd name="T33" fmla="*/ 627 h 633"/>
                <a:gd name="T34" fmla="*/ 68 w 469"/>
                <a:gd name="T35" fmla="*/ 632 h 633"/>
                <a:gd name="T36" fmla="*/ 85 w 469"/>
                <a:gd name="T37" fmla="*/ 633 h 633"/>
                <a:gd name="T38" fmla="*/ 94 w 469"/>
                <a:gd name="T39" fmla="*/ 633 h 633"/>
                <a:gd name="T40" fmla="*/ 109 w 469"/>
                <a:gd name="T41" fmla="*/ 630 h 633"/>
                <a:gd name="T42" fmla="*/ 116 w 469"/>
                <a:gd name="T43" fmla="*/ 628 h 633"/>
                <a:gd name="T44" fmla="*/ 115 w 469"/>
                <a:gd name="T45" fmla="*/ 627 h 633"/>
                <a:gd name="T46" fmla="*/ 116 w 469"/>
                <a:gd name="T47" fmla="*/ 623 h 633"/>
                <a:gd name="T48" fmla="*/ 196 w 469"/>
                <a:gd name="T49" fmla="*/ 480 h 633"/>
                <a:gd name="T50" fmla="*/ 289 w 469"/>
                <a:gd name="T51" fmla="*/ 320 h 633"/>
                <a:gd name="T52" fmla="*/ 325 w 469"/>
                <a:gd name="T53" fmla="*/ 261 h 633"/>
                <a:gd name="T54" fmla="*/ 367 w 469"/>
                <a:gd name="T55" fmla="*/ 196 h 633"/>
                <a:gd name="T56" fmla="*/ 415 w 469"/>
                <a:gd name="T57" fmla="*/ 129 h 633"/>
                <a:gd name="T58" fmla="*/ 469 w 469"/>
                <a:gd name="T59" fmla="*/ 65 h 633"/>
                <a:gd name="T60" fmla="*/ 440 w 469"/>
                <a:gd name="T61" fmla="*/ 45 h 633"/>
                <a:gd name="T62" fmla="*/ 415 w 469"/>
                <a:gd name="T63" fmla="*/ 28 h 633"/>
                <a:gd name="T64" fmla="*/ 392 w 469"/>
                <a:gd name="T65" fmla="*/ 14 h 633"/>
                <a:gd name="T66" fmla="*/ 366 w 469"/>
                <a:gd name="T67" fmla="*/ 4 h 633"/>
                <a:gd name="T68" fmla="*/ 339 w 469"/>
                <a:gd name="T69" fmla="*/ 0 h 633"/>
                <a:gd name="T70" fmla="*/ 329 w 469"/>
                <a:gd name="T71" fmla="*/ 1 h 633"/>
                <a:gd name="T72" fmla="*/ 309 w 469"/>
                <a:gd name="T73" fmla="*/ 4 h 633"/>
                <a:gd name="T74" fmla="*/ 288 w 469"/>
                <a:gd name="T75" fmla="*/ 11 h 633"/>
                <a:gd name="T76" fmla="*/ 267 w 469"/>
                <a:gd name="T77" fmla="*/ 21 h 633"/>
                <a:gd name="T78" fmla="*/ 255 w 469"/>
                <a:gd name="T79" fmla="*/ 27 h 633"/>
                <a:gd name="T80" fmla="*/ 256 w 469"/>
                <a:gd name="T81" fmla="*/ 27 h 633"/>
                <a:gd name="T82" fmla="*/ 257 w 469"/>
                <a:gd name="T83" fmla="*/ 29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9" h="633">
                  <a:moveTo>
                    <a:pt x="257" y="29"/>
                  </a:moveTo>
                  <a:lnTo>
                    <a:pt x="257" y="29"/>
                  </a:lnTo>
                  <a:lnTo>
                    <a:pt x="247" y="61"/>
                  </a:lnTo>
                  <a:lnTo>
                    <a:pt x="236" y="92"/>
                  </a:lnTo>
                  <a:lnTo>
                    <a:pt x="225" y="122"/>
                  </a:lnTo>
                  <a:lnTo>
                    <a:pt x="213" y="152"/>
                  </a:lnTo>
                  <a:lnTo>
                    <a:pt x="186" y="212"/>
                  </a:lnTo>
                  <a:lnTo>
                    <a:pt x="159" y="270"/>
                  </a:lnTo>
                  <a:lnTo>
                    <a:pt x="143" y="305"/>
                  </a:lnTo>
                  <a:lnTo>
                    <a:pt x="143" y="305"/>
                  </a:lnTo>
                  <a:lnTo>
                    <a:pt x="114" y="365"/>
                  </a:lnTo>
                  <a:lnTo>
                    <a:pt x="99" y="395"/>
                  </a:lnTo>
                  <a:lnTo>
                    <a:pt x="83" y="425"/>
                  </a:lnTo>
                  <a:lnTo>
                    <a:pt x="67" y="455"/>
                  </a:lnTo>
                  <a:lnTo>
                    <a:pt x="50" y="483"/>
                  </a:lnTo>
                  <a:lnTo>
                    <a:pt x="31" y="511"/>
                  </a:lnTo>
                  <a:lnTo>
                    <a:pt x="12" y="537"/>
                  </a:lnTo>
                  <a:lnTo>
                    <a:pt x="12" y="537"/>
                  </a:lnTo>
                  <a:lnTo>
                    <a:pt x="7" y="541"/>
                  </a:lnTo>
                  <a:lnTo>
                    <a:pt x="0" y="545"/>
                  </a:lnTo>
                  <a:lnTo>
                    <a:pt x="0" y="545"/>
                  </a:lnTo>
                  <a:lnTo>
                    <a:pt x="0" y="553"/>
                  </a:lnTo>
                  <a:lnTo>
                    <a:pt x="1" y="562"/>
                  </a:lnTo>
                  <a:lnTo>
                    <a:pt x="3" y="570"/>
                  </a:lnTo>
                  <a:lnTo>
                    <a:pt x="5" y="580"/>
                  </a:lnTo>
                  <a:lnTo>
                    <a:pt x="8" y="588"/>
                  </a:lnTo>
                  <a:lnTo>
                    <a:pt x="11" y="595"/>
                  </a:lnTo>
                  <a:lnTo>
                    <a:pt x="16" y="602"/>
                  </a:lnTo>
                  <a:lnTo>
                    <a:pt x="21" y="607"/>
                  </a:lnTo>
                  <a:lnTo>
                    <a:pt x="21" y="607"/>
                  </a:lnTo>
                  <a:lnTo>
                    <a:pt x="27" y="613"/>
                  </a:lnTo>
                  <a:lnTo>
                    <a:pt x="35" y="619"/>
                  </a:lnTo>
                  <a:lnTo>
                    <a:pt x="42" y="623"/>
                  </a:lnTo>
                  <a:lnTo>
                    <a:pt x="51" y="627"/>
                  </a:lnTo>
                  <a:lnTo>
                    <a:pt x="59" y="630"/>
                  </a:lnTo>
                  <a:lnTo>
                    <a:pt x="68" y="632"/>
                  </a:lnTo>
                  <a:lnTo>
                    <a:pt x="77" y="633"/>
                  </a:lnTo>
                  <a:lnTo>
                    <a:pt x="85" y="633"/>
                  </a:lnTo>
                  <a:lnTo>
                    <a:pt x="85" y="633"/>
                  </a:lnTo>
                  <a:lnTo>
                    <a:pt x="94" y="633"/>
                  </a:lnTo>
                  <a:lnTo>
                    <a:pt x="102" y="632"/>
                  </a:lnTo>
                  <a:lnTo>
                    <a:pt x="109" y="630"/>
                  </a:lnTo>
                  <a:lnTo>
                    <a:pt x="116" y="628"/>
                  </a:lnTo>
                  <a:lnTo>
                    <a:pt x="116" y="628"/>
                  </a:lnTo>
                  <a:lnTo>
                    <a:pt x="115" y="628"/>
                  </a:lnTo>
                  <a:lnTo>
                    <a:pt x="115" y="627"/>
                  </a:lnTo>
                  <a:lnTo>
                    <a:pt x="116" y="623"/>
                  </a:lnTo>
                  <a:lnTo>
                    <a:pt x="116" y="623"/>
                  </a:lnTo>
                  <a:lnTo>
                    <a:pt x="155" y="553"/>
                  </a:lnTo>
                  <a:lnTo>
                    <a:pt x="196" y="480"/>
                  </a:lnTo>
                  <a:lnTo>
                    <a:pt x="240" y="403"/>
                  </a:lnTo>
                  <a:lnTo>
                    <a:pt x="289" y="320"/>
                  </a:lnTo>
                  <a:lnTo>
                    <a:pt x="289" y="320"/>
                  </a:lnTo>
                  <a:lnTo>
                    <a:pt x="325" y="261"/>
                  </a:lnTo>
                  <a:lnTo>
                    <a:pt x="346" y="229"/>
                  </a:lnTo>
                  <a:lnTo>
                    <a:pt x="367" y="196"/>
                  </a:lnTo>
                  <a:lnTo>
                    <a:pt x="391" y="163"/>
                  </a:lnTo>
                  <a:lnTo>
                    <a:pt x="415" y="129"/>
                  </a:lnTo>
                  <a:lnTo>
                    <a:pt x="441" y="96"/>
                  </a:lnTo>
                  <a:lnTo>
                    <a:pt x="469" y="65"/>
                  </a:lnTo>
                  <a:lnTo>
                    <a:pt x="469" y="65"/>
                  </a:lnTo>
                  <a:lnTo>
                    <a:pt x="440" y="45"/>
                  </a:lnTo>
                  <a:lnTo>
                    <a:pt x="440" y="45"/>
                  </a:lnTo>
                  <a:lnTo>
                    <a:pt x="415" y="28"/>
                  </a:lnTo>
                  <a:lnTo>
                    <a:pt x="403" y="20"/>
                  </a:lnTo>
                  <a:lnTo>
                    <a:pt x="392" y="14"/>
                  </a:lnTo>
                  <a:lnTo>
                    <a:pt x="378" y="8"/>
                  </a:lnTo>
                  <a:lnTo>
                    <a:pt x="366" y="4"/>
                  </a:lnTo>
                  <a:lnTo>
                    <a:pt x="353" y="1"/>
                  </a:lnTo>
                  <a:lnTo>
                    <a:pt x="339" y="0"/>
                  </a:lnTo>
                  <a:lnTo>
                    <a:pt x="339" y="0"/>
                  </a:lnTo>
                  <a:lnTo>
                    <a:pt x="329" y="1"/>
                  </a:lnTo>
                  <a:lnTo>
                    <a:pt x="319" y="2"/>
                  </a:lnTo>
                  <a:lnTo>
                    <a:pt x="309" y="4"/>
                  </a:lnTo>
                  <a:lnTo>
                    <a:pt x="299" y="7"/>
                  </a:lnTo>
                  <a:lnTo>
                    <a:pt x="288" y="11"/>
                  </a:lnTo>
                  <a:lnTo>
                    <a:pt x="278" y="15"/>
                  </a:lnTo>
                  <a:lnTo>
                    <a:pt x="267" y="21"/>
                  </a:lnTo>
                  <a:lnTo>
                    <a:pt x="255" y="27"/>
                  </a:lnTo>
                  <a:lnTo>
                    <a:pt x="255" y="27"/>
                  </a:lnTo>
                  <a:lnTo>
                    <a:pt x="256" y="27"/>
                  </a:lnTo>
                  <a:lnTo>
                    <a:pt x="256" y="27"/>
                  </a:lnTo>
                  <a:lnTo>
                    <a:pt x="257" y="28"/>
                  </a:lnTo>
                  <a:lnTo>
                    <a:pt x="257" y="29"/>
                  </a:lnTo>
                  <a:lnTo>
                    <a:pt x="257"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1" name="Freeform 65"/>
            <p:cNvSpPr>
              <a:spLocks/>
            </p:cNvSpPr>
            <p:nvPr/>
          </p:nvSpPr>
          <p:spPr bwMode="auto">
            <a:xfrm>
              <a:off x="3178" y="1936"/>
              <a:ext cx="37" cy="45"/>
            </a:xfrm>
            <a:custGeom>
              <a:avLst/>
              <a:gdLst>
                <a:gd name="T0" fmla="*/ 69 w 111"/>
                <a:gd name="T1" fmla="*/ 51 h 135"/>
                <a:gd name="T2" fmla="*/ 69 w 111"/>
                <a:gd name="T3" fmla="*/ 51 h 135"/>
                <a:gd name="T4" fmla="*/ 60 w 111"/>
                <a:gd name="T5" fmla="*/ 34 h 135"/>
                <a:gd name="T6" fmla="*/ 53 w 111"/>
                <a:gd name="T7" fmla="*/ 21 h 135"/>
                <a:gd name="T8" fmla="*/ 45 w 111"/>
                <a:gd name="T9" fmla="*/ 10 h 135"/>
                <a:gd name="T10" fmla="*/ 38 w 111"/>
                <a:gd name="T11" fmla="*/ 0 h 135"/>
                <a:gd name="T12" fmla="*/ 38 w 111"/>
                <a:gd name="T13" fmla="*/ 0 h 135"/>
                <a:gd name="T14" fmla="*/ 23 w 111"/>
                <a:gd name="T15" fmla="*/ 11 h 135"/>
                <a:gd name="T16" fmla="*/ 17 w 111"/>
                <a:gd name="T17" fmla="*/ 16 h 135"/>
                <a:gd name="T18" fmla="*/ 12 w 111"/>
                <a:gd name="T19" fmla="*/ 21 h 135"/>
                <a:gd name="T20" fmla="*/ 8 w 111"/>
                <a:gd name="T21" fmla="*/ 25 h 135"/>
                <a:gd name="T22" fmla="*/ 4 w 111"/>
                <a:gd name="T23" fmla="*/ 31 h 135"/>
                <a:gd name="T24" fmla="*/ 2 w 111"/>
                <a:gd name="T25" fmla="*/ 36 h 135"/>
                <a:gd name="T26" fmla="*/ 0 w 111"/>
                <a:gd name="T27" fmla="*/ 41 h 135"/>
                <a:gd name="T28" fmla="*/ 0 w 111"/>
                <a:gd name="T29" fmla="*/ 41 h 135"/>
                <a:gd name="T30" fmla="*/ 0 w 111"/>
                <a:gd name="T31" fmla="*/ 47 h 135"/>
                <a:gd name="T32" fmla="*/ 0 w 111"/>
                <a:gd name="T33" fmla="*/ 53 h 135"/>
                <a:gd name="T34" fmla="*/ 1 w 111"/>
                <a:gd name="T35" fmla="*/ 59 h 135"/>
                <a:gd name="T36" fmla="*/ 2 w 111"/>
                <a:gd name="T37" fmla="*/ 65 h 135"/>
                <a:gd name="T38" fmla="*/ 9 w 111"/>
                <a:gd name="T39" fmla="*/ 77 h 135"/>
                <a:gd name="T40" fmla="*/ 17 w 111"/>
                <a:gd name="T41" fmla="*/ 91 h 135"/>
                <a:gd name="T42" fmla="*/ 17 w 111"/>
                <a:gd name="T43" fmla="*/ 91 h 135"/>
                <a:gd name="T44" fmla="*/ 28 w 111"/>
                <a:gd name="T45" fmla="*/ 105 h 135"/>
                <a:gd name="T46" fmla="*/ 39 w 111"/>
                <a:gd name="T47" fmla="*/ 119 h 135"/>
                <a:gd name="T48" fmla="*/ 39 w 111"/>
                <a:gd name="T49" fmla="*/ 119 h 135"/>
                <a:gd name="T50" fmla="*/ 53 w 111"/>
                <a:gd name="T51" fmla="*/ 135 h 135"/>
                <a:gd name="T52" fmla="*/ 54 w 111"/>
                <a:gd name="T53" fmla="*/ 135 h 135"/>
                <a:gd name="T54" fmla="*/ 54 w 111"/>
                <a:gd name="T55" fmla="*/ 135 h 135"/>
                <a:gd name="T56" fmla="*/ 61 w 111"/>
                <a:gd name="T57" fmla="*/ 134 h 135"/>
                <a:gd name="T58" fmla="*/ 74 w 111"/>
                <a:gd name="T59" fmla="*/ 131 h 135"/>
                <a:gd name="T60" fmla="*/ 79 w 111"/>
                <a:gd name="T61" fmla="*/ 130 h 135"/>
                <a:gd name="T62" fmla="*/ 79 w 111"/>
                <a:gd name="T63" fmla="*/ 130 h 135"/>
                <a:gd name="T64" fmla="*/ 95 w 111"/>
                <a:gd name="T65" fmla="*/ 126 h 135"/>
                <a:gd name="T66" fmla="*/ 103 w 111"/>
                <a:gd name="T67" fmla="*/ 123 h 135"/>
                <a:gd name="T68" fmla="*/ 111 w 111"/>
                <a:gd name="T69" fmla="*/ 119 h 135"/>
                <a:gd name="T70" fmla="*/ 104 w 111"/>
                <a:gd name="T71" fmla="*/ 109 h 135"/>
                <a:gd name="T72" fmla="*/ 105 w 111"/>
                <a:gd name="T73" fmla="*/ 109 h 135"/>
                <a:gd name="T74" fmla="*/ 105 w 111"/>
                <a:gd name="T75" fmla="*/ 109 h 135"/>
                <a:gd name="T76" fmla="*/ 86 w 111"/>
                <a:gd name="T77" fmla="*/ 81 h 135"/>
                <a:gd name="T78" fmla="*/ 77 w 111"/>
                <a:gd name="T79" fmla="*/ 66 h 135"/>
                <a:gd name="T80" fmla="*/ 69 w 111"/>
                <a:gd name="T81" fmla="*/ 51 h 135"/>
                <a:gd name="T82" fmla="*/ 69 w 111"/>
                <a:gd name="T83"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135">
                  <a:moveTo>
                    <a:pt x="69" y="51"/>
                  </a:moveTo>
                  <a:lnTo>
                    <a:pt x="69" y="51"/>
                  </a:lnTo>
                  <a:lnTo>
                    <a:pt x="60" y="34"/>
                  </a:lnTo>
                  <a:lnTo>
                    <a:pt x="53" y="21"/>
                  </a:lnTo>
                  <a:lnTo>
                    <a:pt x="45" y="10"/>
                  </a:lnTo>
                  <a:lnTo>
                    <a:pt x="38" y="0"/>
                  </a:lnTo>
                  <a:lnTo>
                    <a:pt x="38" y="0"/>
                  </a:lnTo>
                  <a:lnTo>
                    <a:pt x="23" y="11"/>
                  </a:lnTo>
                  <a:lnTo>
                    <a:pt x="17" y="16"/>
                  </a:lnTo>
                  <a:lnTo>
                    <a:pt x="12" y="21"/>
                  </a:lnTo>
                  <a:lnTo>
                    <a:pt x="8" y="25"/>
                  </a:lnTo>
                  <a:lnTo>
                    <a:pt x="4" y="31"/>
                  </a:lnTo>
                  <a:lnTo>
                    <a:pt x="2" y="36"/>
                  </a:lnTo>
                  <a:lnTo>
                    <a:pt x="0" y="41"/>
                  </a:lnTo>
                  <a:lnTo>
                    <a:pt x="0" y="41"/>
                  </a:lnTo>
                  <a:lnTo>
                    <a:pt x="0" y="47"/>
                  </a:lnTo>
                  <a:lnTo>
                    <a:pt x="0" y="53"/>
                  </a:lnTo>
                  <a:lnTo>
                    <a:pt x="1" y="59"/>
                  </a:lnTo>
                  <a:lnTo>
                    <a:pt x="2" y="65"/>
                  </a:lnTo>
                  <a:lnTo>
                    <a:pt x="9" y="77"/>
                  </a:lnTo>
                  <a:lnTo>
                    <a:pt x="17" y="91"/>
                  </a:lnTo>
                  <a:lnTo>
                    <a:pt x="17" y="91"/>
                  </a:lnTo>
                  <a:lnTo>
                    <a:pt x="28" y="105"/>
                  </a:lnTo>
                  <a:lnTo>
                    <a:pt x="39" y="119"/>
                  </a:lnTo>
                  <a:lnTo>
                    <a:pt x="39" y="119"/>
                  </a:lnTo>
                  <a:lnTo>
                    <a:pt x="53" y="135"/>
                  </a:lnTo>
                  <a:lnTo>
                    <a:pt x="54" y="135"/>
                  </a:lnTo>
                  <a:lnTo>
                    <a:pt x="54" y="135"/>
                  </a:lnTo>
                  <a:lnTo>
                    <a:pt x="61" y="134"/>
                  </a:lnTo>
                  <a:lnTo>
                    <a:pt x="74" y="131"/>
                  </a:lnTo>
                  <a:lnTo>
                    <a:pt x="79" y="130"/>
                  </a:lnTo>
                  <a:lnTo>
                    <a:pt x="79" y="130"/>
                  </a:lnTo>
                  <a:lnTo>
                    <a:pt x="95" y="126"/>
                  </a:lnTo>
                  <a:lnTo>
                    <a:pt x="103" y="123"/>
                  </a:lnTo>
                  <a:lnTo>
                    <a:pt x="111" y="119"/>
                  </a:lnTo>
                  <a:lnTo>
                    <a:pt x="104" y="109"/>
                  </a:lnTo>
                  <a:lnTo>
                    <a:pt x="105" y="109"/>
                  </a:lnTo>
                  <a:lnTo>
                    <a:pt x="105" y="109"/>
                  </a:lnTo>
                  <a:lnTo>
                    <a:pt x="86" y="81"/>
                  </a:lnTo>
                  <a:lnTo>
                    <a:pt x="77" y="66"/>
                  </a:lnTo>
                  <a:lnTo>
                    <a:pt x="69" y="51"/>
                  </a:lnTo>
                  <a:lnTo>
                    <a:pt x="69"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2" name="Freeform 66"/>
            <p:cNvSpPr>
              <a:spLocks/>
            </p:cNvSpPr>
            <p:nvPr/>
          </p:nvSpPr>
          <p:spPr bwMode="auto">
            <a:xfrm>
              <a:off x="3086" y="1854"/>
              <a:ext cx="181" cy="201"/>
            </a:xfrm>
            <a:custGeom>
              <a:avLst/>
              <a:gdLst>
                <a:gd name="T0" fmla="*/ 222 w 541"/>
                <a:gd name="T1" fmla="*/ 148 h 605"/>
                <a:gd name="T2" fmla="*/ 174 w 541"/>
                <a:gd name="T3" fmla="*/ 194 h 605"/>
                <a:gd name="T4" fmla="*/ 154 w 541"/>
                <a:gd name="T5" fmla="*/ 221 h 605"/>
                <a:gd name="T6" fmla="*/ 97 w 541"/>
                <a:gd name="T7" fmla="*/ 320 h 605"/>
                <a:gd name="T8" fmla="*/ 12 w 541"/>
                <a:gd name="T9" fmla="*/ 491 h 605"/>
                <a:gd name="T10" fmla="*/ 6 w 541"/>
                <a:gd name="T11" fmla="*/ 530 h 605"/>
                <a:gd name="T12" fmla="*/ 23 w 541"/>
                <a:gd name="T13" fmla="*/ 552 h 605"/>
                <a:gd name="T14" fmla="*/ 35 w 541"/>
                <a:gd name="T15" fmla="*/ 559 h 605"/>
                <a:gd name="T16" fmla="*/ 61 w 541"/>
                <a:gd name="T17" fmla="*/ 564 h 605"/>
                <a:gd name="T18" fmla="*/ 91 w 541"/>
                <a:gd name="T19" fmla="*/ 559 h 605"/>
                <a:gd name="T20" fmla="*/ 108 w 541"/>
                <a:gd name="T21" fmla="*/ 551 h 605"/>
                <a:gd name="T22" fmla="*/ 125 w 541"/>
                <a:gd name="T23" fmla="*/ 548 h 605"/>
                <a:gd name="T24" fmla="*/ 136 w 541"/>
                <a:gd name="T25" fmla="*/ 552 h 605"/>
                <a:gd name="T26" fmla="*/ 145 w 541"/>
                <a:gd name="T27" fmla="*/ 569 h 605"/>
                <a:gd name="T28" fmla="*/ 143 w 541"/>
                <a:gd name="T29" fmla="*/ 582 h 605"/>
                <a:gd name="T30" fmla="*/ 135 w 541"/>
                <a:gd name="T31" fmla="*/ 592 h 605"/>
                <a:gd name="T32" fmla="*/ 133 w 541"/>
                <a:gd name="T33" fmla="*/ 605 h 605"/>
                <a:gd name="T34" fmla="*/ 186 w 541"/>
                <a:gd name="T35" fmla="*/ 537 h 605"/>
                <a:gd name="T36" fmla="*/ 161 w 541"/>
                <a:gd name="T37" fmla="*/ 451 h 605"/>
                <a:gd name="T38" fmla="*/ 150 w 541"/>
                <a:gd name="T39" fmla="*/ 412 h 605"/>
                <a:gd name="T40" fmla="*/ 146 w 541"/>
                <a:gd name="T41" fmla="*/ 371 h 605"/>
                <a:gd name="T42" fmla="*/ 148 w 541"/>
                <a:gd name="T43" fmla="*/ 342 h 605"/>
                <a:gd name="T44" fmla="*/ 159 w 541"/>
                <a:gd name="T45" fmla="*/ 296 h 605"/>
                <a:gd name="T46" fmla="*/ 175 w 541"/>
                <a:gd name="T47" fmla="*/ 260 h 605"/>
                <a:gd name="T48" fmla="*/ 192 w 541"/>
                <a:gd name="T49" fmla="*/ 236 h 605"/>
                <a:gd name="T50" fmla="*/ 228 w 541"/>
                <a:gd name="T51" fmla="*/ 205 h 605"/>
                <a:gd name="T52" fmla="*/ 247 w 541"/>
                <a:gd name="T53" fmla="*/ 192 h 605"/>
                <a:gd name="T54" fmla="*/ 272 w 541"/>
                <a:gd name="T55" fmla="*/ 181 h 605"/>
                <a:gd name="T56" fmla="*/ 288 w 541"/>
                <a:gd name="T57" fmla="*/ 179 h 605"/>
                <a:gd name="T58" fmla="*/ 325 w 541"/>
                <a:gd name="T59" fmla="*/ 188 h 605"/>
                <a:gd name="T60" fmla="*/ 358 w 541"/>
                <a:gd name="T61" fmla="*/ 217 h 605"/>
                <a:gd name="T62" fmla="*/ 378 w 541"/>
                <a:gd name="T63" fmla="*/ 245 h 605"/>
                <a:gd name="T64" fmla="*/ 401 w 541"/>
                <a:gd name="T65" fmla="*/ 288 h 605"/>
                <a:gd name="T66" fmla="*/ 425 w 541"/>
                <a:gd name="T67" fmla="*/ 326 h 605"/>
                <a:gd name="T68" fmla="*/ 439 w 541"/>
                <a:gd name="T69" fmla="*/ 321 h 605"/>
                <a:gd name="T70" fmla="*/ 455 w 541"/>
                <a:gd name="T71" fmla="*/ 307 h 605"/>
                <a:gd name="T72" fmla="*/ 482 w 541"/>
                <a:gd name="T73" fmla="*/ 281 h 605"/>
                <a:gd name="T74" fmla="*/ 506 w 541"/>
                <a:gd name="T75" fmla="*/ 251 h 605"/>
                <a:gd name="T76" fmla="*/ 527 w 541"/>
                <a:gd name="T77" fmla="*/ 209 h 605"/>
                <a:gd name="T78" fmla="*/ 540 w 541"/>
                <a:gd name="T79" fmla="*/ 157 h 605"/>
                <a:gd name="T80" fmla="*/ 541 w 541"/>
                <a:gd name="T81" fmla="*/ 121 h 605"/>
                <a:gd name="T82" fmla="*/ 531 w 541"/>
                <a:gd name="T83" fmla="*/ 74 h 605"/>
                <a:gd name="T84" fmla="*/ 510 w 541"/>
                <a:gd name="T85" fmla="*/ 35 h 605"/>
                <a:gd name="T86" fmla="*/ 491 w 541"/>
                <a:gd name="T87" fmla="*/ 15 h 605"/>
                <a:gd name="T88" fmla="*/ 454 w 541"/>
                <a:gd name="T89" fmla="*/ 0 h 605"/>
                <a:gd name="T90" fmla="*/ 414 w 541"/>
                <a:gd name="T91" fmla="*/ 5 h 605"/>
                <a:gd name="T92" fmla="*/ 374 w 541"/>
                <a:gd name="T93" fmla="*/ 27 h 605"/>
                <a:gd name="T94" fmla="*/ 248 w 541"/>
                <a:gd name="T95" fmla="*/ 12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1" h="605">
                  <a:moveTo>
                    <a:pt x="248" y="127"/>
                  </a:moveTo>
                  <a:lnTo>
                    <a:pt x="248" y="127"/>
                  </a:lnTo>
                  <a:lnTo>
                    <a:pt x="222" y="148"/>
                  </a:lnTo>
                  <a:lnTo>
                    <a:pt x="198" y="170"/>
                  </a:lnTo>
                  <a:lnTo>
                    <a:pt x="185" y="182"/>
                  </a:lnTo>
                  <a:lnTo>
                    <a:pt x="174" y="194"/>
                  </a:lnTo>
                  <a:lnTo>
                    <a:pt x="164" y="206"/>
                  </a:lnTo>
                  <a:lnTo>
                    <a:pt x="154" y="221"/>
                  </a:lnTo>
                  <a:lnTo>
                    <a:pt x="154" y="221"/>
                  </a:lnTo>
                  <a:lnTo>
                    <a:pt x="135" y="254"/>
                  </a:lnTo>
                  <a:lnTo>
                    <a:pt x="116" y="287"/>
                  </a:lnTo>
                  <a:lnTo>
                    <a:pt x="97" y="320"/>
                  </a:lnTo>
                  <a:lnTo>
                    <a:pt x="80" y="355"/>
                  </a:lnTo>
                  <a:lnTo>
                    <a:pt x="45" y="423"/>
                  </a:lnTo>
                  <a:lnTo>
                    <a:pt x="12" y="491"/>
                  </a:lnTo>
                  <a:lnTo>
                    <a:pt x="0" y="518"/>
                  </a:lnTo>
                  <a:lnTo>
                    <a:pt x="0" y="518"/>
                  </a:lnTo>
                  <a:lnTo>
                    <a:pt x="6" y="530"/>
                  </a:lnTo>
                  <a:lnTo>
                    <a:pt x="14" y="543"/>
                  </a:lnTo>
                  <a:lnTo>
                    <a:pt x="18" y="548"/>
                  </a:lnTo>
                  <a:lnTo>
                    <a:pt x="23" y="552"/>
                  </a:lnTo>
                  <a:lnTo>
                    <a:pt x="29" y="556"/>
                  </a:lnTo>
                  <a:lnTo>
                    <a:pt x="35" y="559"/>
                  </a:lnTo>
                  <a:lnTo>
                    <a:pt x="35" y="559"/>
                  </a:lnTo>
                  <a:lnTo>
                    <a:pt x="43" y="562"/>
                  </a:lnTo>
                  <a:lnTo>
                    <a:pt x="51" y="564"/>
                  </a:lnTo>
                  <a:lnTo>
                    <a:pt x="61" y="564"/>
                  </a:lnTo>
                  <a:lnTo>
                    <a:pt x="70" y="564"/>
                  </a:lnTo>
                  <a:lnTo>
                    <a:pt x="81" y="562"/>
                  </a:lnTo>
                  <a:lnTo>
                    <a:pt x="91" y="559"/>
                  </a:lnTo>
                  <a:lnTo>
                    <a:pt x="100" y="556"/>
                  </a:lnTo>
                  <a:lnTo>
                    <a:pt x="108" y="551"/>
                  </a:lnTo>
                  <a:lnTo>
                    <a:pt x="108" y="551"/>
                  </a:lnTo>
                  <a:lnTo>
                    <a:pt x="115" y="549"/>
                  </a:lnTo>
                  <a:lnTo>
                    <a:pt x="120" y="548"/>
                  </a:lnTo>
                  <a:lnTo>
                    <a:pt x="125" y="548"/>
                  </a:lnTo>
                  <a:lnTo>
                    <a:pt x="131" y="549"/>
                  </a:lnTo>
                  <a:lnTo>
                    <a:pt x="131" y="549"/>
                  </a:lnTo>
                  <a:lnTo>
                    <a:pt x="136" y="552"/>
                  </a:lnTo>
                  <a:lnTo>
                    <a:pt x="140" y="557"/>
                  </a:lnTo>
                  <a:lnTo>
                    <a:pt x="143" y="563"/>
                  </a:lnTo>
                  <a:lnTo>
                    <a:pt x="145" y="569"/>
                  </a:lnTo>
                  <a:lnTo>
                    <a:pt x="145" y="569"/>
                  </a:lnTo>
                  <a:lnTo>
                    <a:pt x="145" y="576"/>
                  </a:lnTo>
                  <a:lnTo>
                    <a:pt x="143" y="582"/>
                  </a:lnTo>
                  <a:lnTo>
                    <a:pt x="140" y="588"/>
                  </a:lnTo>
                  <a:lnTo>
                    <a:pt x="135" y="592"/>
                  </a:lnTo>
                  <a:lnTo>
                    <a:pt x="135" y="592"/>
                  </a:lnTo>
                  <a:lnTo>
                    <a:pt x="124" y="599"/>
                  </a:lnTo>
                  <a:lnTo>
                    <a:pt x="133" y="605"/>
                  </a:lnTo>
                  <a:lnTo>
                    <a:pt x="133" y="605"/>
                  </a:lnTo>
                  <a:lnTo>
                    <a:pt x="195" y="559"/>
                  </a:lnTo>
                  <a:lnTo>
                    <a:pt x="195" y="559"/>
                  </a:lnTo>
                  <a:lnTo>
                    <a:pt x="186" y="537"/>
                  </a:lnTo>
                  <a:lnTo>
                    <a:pt x="179" y="516"/>
                  </a:lnTo>
                  <a:lnTo>
                    <a:pt x="167" y="472"/>
                  </a:lnTo>
                  <a:lnTo>
                    <a:pt x="161" y="451"/>
                  </a:lnTo>
                  <a:lnTo>
                    <a:pt x="161" y="451"/>
                  </a:lnTo>
                  <a:lnTo>
                    <a:pt x="153" y="426"/>
                  </a:lnTo>
                  <a:lnTo>
                    <a:pt x="150" y="412"/>
                  </a:lnTo>
                  <a:lnTo>
                    <a:pt x="148" y="399"/>
                  </a:lnTo>
                  <a:lnTo>
                    <a:pt x="146" y="386"/>
                  </a:lnTo>
                  <a:lnTo>
                    <a:pt x="146" y="371"/>
                  </a:lnTo>
                  <a:lnTo>
                    <a:pt x="146" y="357"/>
                  </a:lnTo>
                  <a:lnTo>
                    <a:pt x="148" y="342"/>
                  </a:lnTo>
                  <a:lnTo>
                    <a:pt x="148" y="342"/>
                  </a:lnTo>
                  <a:lnTo>
                    <a:pt x="152" y="319"/>
                  </a:lnTo>
                  <a:lnTo>
                    <a:pt x="154" y="307"/>
                  </a:lnTo>
                  <a:lnTo>
                    <a:pt x="159" y="296"/>
                  </a:lnTo>
                  <a:lnTo>
                    <a:pt x="163" y="283"/>
                  </a:lnTo>
                  <a:lnTo>
                    <a:pt x="168" y="271"/>
                  </a:lnTo>
                  <a:lnTo>
                    <a:pt x="175" y="260"/>
                  </a:lnTo>
                  <a:lnTo>
                    <a:pt x="182" y="248"/>
                  </a:lnTo>
                  <a:lnTo>
                    <a:pt x="182" y="248"/>
                  </a:lnTo>
                  <a:lnTo>
                    <a:pt x="192" y="236"/>
                  </a:lnTo>
                  <a:lnTo>
                    <a:pt x="203" y="225"/>
                  </a:lnTo>
                  <a:lnTo>
                    <a:pt x="215" y="215"/>
                  </a:lnTo>
                  <a:lnTo>
                    <a:pt x="228" y="205"/>
                  </a:lnTo>
                  <a:lnTo>
                    <a:pt x="236" y="200"/>
                  </a:lnTo>
                  <a:lnTo>
                    <a:pt x="236" y="200"/>
                  </a:lnTo>
                  <a:lnTo>
                    <a:pt x="247" y="192"/>
                  </a:lnTo>
                  <a:lnTo>
                    <a:pt x="259" y="186"/>
                  </a:lnTo>
                  <a:lnTo>
                    <a:pt x="265" y="183"/>
                  </a:lnTo>
                  <a:lnTo>
                    <a:pt x="272" y="181"/>
                  </a:lnTo>
                  <a:lnTo>
                    <a:pt x="279" y="179"/>
                  </a:lnTo>
                  <a:lnTo>
                    <a:pt x="288" y="179"/>
                  </a:lnTo>
                  <a:lnTo>
                    <a:pt x="288" y="179"/>
                  </a:lnTo>
                  <a:lnTo>
                    <a:pt x="300" y="180"/>
                  </a:lnTo>
                  <a:lnTo>
                    <a:pt x="312" y="183"/>
                  </a:lnTo>
                  <a:lnTo>
                    <a:pt x="325" y="188"/>
                  </a:lnTo>
                  <a:lnTo>
                    <a:pt x="337" y="195"/>
                  </a:lnTo>
                  <a:lnTo>
                    <a:pt x="348" y="205"/>
                  </a:lnTo>
                  <a:lnTo>
                    <a:pt x="358" y="217"/>
                  </a:lnTo>
                  <a:lnTo>
                    <a:pt x="369" y="230"/>
                  </a:lnTo>
                  <a:lnTo>
                    <a:pt x="378" y="245"/>
                  </a:lnTo>
                  <a:lnTo>
                    <a:pt x="378" y="245"/>
                  </a:lnTo>
                  <a:lnTo>
                    <a:pt x="390" y="269"/>
                  </a:lnTo>
                  <a:lnTo>
                    <a:pt x="390" y="269"/>
                  </a:lnTo>
                  <a:lnTo>
                    <a:pt x="401" y="288"/>
                  </a:lnTo>
                  <a:lnTo>
                    <a:pt x="413" y="309"/>
                  </a:lnTo>
                  <a:lnTo>
                    <a:pt x="413" y="309"/>
                  </a:lnTo>
                  <a:lnTo>
                    <a:pt x="425" y="326"/>
                  </a:lnTo>
                  <a:lnTo>
                    <a:pt x="428" y="329"/>
                  </a:lnTo>
                  <a:lnTo>
                    <a:pt x="428" y="329"/>
                  </a:lnTo>
                  <a:lnTo>
                    <a:pt x="439" y="321"/>
                  </a:lnTo>
                  <a:lnTo>
                    <a:pt x="452" y="310"/>
                  </a:lnTo>
                  <a:lnTo>
                    <a:pt x="455" y="307"/>
                  </a:lnTo>
                  <a:lnTo>
                    <a:pt x="455" y="307"/>
                  </a:lnTo>
                  <a:lnTo>
                    <a:pt x="459" y="304"/>
                  </a:lnTo>
                  <a:lnTo>
                    <a:pt x="469" y="295"/>
                  </a:lnTo>
                  <a:lnTo>
                    <a:pt x="482" y="281"/>
                  </a:lnTo>
                  <a:lnTo>
                    <a:pt x="489" y="272"/>
                  </a:lnTo>
                  <a:lnTo>
                    <a:pt x="498" y="262"/>
                  </a:lnTo>
                  <a:lnTo>
                    <a:pt x="506" y="251"/>
                  </a:lnTo>
                  <a:lnTo>
                    <a:pt x="513" y="237"/>
                  </a:lnTo>
                  <a:lnTo>
                    <a:pt x="520" y="224"/>
                  </a:lnTo>
                  <a:lnTo>
                    <a:pt x="527" y="209"/>
                  </a:lnTo>
                  <a:lnTo>
                    <a:pt x="533" y="193"/>
                  </a:lnTo>
                  <a:lnTo>
                    <a:pt x="537" y="176"/>
                  </a:lnTo>
                  <a:lnTo>
                    <a:pt x="540" y="157"/>
                  </a:lnTo>
                  <a:lnTo>
                    <a:pt x="541" y="139"/>
                  </a:lnTo>
                  <a:lnTo>
                    <a:pt x="541" y="139"/>
                  </a:lnTo>
                  <a:lnTo>
                    <a:pt x="541" y="121"/>
                  </a:lnTo>
                  <a:lnTo>
                    <a:pt x="539" y="105"/>
                  </a:lnTo>
                  <a:lnTo>
                    <a:pt x="536" y="89"/>
                  </a:lnTo>
                  <a:lnTo>
                    <a:pt x="531" y="74"/>
                  </a:lnTo>
                  <a:lnTo>
                    <a:pt x="525" y="60"/>
                  </a:lnTo>
                  <a:lnTo>
                    <a:pt x="518" y="47"/>
                  </a:lnTo>
                  <a:lnTo>
                    <a:pt x="510" y="35"/>
                  </a:lnTo>
                  <a:lnTo>
                    <a:pt x="501" y="24"/>
                  </a:lnTo>
                  <a:lnTo>
                    <a:pt x="501" y="24"/>
                  </a:lnTo>
                  <a:lnTo>
                    <a:pt x="491" y="15"/>
                  </a:lnTo>
                  <a:lnTo>
                    <a:pt x="478" y="8"/>
                  </a:lnTo>
                  <a:lnTo>
                    <a:pt x="466" y="3"/>
                  </a:lnTo>
                  <a:lnTo>
                    <a:pt x="454" y="0"/>
                  </a:lnTo>
                  <a:lnTo>
                    <a:pt x="440" y="0"/>
                  </a:lnTo>
                  <a:lnTo>
                    <a:pt x="427" y="1"/>
                  </a:lnTo>
                  <a:lnTo>
                    <a:pt x="414" y="5"/>
                  </a:lnTo>
                  <a:lnTo>
                    <a:pt x="400" y="11"/>
                  </a:lnTo>
                  <a:lnTo>
                    <a:pt x="374" y="27"/>
                  </a:lnTo>
                  <a:lnTo>
                    <a:pt x="374" y="27"/>
                  </a:lnTo>
                  <a:lnTo>
                    <a:pt x="314" y="73"/>
                  </a:lnTo>
                  <a:lnTo>
                    <a:pt x="261" y="116"/>
                  </a:lnTo>
                  <a:lnTo>
                    <a:pt x="248"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3" name="Freeform 67"/>
            <p:cNvSpPr>
              <a:spLocks/>
            </p:cNvSpPr>
            <p:nvPr/>
          </p:nvSpPr>
          <p:spPr bwMode="auto">
            <a:xfrm>
              <a:off x="2786" y="1915"/>
              <a:ext cx="462" cy="311"/>
            </a:xfrm>
            <a:custGeom>
              <a:avLst/>
              <a:gdLst>
                <a:gd name="T0" fmla="*/ 1323 w 1387"/>
                <a:gd name="T1" fmla="*/ 236 h 935"/>
                <a:gd name="T2" fmla="*/ 1273 w 1387"/>
                <a:gd name="T3" fmla="*/ 217 h 935"/>
                <a:gd name="T4" fmla="*/ 1228 w 1387"/>
                <a:gd name="T5" fmla="*/ 225 h 935"/>
                <a:gd name="T6" fmla="*/ 1212 w 1387"/>
                <a:gd name="T7" fmla="*/ 221 h 935"/>
                <a:gd name="T8" fmla="*/ 1170 w 1387"/>
                <a:gd name="T9" fmla="*/ 167 h 935"/>
                <a:gd name="T10" fmla="*/ 1153 w 1387"/>
                <a:gd name="T11" fmla="*/ 131 h 935"/>
                <a:gd name="T12" fmla="*/ 1153 w 1387"/>
                <a:gd name="T13" fmla="*/ 98 h 935"/>
                <a:gd name="T14" fmla="*/ 1171 w 1387"/>
                <a:gd name="T15" fmla="*/ 68 h 935"/>
                <a:gd name="T16" fmla="*/ 1178 w 1387"/>
                <a:gd name="T17" fmla="*/ 54 h 935"/>
                <a:gd name="T18" fmla="*/ 1129 w 1387"/>
                <a:gd name="T19" fmla="*/ 90 h 935"/>
                <a:gd name="T20" fmla="*/ 1105 w 1387"/>
                <a:gd name="T21" fmla="*/ 137 h 935"/>
                <a:gd name="T22" fmla="*/ 1096 w 1387"/>
                <a:gd name="T23" fmla="*/ 195 h 935"/>
                <a:gd name="T24" fmla="*/ 1115 w 1387"/>
                <a:gd name="T25" fmla="*/ 270 h 935"/>
                <a:gd name="T26" fmla="*/ 1151 w 1387"/>
                <a:gd name="T27" fmla="*/ 373 h 935"/>
                <a:gd name="T28" fmla="*/ 1153 w 1387"/>
                <a:gd name="T29" fmla="*/ 391 h 935"/>
                <a:gd name="T30" fmla="*/ 1141 w 1387"/>
                <a:gd name="T31" fmla="*/ 407 h 935"/>
                <a:gd name="T32" fmla="*/ 982 w 1387"/>
                <a:gd name="T33" fmla="*/ 524 h 935"/>
                <a:gd name="T34" fmla="*/ 963 w 1387"/>
                <a:gd name="T35" fmla="*/ 530 h 935"/>
                <a:gd name="T36" fmla="*/ 949 w 1387"/>
                <a:gd name="T37" fmla="*/ 523 h 935"/>
                <a:gd name="T38" fmla="*/ 897 w 1387"/>
                <a:gd name="T39" fmla="*/ 481 h 935"/>
                <a:gd name="T40" fmla="*/ 821 w 1387"/>
                <a:gd name="T41" fmla="*/ 445 h 935"/>
                <a:gd name="T42" fmla="*/ 739 w 1387"/>
                <a:gd name="T43" fmla="*/ 426 h 935"/>
                <a:gd name="T44" fmla="*/ 678 w 1387"/>
                <a:gd name="T45" fmla="*/ 426 h 935"/>
                <a:gd name="T46" fmla="*/ 595 w 1387"/>
                <a:gd name="T47" fmla="*/ 444 h 935"/>
                <a:gd name="T48" fmla="*/ 522 w 1387"/>
                <a:gd name="T49" fmla="*/ 482 h 935"/>
                <a:gd name="T50" fmla="*/ 460 w 1387"/>
                <a:gd name="T51" fmla="*/ 541 h 935"/>
                <a:gd name="T52" fmla="*/ 442 w 1387"/>
                <a:gd name="T53" fmla="*/ 549 h 935"/>
                <a:gd name="T54" fmla="*/ 421 w 1387"/>
                <a:gd name="T55" fmla="*/ 532 h 935"/>
                <a:gd name="T56" fmla="*/ 424 w 1387"/>
                <a:gd name="T57" fmla="*/ 514 h 935"/>
                <a:gd name="T58" fmla="*/ 471 w 1387"/>
                <a:gd name="T59" fmla="*/ 461 h 935"/>
                <a:gd name="T60" fmla="*/ 544 w 1387"/>
                <a:gd name="T61" fmla="*/ 412 h 935"/>
                <a:gd name="T62" fmla="*/ 632 w 1387"/>
                <a:gd name="T63" fmla="*/ 384 h 935"/>
                <a:gd name="T64" fmla="*/ 712 w 1387"/>
                <a:gd name="T65" fmla="*/ 378 h 935"/>
                <a:gd name="T66" fmla="*/ 811 w 1387"/>
                <a:gd name="T67" fmla="*/ 393 h 935"/>
                <a:gd name="T68" fmla="*/ 901 w 1387"/>
                <a:gd name="T69" fmla="*/ 430 h 935"/>
                <a:gd name="T70" fmla="*/ 986 w 1387"/>
                <a:gd name="T71" fmla="*/ 459 h 935"/>
                <a:gd name="T72" fmla="*/ 912 w 1387"/>
                <a:gd name="T73" fmla="*/ 419 h 935"/>
                <a:gd name="T74" fmla="*/ 830 w 1387"/>
                <a:gd name="T75" fmla="*/ 377 h 935"/>
                <a:gd name="T76" fmla="*/ 770 w 1387"/>
                <a:gd name="T77" fmla="*/ 381 h 935"/>
                <a:gd name="T78" fmla="*/ 726 w 1387"/>
                <a:gd name="T79" fmla="*/ 361 h 935"/>
                <a:gd name="T80" fmla="*/ 681 w 1387"/>
                <a:gd name="T81" fmla="*/ 309 h 935"/>
                <a:gd name="T82" fmla="*/ 619 w 1387"/>
                <a:gd name="T83" fmla="*/ 301 h 935"/>
                <a:gd name="T84" fmla="*/ 546 w 1387"/>
                <a:gd name="T85" fmla="*/ 272 h 935"/>
                <a:gd name="T86" fmla="*/ 514 w 1387"/>
                <a:gd name="T87" fmla="*/ 232 h 935"/>
                <a:gd name="T88" fmla="*/ 499 w 1387"/>
                <a:gd name="T89" fmla="*/ 164 h 935"/>
                <a:gd name="T90" fmla="*/ 439 w 1387"/>
                <a:gd name="T91" fmla="*/ 144 h 935"/>
                <a:gd name="T92" fmla="*/ 227 w 1387"/>
                <a:gd name="T93" fmla="*/ 0 h 935"/>
                <a:gd name="T94" fmla="*/ 120 w 1387"/>
                <a:gd name="T95" fmla="*/ 172 h 935"/>
                <a:gd name="T96" fmla="*/ 100 w 1387"/>
                <a:gd name="T97" fmla="*/ 248 h 935"/>
                <a:gd name="T98" fmla="*/ 40 w 1387"/>
                <a:gd name="T99" fmla="*/ 348 h 935"/>
                <a:gd name="T100" fmla="*/ 9 w 1387"/>
                <a:gd name="T101" fmla="*/ 416 h 935"/>
                <a:gd name="T102" fmla="*/ 88 w 1387"/>
                <a:gd name="T103" fmla="*/ 539 h 935"/>
                <a:gd name="T104" fmla="*/ 246 w 1387"/>
                <a:gd name="T105" fmla="*/ 727 h 935"/>
                <a:gd name="T106" fmla="*/ 487 w 1387"/>
                <a:gd name="T107" fmla="*/ 908 h 935"/>
                <a:gd name="T108" fmla="*/ 613 w 1387"/>
                <a:gd name="T109" fmla="*/ 840 h 935"/>
                <a:gd name="T110" fmla="*/ 936 w 1387"/>
                <a:gd name="T111" fmla="*/ 787 h 935"/>
                <a:gd name="T112" fmla="*/ 1099 w 1387"/>
                <a:gd name="T113" fmla="*/ 767 h 935"/>
                <a:gd name="T114" fmla="*/ 1134 w 1387"/>
                <a:gd name="T115" fmla="*/ 742 h 935"/>
                <a:gd name="T116" fmla="*/ 1238 w 1387"/>
                <a:gd name="T117" fmla="*/ 608 h 935"/>
                <a:gd name="T118" fmla="*/ 1328 w 1387"/>
                <a:gd name="T119" fmla="*/ 501 h 935"/>
                <a:gd name="T120" fmla="*/ 1373 w 1387"/>
                <a:gd name="T121" fmla="*/ 444 h 935"/>
                <a:gd name="T122" fmla="*/ 1386 w 1387"/>
                <a:gd name="T123" fmla="*/ 392 h 935"/>
                <a:gd name="T124" fmla="*/ 1379 w 1387"/>
                <a:gd name="T125" fmla="*/ 3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7" h="935">
                  <a:moveTo>
                    <a:pt x="1379" y="335"/>
                  </a:moveTo>
                  <a:lnTo>
                    <a:pt x="1379" y="335"/>
                  </a:lnTo>
                  <a:lnTo>
                    <a:pt x="1363" y="303"/>
                  </a:lnTo>
                  <a:lnTo>
                    <a:pt x="1343" y="269"/>
                  </a:lnTo>
                  <a:lnTo>
                    <a:pt x="1323" y="236"/>
                  </a:lnTo>
                  <a:lnTo>
                    <a:pt x="1301" y="204"/>
                  </a:lnTo>
                  <a:lnTo>
                    <a:pt x="1301" y="204"/>
                  </a:lnTo>
                  <a:lnTo>
                    <a:pt x="1293" y="209"/>
                  </a:lnTo>
                  <a:lnTo>
                    <a:pt x="1283" y="213"/>
                  </a:lnTo>
                  <a:lnTo>
                    <a:pt x="1273" y="217"/>
                  </a:lnTo>
                  <a:lnTo>
                    <a:pt x="1260" y="220"/>
                  </a:lnTo>
                  <a:lnTo>
                    <a:pt x="1255" y="221"/>
                  </a:lnTo>
                  <a:lnTo>
                    <a:pt x="1255" y="221"/>
                  </a:lnTo>
                  <a:lnTo>
                    <a:pt x="1240" y="224"/>
                  </a:lnTo>
                  <a:lnTo>
                    <a:pt x="1228" y="225"/>
                  </a:lnTo>
                  <a:lnTo>
                    <a:pt x="1223" y="225"/>
                  </a:lnTo>
                  <a:lnTo>
                    <a:pt x="1218" y="224"/>
                  </a:lnTo>
                  <a:lnTo>
                    <a:pt x="1215" y="223"/>
                  </a:lnTo>
                  <a:lnTo>
                    <a:pt x="1212" y="221"/>
                  </a:lnTo>
                  <a:lnTo>
                    <a:pt x="1212" y="221"/>
                  </a:lnTo>
                  <a:lnTo>
                    <a:pt x="1202" y="210"/>
                  </a:lnTo>
                  <a:lnTo>
                    <a:pt x="1192" y="197"/>
                  </a:lnTo>
                  <a:lnTo>
                    <a:pt x="1180" y="182"/>
                  </a:lnTo>
                  <a:lnTo>
                    <a:pt x="1170" y="167"/>
                  </a:lnTo>
                  <a:lnTo>
                    <a:pt x="1170" y="167"/>
                  </a:lnTo>
                  <a:lnTo>
                    <a:pt x="1164" y="158"/>
                  </a:lnTo>
                  <a:lnTo>
                    <a:pt x="1159" y="148"/>
                  </a:lnTo>
                  <a:lnTo>
                    <a:pt x="1156" y="140"/>
                  </a:lnTo>
                  <a:lnTo>
                    <a:pt x="1153" y="131"/>
                  </a:lnTo>
                  <a:lnTo>
                    <a:pt x="1153" y="131"/>
                  </a:lnTo>
                  <a:lnTo>
                    <a:pt x="1151" y="123"/>
                  </a:lnTo>
                  <a:lnTo>
                    <a:pt x="1151" y="114"/>
                  </a:lnTo>
                  <a:lnTo>
                    <a:pt x="1151" y="105"/>
                  </a:lnTo>
                  <a:lnTo>
                    <a:pt x="1153" y="98"/>
                  </a:lnTo>
                  <a:lnTo>
                    <a:pt x="1153" y="98"/>
                  </a:lnTo>
                  <a:lnTo>
                    <a:pt x="1155" y="91"/>
                  </a:lnTo>
                  <a:lnTo>
                    <a:pt x="1158" y="85"/>
                  </a:lnTo>
                  <a:lnTo>
                    <a:pt x="1162" y="79"/>
                  </a:lnTo>
                  <a:lnTo>
                    <a:pt x="1166" y="73"/>
                  </a:lnTo>
                  <a:lnTo>
                    <a:pt x="1171" y="68"/>
                  </a:lnTo>
                  <a:lnTo>
                    <a:pt x="1176" y="61"/>
                  </a:lnTo>
                  <a:lnTo>
                    <a:pt x="1190" y="51"/>
                  </a:lnTo>
                  <a:lnTo>
                    <a:pt x="1190" y="51"/>
                  </a:lnTo>
                  <a:lnTo>
                    <a:pt x="1184" y="52"/>
                  </a:lnTo>
                  <a:lnTo>
                    <a:pt x="1178" y="54"/>
                  </a:lnTo>
                  <a:lnTo>
                    <a:pt x="1178" y="54"/>
                  </a:lnTo>
                  <a:lnTo>
                    <a:pt x="1164" y="62"/>
                  </a:lnTo>
                  <a:lnTo>
                    <a:pt x="1151" y="71"/>
                  </a:lnTo>
                  <a:lnTo>
                    <a:pt x="1139" y="80"/>
                  </a:lnTo>
                  <a:lnTo>
                    <a:pt x="1129" y="90"/>
                  </a:lnTo>
                  <a:lnTo>
                    <a:pt x="1121" y="100"/>
                  </a:lnTo>
                  <a:lnTo>
                    <a:pt x="1114" y="112"/>
                  </a:lnTo>
                  <a:lnTo>
                    <a:pt x="1109" y="124"/>
                  </a:lnTo>
                  <a:lnTo>
                    <a:pt x="1105" y="137"/>
                  </a:lnTo>
                  <a:lnTo>
                    <a:pt x="1105" y="137"/>
                  </a:lnTo>
                  <a:lnTo>
                    <a:pt x="1101" y="158"/>
                  </a:lnTo>
                  <a:lnTo>
                    <a:pt x="1096" y="181"/>
                  </a:lnTo>
                  <a:lnTo>
                    <a:pt x="1096" y="181"/>
                  </a:lnTo>
                  <a:lnTo>
                    <a:pt x="1096" y="187"/>
                  </a:lnTo>
                  <a:lnTo>
                    <a:pt x="1096" y="195"/>
                  </a:lnTo>
                  <a:lnTo>
                    <a:pt x="1099" y="209"/>
                  </a:lnTo>
                  <a:lnTo>
                    <a:pt x="1102" y="223"/>
                  </a:lnTo>
                  <a:lnTo>
                    <a:pt x="1106" y="238"/>
                  </a:lnTo>
                  <a:lnTo>
                    <a:pt x="1106" y="238"/>
                  </a:lnTo>
                  <a:lnTo>
                    <a:pt x="1115" y="270"/>
                  </a:lnTo>
                  <a:lnTo>
                    <a:pt x="1125" y="303"/>
                  </a:lnTo>
                  <a:lnTo>
                    <a:pt x="1125" y="303"/>
                  </a:lnTo>
                  <a:lnTo>
                    <a:pt x="1136" y="337"/>
                  </a:lnTo>
                  <a:lnTo>
                    <a:pt x="1143" y="355"/>
                  </a:lnTo>
                  <a:lnTo>
                    <a:pt x="1151" y="373"/>
                  </a:lnTo>
                  <a:lnTo>
                    <a:pt x="1151" y="373"/>
                  </a:lnTo>
                  <a:lnTo>
                    <a:pt x="1152" y="377"/>
                  </a:lnTo>
                  <a:lnTo>
                    <a:pt x="1153" y="382"/>
                  </a:lnTo>
                  <a:lnTo>
                    <a:pt x="1153" y="387"/>
                  </a:lnTo>
                  <a:lnTo>
                    <a:pt x="1153" y="391"/>
                  </a:lnTo>
                  <a:lnTo>
                    <a:pt x="1151" y="395"/>
                  </a:lnTo>
                  <a:lnTo>
                    <a:pt x="1148" y="399"/>
                  </a:lnTo>
                  <a:lnTo>
                    <a:pt x="1145" y="404"/>
                  </a:lnTo>
                  <a:lnTo>
                    <a:pt x="1141" y="407"/>
                  </a:lnTo>
                  <a:lnTo>
                    <a:pt x="1141" y="407"/>
                  </a:lnTo>
                  <a:lnTo>
                    <a:pt x="1117" y="423"/>
                  </a:lnTo>
                  <a:lnTo>
                    <a:pt x="1080" y="451"/>
                  </a:lnTo>
                  <a:lnTo>
                    <a:pt x="1009" y="504"/>
                  </a:lnTo>
                  <a:lnTo>
                    <a:pt x="982" y="524"/>
                  </a:lnTo>
                  <a:lnTo>
                    <a:pt x="982" y="524"/>
                  </a:lnTo>
                  <a:lnTo>
                    <a:pt x="979" y="526"/>
                  </a:lnTo>
                  <a:lnTo>
                    <a:pt x="975" y="529"/>
                  </a:lnTo>
                  <a:lnTo>
                    <a:pt x="971" y="530"/>
                  </a:lnTo>
                  <a:lnTo>
                    <a:pt x="967" y="530"/>
                  </a:lnTo>
                  <a:lnTo>
                    <a:pt x="963" y="530"/>
                  </a:lnTo>
                  <a:lnTo>
                    <a:pt x="963" y="530"/>
                  </a:lnTo>
                  <a:lnTo>
                    <a:pt x="959" y="529"/>
                  </a:lnTo>
                  <a:lnTo>
                    <a:pt x="955" y="528"/>
                  </a:lnTo>
                  <a:lnTo>
                    <a:pt x="952" y="526"/>
                  </a:lnTo>
                  <a:lnTo>
                    <a:pt x="949" y="523"/>
                  </a:lnTo>
                  <a:lnTo>
                    <a:pt x="949" y="523"/>
                  </a:lnTo>
                  <a:lnTo>
                    <a:pt x="937" y="512"/>
                  </a:lnTo>
                  <a:lnTo>
                    <a:pt x="924" y="501"/>
                  </a:lnTo>
                  <a:lnTo>
                    <a:pt x="910" y="492"/>
                  </a:lnTo>
                  <a:lnTo>
                    <a:pt x="897" y="481"/>
                  </a:lnTo>
                  <a:lnTo>
                    <a:pt x="882" y="473"/>
                  </a:lnTo>
                  <a:lnTo>
                    <a:pt x="867" y="465"/>
                  </a:lnTo>
                  <a:lnTo>
                    <a:pt x="853" y="457"/>
                  </a:lnTo>
                  <a:lnTo>
                    <a:pt x="837" y="451"/>
                  </a:lnTo>
                  <a:lnTo>
                    <a:pt x="821" y="445"/>
                  </a:lnTo>
                  <a:lnTo>
                    <a:pt x="806" y="439"/>
                  </a:lnTo>
                  <a:lnTo>
                    <a:pt x="789" y="435"/>
                  </a:lnTo>
                  <a:lnTo>
                    <a:pt x="773" y="431"/>
                  </a:lnTo>
                  <a:lnTo>
                    <a:pt x="755" y="428"/>
                  </a:lnTo>
                  <a:lnTo>
                    <a:pt x="739" y="426"/>
                  </a:lnTo>
                  <a:lnTo>
                    <a:pt x="722" y="425"/>
                  </a:lnTo>
                  <a:lnTo>
                    <a:pt x="705" y="425"/>
                  </a:lnTo>
                  <a:lnTo>
                    <a:pt x="696" y="425"/>
                  </a:lnTo>
                  <a:lnTo>
                    <a:pt x="696" y="425"/>
                  </a:lnTo>
                  <a:lnTo>
                    <a:pt x="678" y="426"/>
                  </a:lnTo>
                  <a:lnTo>
                    <a:pt x="661" y="428"/>
                  </a:lnTo>
                  <a:lnTo>
                    <a:pt x="644" y="430"/>
                  </a:lnTo>
                  <a:lnTo>
                    <a:pt x="627" y="434"/>
                  </a:lnTo>
                  <a:lnTo>
                    <a:pt x="611" y="438"/>
                  </a:lnTo>
                  <a:lnTo>
                    <a:pt x="595" y="444"/>
                  </a:lnTo>
                  <a:lnTo>
                    <a:pt x="580" y="450"/>
                  </a:lnTo>
                  <a:lnTo>
                    <a:pt x="565" y="457"/>
                  </a:lnTo>
                  <a:lnTo>
                    <a:pt x="550" y="464"/>
                  </a:lnTo>
                  <a:lnTo>
                    <a:pt x="536" y="473"/>
                  </a:lnTo>
                  <a:lnTo>
                    <a:pt x="522" y="482"/>
                  </a:lnTo>
                  <a:lnTo>
                    <a:pt x="508" y="493"/>
                  </a:lnTo>
                  <a:lnTo>
                    <a:pt x="496" y="503"/>
                  </a:lnTo>
                  <a:lnTo>
                    <a:pt x="484" y="515"/>
                  </a:lnTo>
                  <a:lnTo>
                    <a:pt x="472" y="528"/>
                  </a:lnTo>
                  <a:lnTo>
                    <a:pt x="460" y="541"/>
                  </a:lnTo>
                  <a:lnTo>
                    <a:pt x="460" y="541"/>
                  </a:lnTo>
                  <a:lnTo>
                    <a:pt x="457" y="544"/>
                  </a:lnTo>
                  <a:lnTo>
                    <a:pt x="452" y="547"/>
                  </a:lnTo>
                  <a:lnTo>
                    <a:pt x="447" y="548"/>
                  </a:lnTo>
                  <a:lnTo>
                    <a:pt x="442" y="549"/>
                  </a:lnTo>
                  <a:lnTo>
                    <a:pt x="442" y="549"/>
                  </a:lnTo>
                  <a:lnTo>
                    <a:pt x="435" y="547"/>
                  </a:lnTo>
                  <a:lnTo>
                    <a:pt x="429" y="543"/>
                  </a:lnTo>
                  <a:lnTo>
                    <a:pt x="423" y="538"/>
                  </a:lnTo>
                  <a:lnTo>
                    <a:pt x="421" y="532"/>
                  </a:lnTo>
                  <a:lnTo>
                    <a:pt x="421" y="532"/>
                  </a:lnTo>
                  <a:lnTo>
                    <a:pt x="420" y="528"/>
                  </a:lnTo>
                  <a:lnTo>
                    <a:pt x="421" y="522"/>
                  </a:lnTo>
                  <a:lnTo>
                    <a:pt x="422" y="518"/>
                  </a:lnTo>
                  <a:lnTo>
                    <a:pt x="424" y="514"/>
                  </a:lnTo>
                  <a:lnTo>
                    <a:pt x="424" y="514"/>
                  </a:lnTo>
                  <a:lnTo>
                    <a:pt x="435" y="500"/>
                  </a:lnTo>
                  <a:lnTo>
                    <a:pt x="446" y="486"/>
                  </a:lnTo>
                  <a:lnTo>
                    <a:pt x="458" y="473"/>
                  </a:lnTo>
                  <a:lnTo>
                    <a:pt x="471" y="461"/>
                  </a:lnTo>
                  <a:lnTo>
                    <a:pt x="484" y="450"/>
                  </a:lnTo>
                  <a:lnTo>
                    <a:pt x="498" y="438"/>
                  </a:lnTo>
                  <a:lnTo>
                    <a:pt x="513" y="429"/>
                  </a:lnTo>
                  <a:lnTo>
                    <a:pt x="528" y="420"/>
                  </a:lnTo>
                  <a:lnTo>
                    <a:pt x="544" y="412"/>
                  </a:lnTo>
                  <a:lnTo>
                    <a:pt x="561" y="405"/>
                  </a:lnTo>
                  <a:lnTo>
                    <a:pt x="578" y="398"/>
                  </a:lnTo>
                  <a:lnTo>
                    <a:pt x="595" y="392"/>
                  </a:lnTo>
                  <a:lnTo>
                    <a:pt x="614" y="388"/>
                  </a:lnTo>
                  <a:lnTo>
                    <a:pt x="632" y="384"/>
                  </a:lnTo>
                  <a:lnTo>
                    <a:pt x="652" y="381"/>
                  </a:lnTo>
                  <a:lnTo>
                    <a:pt x="671" y="379"/>
                  </a:lnTo>
                  <a:lnTo>
                    <a:pt x="671" y="379"/>
                  </a:lnTo>
                  <a:lnTo>
                    <a:pt x="692" y="378"/>
                  </a:lnTo>
                  <a:lnTo>
                    <a:pt x="712" y="378"/>
                  </a:lnTo>
                  <a:lnTo>
                    <a:pt x="732" y="379"/>
                  </a:lnTo>
                  <a:lnTo>
                    <a:pt x="752" y="381"/>
                  </a:lnTo>
                  <a:lnTo>
                    <a:pt x="772" y="384"/>
                  </a:lnTo>
                  <a:lnTo>
                    <a:pt x="792" y="388"/>
                  </a:lnTo>
                  <a:lnTo>
                    <a:pt x="811" y="393"/>
                  </a:lnTo>
                  <a:lnTo>
                    <a:pt x="830" y="398"/>
                  </a:lnTo>
                  <a:lnTo>
                    <a:pt x="849" y="406"/>
                  </a:lnTo>
                  <a:lnTo>
                    <a:pt x="867" y="413"/>
                  </a:lnTo>
                  <a:lnTo>
                    <a:pt x="884" y="421"/>
                  </a:lnTo>
                  <a:lnTo>
                    <a:pt x="901" y="430"/>
                  </a:lnTo>
                  <a:lnTo>
                    <a:pt x="917" y="440"/>
                  </a:lnTo>
                  <a:lnTo>
                    <a:pt x="934" y="452"/>
                  </a:lnTo>
                  <a:lnTo>
                    <a:pt x="949" y="463"/>
                  </a:lnTo>
                  <a:lnTo>
                    <a:pt x="963" y="476"/>
                  </a:lnTo>
                  <a:lnTo>
                    <a:pt x="986" y="459"/>
                  </a:lnTo>
                  <a:lnTo>
                    <a:pt x="932" y="426"/>
                  </a:lnTo>
                  <a:lnTo>
                    <a:pt x="932" y="426"/>
                  </a:lnTo>
                  <a:lnTo>
                    <a:pt x="921" y="423"/>
                  </a:lnTo>
                  <a:lnTo>
                    <a:pt x="912" y="419"/>
                  </a:lnTo>
                  <a:lnTo>
                    <a:pt x="912" y="419"/>
                  </a:lnTo>
                  <a:lnTo>
                    <a:pt x="904" y="413"/>
                  </a:lnTo>
                  <a:lnTo>
                    <a:pt x="896" y="406"/>
                  </a:lnTo>
                  <a:lnTo>
                    <a:pt x="841" y="372"/>
                  </a:lnTo>
                  <a:lnTo>
                    <a:pt x="841" y="372"/>
                  </a:lnTo>
                  <a:lnTo>
                    <a:pt x="830" y="377"/>
                  </a:lnTo>
                  <a:lnTo>
                    <a:pt x="818" y="380"/>
                  </a:lnTo>
                  <a:lnTo>
                    <a:pt x="806" y="382"/>
                  </a:lnTo>
                  <a:lnTo>
                    <a:pt x="793" y="383"/>
                  </a:lnTo>
                  <a:lnTo>
                    <a:pt x="781" y="383"/>
                  </a:lnTo>
                  <a:lnTo>
                    <a:pt x="770" y="381"/>
                  </a:lnTo>
                  <a:lnTo>
                    <a:pt x="758" y="378"/>
                  </a:lnTo>
                  <a:lnTo>
                    <a:pt x="747" y="374"/>
                  </a:lnTo>
                  <a:lnTo>
                    <a:pt x="747" y="374"/>
                  </a:lnTo>
                  <a:lnTo>
                    <a:pt x="737" y="368"/>
                  </a:lnTo>
                  <a:lnTo>
                    <a:pt x="726" y="361"/>
                  </a:lnTo>
                  <a:lnTo>
                    <a:pt x="715" y="352"/>
                  </a:lnTo>
                  <a:lnTo>
                    <a:pt x="706" y="343"/>
                  </a:lnTo>
                  <a:lnTo>
                    <a:pt x="697" y="333"/>
                  </a:lnTo>
                  <a:lnTo>
                    <a:pt x="689" y="322"/>
                  </a:lnTo>
                  <a:lnTo>
                    <a:pt x="681" y="309"/>
                  </a:lnTo>
                  <a:lnTo>
                    <a:pt x="673" y="297"/>
                  </a:lnTo>
                  <a:lnTo>
                    <a:pt x="673" y="297"/>
                  </a:lnTo>
                  <a:lnTo>
                    <a:pt x="655" y="301"/>
                  </a:lnTo>
                  <a:lnTo>
                    <a:pt x="637" y="302"/>
                  </a:lnTo>
                  <a:lnTo>
                    <a:pt x="619" y="301"/>
                  </a:lnTo>
                  <a:lnTo>
                    <a:pt x="602" y="299"/>
                  </a:lnTo>
                  <a:lnTo>
                    <a:pt x="584" y="294"/>
                  </a:lnTo>
                  <a:lnTo>
                    <a:pt x="568" y="287"/>
                  </a:lnTo>
                  <a:lnTo>
                    <a:pt x="553" y="278"/>
                  </a:lnTo>
                  <a:lnTo>
                    <a:pt x="546" y="272"/>
                  </a:lnTo>
                  <a:lnTo>
                    <a:pt x="540" y="266"/>
                  </a:lnTo>
                  <a:lnTo>
                    <a:pt x="540" y="266"/>
                  </a:lnTo>
                  <a:lnTo>
                    <a:pt x="530" y="256"/>
                  </a:lnTo>
                  <a:lnTo>
                    <a:pt x="522" y="245"/>
                  </a:lnTo>
                  <a:lnTo>
                    <a:pt x="514" y="232"/>
                  </a:lnTo>
                  <a:lnTo>
                    <a:pt x="508" y="219"/>
                  </a:lnTo>
                  <a:lnTo>
                    <a:pt x="503" y="206"/>
                  </a:lnTo>
                  <a:lnTo>
                    <a:pt x="500" y="193"/>
                  </a:lnTo>
                  <a:lnTo>
                    <a:pt x="499" y="178"/>
                  </a:lnTo>
                  <a:lnTo>
                    <a:pt x="499" y="164"/>
                  </a:lnTo>
                  <a:lnTo>
                    <a:pt x="499" y="164"/>
                  </a:lnTo>
                  <a:lnTo>
                    <a:pt x="482" y="161"/>
                  </a:lnTo>
                  <a:lnTo>
                    <a:pt x="466" y="157"/>
                  </a:lnTo>
                  <a:lnTo>
                    <a:pt x="452" y="152"/>
                  </a:lnTo>
                  <a:lnTo>
                    <a:pt x="439" y="144"/>
                  </a:lnTo>
                  <a:lnTo>
                    <a:pt x="426" y="136"/>
                  </a:lnTo>
                  <a:lnTo>
                    <a:pt x="415" y="126"/>
                  </a:lnTo>
                  <a:lnTo>
                    <a:pt x="406" y="116"/>
                  </a:lnTo>
                  <a:lnTo>
                    <a:pt x="399" y="103"/>
                  </a:lnTo>
                  <a:lnTo>
                    <a:pt x="227" y="0"/>
                  </a:lnTo>
                  <a:lnTo>
                    <a:pt x="120" y="133"/>
                  </a:lnTo>
                  <a:lnTo>
                    <a:pt x="120" y="133"/>
                  </a:lnTo>
                  <a:lnTo>
                    <a:pt x="121" y="149"/>
                  </a:lnTo>
                  <a:lnTo>
                    <a:pt x="121" y="160"/>
                  </a:lnTo>
                  <a:lnTo>
                    <a:pt x="120" y="172"/>
                  </a:lnTo>
                  <a:lnTo>
                    <a:pt x="118" y="184"/>
                  </a:lnTo>
                  <a:lnTo>
                    <a:pt x="116" y="199"/>
                  </a:lnTo>
                  <a:lnTo>
                    <a:pt x="112" y="214"/>
                  </a:lnTo>
                  <a:lnTo>
                    <a:pt x="107" y="230"/>
                  </a:lnTo>
                  <a:lnTo>
                    <a:pt x="100" y="248"/>
                  </a:lnTo>
                  <a:lnTo>
                    <a:pt x="91" y="266"/>
                  </a:lnTo>
                  <a:lnTo>
                    <a:pt x="82" y="286"/>
                  </a:lnTo>
                  <a:lnTo>
                    <a:pt x="70" y="306"/>
                  </a:lnTo>
                  <a:lnTo>
                    <a:pt x="56" y="327"/>
                  </a:lnTo>
                  <a:lnTo>
                    <a:pt x="40" y="348"/>
                  </a:lnTo>
                  <a:lnTo>
                    <a:pt x="21" y="371"/>
                  </a:lnTo>
                  <a:lnTo>
                    <a:pt x="0" y="393"/>
                  </a:lnTo>
                  <a:lnTo>
                    <a:pt x="0" y="393"/>
                  </a:lnTo>
                  <a:lnTo>
                    <a:pt x="4" y="405"/>
                  </a:lnTo>
                  <a:lnTo>
                    <a:pt x="9" y="416"/>
                  </a:lnTo>
                  <a:lnTo>
                    <a:pt x="16" y="429"/>
                  </a:lnTo>
                  <a:lnTo>
                    <a:pt x="23" y="442"/>
                  </a:lnTo>
                  <a:lnTo>
                    <a:pt x="41" y="472"/>
                  </a:lnTo>
                  <a:lnTo>
                    <a:pt x="63" y="504"/>
                  </a:lnTo>
                  <a:lnTo>
                    <a:pt x="88" y="539"/>
                  </a:lnTo>
                  <a:lnTo>
                    <a:pt x="116" y="575"/>
                  </a:lnTo>
                  <a:lnTo>
                    <a:pt x="147" y="613"/>
                  </a:lnTo>
                  <a:lnTo>
                    <a:pt x="179" y="650"/>
                  </a:lnTo>
                  <a:lnTo>
                    <a:pt x="211" y="688"/>
                  </a:lnTo>
                  <a:lnTo>
                    <a:pt x="246" y="727"/>
                  </a:lnTo>
                  <a:lnTo>
                    <a:pt x="315" y="803"/>
                  </a:lnTo>
                  <a:lnTo>
                    <a:pt x="382" y="873"/>
                  </a:lnTo>
                  <a:lnTo>
                    <a:pt x="443" y="935"/>
                  </a:lnTo>
                  <a:lnTo>
                    <a:pt x="443" y="935"/>
                  </a:lnTo>
                  <a:lnTo>
                    <a:pt x="487" y="908"/>
                  </a:lnTo>
                  <a:lnTo>
                    <a:pt x="536" y="878"/>
                  </a:lnTo>
                  <a:lnTo>
                    <a:pt x="560" y="865"/>
                  </a:lnTo>
                  <a:lnTo>
                    <a:pt x="581" y="853"/>
                  </a:lnTo>
                  <a:lnTo>
                    <a:pt x="600" y="845"/>
                  </a:lnTo>
                  <a:lnTo>
                    <a:pt x="613" y="840"/>
                  </a:lnTo>
                  <a:lnTo>
                    <a:pt x="613" y="840"/>
                  </a:lnTo>
                  <a:lnTo>
                    <a:pt x="646" y="834"/>
                  </a:lnTo>
                  <a:lnTo>
                    <a:pt x="703" y="824"/>
                  </a:lnTo>
                  <a:lnTo>
                    <a:pt x="856" y="799"/>
                  </a:lnTo>
                  <a:lnTo>
                    <a:pt x="936" y="787"/>
                  </a:lnTo>
                  <a:lnTo>
                    <a:pt x="1008" y="776"/>
                  </a:lnTo>
                  <a:lnTo>
                    <a:pt x="1065" y="769"/>
                  </a:lnTo>
                  <a:lnTo>
                    <a:pt x="1085" y="767"/>
                  </a:lnTo>
                  <a:lnTo>
                    <a:pt x="1099" y="767"/>
                  </a:lnTo>
                  <a:lnTo>
                    <a:pt x="1099" y="767"/>
                  </a:lnTo>
                  <a:lnTo>
                    <a:pt x="1104" y="766"/>
                  </a:lnTo>
                  <a:lnTo>
                    <a:pt x="1110" y="763"/>
                  </a:lnTo>
                  <a:lnTo>
                    <a:pt x="1117" y="758"/>
                  </a:lnTo>
                  <a:lnTo>
                    <a:pt x="1125" y="751"/>
                  </a:lnTo>
                  <a:lnTo>
                    <a:pt x="1134" y="742"/>
                  </a:lnTo>
                  <a:lnTo>
                    <a:pt x="1145" y="730"/>
                  </a:lnTo>
                  <a:lnTo>
                    <a:pt x="1166" y="702"/>
                  </a:lnTo>
                  <a:lnTo>
                    <a:pt x="1166" y="702"/>
                  </a:lnTo>
                  <a:lnTo>
                    <a:pt x="1189" y="673"/>
                  </a:lnTo>
                  <a:lnTo>
                    <a:pt x="1238" y="608"/>
                  </a:lnTo>
                  <a:lnTo>
                    <a:pt x="1266" y="574"/>
                  </a:lnTo>
                  <a:lnTo>
                    <a:pt x="1291" y="542"/>
                  </a:lnTo>
                  <a:lnTo>
                    <a:pt x="1314" y="516"/>
                  </a:lnTo>
                  <a:lnTo>
                    <a:pt x="1322" y="507"/>
                  </a:lnTo>
                  <a:lnTo>
                    <a:pt x="1328" y="501"/>
                  </a:lnTo>
                  <a:lnTo>
                    <a:pt x="1328" y="501"/>
                  </a:lnTo>
                  <a:lnTo>
                    <a:pt x="1343" y="484"/>
                  </a:lnTo>
                  <a:lnTo>
                    <a:pt x="1356" y="469"/>
                  </a:lnTo>
                  <a:lnTo>
                    <a:pt x="1366" y="456"/>
                  </a:lnTo>
                  <a:lnTo>
                    <a:pt x="1373" y="444"/>
                  </a:lnTo>
                  <a:lnTo>
                    <a:pt x="1373" y="444"/>
                  </a:lnTo>
                  <a:lnTo>
                    <a:pt x="1377" y="434"/>
                  </a:lnTo>
                  <a:lnTo>
                    <a:pt x="1381" y="421"/>
                  </a:lnTo>
                  <a:lnTo>
                    <a:pt x="1384" y="408"/>
                  </a:lnTo>
                  <a:lnTo>
                    <a:pt x="1386" y="392"/>
                  </a:lnTo>
                  <a:lnTo>
                    <a:pt x="1387" y="377"/>
                  </a:lnTo>
                  <a:lnTo>
                    <a:pt x="1386" y="362"/>
                  </a:lnTo>
                  <a:lnTo>
                    <a:pt x="1383" y="347"/>
                  </a:lnTo>
                  <a:lnTo>
                    <a:pt x="1382" y="341"/>
                  </a:lnTo>
                  <a:lnTo>
                    <a:pt x="1379" y="335"/>
                  </a:lnTo>
                  <a:lnTo>
                    <a:pt x="1379" y="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4" name="Freeform 68"/>
            <p:cNvSpPr>
              <a:spLocks noEditPoints="1"/>
            </p:cNvSpPr>
            <p:nvPr/>
          </p:nvSpPr>
          <p:spPr bwMode="auto">
            <a:xfrm>
              <a:off x="2546" y="1590"/>
              <a:ext cx="184" cy="210"/>
            </a:xfrm>
            <a:custGeom>
              <a:avLst/>
              <a:gdLst>
                <a:gd name="T0" fmla="*/ 546 w 552"/>
                <a:gd name="T1" fmla="*/ 469 h 630"/>
                <a:gd name="T2" fmla="*/ 552 w 552"/>
                <a:gd name="T3" fmla="*/ 165 h 630"/>
                <a:gd name="T4" fmla="*/ 267 w 552"/>
                <a:gd name="T5" fmla="*/ 0 h 630"/>
                <a:gd name="T6" fmla="*/ 6 w 552"/>
                <a:gd name="T7" fmla="*/ 160 h 630"/>
                <a:gd name="T8" fmla="*/ 0 w 552"/>
                <a:gd name="T9" fmla="*/ 465 h 630"/>
                <a:gd name="T10" fmla="*/ 285 w 552"/>
                <a:gd name="T11" fmla="*/ 630 h 630"/>
                <a:gd name="T12" fmla="*/ 546 w 552"/>
                <a:gd name="T13" fmla="*/ 469 h 630"/>
                <a:gd name="T14" fmla="*/ 134 w 552"/>
                <a:gd name="T15" fmla="*/ 392 h 630"/>
                <a:gd name="T16" fmla="*/ 138 w 552"/>
                <a:gd name="T17" fmla="*/ 237 h 630"/>
                <a:gd name="T18" fmla="*/ 273 w 552"/>
                <a:gd name="T19" fmla="*/ 152 h 630"/>
                <a:gd name="T20" fmla="*/ 418 w 552"/>
                <a:gd name="T21" fmla="*/ 237 h 630"/>
                <a:gd name="T22" fmla="*/ 414 w 552"/>
                <a:gd name="T23" fmla="*/ 391 h 630"/>
                <a:gd name="T24" fmla="*/ 281 w 552"/>
                <a:gd name="T25" fmla="*/ 476 h 630"/>
                <a:gd name="T26" fmla="*/ 134 w 552"/>
                <a:gd name="T27" fmla="*/ 392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630">
                  <a:moveTo>
                    <a:pt x="546" y="469"/>
                  </a:moveTo>
                  <a:lnTo>
                    <a:pt x="552" y="165"/>
                  </a:lnTo>
                  <a:lnTo>
                    <a:pt x="267" y="0"/>
                  </a:lnTo>
                  <a:lnTo>
                    <a:pt x="6" y="160"/>
                  </a:lnTo>
                  <a:lnTo>
                    <a:pt x="0" y="465"/>
                  </a:lnTo>
                  <a:lnTo>
                    <a:pt x="285" y="630"/>
                  </a:lnTo>
                  <a:lnTo>
                    <a:pt x="546" y="469"/>
                  </a:lnTo>
                  <a:close/>
                  <a:moveTo>
                    <a:pt x="134" y="392"/>
                  </a:moveTo>
                  <a:lnTo>
                    <a:pt x="138" y="237"/>
                  </a:lnTo>
                  <a:lnTo>
                    <a:pt x="273" y="152"/>
                  </a:lnTo>
                  <a:lnTo>
                    <a:pt x="418" y="237"/>
                  </a:lnTo>
                  <a:lnTo>
                    <a:pt x="414" y="391"/>
                  </a:lnTo>
                  <a:lnTo>
                    <a:pt x="281" y="476"/>
                  </a:lnTo>
                  <a:lnTo>
                    <a:pt x="134"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85" name="Freeform 69"/>
            <p:cNvSpPr>
              <a:spLocks/>
            </p:cNvSpPr>
            <p:nvPr/>
          </p:nvSpPr>
          <p:spPr bwMode="auto">
            <a:xfrm>
              <a:off x="2548" y="1567"/>
              <a:ext cx="401" cy="361"/>
            </a:xfrm>
            <a:custGeom>
              <a:avLst/>
              <a:gdLst>
                <a:gd name="T0" fmla="*/ 1100 w 1204"/>
                <a:gd name="T1" fmla="*/ 1073 h 1084"/>
                <a:gd name="T2" fmla="*/ 1104 w 1204"/>
                <a:gd name="T3" fmla="*/ 1056 h 1084"/>
                <a:gd name="T4" fmla="*/ 1112 w 1204"/>
                <a:gd name="T5" fmla="*/ 1018 h 1084"/>
                <a:gd name="T6" fmla="*/ 1134 w 1204"/>
                <a:gd name="T7" fmla="*/ 944 h 1084"/>
                <a:gd name="T8" fmla="*/ 1156 w 1204"/>
                <a:gd name="T9" fmla="*/ 877 h 1084"/>
                <a:gd name="T10" fmla="*/ 1069 w 1204"/>
                <a:gd name="T11" fmla="*/ 663 h 1084"/>
                <a:gd name="T12" fmla="*/ 1073 w 1204"/>
                <a:gd name="T13" fmla="*/ 643 h 1084"/>
                <a:gd name="T14" fmla="*/ 1079 w 1204"/>
                <a:gd name="T15" fmla="*/ 600 h 1084"/>
                <a:gd name="T16" fmla="*/ 1082 w 1204"/>
                <a:gd name="T17" fmla="*/ 558 h 1084"/>
                <a:gd name="T18" fmla="*/ 1082 w 1204"/>
                <a:gd name="T19" fmla="*/ 516 h 1084"/>
                <a:gd name="T20" fmla="*/ 1078 w 1204"/>
                <a:gd name="T21" fmla="*/ 474 h 1084"/>
                <a:gd name="T22" fmla="*/ 1072 w 1204"/>
                <a:gd name="T23" fmla="*/ 433 h 1084"/>
                <a:gd name="T24" fmla="*/ 1062 w 1204"/>
                <a:gd name="T25" fmla="*/ 392 h 1084"/>
                <a:gd name="T26" fmla="*/ 1049 w 1204"/>
                <a:gd name="T27" fmla="*/ 353 h 1084"/>
                <a:gd name="T28" fmla="*/ 1033 w 1204"/>
                <a:gd name="T29" fmla="*/ 316 h 1084"/>
                <a:gd name="T30" fmla="*/ 1014 w 1204"/>
                <a:gd name="T31" fmla="*/ 279 h 1084"/>
                <a:gd name="T32" fmla="*/ 993 w 1204"/>
                <a:gd name="T33" fmla="*/ 243 h 1084"/>
                <a:gd name="T34" fmla="*/ 968 w 1204"/>
                <a:gd name="T35" fmla="*/ 209 h 1084"/>
                <a:gd name="T36" fmla="*/ 942 w 1204"/>
                <a:gd name="T37" fmla="*/ 177 h 1084"/>
                <a:gd name="T38" fmla="*/ 913 w 1204"/>
                <a:gd name="T39" fmla="*/ 146 h 1084"/>
                <a:gd name="T40" fmla="*/ 881 w 1204"/>
                <a:gd name="T41" fmla="*/ 119 h 1084"/>
                <a:gd name="T42" fmla="*/ 846 w 1204"/>
                <a:gd name="T43" fmla="*/ 93 h 1084"/>
                <a:gd name="T44" fmla="*/ 811 w 1204"/>
                <a:gd name="T45" fmla="*/ 71 h 1084"/>
                <a:gd name="T46" fmla="*/ 783 w 1204"/>
                <a:gd name="T47" fmla="*/ 56 h 1084"/>
                <a:gd name="T48" fmla="*/ 726 w 1204"/>
                <a:gd name="T49" fmla="*/ 32 h 1084"/>
                <a:gd name="T50" fmla="*/ 666 w 1204"/>
                <a:gd name="T51" fmla="*/ 14 h 1084"/>
                <a:gd name="T52" fmla="*/ 605 w 1204"/>
                <a:gd name="T53" fmla="*/ 3 h 1084"/>
                <a:gd name="T54" fmla="*/ 542 w 1204"/>
                <a:gd name="T55" fmla="*/ 0 h 1084"/>
                <a:gd name="T56" fmla="*/ 480 w 1204"/>
                <a:gd name="T57" fmla="*/ 3 h 1084"/>
                <a:gd name="T58" fmla="*/ 418 w 1204"/>
                <a:gd name="T59" fmla="*/ 13 h 1084"/>
                <a:gd name="T60" fmla="*/ 358 w 1204"/>
                <a:gd name="T61" fmla="*/ 30 h 1084"/>
                <a:gd name="T62" fmla="*/ 605 w 1204"/>
                <a:gd name="T63" fmla="*/ 201 h 1084"/>
                <a:gd name="T64" fmla="*/ 595 w 1204"/>
                <a:gd name="T65" fmla="*/ 569 h 1084"/>
                <a:gd name="T66" fmla="*/ 0 w 1204"/>
                <a:gd name="T67" fmla="*/ 603 h 1084"/>
                <a:gd name="T68" fmla="*/ 4 w 1204"/>
                <a:gd name="T69" fmla="*/ 635 h 1084"/>
                <a:gd name="T70" fmla="*/ 20 w 1204"/>
                <a:gd name="T71" fmla="*/ 698 h 1084"/>
                <a:gd name="T72" fmla="*/ 41 w 1204"/>
                <a:gd name="T73" fmla="*/ 757 h 1084"/>
                <a:gd name="T74" fmla="*/ 69 w 1204"/>
                <a:gd name="T75" fmla="*/ 813 h 1084"/>
                <a:gd name="T76" fmla="*/ 104 w 1204"/>
                <a:gd name="T77" fmla="*/ 866 h 1084"/>
                <a:gd name="T78" fmla="*/ 144 w 1204"/>
                <a:gd name="T79" fmla="*/ 914 h 1084"/>
                <a:gd name="T80" fmla="*/ 190 w 1204"/>
                <a:gd name="T81" fmla="*/ 957 h 1084"/>
                <a:gd name="T82" fmla="*/ 241 w 1204"/>
                <a:gd name="T83" fmla="*/ 996 h 1084"/>
                <a:gd name="T84" fmla="*/ 268 w 1204"/>
                <a:gd name="T85" fmla="*/ 1012 h 1084"/>
                <a:gd name="T86" fmla="*/ 331 w 1204"/>
                <a:gd name="T87" fmla="*/ 1043 h 1084"/>
                <a:gd name="T88" fmla="*/ 399 w 1204"/>
                <a:gd name="T89" fmla="*/ 1065 h 1084"/>
                <a:gd name="T90" fmla="*/ 468 w 1204"/>
                <a:gd name="T91" fmla="*/ 1080 h 1084"/>
                <a:gd name="T92" fmla="*/ 539 w 1204"/>
                <a:gd name="T93" fmla="*/ 1084 h 1084"/>
                <a:gd name="T94" fmla="*/ 563 w 1204"/>
                <a:gd name="T95" fmla="*/ 1084 h 1084"/>
                <a:gd name="T96" fmla="*/ 609 w 1204"/>
                <a:gd name="T97" fmla="*/ 1080 h 1084"/>
                <a:gd name="T98" fmla="*/ 655 w 1204"/>
                <a:gd name="T99" fmla="*/ 1072 h 1084"/>
                <a:gd name="T100" fmla="*/ 700 w 1204"/>
                <a:gd name="T101" fmla="*/ 1060 h 1084"/>
                <a:gd name="T102" fmla="*/ 744 w 1204"/>
                <a:gd name="T103" fmla="*/ 1045 h 1084"/>
                <a:gd name="T104" fmla="*/ 786 w 1204"/>
                <a:gd name="T105" fmla="*/ 1025 h 1084"/>
                <a:gd name="T106" fmla="*/ 826 w 1204"/>
                <a:gd name="T107" fmla="*/ 1003 h 1084"/>
                <a:gd name="T108" fmla="*/ 865 w 1204"/>
                <a:gd name="T109" fmla="*/ 977 h 1084"/>
                <a:gd name="T110" fmla="*/ 899 w 1204"/>
                <a:gd name="T111" fmla="*/ 95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4" h="1084">
                  <a:moveTo>
                    <a:pt x="899" y="950"/>
                  </a:moveTo>
                  <a:lnTo>
                    <a:pt x="1100" y="1073"/>
                  </a:lnTo>
                  <a:lnTo>
                    <a:pt x="1100" y="1073"/>
                  </a:lnTo>
                  <a:lnTo>
                    <a:pt x="1104" y="1056"/>
                  </a:lnTo>
                  <a:lnTo>
                    <a:pt x="1107" y="1039"/>
                  </a:lnTo>
                  <a:lnTo>
                    <a:pt x="1112" y="1018"/>
                  </a:lnTo>
                  <a:lnTo>
                    <a:pt x="1118" y="996"/>
                  </a:lnTo>
                  <a:lnTo>
                    <a:pt x="1134" y="944"/>
                  </a:lnTo>
                  <a:lnTo>
                    <a:pt x="1155" y="881"/>
                  </a:lnTo>
                  <a:lnTo>
                    <a:pt x="1156" y="877"/>
                  </a:lnTo>
                  <a:lnTo>
                    <a:pt x="1204" y="745"/>
                  </a:lnTo>
                  <a:lnTo>
                    <a:pt x="1069" y="663"/>
                  </a:lnTo>
                  <a:lnTo>
                    <a:pt x="1073" y="643"/>
                  </a:lnTo>
                  <a:lnTo>
                    <a:pt x="1073" y="643"/>
                  </a:lnTo>
                  <a:lnTo>
                    <a:pt x="1077" y="622"/>
                  </a:lnTo>
                  <a:lnTo>
                    <a:pt x="1079" y="600"/>
                  </a:lnTo>
                  <a:lnTo>
                    <a:pt x="1081" y="579"/>
                  </a:lnTo>
                  <a:lnTo>
                    <a:pt x="1082" y="558"/>
                  </a:lnTo>
                  <a:lnTo>
                    <a:pt x="1082" y="537"/>
                  </a:lnTo>
                  <a:lnTo>
                    <a:pt x="1082" y="516"/>
                  </a:lnTo>
                  <a:lnTo>
                    <a:pt x="1080" y="495"/>
                  </a:lnTo>
                  <a:lnTo>
                    <a:pt x="1078" y="474"/>
                  </a:lnTo>
                  <a:lnTo>
                    <a:pt x="1075" y="454"/>
                  </a:lnTo>
                  <a:lnTo>
                    <a:pt x="1072" y="433"/>
                  </a:lnTo>
                  <a:lnTo>
                    <a:pt x="1067" y="413"/>
                  </a:lnTo>
                  <a:lnTo>
                    <a:pt x="1062" y="392"/>
                  </a:lnTo>
                  <a:lnTo>
                    <a:pt x="1055" y="373"/>
                  </a:lnTo>
                  <a:lnTo>
                    <a:pt x="1049" y="353"/>
                  </a:lnTo>
                  <a:lnTo>
                    <a:pt x="1041" y="334"/>
                  </a:lnTo>
                  <a:lnTo>
                    <a:pt x="1033" y="316"/>
                  </a:lnTo>
                  <a:lnTo>
                    <a:pt x="1024" y="296"/>
                  </a:lnTo>
                  <a:lnTo>
                    <a:pt x="1014" y="279"/>
                  </a:lnTo>
                  <a:lnTo>
                    <a:pt x="1004" y="260"/>
                  </a:lnTo>
                  <a:lnTo>
                    <a:pt x="993" y="243"/>
                  </a:lnTo>
                  <a:lnTo>
                    <a:pt x="982" y="225"/>
                  </a:lnTo>
                  <a:lnTo>
                    <a:pt x="968" y="209"/>
                  </a:lnTo>
                  <a:lnTo>
                    <a:pt x="956" y="193"/>
                  </a:lnTo>
                  <a:lnTo>
                    <a:pt x="942" y="177"/>
                  </a:lnTo>
                  <a:lnTo>
                    <a:pt x="927" y="162"/>
                  </a:lnTo>
                  <a:lnTo>
                    <a:pt x="913" y="146"/>
                  </a:lnTo>
                  <a:lnTo>
                    <a:pt x="898" y="133"/>
                  </a:lnTo>
                  <a:lnTo>
                    <a:pt x="881" y="119"/>
                  </a:lnTo>
                  <a:lnTo>
                    <a:pt x="864" y="107"/>
                  </a:lnTo>
                  <a:lnTo>
                    <a:pt x="846" y="93"/>
                  </a:lnTo>
                  <a:lnTo>
                    <a:pt x="829" y="82"/>
                  </a:lnTo>
                  <a:lnTo>
                    <a:pt x="811" y="71"/>
                  </a:lnTo>
                  <a:lnTo>
                    <a:pt x="811" y="71"/>
                  </a:lnTo>
                  <a:lnTo>
                    <a:pt x="783" y="56"/>
                  </a:lnTo>
                  <a:lnTo>
                    <a:pt x="754" y="43"/>
                  </a:lnTo>
                  <a:lnTo>
                    <a:pt x="726" y="32"/>
                  </a:lnTo>
                  <a:lnTo>
                    <a:pt x="696" y="22"/>
                  </a:lnTo>
                  <a:lnTo>
                    <a:pt x="666" y="14"/>
                  </a:lnTo>
                  <a:lnTo>
                    <a:pt x="635" y="8"/>
                  </a:lnTo>
                  <a:lnTo>
                    <a:pt x="605" y="3"/>
                  </a:lnTo>
                  <a:lnTo>
                    <a:pt x="574" y="1"/>
                  </a:lnTo>
                  <a:lnTo>
                    <a:pt x="542" y="0"/>
                  </a:lnTo>
                  <a:lnTo>
                    <a:pt x="511" y="0"/>
                  </a:lnTo>
                  <a:lnTo>
                    <a:pt x="480" y="3"/>
                  </a:lnTo>
                  <a:lnTo>
                    <a:pt x="449" y="7"/>
                  </a:lnTo>
                  <a:lnTo>
                    <a:pt x="418" y="13"/>
                  </a:lnTo>
                  <a:lnTo>
                    <a:pt x="388" y="20"/>
                  </a:lnTo>
                  <a:lnTo>
                    <a:pt x="358" y="30"/>
                  </a:lnTo>
                  <a:lnTo>
                    <a:pt x="329" y="41"/>
                  </a:lnTo>
                  <a:lnTo>
                    <a:pt x="605" y="201"/>
                  </a:lnTo>
                  <a:lnTo>
                    <a:pt x="605" y="203"/>
                  </a:lnTo>
                  <a:lnTo>
                    <a:pt x="595" y="569"/>
                  </a:lnTo>
                  <a:lnTo>
                    <a:pt x="280" y="765"/>
                  </a:lnTo>
                  <a:lnTo>
                    <a:pt x="0" y="603"/>
                  </a:lnTo>
                  <a:lnTo>
                    <a:pt x="0" y="603"/>
                  </a:lnTo>
                  <a:lnTo>
                    <a:pt x="4" y="635"/>
                  </a:lnTo>
                  <a:lnTo>
                    <a:pt x="11" y="667"/>
                  </a:lnTo>
                  <a:lnTo>
                    <a:pt x="20" y="698"/>
                  </a:lnTo>
                  <a:lnTo>
                    <a:pt x="29" y="727"/>
                  </a:lnTo>
                  <a:lnTo>
                    <a:pt x="41" y="757"/>
                  </a:lnTo>
                  <a:lnTo>
                    <a:pt x="55" y="786"/>
                  </a:lnTo>
                  <a:lnTo>
                    <a:pt x="69" y="813"/>
                  </a:lnTo>
                  <a:lnTo>
                    <a:pt x="86" y="840"/>
                  </a:lnTo>
                  <a:lnTo>
                    <a:pt x="104" y="866"/>
                  </a:lnTo>
                  <a:lnTo>
                    <a:pt x="123" y="890"/>
                  </a:lnTo>
                  <a:lnTo>
                    <a:pt x="144" y="914"/>
                  </a:lnTo>
                  <a:lnTo>
                    <a:pt x="166" y="936"/>
                  </a:lnTo>
                  <a:lnTo>
                    <a:pt x="190" y="957"/>
                  </a:lnTo>
                  <a:lnTo>
                    <a:pt x="214" y="977"/>
                  </a:lnTo>
                  <a:lnTo>
                    <a:pt x="241" y="996"/>
                  </a:lnTo>
                  <a:lnTo>
                    <a:pt x="268" y="1012"/>
                  </a:lnTo>
                  <a:lnTo>
                    <a:pt x="268" y="1012"/>
                  </a:lnTo>
                  <a:lnTo>
                    <a:pt x="299" y="1029"/>
                  </a:lnTo>
                  <a:lnTo>
                    <a:pt x="331" y="1043"/>
                  </a:lnTo>
                  <a:lnTo>
                    <a:pt x="365" y="1055"/>
                  </a:lnTo>
                  <a:lnTo>
                    <a:pt x="399" y="1065"/>
                  </a:lnTo>
                  <a:lnTo>
                    <a:pt x="433" y="1074"/>
                  </a:lnTo>
                  <a:lnTo>
                    <a:pt x="468" y="1080"/>
                  </a:lnTo>
                  <a:lnTo>
                    <a:pt x="503" y="1083"/>
                  </a:lnTo>
                  <a:lnTo>
                    <a:pt x="539" y="1084"/>
                  </a:lnTo>
                  <a:lnTo>
                    <a:pt x="539" y="1084"/>
                  </a:lnTo>
                  <a:lnTo>
                    <a:pt x="563" y="1084"/>
                  </a:lnTo>
                  <a:lnTo>
                    <a:pt x="586" y="1082"/>
                  </a:lnTo>
                  <a:lnTo>
                    <a:pt x="609" y="1080"/>
                  </a:lnTo>
                  <a:lnTo>
                    <a:pt x="632" y="1076"/>
                  </a:lnTo>
                  <a:lnTo>
                    <a:pt x="655" y="1072"/>
                  </a:lnTo>
                  <a:lnTo>
                    <a:pt x="677" y="1066"/>
                  </a:lnTo>
                  <a:lnTo>
                    <a:pt x="700" y="1060"/>
                  </a:lnTo>
                  <a:lnTo>
                    <a:pt x="721" y="1053"/>
                  </a:lnTo>
                  <a:lnTo>
                    <a:pt x="744" y="1045"/>
                  </a:lnTo>
                  <a:lnTo>
                    <a:pt x="764" y="1036"/>
                  </a:lnTo>
                  <a:lnTo>
                    <a:pt x="786" y="1025"/>
                  </a:lnTo>
                  <a:lnTo>
                    <a:pt x="806" y="1015"/>
                  </a:lnTo>
                  <a:lnTo>
                    <a:pt x="826" y="1003"/>
                  </a:lnTo>
                  <a:lnTo>
                    <a:pt x="845" y="991"/>
                  </a:lnTo>
                  <a:lnTo>
                    <a:pt x="865" y="977"/>
                  </a:lnTo>
                  <a:lnTo>
                    <a:pt x="883" y="963"/>
                  </a:lnTo>
                  <a:lnTo>
                    <a:pt x="899" y="9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92" name="Group 42"/>
          <p:cNvGrpSpPr>
            <a:grpSpLocks noChangeAspect="1"/>
          </p:cNvGrpSpPr>
          <p:nvPr/>
        </p:nvGrpSpPr>
        <p:grpSpPr bwMode="auto">
          <a:xfrm>
            <a:off x="7899793" y="3949816"/>
            <a:ext cx="332613" cy="360000"/>
            <a:chOff x="4331" y="119"/>
            <a:chExt cx="1089" cy="1088"/>
          </a:xfrm>
          <a:effectLst>
            <a:outerShdw blurRad="63500" sx="101000" sy="101000" algn="ctr" rotWithShape="0">
              <a:prstClr val="black">
                <a:alpha val="40000"/>
              </a:prstClr>
            </a:outerShdw>
          </a:effectLst>
        </p:grpSpPr>
        <p:sp>
          <p:nvSpPr>
            <p:cNvPr id="93" name="Freeform 43"/>
            <p:cNvSpPr>
              <a:spLocks/>
            </p:cNvSpPr>
            <p:nvPr/>
          </p:nvSpPr>
          <p:spPr bwMode="auto">
            <a:xfrm>
              <a:off x="4331" y="119"/>
              <a:ext cx="1089" cy="1088"/>
            </a:xfrm>
            <a:custGeom>
              <a:avLst/>
              <a:gdLst>
                <a:gd name="T0" fmla="*/ 1508 w 3267"/>
                <a:gd name="T1" fmla="*/ 3259 h 3264"/>
                <a:gd name="T2" fmla="*/ 1305 w 3267"/>
                <a:gd name="T3" fmla="*/ 3231 h 3264"/>
                <a:gd name="T4" fmla="*/ 1110 w 3267"/>
                <a:gd name="T5" fmla="*/ 3178 h 3264"/>
                <a:gd name="T6" fmla="*/ 925 w 3267"/>
                <a:gd name="T7" fmla="*/ 3102 h 3264"/>
                <a:gd name="T8" fmla="*/ 753 w 3267"/>
                <a:gd name="T9" fmla="*/ 3007 h 3264"/>
                <a:gd name="T10" fmla="*/ 595 w 3267"/>
                <a:gd name="T11" fmla="*/ 2891 h 3264"/>
                <a:gd name="T12" fmla="*/ 451 w 3267"/>
                <a:gd name="T13" fmla="*/ 2757 h 3264"/>
                <a:gd name="T14" fmla="*/ 325 w 3267"/>
                <a:gd name="T15" fmla="*/ 2608 h 3264"/>
                <a:gd name="T16" fmla="*/ 216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4 h 3264"/>
                <a:gd name="T30" fmla="*/ 86 w 3267"/>
                <a:gd name="T31" fmla="*/ 1109 h 3264"/>
                <a:gd name="T32" fmla="*/ 162 w 3267"/>
                <a:gd name="T33" fmla="*/ 925 h 3264"/>
                <a:gd name="T34" fmla="*/ 258 w 3267"/>
                <a:gd name="T35" fmla="*/ 753 h 3264"/>
                <a:gd name="T36" fmla="*/ 373 w 3267"/>
                <a:gd name="T37" fmla="*/ 594 h 3264"/>
                <a:gd name="T38" fmla="*/ 507 w 3267"/>
                <a:gd name="T39" fmla="*/ 451 h 3264"/>
                <a:gd name="T40" fmla="*/ 656 w 3267"/>
                <a:gd name="T41" fmla="*/ 324 h 3264"/>
                <a:gd name="T42" fmla="*/ 821 w 3267"/>
                <a:gd name="T43" fmla="*/ 216 h 3264"/>
                <a:gd name="T44" fmla="*/ 998 w 3267"/>
                <a:gd name="T45" fmla="*/ 129 h 3264"/>
                <a:gd name="T46" fmla="*/ 1186 w 3267"/>
                <a:gd name="T47" fmla="*/ 62 h 3264"/>
                <a:gd name="T48" fmla="*/ 1385 w 3267"/>
                <a:gd name="T49" fmla="*/ 19 h 3264"/>
                <a:gd name="T50" fmla="*/ 1591 w 3267"/>
                <a:gd name="T51" fmla="*/ 1 h 3264"/>
                <a:gd name="T52" fmla="*/ 1759 w 3267"/>
                <a:gd name="T53" fmla="*/ 5 h 3264"/>
                <a:gd name="T54" fmla="*/ 1962 w 3267"/>
                <a:gd name="T55" fmla="*/ 33 h 3264"/>
                <a:gd name="T56" fmla="*/ 2157 w 3267"/>
                <a:gd name="T57" fmla="*/ 85 h 3264"/>
                <a:gd name="T58" fmla="*/ 2340 w 3267"/>
                <a:gd name="T59" fmla="*/ 162 h 3264"/>
                <a:gd name="T60" fmla="*/ 2513 w 3267"/>
                <a:gd name="T61" fmla="*/ 257 h 3264"/>
                <a:gd name="T62" fmla="*/ 2671 w 3267"/>
                <a:gd name="T63" fmla="*/ 373 h 3264"/>
                <a:gd name="T64" fmla="*/ 2816 w 3267"/>
                <a:gd name="T65" fmla="*/ 507 h 3264"/>
                <a:gd name="T66" fmla="*/ 2942 w 3267"/>
                <a:gd name="T67" fmla="*/ 656 h 3264"/>
                <a:gd name="T68" fmla="*/ 3051 w 3267"/>
                <a:gd name="T69" fmla="*/ 821 h 3264"/>
                <a:gd name="T70" fmla="*/ 3138 w 3267"/>
                <a:gd name="T71" fmla="*/ 998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0 h 3264"/>
                <a:gd name="T82" fmla="*/ 3180 w 3267"/>
                <a:gd name="T83" fmla="*/ 2155 h 3264"/>
                <a:gd name="T84" fmla="*/ 3105 w 3267"/>
                <a:gd name="T85" fmla="*/ 2338 h 3264"/>
                <a:gd name="T86" fmla="*/ 3009 w 3267"/>
                <a:gd name="T87" fmla="*/ 2511 h 3264"/>
                <a:gd name="T88" fmla="*/ 2893 w 3267"/>
                <a:gd name="T89" fmla="*/ 2670 h 3264"/>
                <a:gd name="T90" fmla="*/ 2760 w 3267"/>
                <a:gd name="T91" fmla="*/ 2813 h 3264"/>
                <a:gd name="T92" fmla="*/ 2611 w 3267"/>
                <a:gd name="T93" fmla="*/ 2940 h 3264"/>
                <a:gd name="T94" fmla="*/ 2446 w 3267"/>
                <a:gd name="T95" fmla="*/ 3048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7" y="3256"/>
                  </a:lnTo>
                  <a:lnTo>
                    <a:pt x="1425" y="3251"/>
                  </a:lnTo>
                  <a:lnTo>
                    <a:pt x="1385" y="3245"/>
                  </a:lnTo>
                  <a:lnTo>
                    <a:pt x="1345" y="3238"/>
                  </a:lnTo>
                  <a:lnTo>
                    <a:pt x="1305" y="3231"/>
                  </a:lnTo>
                  <a:lnTo>
                    <a:pt x="1265" y="3222"/>
                  </a:lnTo>
                  <a:lnTo>
                    <a:pt x="1225" y="3213"/>
                  </a:lnTo>
                  <a:lnTo>
                    <a:pt x="1186" y="3202"/>
                  </a:lnTo>
                  <a:lnTo>
                    <a:pt x="1148" y="3191"/>
                  </a:lnTo>
                  <a:lnTo>
                    <a:pt x="1110" y="3178"/>
                  </a:lnTo>
                  <a:lnTo>
                    <a:pt x="1072" y="3165"/>
                  </a:lnTo>
                  <a:lnTo>
                    <a:pt x="1035" y="3151"/>
                  </a:lnTo>
                  <a:lnTo>
                    <a:pt x="998" y="3135"/>
                  </a:lnTo>
                  <a:lnTo>
                    <a:pt x="962" y="3120"/>
                  </a:lnTo>
                  <a:lnTo>
                    <a:pt x="925" y="3102"/>
                  </a:lnTo>
                  <a:lnTo>
                    <a:pt x="890" y="3085"/>
                  </a:lnTo>
                  <a:lnTo>
                    <a:pt x="855" y="3066"/>
                  </a:lnTo>
                  <a:lnTo>
                    <a:pt x="821" y="3048"/>
                  </a:lnTo>
                  <a:lnTo>
                    <a:pt x="787" y="3027"/>
                  </a:lnTo>
                  <a:lnTo>
                    <a:pt x="753" y="3007"/>
                  </a:lnTo>
                  <a:lnTo>
                    <a:pt x="720" y="2985"/>
                  </a:lnTo>
                  <a:lnTo>
                    <a:pt x="688" y="2962"/>
                  </a:lnTo>
                  <a:lnTo>
                    <a:pt x="656" y="2940"/>
                  </a:lnTo>
                  <a:lnTo>
                    <a:pt x="626" y="2915"/>
                  </a:lnTo>
                  <a:lnTo>
                    <a:pt x="595" y="2891"/>
                  </a:lnTo>
                  <a:lnTo>
                    <a:pt x="565" y="2866"/>
                  </a:lnTo>
                  <a:lnTo>
                    <a:pt x="536" y="2840"/>
                  </a:lnTo>
                  <a:lnTo>
                    <a:pt x="507" y="2813"/>
                  </a:lnTo>
                  <a:lnTo>
                    <a:pt x="479" y="2785"/>
                  </a:lnTo>
                  <a:lnTo>
                    <a:pt x="451" y="2757"/>
                  </a:lnTo>
                  <a:lnTo>
                    <a:pt x="425" y="2729"/>
                  </a:lnTo>
                  <a:lnTo>
                    <a:pt x="399" y="2700"/>
                  </a:lnTo>
                  <a:lnTo>
                    <a:pt x="373" y="2670"/>
                  </a:lnTo>
                  <a:lnTo>
                    <a:pt x="348" y="2639"/>
                  </a:lnTo>
                  <a:lnTo>
                    <a:pt x="325" y="2608"/>
                  </a:lnTo>
                  <a:lnTo>
                    <a:pt x="302" y="2576"/>
                  </a:lnTo>
                  <a:lnTo>
                    <a:pt x="279" y="2543"/>
                  </a:lnTo>
                  <a:lnTo>
                    <a:pt x="258" y="2511"/>
                  </a:lnTo>
                  <a:lnTo>
                    <a:pt x="237" y="2477"/>
                  </a:lnTo>
                  <a:lnTo>
                    <a:pt x="216" y="2443"/>
                  </a:lnTo>
                  <a:lnTo>
                    <a:pt x="198" y="2409"/>
                  </a:lnTo>
                  <a:lnTo>
                    <a:pt x="179" y="2374"/>
                  </a:lnTo>
                  <a:lnTo>
                    <a:pt x="162" y="2338"/>
                  </a:lnTo>
                  <a:lnTo>
                    <a:pt x="144" y="2303"/>
                  </a:lnTo>
                  <a:lnTo>
                    <a:pt x="129" y="2266"/>
                  </a:lnTo>
                  <a:lnTo>
                    <a:pt x="113" y="2230"/>
                  </a:lnTo>
                  <a:lnTo>
                    <a:pt x="99" y="2192"/>
                  </a:lnTo>
                  <a:lnTo>
                    <a:pt x="86" y="2155"/>
                  </a:lnTo>
                  <a:lnTo>
                    <a:pt x="73" y="2117"/>
                  </a:lnTo>
                  <a:lnTo>
                    <a:pt x="62" y="2078"/>
                  </a:lnTo>
                  <a:lnTo>
                    <a:pt x="52" y="2040"/>
                  </a:lnTo>
                  <a:lnTo>
                    <a:pt x="42" y="2000"/>
                  </a:lnTo>
                  <a:lnTo>
                    <a:pt x="33" y="1960"/>
                  </a:lnTo>
                  <a:lnTo>
                    <a:pt x="26" y="1920"/>
                  </a:lnTo>
                  <a:lnTo>
                    <a:pt x="19" y="1880"/>
                  </a:lnTo>
                  <a:lnTo>
                    <a:pt x="13" y="1840"/>
                  </a:lnTo>
                  <a:lnTo>
                    <a:pt x="8" y="1799"/>
                  </a:lnTo>
                  <a:lnTo>
                    <a:pt x="5" y="1758"/>
                  </a:lnTo>
                  <a:lnTo>
                    <a:pt x="2" y="1715"/>
                  </a:lnTo>
                  <a:lnTo>
                    <a:pt x="1" y="1674"/>
                  </a:lnTo>
                  <a:lnTo>
                    <a:pt x="0" y="1632"/>
                  </a:lnTo>
                  <a:lnTo>
                    <a:pt x="0" y="1632"/>
                  </a:lnTo>
                  <a:lnTo>
                    <a:pt x="1" y="1590"/>
                  </a:lnTo>
                  <a:lnTo>
                    <a:pt x="2" y="1548"/>
                  </a:lnTo>
                  <a:lnTo>
                    <a:pt x="5" y="1506"/>
                  </a:lnTo>
                  <a:lnTo>
                    <a:pt x="8" y="1465"/>
                  </a:lnTo>
                  <a:lnTo>
                    <a:pt x="13" y="1424"/>
                  </a:lnTo>
                  <a:lnTo>
                    <a:pt x="19" y="1384"/>
                  </a:lnTo>
                  <a:lnTo>
                    <a:pt x="26" y="1344"/>
                  </a:lnTo>
                  <a:lnTo>
                    <a:pt x="33" y="1304"/>
                  </a:lnTo>
                  <a:lnTo>
                    <a:pt x="42" y="1263"/>
                  </a:lnTo>
                  <a:lnTo>
                    <a:pt x="52" y="1224"/>
                  </a:lnTo>
                  <a:lnTo>
                    <a:pt x="62" y="1186"/>
                  </a:lnTo>
                  <a:lnTo>
                    <a:pt x="73" y="1147"/>
                  </a:lnTo>
                  <a:lnTo>
                    <a:pt x="86" y="1109"/>
                  </a:lnTo>
                  <a:lnTo>
                    <a:pt x="99" y="1072"/>
                  </a:lnTo>
                  <a:lnTo>
                    <a:pt x="113" y="1034"/>
                  </a:lnTo>
                  <a:lnTo>
                    <a:pt x="129" y="998"/>
                  </a:lnTo>
                  <a:lnTo>
                    <a:pt x="144" y="961"/>
                  </a:lnTo>
                  <a:lnTo>
                    <a:pt x="162" y="925"/>
                  </a:lnTo>
                  <a:lnTo>
                    <a:pt x="179" y="890"/>
                  </a:lnTo>
                  <a:lnTo>
                    <a:pt x="198" y="855"/>
                  </a:lnTo>
                  <a:lnTo>
                    <a:pt x="216" y="821"/>
                  </a:lnTo>
                  <a:lnTo>
                    <a:pt x="237" y="787"/>
                  </a:lnTo>
                  <a:lnTo>
                    <a:pt x="258" y="753"/>
                  </a:lnTo>
                  <a:lnTo>
                    <a:pt x="279" y="720"/>
                  </a:lnTo>
                  <a:lnTo>
                    <a:pt x="302" y="688"/>
                  </a:lnTo>
                  <a:lnTo>
                    <a:pt x="325" y="656"/>
                  </a:lnTo>
                  <a:lnTo>
                    <a:pt x="348" y="625"/>
                  </a:lnTo>
                  <a:lnTo>
                    <a:pt x="373" y="594"/>
                  </a:lnTo>
                  <a:lnTo>
                    <a:pt x="399" y="564"/>
                  </a:lnTo>
                  <a:lnTo>
                    <a:pt x="425" y="535"/>
                  </a:lnTo>
                  <a:lnTo>
                    <a:pt x="451" y="507"/>
                  </a:lnTo>
                  <a:lnTo>
                    <a:pt x="479" y="479"/>
                  </a:lnTo>
                  <a:lnTo>
                    <a:pt x="507" y="451"/>
                  </a:lnTo>
                  <a:lnTo>
                    <a:pt x="536" y="424"/>
                  </a:lnTo>
                  <a:lnTo>
                    <a:pt x="565" y="398"/>
                  </a:lnTo>
                  <a:lnTo>
                    <a:pt x="595" y="373"/>
                  </a:lnTo>
                  <a:lnTo>
                    <a:pt x="626" y="348"/>
                  </a:lnTo>
                  <a:lnTo>
                    <a:pt x="656" y="324"/>
                  </a:lnTo>
                  <a:lnTo>
                    <a:pt x="688" y="302"/>
                  </a:lnTo>
                  <a:lnTo>
                    <a:pt x="720" y="279"/>
                  </a:lnTo>
                  <a:lnTo>
                    <a:pt x="753" y="257"/>
                  </a:lnTo>
                  <a:lnTo>
                    <a:pt x="787" y="237"/>
                  </a:lnTo>
                  <a:lnTo>
                    <a:pt x="821" y="216"/>
                  </a:lnTo>
                  <a:lnTo>
                    <a:pt x="855" y="198"/>
                  </a:lnTo>
                  <a:lnTo>
                    <a:pt x="890" y="179"/>
                  </a:lnTo>
                  <a:lnTo>
                    <a:pt x="925" y="162"/>
                  </a:lnTo>
                  <a:lnTo>
                    <a:pt x="962" y="144"/>
                  </a:lnTo>
                  <a:lnTo>
                    <a:pt x="998" y="129"/>
                  </a:lnTo>
                  <a:lnTo>
                    <a:pt x="1035" y="113"/>
                  </a:lnTo>
                  <a:lnTo>
                    <a:pt x="1072" y="99"/>
                  </a:lnTo>
                  <a:lnTo>
                    <a:pt x="1110" y="85"/>
                  </a:lnTo>
                  <a:lnTo>
                    <a:pt x="1148" y="73"/>
                  </a:lnTo>
                  <a:lnTo>
                    <a:pt x="1186" y="62"/>
                  </a:lnTo>
                  <a:lnTo>
                    <a:pt x="1225" y="51"/>
                  </a:lnTo>
                  <a:lnTo>
                    <a:pt x="1265" y="42"/>
                  </a:lnTo>
                  <a:lnTo>
                    <a:pt x="1305" y="33"/>
                  </a:lnTo>
                  <a:lnTo>
                    <a:pt x="1345" y="26"/>
                  </a:lnTo>
                  <a:lnTo>
                    <a:pt x="1385" y="19"/>
                  </a:lnTo>
                  <a:lnTo>
                    <a:pt x="1425" y="13"/>
                  </a:lnTo>
                  <a:lnTo>
                    <a:pt x="1467" y="8"/>
                  </a:lnTo>
                  <a:lnTo>
                    <a:pt x="1508" y="5"/>
                  </a:lnTo>
                  <a:lnTo>
                    <a:pt x="1549" y="2"/>
                  </a:lnTo>
                  <a:lnTo>
                    <a:pt x="1591" y="1"/>
                  </a:lnTo>
                  <a:lnTo>
                    <a:pt x="1634" y="0"/>
                  </a:lnTo>
                  <a:lnTo>
                    <a:pt x="1634" y="0"/>
                  </a:lnTo>
                  <a:lnTo>
                    <a:pt x="1676" y="1"/>
                  </a:lnTo>
                  <a:lnTo>
                    <a:pt x="1717" y="2"/>
                  </a:lnTo>
                  <a:lnTo>
                    <a:pt x="1759" y="5"/>
                  </a:lnTo>
                  <a:lnTo>
                    <a:pt x="1800" y="8"/>
                  </a:lnTo>
                  <a:lnTo>
                    <a:pt x="1841" y="13"/>
                  </a:lnTo>
                  <a:lnTo>
                    <a:pt x="1882" y="19"/>
                  </a:lnTo>
                  <a:lnTo>
                    <a:pt x="1922" y="26"/>
                  </a:lnTo>
                  <a:lnTo>
                    <a:pt x="1962" y="33"/>
                  </a:lnTo>
                  <a:lnTo>
                    <a:pt x="2001" y="42"/>
                  </a:lnTo>
                  <a:lnTo>
                    <a:pt x="2041" y="51"/>
                  </a:lnTo>
                  <a:lnTo>
                    <a:pt x="2080" y="62"/>
                  </a:lnTo>
                  <a:lnTo>
                    <a:pt x="2119" y="73"/>
                  </a:lnTo>
                  <a:lnTo>
                    <a:pt x="2157" y="85"/>
                  </a:lnTo>
                  <a:lnTo>
                    <a:pt x="2194" y="99"/>
                  </a:lnTo>
                  <a:lnTo>
                    <a:pt x="2231" y="113"/>
                  </a:lnTo>
                  <a:lnTo>
                    <a:pt x="2268" y="129"/>
                  </a:lnTo>
                  <a:lnTo>
                    <a:pt x="2304" y="144"/>
                  </a:lnTo>
                  <a:lnTo>
                    <a:pt x="2340" y="162"/>
                  </a:lnTo>
                  <a:lnTo>
                    <a:pt x="2377" y="179"/>
                  </a:lnTo>
                  <a:lnTo>
                    <a:pt x="2412" y="198"/>
                  </a:lnTo>
                  <a:lnTo>
                    <a:pt x="2446" y="216"/>
                  </a:lnTo>
                  <a:lnTo>
                    <a:pt x="2480" y="237"/>
                  </a:lnTo>
                  <a:lnTo>
                    <a:pt x="2513" y="257"/>
                  </a:lnTo>
                  <a:lnTo>
                    <a:pt x="2546" y="279"/>
                  </a:lnTo>
                  <a:lnTo>
                    <a:pt x="2579" y="302"/>
                  </a:lnTo>
                  <a:lnTo>
                    <a:pt x="2611" y="324"/>
                  </a:lnTo>
                  <a:lnTo>
                    <a:pt x="2641" y="348"/>
                  </a:lnTo>
                  <a:lnTo>
                    <a:pt x="2671" y="373"/>
                  </a:lnTo>
                  <a:lnTo>
                    <a:pt x="2702" y="398"/>
                  </a:lnTo>
                  <a:lnTo>
                    <a:pt x="2731" y="424"/>
                  </a:lnTo>
                  <a:lnTo>
                    <a:pt x="2760" y="451"/>
                  </a:lnTo>
                  <a:lnTo>
                    <a:pt x="2788" y="479"/>
                  </a:lnTo>
                  <a:lnTo>
                    <a:pt x="2816" y="507"/>
                  </a:lnTo>
                  <a:lnTo>
                    <a:pt x="2842" y="535"/>
                  </a:lnTo>
                  <a:lnTo>
                    <a:pt x="2868" y="564"/>
                  </a:lnTo>
                  <a:lnTo>
                    <a:pt x="2893" y="594"/>
                  </a:lnTo>
                  <a:lnTo>
                    <a:pt x="2918" y="625"/>
                  </a:lnTo>
                  <a:lnTo>
                    <a:pt x="2942" y="656"/>
                  </a:lnTo>
                  <a:lnTo>
                    <a:pt x="2965" y="688"/>
                  </a:lnTo>
                  <a:lnTo>
                    <a:pt x="2988" y="720"/>
                  </a:lnTo>
                  <a:lnTo>
                    <a:pt x="3009" y="753"/>
                  </a:lnTo>
                  <a:lnTo>
                    <a:pt x="3030" y="787"/>
                  </a:lnTo>
                  <a:lnTo>
                    <a:pt x="3051" y="821"/>
                  </a:lnTo>
                  <a:lnTo>
                    <a:pt x="3069" y="855"/>
                  </a:lnTo>
                  <a:lnTo>
                    <a:pt x="3088" y="890"/>
                  </a:lnTo>
                  <a:lnTo>
                    <a:pt x="3105" y="925"/>
                  </a:lnTo>
                  <a:lnTo>
                    <a:pt x="3123" y="961"/>
                  </a:lnTo>
                  <a:lnTo>
                    <a:pt x="3138" y="998"/>
                  </a:lnTo>
                  <a:lnTo>
                    <a:pt x="3154" y="1034"/>
                  </a:lnTo>
                  <a:lnTo>
                    <a:pt x="3168" y="1072"/>
                  </a:lnTo>
                  <a:lnTo>
                    <a:pt x="3180" y="1109"/>
                  </a:lnTo>
                  <a:lnTo>
                    <a:pt x="3193" y="1147"/>
                  </a:lnTo>
                  <a:lnTo>
                    <a:pt x="3205" y="1186"/>
                  </a:lnTo>
                  <a:lnTo>
                    <a:pt x="3215" y="1224"/>
                  </a:lnTo>
                  <a:lnTo>
                    <a:pt x="3225" y="1263"/>
                  </a:lnTo>
                  <a:lnTo>
                    <a:pt x="3234" y="1304"/>
                  </a:lnTo>
                  <a:lnTo>
                    <a:pt x="3241" y="1344"/>
                  </a:lnTo>
                  <a:lnTo>
                    <a:pt x="3248" y="1384"/>
                  </a:lnTo>
                  <a:lnTo>
                    <a:pt x="3254" y="1424"/>
                  </a:lnTo>
                  <a:lnTo>
                    <a:pt x="3259" y="1465"/>
                  </a:lnTo>
                  <a:lnTo>
                    <a:pt x="3262" y="1506"/>
                  </a:lnTo>
                  <a:lnTo>
                    <a:pt x="3265" y="1548"/>
                  </a:lnTo>
                  <a:lnTo>
                    <a:pt x="3266" y="1590"/>
                  </a:lnTo>
                  <a:lnTo>
                    <a:pt x="3267" y="1632"/>
                  </a:lnTo>
                  <a:lnTo>
                    <a:pt x="3267" y="1632"/>
                  </a:lnTo>
                  <a:lnTo>
                    <a:pt x="3266" y="1674"/>
                  </a:lnTo>
                  <a:lnTo>
                    <a:pt x="3265" y="1715"/>
                  </a:lnTo>
                  <a:lnTo>
                    <a:pt x="3262" y="1758"/>
                  </a:lnTo>
                  <a:lnTo>
                    <a:pt x="3259" y="1799"/>
                  </a:lnTo>
                  <a:lnTo>
                    <a:pt x="3254" y="1840"/>
                  </a:lnTo>
                  <a:lnTo>
                    <a:pt x="3248" y="1880"/>
                  </a:lnTo>
                  <a:lnTo>
                    <a:pt x="3241" y="1920"/>
                  </a:lnTo>
                  <a:lnTo>
                    <a:pt x="3234" y="1960"/>
                  </a:lnTo>
                  <a:lnTo>
                    <a:pt x="3225" y="2000"/>
                  </a:lnTo>
                  <a:lnTo>
                    <a:pt x="3215" y="2040"/>
                  </a:lnTo>
                  <a:lnTo>
                    <a:pt x="3205" y="2078"/>
                  </a:lnTo>
                  <a:lnTo>
                    <a:pt x="3193" y="2117"/>
                  </a:lnTo>
                  <a:lnTo>
                    <a:pt x="3180" y="2155"/>
                  </a:lnTo>
                  <a:lnTo>
                    <a:pt x="3168" y="2192"/>
                  </a:lnTo>
                  <a:lnTo>
                    <a:pt x="3154" y="2230"/>
                  </a:lnTo>
                  <a:lnTo>
                    <a:pt x="3138" y="2266"/>
                  </a:lnTo>
                  <a:lnTo>
                    <a:pt x="3123" y="2303"/>
                  </a:lnTo>
                  <a:lnTo>
                    <a:pt x="3105" y="2338"/>
                  </a:lnTo>
                  <a:lnTo>
                    <a:pt x="3088" y="2374"/>
                  </a:lnTo>
                  <a:lnTo>
                    <a:pt x="3069" y="2409"/>
                  </a:lnTo>
                  <a:lnTo>
                    <a:pt x="3051" y="2443"/>
                  </a:lnTo>
                  <a:lnTo>
                    <a:pt x="3030" y="2477"/>
                  </a:lnTo>
                  <a:lnTo>
                    <a:pt x="3009" y="2511"/>
                  </a:lnTo>
                  <a:lnTo>
                    <a:pt x="2988" y="2543"/>
                  </a:lnTo>
                  <a:lnTo>
                    <a:pt x="2965" y="2576"/>
                  </a:lnTo>
                  <a:lnTo>
                    <a:pt x="2942" y="2608"/>
                  </a:lnTo>
                  <a:lnTo>
                    <a:pt x="2918" y="2639"/>
                  </a:lnTo>
                  <a:lnTo>
                    <a:pt x="2893" y="2670"/>
                  </a:lnTo>
                  <a:lnTo>
                    <a:pt x="2868" y="2700"/>
                  </a:lnTo>
                  <a:lnTo>
                    <a:pt x="2842" y="2729"/>
                  </a:lnTo>
                  <a:lnTo>
                    <a:pt x="2816" y="2757"/>
                  </a:lnTo>
                  <a:lnTo>
                    <a:pt x="2788" y="2785"/>
                  </a:lnTo>
                  <a:lnTo>
                    <a:pt x="2760" y="2813"/>
                  </a:lnTo>
                  <a:lnTo>
                    <a:pt x="2731" y="2840"/>
                  </a:lnTo>
                  <a:lnTo>
                    <a:pt x="2702" y="2866"/>
                  </a:lnTo>
                  <a:lnTo>
                    <a:pt x="2671" y="2891"/>
                  </a:lnTo>
                  <a:lnTo>
                    <a:pt x="2641" y="2915"/>
                  </a:lnTo>
                  <a:lnTo>
                    <a:pt x="2611" y="2940"/>
                  </a:lnTo>
                  <a:lnTo>
                    <a:pt x="2579" y="2962"/>
                  </a:lnTo>
                  <a:lnTo>
                    <a:pt x="2546" y="2985"/>
                  </a:lnTo>
                  <a:lnTo>
                    <a:pt x="2513" y="3007"/>
                  </a:lnTo>
                  <a:lnTo>
                    <a:pt x="2480" y="3027"/>
                  </a:lnTo>
                  <a:lnTo>
                    <a:pt x="2446" y="3048"/>
                  </a:lnTo>
                  <a:lnTo>
                    <a:pt x="2412" y="3066"/>
                  </a:lnTo>
                  <a:lnTo>
                    <a:pt x="2377" y="3085"/>
                  </a:lnTo>
                  <a:lnTo>
                    <a:pt x="2340" y="3102"/>
                  </a:lnTo>
                  <a:lnTo>
                    <a:pt x="2304" y="3120"/>
                  </a:lnTo>
                  <a:lnTo>
                    <a:pt x="2268" y="3135"/>
                  </a:lnTo>
                  <a:lnTo>
                    <a:pt x="2231" y="3151"/>
                  </a:lnTo>
                  <a:lnTo>
                    <a:pt x="2194" y="3165"/>
                  </a:lnTo>
                  <a:lnTo>
                    <a:pt x="2157" y="3178"/>
                  </a:lnTo>
                  <a:lnTo>
                    <a:pt x="2119" y="3191"/>
                  </a:lnTo>
                  <a:lnTo>
                    <a:pt x="2080" y="3202"/>
                  </a:lnTo>
                  <a:lnTo>
                    <a:pt x="2041" y="3213"/>
                  </a:lnTo>
                  <a:lnTo>
                    <a:pt x="2001" y="3222"/>
                  </a:lnTo>
                  <a:lnTo>
                    <a:pt x="1962" y="3231"/>
                  </a:lnTo>
                  <a:lnTo>
                    <a:pt x="1922" y="3238"/>
                  </a:lnTo>
                  <a:lnTo>
                    <a:pt x="1882" y="3245"/>
                  </a:lnTo>
                  <a:lnTo>
                    <a:pt x="1841" y="3251"/>
                  </a:lnTo>
                  <a:lnTo>
                    <a:pt x="1800" y="3256"/>
                  </a:lnTo>
                  <a:lnTo>
                    <a:pt x="1759" y="3259"/>
                  </a:lnTo>
                  <a:lnTo>
                    <a:pt x="1717" y="3262"/>
                  </a:lnTo>
                  <a:lnTo>
                    <a:pt x="1676" y="3263"/>
                  </a:lnTo>
                  <a:lnTo>
                    <a:pt x="1634" y="3264"/>
                  </a:lnTo>
                  <a:lnTo>
                    <a:pt x="1634" y="3264"/>
                  </a:lnTo>
                  <a:close/>
                </a:path>
              </a:pathLst>
            </a:custGeom>
            <a:solidFill>
              <a:srgbClr val="92B2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94" name="Freeform 44"/>
            <p:cNvSpPr>
              <a:spLocks noEditPoints="1"/>
            </p:cNvSpPr>
            <p:nvPr/>
          </p:nvSpPr>
          <p:spPr bwMode="auto">
            <a:xfrm>
              <a:off x="4353" y="141"/>
              <a:ext cx="1045" cy="1044"/>
            </a:xfrm>
            <a:custGeom>
              <a:avLst/>
              <a:gdLst>
                <a:gd name="T0" fmla="*/ 1029 w 3133"/>
                <a:gd name="T1" fmla="*/ 95 h 3130"/>
                <a:gd name="T2" fmla="*/ 513 w 3133"/>
                <a:gd name="T3" fmla="*/ 407 h 3130"/>
                <a:gd name="T4" fmla="*/ 155 w 3133"/>
                <a:gd name="T5" fmla="*/ 887 h 3130"/>
                <a:gd name="T6" fmla="*/ 2 w 3133"/>
                <a:gd name="T7" fmla="*/ 1485 h 3130"/>
                <a:gd name="T8" fmla="*/ 82 w 3133"/>
                <a:gd name="T9" fmla="*/ 2066 h 3130"/>
                <a:gd name="T10" fmla="*/ 382 w 3133"/>
                <a:gd name="T11" fmla="*/ 2588 h 3130"/>
                <a:gd name="T12" fmla="*/ 853 w 3133"/>
                <a:gd name="T13" fmla="*/ 2958 h 3130"/>
                <a:gd name="T14" fmla="*/ 1446 w 3133"/>
                <a:gd name="T15" fmla="*/ 3125 h 3130"/>
                <a:gd name="T16" fmla="*/ 2031 w 3133"/>
                <a:gd name="T17" fmla="*/ 3059 h 3130"/>
                <a:gd name="T18" fmla="*/ 2562 w 3133"/>
                <a:gd name="T19" fmla="*/ 2772 h 3130"/>
                <a:gd name="T20" fmla="*/ 2943 w 3133"/>
                <a:gd name="T21" fmla="*/ 2310 h 3130"/>
                <a:gd name="T22" fmla="*/ 3125 w 3133"/>
                <a:gd name="T23" fmla="*/ 1725 h 3130"/>
                <a:gd name="T24" fmla="*/ 3073 w 3133"/>
                <a:gd name="T25" fmla="*/ 1137 h 3130"/>
                <a:gd name="T26" fmla="*/ 2798 w 3133"/>
                <a:gd name="T27" fmla="*/ 599 h 3130"/>
                <a:gd name="T28" fmla="*/ 2346 w 3133"/>
                <a:gd name="T29" fmla="*/ 208 h 3130"/>
                <a:gd name="T30" fmla="*/ 1765 w 3133"/>
                <a:gd name="T31" fmla="*/ 12 h 3130"/>
                <a:gd name="T32" fmla="*/ 237 w 3133"/>
                <a:gd name="T33" fmla="*/ 1146 h 3130"/>
                <a:gd name="T34" fmla="*/ 693 w 3133"/>
                <a:gd name="T35" fmla="*/ 481 h 3130"/>
                <a:gd name="T36" fmla="*/ 526 w 3133"/>
                <a:gd name="T37" fmla="*/ 1039 h 3130"/>
                <a:gd name="T38" fmla="*/ 555 w 3133"/>
                <a:gd name="T39" fmla="*/ 1211 h 3130"/>
                <a:gd name="T40" fmla="*/ 1104 w 3133"/>
                <a:gd name="T41" fmla="*/ 1594 h 3130"/>
                <a:gd name="T42" fmla="*/ 1233 w 3133"/>
                <a:gd name="T43" fmla="*/ 1887 h 3130"/>
                <a:gd name="T44" fmla="*/ 1154 w 3133"/>
                <a:gd name="T45" fmla="*/ 2566 h 3130"/>
                <a:gd name="T46" fmla="*/ 560 w 3133"/>
                <a:gd name="T47" fmla="*/ 2527 h 3130"/>
                <a:gd name="T48" fmla="*/ 190 w 3133"/>
                <a:gd name="T49" fmla="*/ 1784 h 3130"/>
                <a:gd name="T50" fmla="*/ 1542 w 3133"/>
                <a:gd name="T51" fmla="*/ 2620 h 3130"/>
                <a:gd name="T52" fmla="*/ 1582 w 3133"/>
                <a:gd name="T53" fmla="*/ 2615 h 3130"/>
                <a:gd name="T54" fmla="*/ 1609 w 3133"/>
                <a:gd name="T55" fmla="*/ 2957 h 3130"/>
                <a:gd name="T56" fmla="*/ 1927 w 3133"/>
                <a:gd name="T57" fmla="*/ 2330 h 3130"/>
                <a:gd name="T58" fmla="*/ 1922 w 3133"/>
                <a:gd name="T59" fmla="*/ 1741 h 3130"/>
                <a:gd name="T60" fmla="*/ 2244 w 3133"/>
                <a:gd name="T61" fmla="*/ 1436 h 3130"/>
                <a:gd name="T62" fmla="*/ 2631 w 3133"/>
                <a:gd name="T63" fmla="*/ 1141 h 3130"/>
                <a:gd name="T64" fmla="*/ 2576 w 3133"/>
                <a:gd name="T65" fmla="*/ 1020 h 3130"/>
                <a:gd name="T66" fmla="*/ 2096 w 3133"/>
                <a:gd name="T67" fmla="*/ 1224 h 3130"/>
                <a:gd name="T68" fmla="*/ 1314 w 3133"/>
                <a:gd name="T69" fmla="*/ 1349 h 3130"/>
                <a:gd name="T70" fmla="*/ 663 w 3133"/>
                <a:gd name="T71" fmla="*/ 1034 h 3130"/>
                <a:gd name="T72" fmla="*/ 1567 w 3133"/>
                <a:gd name="T73" fmla="*/ 172 h 3130"/>
                <a:gd name="T74" fmla="*/ 2077 w 3133"/>
                <a:gd name="T75" fmla="*/ 269 h 3130"/>
                <a:gd name="T76" fmla="*/ 2528 w 3133"/>
                <a:gd name="T77" fmla="*/ 557 h 3130"/>
                <a:gd name="T78" fmla="*/ 2837 w 3133"/>
                <a:gd name="T79" fmla="*/ 993 h 3130"/>
                <a:gd name="T80" fmla="*/ 2960 w 3133"/>
                <a:gd name="T81" fmla="*/ 1529 h 3130"/>
                <a:gd name="T82" fmla="*/ 2763 w 3133"/>
                <a:gd name="T83" fmla="*/ 2280 h 3130"/>
                <a:gd name="T84" fmla="*/ 2151 w 3133"/>
                <a:gd name="T85" fmla="*/ 2829 h 3130"/>
                <a:gd name="T86" fmla="*/ 1799 w 3133"/>
                <a:gd name="T87" fmla="*/ 1178 h 3130"/>
                <a:gd name="T88" fmla="*/ 1635 w 3133"/>
                <a:gd name="T89" fmla="*/ 1300 h 3130"/>
                <a:gd name="T90" fmla="*/ 1437 w 3133"/>
                <a:gd name="T91" fmla="*/ 1277 h 3130"/>
                <a:gd name="T92" fmla="*/ 1307 w 3133"/>
                <a:gd name="T93" fmla="*/ 1118 h 3130"/>
                <a:gd name="T94" fmla="*/ 1321 w 3133"/>
                <a:gd name="T95" fmla="*/ 919 h 3130"/>
                <a:gd name="T96" fmla="*/ 1473 w 3133"/>
                <a:gd name="T97" fmla="*/ 781 h 3130"/>
                <a:gd name="T98" fmla="*/ 1673 w 3133"/>
                <a:gd name="T99" fmla="*/ 787 h 3130"/>
                <a:gd name="T100" fmla="*/ 1817 w 3133"/>
                <a:gd name="T101" fmla="*/ 931 h 3130"/>
                <a:gd name="T102" fmla="*/ 1584 w 3133"/>
                <a:gd name="T103" fmla="*/ 1598 h 3130"/>
                <a:gd name="T104" fmla="*/ 1541 w 3133"/>
                <a:gd name="T105" fmla="*/ 1555 h 3130"/>
                <a:gd name="T106" fmla="*/ 1597 w 3133"/>
                <a:gd name="T107" fmla="*/ 1738 h 3130"/>
                <a:gd name="T108" fmla="*/ 1538 w 3133"/>
                <a:gd name="T109" fmla="*/ 1749 h 3130"/>
                <a:gd name="T110" fmla="*/ 1589 w 3133"/>
                <a:gd name="T111" fmla="*/ 1715 h 3130"/>
                <a:gd name="T112" fmla="*/ 1567 w 3133"/>
                <a:gd name="T113" fmla="*/ 1935 h 3130"/>
                <a:gd name="T114" fmla="*/ 1560 w 3133"/>
                <a:gd name="T115" fmla="*/ 1872 h 3130"/>
                <a:gd name="T116" fmla="*/ 1619 w 3133"/>
                <a:gd name="T117" fmla="*/ 1458 h 3130"/>
                <a:gd name="T118" fmla="*/ 1517 w 3133"/>
                <a:gd name="T119" fmla="*/ 1465 h 3130"/>
                <a:gd name="T120" fmla="*/ 1584 w 3133"/>
                <a:gd name="T121" fmla="*/ 1381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3" h="3130">
                  <a:moveTo>
                    <a:pt x="1567" y="0"/>
                  </a:moveTo>
                  <a:lnTo>
                    <a:pt x="1567" y="0"/>
                  </a:lnTo>
                  <a:lnTo>
                    <a:pt x="1526" y="1"/>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5" y="82"/>
                  </a:lnTo>
                  <a:lnTo>
                    <a:pt x="1029" y="95"/>
                  </a:lnTo>
                  <a:lnTo>
                    <a:pt x="992" y="109"/>
                  </a:lnTo>
                  <a:lnTo>
                    <a:pt x="957" y="123"/>
                  </a:lnTo>
                  <a:lnTo>
                    <a:pt x="922" y="138"/>
                  </a:lnTo>
                  <a:lnTo>
                    <a:pt x="887" y="154"/>
                  </a:lnTo>
                  <a:lnTo>
                    <a:pt x="853" y="172"/>
                  </a:lnTo>
                  <a:lnTo>
                    <a:pt x="820" y="189"/>
                  </a:lnTo>
                  <a:lnTo>
                    <a:pt x="787" y="208"/>
                  </a:lnTo>
                  <a:lnTo>
                    <a:pt x="754" y="226"/>
                  </a:lnTo>
                  <a:lnTo>
                    <a:pt x="722" y="247"/>
                  </a:lnTo>
                  <a:lnTo>
                    <a:pt x="692" y="268"/>
                  </a:lnTo>
                  <a:lnTo>
                    <a:pt x="661" y="289"/>
                  </a:lnTo>
                  <a:lnTo>
                    <a:pt x="630" y="311"/>
                  </a:lnTo>
                  <a:lnTo>
                    <a:pt x="600" y="335"/>
                  </a:lnTo>
                  <a:lnTo>
                    <a:pt x="571" y="358"/>
                  </a:lnTo>
                  <a:lnTo>
                    <a:pt x="542" y="382"/>
                  </a:lnTo>
                  <a:lnTo>
                    <a:pt x="513" y="407"/>
                  </a:lnTo>
                  <a:lnTo>
                    <a:pt x="486" y="432"/>
                  </a:lnTo>
                  <a:lnTo>
                    <a:pt x="460" y="459"/>
                  </a:lnTo>
                  <a:lnTo>
                    <a:pt x="433" y="486"/>
                  </a:lnTo>
                  <a:lnTo>
                    <a:pt x="407" y="514"/>
                  </a:lnTo>
                  <a:lnTo>
                    <a:pt x="382" y="542"/>
                  </a:lnTo>
                  <a:lnTo>
                    <a:pt x="358" y="570"/>
                  </a:lnTo>
                  <a:lnTo>
                    <a:pt x="335" y="599"/>
                  </a:lnTo>
                  <a:lnTo>
                    <a:pt x="311" y="629"/>
                  </a:lnTo>
                  <a:lnTo>
                    <a:pt x="290" y="660"/>
                  </a:lnTo>
                  <a:lnTo>
                    <a:pt x="268" y="691"/>
                  </a:lnTo>
                  <a:lnTo>
                    <a:pt x="247" y="722"/>
                  </a:lnTo>
                  <a:lnTo>
                    <a:pt x="227" y="754"/>
                  </a:lnTo>
                  <a:lnTo>
                    <a:pt x="208" y="787"/>
                  </a:lnTo>
                  <a:lnTo>
                    <a:pt x="190" y="820"/>
                  </a:lnTo>
                  <a:lnTo>
                    <a:pt x="172" y="854"/>
                  </a:lnTo>
                  <a:lnTo>
                    <a:pt x="155" y="887"/>
                  </a:lnTo>
                  <a:lnTo>
                    <a:pt x="138" y="921"/>
                  </a:lnTo>
                  <a:lnTo>
                    <a:pt x="124" y="956"/>
                  </a:lnTo>
                  <a:lnTo>
                    <a:pt x="109" y="991"/>
                  </a:lnTo>
                  <a:lnTo>
                    <a:pt x="95" y="1028"/>
                  </a:lnTo>
                  <a:lnTo>
                    <a:pt x="82" y="1064"/>
                  </a:lnTo>
                  <a:lnTo>
                    <a:pt x="70" y="1100"/>
                  </a:lnTo>
                  <a:lnTo>
                    <a:pt x="60" y="1137"/>
                  </a:lnTo>
                  <a:lnTo>
                    <a:pt x="49" y="1175"/>
                  </a:lnTo>
                  <a:lnTo>
                    <a:pt x="40" y="1212"/>
                  </a:lnTo>
                  <a:lnTo>
                    <a:pt x="32" y="1250"/>
                  </a:lnTo>
                  <a:lnTo>
                    <a:pt x="25" y="1288"/>
                  </a:lnTo>
                  <a:lnTo>
                    <a:pt x="19" y="1327"/>
                  </a:lnTo>
                  <a:lnTo>
                    <a:pt x="12" y="1366"/>
                  </a:lnTo>
                  <a:lnTo>
                    <a:pt x="8" y="1405"/>
                  </a:lnTo>
                  <a:lnTo>
                    <a:pt x="4" y="1445"/>
                  </a:lnTo>
                  <a:lnTo>
                    <a:pt x="2" y="1485"/>
                  </a:lnTo>
                  <a:lnTo>
                    <a:pt x="1" y="1525"/>
                  </a:lnTo>
                  <a:lnTo>
                    <a:pt x="0" y="1565"/>
                  </a:lnTo>
                  <a:lnTo>
                    <a:pt x="0" y="1565"/>
                  </a:lnTo>
                  <a:lnTo>
                    <a:pt x="1" y="1605"/>
                  </a:lnTo>
                  <a:lnTo>
                    <a:pt x="2" y="1645"/>
                  </a:lnTo>
                  <a:lnTo>
                    <a:pt x="4" y="1685"/>
                  </a:lnTo>
                  <a:lnTo>
                    <a:pt x="8" y="1725"/>
                  </a:lnTo>
                  <a:lnTo>
                    <a:pt x="12" y="1764"/>
                  </a:lnTo>
                  <a:lnTo>
                    <a:pt x="19" y="1803"/>
                  </a:lnTo>
                  <a:lnTo>
                    <a:pt x="25" y="1842"/>
                  </a:lnTo>
                  <a:lnTo>
                    <a:pt x="32" y="1880"/>
                  </a:lnTo>
                  <a:lnTo>
                    <a:pt x="40" y="1918"/>
                  </a:lnTo>
                  <a:lnTo>
                    <a:pt x="49" y="1955"/>
                  </a:lnTo>
                  <a:lnTo>
                    <a:pt x="60" y="1993"/>
                  </a:lnTo>
                  <a:lnTo>
                    <a:pt x="70" y="2029"/>
                  </a:lnTo>
                  <a:lnTo>
                    <a:pt x="82" y="2066"/>
                  </a:lnTo>
                  <a:lnTo>
                    <a:pt x="95" y="2102"/>
                  </a:lnTo>
                  <a:lnTo>
                    <a:pt x="109" y="2139"/>
                  </a:lnTo>
                  <a:lnTo>
                    <a:pt x="124" y="2174"/>
                  </a:lnTo>
                  <a:lnTo>
                    <a:pt x="138" y="2209"/>
                  </a:lnTo>
                  <a:lnTo>
                    <a:pt x="155" y="2243"/>
                  </a:lnTo>
                  <a:lnTo>
                    <a:pt x="172" y="2276"/>
                  </a:lnTo>
                  <a:lnTo>
                    <a:pt x="190" y="2310"/>
                  </a:lnTo>
                  <a:lnTo>
                    <a:pt x="208" y="2343"/>
                  </a:lnTo>
                  <a:lnTo>
                    <a:pt x="227" y="2375"/>
                  </a:lnTo>
                  <a:lnTo>
                    <a:pt x="247" y="2408"/>
                  </a:lnTo>
                  <a:lnTo>
                    <a:pt x="268" y="2439"/>
                  </a:lnTo>
                  <a:lnTo>
                    <a:pt x="290" y="2470"/>
                  </a:lnTo>
                  <a:lnTo>
                    <a:pt x="311" y="2501"/>
                  </a:lnTo>
                  <a:lnTo>
                    <a:pt x="335" y="2531"/>
                  </a:lnTo>
                  <a:lnTo>
                    <a:pt x="358" y="2560"/>
                  </a:lnTo>
                  <a:lnTo>
                    <a:pt x="382" y="2588"/>
                  </a:lnTo>
                  <a:lnTo>
                    <a:pt x="407" y="2616"/>
                  </a:lnTo>
                  <a:lnTo>
                    <a:pt x="433" y="2644"/>
                  </a:lnTo>
                  <a:lnTo>
                    <a:pt x="460" y="2671"/>
                  </a:lnTo>
                  <a:lnTo>
                    <a:pt x="486" y="2698"/>
                  </a:lnTo>
                  <a:lnTo>
                    <a:pt x="513" y="2723"/>
                  </a:lnTo>
                  <a:lnTo>
                    <a:pt x="542" y="2748"/>
                  </a:lnTo>
                  <a:lnTo>
                    <a:pt x="571" y="2772"/>
                  </a:lnTo>
                  <a:lnTo>
                    <a:pt x="600" y="2795"/>
                  </a:lnTo>
                  <a:lnTo>
                    <a:pt x="630" y="2819"/>
                  </a:lnTo>
                  <a:lnTo>
                    <a:pt x="661" y="2841"/>
                  </a:lnTo>
                  <a:lnTo>
                    <a:pt x="692" y="2862"/>
                  </a:lnTo>
                  <a:lnTo>
                    <a:pt x="722" y="2883"/>
                  </a:lnTo>
                  <a:lnTo>
                    <a:pt x="754" y="2904"/>
                  </a:lnTo>
                  <a:lnTo>
                    <a:pt x="787" y="2922"/>
                  </a:lnTo>
                  <a:lnTo>
                    <a:pt x="820" y="2941"/>
                  </a:lnTo>
                  <a:lnTo>
                    <a:pt x="853" y="2958"/>
                  </a:lnTo>
                  <a:lnTo>
                    <a:pt x="887" y="2976"/>
                  </a:lnTo>
                  <a:lnTo>
                    <a:pt x="922" y="2991"/>
                  </a:lnTo>
                  <a:lnTo>
                    <a:pt x="957" y="3007"/>
                  </a:lnTo>
                  <a:lnTo>
                    <a:pt x="992" y="3021"/>
                  </a:lnTo>
                  <a:lnTo>
                    <a:pt x="1029" y="3035"/>
                  </a:lnTo>
                  <a:lnTo>
                    <a:pt x="1065" y="3048"/>
                  </a:lnTo>
                  <a:lnTo>
                    <a:pt x="1101" y="3059"/>
                  </a:lnTo>
                  <a:lnTo>
                    <a:pt x="1138" y="3070"/>
                  </a:lnTo>
                  <a:lnTo>
                    <a:pt x="1175" y="3081"/>
                  </a:lnTo>
                  <a:lnTo>
                    <a:pt x="1213" y="3090"/>
                  </a:lnTo>
                  <a:lnTo>
                    <a:pt x="1251" y="3098"/>
                  </a:lnTo>
                  <a:lnTo>
                    <a:pt x="1289" y="3105"/>
                  </a:lnTo>
                  <a:lnTo>
                    <a:pt x="1328" y="3112"/>
                  </a:lnTo>
                  <a:lnTo>
                    <a:pt x="1367" y="3118"/>
                  </a:lnTo>
                  <a:lnTo>
                    <a:pt x="1407"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5" y="3112"/>
                  </a:lnTo>
                  <a:lnTo>
                    <a:pt x="1843" y="3105"/>
                  </a:lnTo>
                  <a:lnTo>
                    <a:pt x="1882" y="3098"/>
                  </a:lnTo>
                  <a:lnTo>
                    <a:pt x="1920" y="3090"/>
                  </a:lnTo>
                  <a:lnTo>
                    <a:pt x="1957" y="3081"/>
                  </a:lnTo>
                  <a:lnTo>
                    <a:pt x="1994" y="3070"/>
                  </a:lnTo>
                  <a:lnTo>
                    <a:pt x="2031" y="3059"/>
                  </a:lnTo>
                  <a:lnTo>
                    <a:pt x="2068" y="3048"/>
                  </a:lnTo>
                  <a:lnTo>
                    <a:pt x="2104" y="3035"/>
                  </a:lnTo>
                  <a:lnTo>
                    <a:pt x="2141" y="3021"/>
                  </a:lnTo>
                  <a:lnTo>
                    <a:pt x="2176" y="3007"/>
                  </a:lnTo>
                  <a:lnTo>
                    <a:pt x="2211" y="2991"/>
                  </a:lnTo>
                  <a:lnTo>
                    <a:pt x="2245" y="2976"/>
                  </a:lnTo>
                  <a:lnTo>
                    <a:pt x="2279" y="2958"/>
                  </a:lnTo>
                  <a:lnTo>
                    <a:pt x="2313" y="2941"/>
                  </a:lnTo>
                  <a:lnTo>
                    <a:pt x="2346" y="2922"/>
                  </a:lnTo>
                  <a:lnTo>
                    <a:pt x="2378" y="2904"/>
                  </a:lnTo>
                  <a:lnTo>
                    <a:pt x="2410" y="2883"/>
                  </a:lnTo>
                  <a:lnTo>
                    <a:pt x="2441" y="2862"/>
                  </a:lnTo>
                  <a:lnTo>
                    <a:pt x="2472" y="2841"/>
                  </a:lnTo>
                  <a:lnTo>
                    <a:pt x="2503" y="2819"/>
                  </a:lnTo>
                  <a:lnTo>
                    <a:pt x="2533" y="2795"/>
                  </a:lnTo>
                  <a:lnTo>
                    <a:pt x="2562" y="2772"/>
                  </a:lnTo>
                  <a:lnTo>
                    <a:pt x="2591" y="2748"/>
                  </a:lnTo>
                  <a:lnTo>
                    <a:pt x="2619" y="2723"/>
                  </a:lnTo>
                  <a:lnTo>
                    <a:pt x="2647" y="2698"/>
                  </a:lnTo>
                  <a:lnTo>
                    <a:pt x="2673" y="2671"/>
                  </a:lnTo>
                  <a:lnTo>
                    <a:pt x="2700" y="2644"/>
                  </a:lnTo>
                  <a:lnTo>
                    <a:pt x="2725" y="2616"/>
                  </a:lnTo>
                  <a:lnTo>
                    <a:pt x="2751" y="2588"/>
                  </a:lnTo>
                  <a:lnTo>
                    <a:pt x="2774" y="2560"/>
                  </a:lnTo>
                  <a:lnTo>
                    <a:pt x="2798" y="2531"/>
                  </a:lnTo>
                  <a:lnTo>
                    <a:pt x="2821" y="2501"/>
                  </a:lnTo>
                  <a:lnTo>
                    <a:pt x="2843" y="2470"/>
                  </a:lnTo>
                  <a:lnTo>
                    <a:pt x="2865" y="2439"/>
                  </a:lnTo>
                  <a:lnTo>
                    <a:pt x="2886" y="2408"/>
                  </a:lnTo>
                  <a:lnTo>
                    <a:pt x="2905" y="2375"/>
                  </a:lnTo>
                  <a:lnTo>
                    <a:pt x="2925" y="2343"/>
                  </a:lnTo>
                  <a:lnTo>
                    <a:pt x="2943" y="2310"/>
                  </a:lnTo>
                  <a:lnTo>
                    <a:pt x="2961" y="2276"/>
                  </a:lnTo>
                  <a:lnTo>
                    <a:pt x="2978" y="2243"/>
                  </a:lnTo>
                  <a:lnTo>
                    <a:pt x="2994" y="2209"/>
                  </a:lnTo>
                  <a:lnTo>
                    <a:pt x="3009" y="2174"/>
                  </a:lnTo>
                  <a:lnTo>
                    <a:pt x="3024" y="2139"/>
                  </a:lnTo>
                  <a:lnTo>
                    <a:pt x="3037" y="2102"/>
                  </a:lnTo>
                  <a:lnTo>
                    <a:pt x="3051" y="2066"/>
                  </a:lnTo>
                  <a:lnTo>
                    <a:pt x="3062" y="2029"/>
                  </a:lnTo>
                  <a:lnTo>
                    <a:pt x="3073" y="1993"/>
                  </a:lnTo>
                  <a:lnTo>
                    <a:pt x="3084" y="1955"/>
                  </a:lnTo>
                  <a:lnTo>
                    <a:pt x="3093" y="1918"/>
                  </a:lnTo>
                  <a:lnTo>
                    <a:pt x="3101" y="1880"/>
                  </a:lnTo>
                  <a:lnTo>
                    <a:pt x="3108" y="1842"/>
                  </a:lnTo>
                  <a:lnTo>
                    <a:pt x="3114" y="1803"/>
                  </a:lnTo>
                  <a:lnTo>
                    <a:pt x="3121" y="1764"/>
                  </a:lnTo>
                  <a:lnTo>
                    <a:pt x="3125" y="1725"/>
                  </a:lnTo>
                  <a:lnTo>
                    <a:pt x="3128" y="1685"/>
                  </a:lnTo>
                  <a:lnTo>
                    <a:pt x="3131" y="1645"/>
                  </a:lnTo>
                  <a:lnTo>
                    <a:pt x="3132" y="1605"/>
                  </a:lnTo>
                  <a:lnTo>
                    <a:pt x="3133" y="1565"/>
                  </a:lnTo>
                  <a:lnTo>
                    <a:pt x="3133" y="1565"/>
                  </a:lnTo>
                  <a:lnTo>
                    <a:pt x="3132" y="1525"/>
                  </a:lnTo>
                  <a:lnTo>
                    <a:pt x="3131" y="1485"/>
                  </a:lnTo>
                  <a:lnTo>
                    <a:pt x="3128" y="1445"/>
                  </a:lnTo>
                  <a:lnTo>
                    <a:pt x="3125" y="1405"/>
                  </a:lnTo>
                  <a:lnTo>
                    <a:pt x="3121" y="1366"/>
                  </a:lnTo>
                  <a:lnTo>
                    <a:pt x="3114" y="1327"/>
                  </a:lnTo>
                  <a:lnTo>
                    <a:pt x="3108" y="1288"/>
                  </a:lnTo>
                  <a:lnTo>
                    <a:pt x="3101" y="1250"/>
                  </a:lnTo>
                  <a:lnTo>
                    <a:pt x="3093" y="1212"/>
                  </a:lnTo>
                  <a:lnTo>
                    <a:pt x="3084" y="1175"/>
                  </a:lnTo>
                  <a:lnTo>
                    <a:pt x="3073" y="1137"/>
                  </a:lnTo>
                  <a:lnTo>
                    <a:pt x="3062" y="1100"/>
                  </a:lnTo>
                  <a:lnTo>
                    <a:pt x="3051" y="1064"/>
                  </a:lnTo>
                  <a:lnTo>
                    <a:pt x="3037" y="1028"/>
                  </a:lnTo>
                  <a:lnTo>
                    <a:pt x="3024" y="991"/>
                  </a:lnTo>
                  <a:lnTo>
                    <a:pt x="3009" y="956"/>
                  </a:lnTo>
                  <a:lnTo>
                    <a:pt x="2994" y="921"/>
                  </a:lnTo>
                  <a:lnTo>
                    <a:pt x="2978" y="887"/>
                  </a:lnTo>
                  <a:lnTo>
                    <a:pt x="2961" y="854"/>
                  </a:lnTo>
                  <a:lnTo>
                    <a:pt x="2943" y="820"/>
                  </a:lnTo>
                  <a:lnTo>
                    <a:pt x="2925" y="787"/>
                  </a:lnTo>
                  <a:lnTo>
                    <a:pt x="2905" y="754"/>
                  </a:lnTo>
                  <a:lnTo>
                    <a:pt x="2886" y="722"/>
                  </a:lnTo>
                  <a:lnTo>
                    <a:pt x="2865" y="691"/>
                  </a:lnTo>
                  <a:lnTo>
                    <a:pt x="2843" y="660"/>
                  </a:lnTo>
                  <a:lnTo>
                    <a:pt x="2821" y="629"/>
                  </a:lnTo>
                  <a:lnTo>
                    <a:pt x="2798" y="599"/>
                  </a:lnTo>
                  <a:lnTo>
                    <a:pt x="2774" y="570"/>
                  </a:lnTo>
                  <a:lnTo>
                    <a:pt x="2751" y="542"/>
                  </a:lnTo>
                  <a:lnTo>
                    <a:pt x="2725" y="514"/>
                  </a:lnTo>
                  <a:lnTo>
                    <a:pt x="2700" y="486"/>
                  </a:lnTo>
                  <a:lnTo>
                    <a:pt x="2673" y="459"/>
                  </a:lnTo>
                  <a:lnTo>
                    <a:pt x="2647" y="432"/>
                  </a:lnTo>
                  <a:lnTo>
                    <a:pt x="2619" y="407"/>
                  </a:lnTo>
                  <a:lnTo>
                    <a:pt x="2591" y="382"/>
                  </a:lnTo>
                  <a:lnTo>
                    <a:pt x="2562" y="358"/>
                  </a:lnTo>
                  <a:lnTo>
                    <a:pt x="2533" y="335"/>
                  </a:lnTo>
                  <a:lnTo>
                    <a:pt x="2503" y="311"/>
                  </a:lnTo>
                  <a:lnTo>
                    <a:pt x="2472" y="289"/>
                  </a:lnTo>
                  <a:lnTo>
                    <a:pt x="2441" y="268"/>
                  </a:lnTo>
                  <a:lnTo>
                    <a:pt x="2410" y="247"/>
                  </a:lnTo>
                  <a:lnTo>
                    <a:pt x="2378" y="226"/>
                  </a:lnTo>
                  <a:lnTo>
                    <a:pt x="2346" y="208"/>
                  </a:lnTo>
                  <a:lnTo>
                    <a:pt x="2313" y="189"/>
                  </a:lnTo>
                  <a:lnTo>
                    <a:pt x="2279" y="172"/>
                  </a:lnTo>
                  <a:lnTo>
                    <a:pt x="2245" y="154"/>
                  </a:lnTo>
                  <a:lnTo>
                    <a:pt x="2211" y="138"/>
                  </a:lnTo>
                  <a:lnTo>
                    <a:pt x="2176" y="123"/>
                  </a:lnTo>
                  <a:lnTo>
                    <a:pt x="2141" y="109"/>
                  </a:lnTo>
                  <a:lnTo>
                    <a:pt x="2104" y="95"/>
                  </a:lnTo>
                  <a:lnTo>
                    <a:pt x="2068" y="82"/>
                  </a:lnTo>
                  <a:lnTo>
                    <a:pt x="2031" y="70"/>
                  </a:lnTo>
                  <a:lnTo>
                    <a:pt x="1994" y="60"/>
                  </a:lnTo>
                  <a:lnTo>
                    <a:pt x="1957" y="49"/>
                  </a:lnTo>
                  <a:lnTo>
                    <a:pt x="1920" y="40"/>
                  </a:lnTo>
                  <a:lnTo>
                    <a:pt x="1882" y="32"/>
                  </a:lnTo>
                  <a:lnTo>
                    <a:pt x="1843" y="25"/>
                  </a:lnTo>
                  <a:lnTo>
                    <a:pt x="1805" y="18"/>
                  </a:lnTo>
                  <a:lnTo>
                    <a:pt x="1765" y="12"/>
                  </a:lnTo>
                  <a:lnTo>
                    <a:pt x="1726" y="8"/>
                  </a:lnTo>
                  <a:lnTo>
                    <a:pt x="1687" y="4"/>
                  </a:lnTo>
                  <a:lnTo>
                    <a:pt x="1647" y="2"/>
                  </a:lnTo>
                  <a:lnTo>
                    <a:pt x="1607" y="1"/>
                  </a:lnTo>
                  <a:lnTo>
                    <a:pt x="1567" y="0"/>
                  </a:lnTo>
                  <a:lnTo>
                    <a:pt x="1567" y="0"/>
                  </a:lnTo>
                  <a:close/>
                  <a:moveTo>
                    <a:pt x="172" y="1565"/>
                  </a:moveTo>
                  <a:lnTo>
                    <a:pt x="172" y="1565"/>
                  </a:lnTo>
                  <a:lnTo>
                    <a:pt x="173" y="1510"/>
                  </a:lnTo>
                  <a:lnTo>
                    <a:pt x="176" y="1457"/>
                  </a:lnTo>
                  <a:lnTo>
                    <a:pt x="181" y="1403"/>
                  </a:lnTo>
                  <a:lnTo>
                    <a:pt x="189" y="1351"/>
                  </a:lnTo>
                  <a:lnTo>
                    <a:pt x="198" y="1298"/>
                  </a:lnTo>
                  <a:lnTo>
                    <a:pt x="209" y="1247"/>
                  </a:lnTo>
                  <a:lnTo>
                    <a:pt x="222" y="1196"/>
                  </a:lnTo>
                  <a:lnTo>
                    <a:pt x="237" y="1146"/>
                  </a:lnTo>
                  <a:lnTo>
                    <a:pt x="254" y="1097"/>
                  </a:lnTo>
                  <a:lnTo>
                    <a:pt x="272" y="1048"/>
                  </a:lnTo>
                  <a:lnTo>
                    <a:pt x="292" y="1001"/>
                  </a:lnTo>
                  <a:lnTo>
                    <a:pt x="313" y="954"/>
                  </a:lnTo>
                  <a:lnTo>
                    <a:pt x="337" y="909"/>
                  </a:lnTo>
                  <a:lnTo>
                    <a:pt x="362" y="865"/>
                  </a:lnTo>
                  <a:lnTo>
                    <a:pt x="389" y="821"/>
                  </a:lnTo>
                  <a:lnTo>
                    <a:pt x="416" y="778"/>
                  </a:lnTo>
                  <a:lnTo>
                    <a:pt x="446" y="737"/>
                  </a:lnTo>
                  <a:lnTo>
                    <a:pt x="477" y="696"/>
                  </a:lnTo>
                  <a:lnTo>
                    <a:pt x="510" y="658"/>
                  </a:lnTo>
                  <a:lnTo>
                    <a:pt x="544" y="620"/>
                  </a:lnTo>
                  <a:lnTo>
                    <a:pt x="579" y="583"/>
                  </a:lnTo>
                  <a:lnTo>
                    <a:pt x="615" y="548"/>
                  </a:lnTo>
                  <a:lnTo>
                    <a:pt x="653" y="514"/>
                  </a:lnTo>
                  <a:lnTo>
                    <a:pt x="693" y="481"/>
                  </a:lnTo>
                  <a:lnTo>
                    <a:pt x="733" y="450"/>
                  </a:lnTo>
                  <a:lnTo>
                    <a:pt x="774" y="420"/>
                  </a:lnTo>
                  <a:lnTo>
                    <a:pt x="816" y="391"/>
                  </a:lnTo>
                  <a:lnTo>
                    <a:pt x="860" y="364"/>
                  </a:lnTo>
                  <a:lnTo>
                    <a:pt x="905" y="340"/>
                  </a:lnTo>
                  <a:lnTo>
                    <a:pt x="950" y="316"/>
                  </a:lnTo>
                  <a:lnTo>
                    <a:pt x="997" y="294"/>
                  </a:lnTo>
                  <a:lnTo>
                    <a:pt x="1044" y="274"/>
                  </a:lnTo>
                  <a:lnTo>
                    <a:pt x="576" y="1017"/>
                  </a:lnTo>
                  <a:lnTo>
                    <a:pt x="576" y="1017"/>
                  </a:lnTo>
                  <a:lnTo>
                    <a:pt x="567" y="1018"/>
                  </a:lnTo>
                  <a:lnTo>
                    <a:pt x="558" y="1020"/>
                  </a:lnTo>
                  <a:lnTo>
                    <a:pt x="548" y="1023"/>
                  </a:lnTo>
                  <a:lnTo>
                    <a:pt x="540" y="1028"/>
                  </a:lnTo>
                  <a:lnTo>
                    <a:pt x="533" y="1033"/>
                  </a:lnTo>
                  <a:lnTo>
                    <a:pt x="526" y="1039"/>
                  </a:lnTo>
                  <a:lnTo>
                    <a:pt x="518" y="1046"/>
                  </a:lnTo>
                  <a:lnTo>
                    <a:pt x="512" y="1054"/>
                  </a:lnTo>
                  <a:lnTo>
                    <a:pt x="512" y="1054"/>
                  </a:lnTo>
                  <a:lnTo>
                    <a:pt x="504" y="1070"/>
                  </a:lnTo>
                  <a:lnTo>
                    <a:pt x="499" y="1084"/>
                  </a:lnTo>
                  <a:lnTo>
                    <a:pt x="497" y="1091"/>
                  </a:lnTo>
                  <a:lnTo>
                    <a:pt x="496" y="1099"/>
                  </a:lnTo>
                  <a:lnTo>
                    <a:pt x="496" y="1106"/>
                  </a:lnTo>
                  <a:lnTo>
                    <a:pt x="496" y="1113"/>
                  </a:lnTo>
                  <a:lnTo>
                    <a:pt x="498" y="1126"/>
                  </a:lnTo>
                  <a:lnTo>
                    <a:pt x="502" y="1141"/>
                  </a:lnTo>
                  <a:lnTo>
                    <a:pt x="508" y="1155"/>
                  </a:lnTo>
                  <a:lnTo>
                    <a:pt x="517" y="1169"/>
                  </a:lnTo>
                  <a:lnTo>
                    <a:pt x="529" y="1183"/>
                  </a:lnTo>
                  <a:lnTo>
                    <a:pt x="541" y="1196"/>
                  </a:lnTo>
                  <a:lnTo>
                    <a:pt x="555" y="1211"/>
                  </a:lnTo>
                  <a:lnTo>
                    <a:pt x="572" y="1224"/>
                  </a:lnTo>
                  <a:lnTo>
                    <a:pt x="591" y="1239"/>
                  </a:lnTo>
                  <a:lnTo>
                    <a:pt x="611" y="1253"/>
                  </a:lnTo>
                  <a:lnTo>
                    <a:pt x="655" y="1283"/>
                  </a:lnTo>
                  <a:lnTo>
                    <a:pt x="655" y="1283"/>
                  </a:lnTo>
                  <a:lnTo>
                    <a:pt x="732" y="1331"/>
                  </a:lnTo>
                  <a:lnTo>
                    <a:pt x="774" y="1360"/>
                  </a:lnTo>
                  <a:lnTo>
                    <a:pt x="807" y="1383"/>
                  </a:lnTo>
                  <a:lnTo>
                    <a:pt x="852" y="1412"/>
                  </a:lnTo>
                  <a:lnTo>
                    <a:pt x="852" y="1412"/>
                  </a:lnTo>
                  <a:lnTo>
                    <a:pt x="889" y="1436"/>
                  </a:lnTo>
                  <a:lnTo>
                    <a:pt x="934" y="1466"/>
                  </a:lnTo>
                  <a:lnTo>
                    <a:pt x="983" y="1501"/>
                  </a:lnTo>
                  <a:lnTo>
                    <a:pt x="1034" y="1538"/>
                  </a:lnTo>
                  <a:lnTo>
                    <a:pt x="1081" y="1575"/>
                  </a:lnTo>
                  <a:lnTo>
                    <a:pt x="1104" y="1594"/>
                  </a:lnTo>
                  <a:lnTo>
                    <a:pt x="1124" y="1611"/>
                  </a:lnTo>
                  <a:lnTo>
                    <a:pt x="1143" y="1629"/>
                  </a:lnTo>
                  <a:lnTo>
                    <a:pt x="1158" y="1644"/>
                  </a:lnTo>
                  <a:lnTo>
                    <a:pt x="1172" y="1660"/>
                  </a:lnTo>
                  <a:lnTo>
                    <a:pt x="1181" y="1672"/>
                  </a:lnTo>
                  <a:lnTo>
                    <a:pt x="1181" y="1672"/>
                  </a:lnTo>
                  <a:lnTo>
                    <a:pt x="1187" y="1682"/>
                  </a:lnTo>
                  <a:lnTo>
                    <a:pt x="1192" y="1693"/>
                  </a:lnTo>
                  <a:lnTo>
                    <a:pt x="1198" y="1704"/>
                  </a:lnTo>
                  <a:lnTo>
                    <a:pt x="1203" y="1715"/>
                  </a:lnTo>
                  <a:lnTo>
                    <a:pt x="1210" y="1740"/>
                  </a:lnTo>
                  <a:lnTo>
                    <a:pt x="1216" y="1767"/>
                  </a:lnTo>
                  <a:lnTo>
                    <a:pt x="1221" y="1795"/>
                  </a:lnTo>
                  <a:lnTo>
                    <a:pt x="1225" y="1824"/>
                  </a:lnTo>
                  <a:lnTo>
                    <a:pt x="1229" y="1855"/>
                  </a:lnTo>
                  <a:lnTo>
                    <a:pt x="1233" y="1887"/>
                  </a:lnTo>
                  <a:lnTo>
                    <a:pt x="1233" y="1887"/>
                  </a:lnTo>
                  <a:lnTo>
                    <a:pt x="1235" y="1943"/>
                  </a:lnTo>
                  <a:lnTo>
                    <a:pt x="1235" y="1943"/>
                  </a:lnTo>
                  <a:lnTo>
                    <a:pt x="1236" y="1972"/>
                  </a:lnTo>
                  <a:lnTo>
                    <a:pt x="1236" y="1972"/>
                  </a:lnTo>
                  <a:lnTo>
                    <a:pt x="1237" y="2014"/>
                  </a:lnTo>
                  <a:lnTo>
                    <a:pt x="1236" y="2060"/>
                  </a:lnTo>
                  <a:lnTo>
                    <a:pt x="1233" y="2109"/>
                  </a:lnTo>
                  <a:lnTo>
                    <a:pt x="1227" y="2160"/>
                  </a:lnTo>
                  <a:lnTo>
                    <a:pt x="1221" y="2214"/>
                  </a:lnTo>
                  <a:lnTo>
                    <a:pt x="1213" y="2269"/>
                  </a:lnTo>
                  <a:lnTo>
                    <a:pt x="1204" y="2326"/>
                  </a:lnTo>
                  <a:lnTo>
                    <a:pt x="1193" y="2385"/>
                  </a:lnTo>
                  <a:lnTo>
                    <a:pt x="1181" y="2444"/>
                  </a:lnTo>
                  <a:lnTo>
                    <a:pt x="1169" y="2505"/>
                  </a:lnTo>
                  <a:lnTo>
                    <a:pt x="1154" y="2566"/>
                  </a:lnTo>
                  <a:lnTo>
                    <a:pt x="1140" y="2628"/>
                  </a:lnTo>
                  <a:lnTo>
                    <a:pt x="1110" y="2749"/>
                  </a:lnTo>
                  <a:lnTo>
                    <a:pt x="1078" y="2870"/>
                  </a:lnTo>
                  <a:lnTo>
                    <a:pt x="1078" y="2870"/>
                  </a:lnTo>
                  <a:lnTo>
                    <a:pt x="1029" y="2850"/>
                  </a:lnTo>
                  <a:lnTo>
                    <a:pt x="981" y="2828"/>
                  </a:lnTo>
                  <a:lnTo>
                    <a:pt x="934" y="2806"/>
                  </a:lnTo>
                  <a:lnTo>
                    <a:pt x="887" y="2781"/>
                  </a:lnTo>
                  <a:lnTo>
                    <a:pt x="842" y="2754"/>
                  </a:lnTo>
                  <a:lnTo>
                    <a:pt x="798" y="2726"/>
                  </a:lnTo>
                  <a:lnTo>
                    <a:pt x="755" y="2697"/>
                  </a:lnTo>
                  <a:lnTo>
                    <a:pt x="713" y="2666"/>
                  </a:lnTo>
                  <a:lnTo>
                    <a:pt x="673" y="2633"/>
                  </a:lnTo>
                  <a:lnTo>
                    <a:pt x="634" y="2599"/>
                  </a:lnTo>
                  <a:lnTo>
                    <a:pt x="596" y="2564"/>
                  </a:lnTo>
                  <a:lnTo>
                    <a:pt x="560" y="2527"/>
                  </a:lnTo>
                  <a:lnTo>
                    <a:pt x="524" y="2489"/>
                  </a:lnTo>
                  <a:lnTo>
                    <a:pt x="491" y="2449"/>
                  </a:lnTo>
                  <a:lnTo>
                    <a:pt x="458" y="2408"/>
                  </a:lnTo>
                  <a:lnTo>
                    <a:pt x="427" y="2366"/>
                  </a:lnTo>
                  <a:lnTo>
                    <a:pt x="398" y="2324"/>
                  </a:lnTo>
                  <a:lnTo>
                    <a:pt x="370" y="2280"/>
                  </a:lnTo>
                  <a:lnTo>
                    <a:pt x="344" y="2234"/>
                  </a:lnTo>
                  <a:lnTo>
                    <a:pt x="319" y="2188"/>
                  </a:lnTo>
                  <a:lnTo>
                    <a:pt x="297" y="2141"/>
                  </a:lnTo>
                  <a:lnTo>
                    <a:pt x="276" y="2092"/>
                  </a:lnTo>
                  <a:lnTo>
                    <a:pt x="257" y="2043"/>
                  </a:lnTo>
                  <a:lnTo>
                    <a:pt x="239" y="1992"/>
                  </a:lnTo>
                  <a:lnTo>
                    <a:pt x="224" y="1942"/>
                  </a:lnTo>
                  <a:lnTo>
                    <a:pt x="210" y="1889"/>
                  </a:lnTo>
                  <a:lnTo>
                    <a:pt x="199" y="1837"/>
                  </a:lnTo>
                  <a:lnTo>
                    <a:pt x="190" y="1784"/>
                  </a:lnTo>
                  <a:lnTo>
                    <a:pt x="182" y="1730"/>
                  </a:lnTo>
                  <a:lnTo>
                    <a:pt x="176" y="1675"/>
                  </a:lnTo>
                  <a:lnTo>
                    <a:pt x="173" y="1621"/>
                  </a:lnTo>
                  <a:lnTo>
                    <a:pt x="172" y="1565"/>
                  </a:lnTo>
                  <a:lnTo>
                    <a:pt x="172" y="1565"/>
                  </a:lnTo>
                  <a:close/>
                  <a:moveTo>
                    <a:pt x="1401" y="2948"/>
                  </a:moveTo>
                  <a:lnTo>
                    <a:pt x="1401" y="2948"/>
                  </a:lnTo>
                  <a:lnTo>
                    <a:pt x="1480" y="2738"/>
                  </a:lnTo>
                  <a:lnTo>
                    <a:pt x="1480" y="2738"/>
                  </a:lnTo>
                  <a:lnTo>
                    <a:pt x="1497" y="2691"/>
                  </a:lnTo>
                  <a:lnTo>
                    <a:pt x="1507" y="2672"/>
                  </a:lnTo>
                  <a:lnTo>
                    <a:pt x="1515" y="2654"/>
                  </a:lnTo>
                  <a:lnTo>
                    <a:pt x="1515" y="2654"/>
                  </a:lnTo>
                  <a:lnTo>
                    <a:pt x="1524" y="2641"/>
                  </a:lnTo>
                  <a:lnTo>
                    <a:pt x="1532" y="2630"/>
                  </a:lnTo>
                  <a:lnTo>
                    <a:pt x="1542" y="2620"/>
                  </a:lnTo>
                  <a:lnTo>
                    <a:pt x="1547" y="2617"/>
                  </a:lnTo>
                  <a:lnTo>
                    <a:pt x="1551" y="2615"/>
                  </a:lnTo>
                  <a:lnTo>
                    <a:pt x="1551" y="2615"/>
                  </a:lnTo>
                  <a:lnTo>
                    <a:pt x="1555" y="2614"/>
                  </a:lnTo>
                  <a:lnTo>
                    <a:pt x="1559" y="2613"/>
                  </a:lnTo>
                  <a:lnTo>
                    <a:pt x="1559" y="2613"/>
                  </a:lnTo>
                  <a:lnTo>
                    <a:pt x="1559" y="2613"/>
                  </a:lnTo>
                  <a:lnTo>
                    <a:pt x="1559" y="2613"/>
                  </a:lnTo>
                  <a:lnTo>
                    <a:pt x="1567" y="2613"/>
                  </a:lnTo>
                  <a:lnTo>
                    <a:pt x="1567" y="2613"/>
                  </a:lnTo>
                  <a:lnTo>
                    <a:pt x="1574" y="2613"/>
                  </a:lnTo>
                  <a:lnTo>
                    <a:pt x="1574" y="2613"/>
                  </a:lnTo>
                  <a:lnTo>
                    <a:pt x="1574" y="2613"/>
                  </a:lnTo>
                  <a:lnTo>
                    <a:pt x="1574" y="2613"/>
                  </a:lnTo>
                  <a:lnTo>
                    <a:pt x="1578" y="2614"/>
                  </a:lnTo>
                  <a:lnTo>
                    <a:pt x="1582" y="2615"/>
                  </a:lnTo>
                  <a:lnTo>
                    <a:pt x="1582" y="2615"/>
                  </a:lnTo>
                  <a:lnTo>
                    <a:pt x="1586" y="2617"/>
                  </a:lnTo>
                  <a:lnTo>
                    <a:pt x="1591" y="2621"/>
                  </a:lnTo>
                  <a:lnTo>
                    <a:pt x="1601" y="2630"/>
                  </a:lnTo>
                  <a:lnTo>
                    <a:pt x="1610" y="2642"/>
                  </a:lnTo>
                  <a:lnTo>
                    <a:pt x="1619" y="2655"/>
                  </a:lnTo>
                  <a:lnTo>
                    <a:pt x="1619" y="2655"/>
                  </a:lnTo>
                  <a:lnTo>
                    <a:pt x="1627" y="2673"/>
                  </a:lnTo>
                  <a:lnTo>
                    <a:pt x="1636" y="2692"/>
                  </a:lnTo>
                  <a:lnTo>
                    <a:pt x="1653" y="2738"/>
                  </a:lnTo>
                  <a:lnTo>
                    <a:pt x="1653" y="2738"/>
                  </a:lnTo>
                  <a:lnTo>
                    <a:pt x="1732" y="2948"/>
                  </a:lnTo>
                  <a:lnTo>
                    <a:pt x="1732" y="2948"/>
                  </a:lnTo>
                  <a:lnTo>
                    <a:pt x="1691" y="2952"/>
                  </a:lnTo>
                  <a:lnTo>
                    <a:pt x="1650" y="2955"/>
                  </a:lnTo>
                  <a:lnTo>
                    <a:pt x="1609" y="2957"/>
                  </a:lnTo>
                  <a:lnTo>
                    <a:pt x="1567" y="2958"/>
                  </a:lnTo>
                  <a:lnTo>
                    <a:pt x="1567" y="2958"/>
                  </a:lnTo>
                  <a:lnTo>
                    <a:pt x="1524" y="2957"/>
                  </a:lnTo>
                  <a:lnTo>
                    <a:pt x="1483" y="2955"/>
                  </a:lnTo>
                  <a:lnTo>
                    <a:pt x="1442" y="2952"/>
                  </a:lnTo>
                  <a:lnTo>
                    <a:pt x="1401" y="2948"/>
                  </a:lnTo>
                  <a:lnTo>
                    <a:pt x="1401" y="2948"/>
                  </a:lnTo>
                  <a:close/>
                  <a:moveTo>
                    <a:pt x="2053" y="2870"/>
                  </a:moveTo>
                  <a:lnTo>
                    <a:pt x="2053" y="2870"/>
                  </a:lnTo>
                  <a:lnTo>
                    <a:pt x="2021" y="2751"/>
                  </a:lnTo>
                  <a:lnTo>
                    <a:pt x="1991" y="2630"/>
                  </a:lnTo>
                  <a:lnTo>
                    <a:pt x="1977" y="2568"/>
                  </a:lnTo>
                  <a:lnTo>
                    <a:pt x="1962" y="2507"/>
                  </a:lnTo>
                  <a:lnTo>
                    <a:pt x="1950" y="2447"/>
                  </a:lnTo>
                  <a:lnTo>
                    <a:pt x="1938" y="2388"/>
                  </a:lnTo>
                  <a:lnTo>
                    <a:pt x="1927" y="2330"/>
                  </a:lnTo>
                  <a:lnTo>
                    <a:pt x="1918" y="2273"/>
                  </a:lnTo>
                  <a:lnTo>
                    <a:pt x="1910" y="2218"/>
                  </a:lnTo>
                  <a:lnTo>
                    <a:pt x="1904" y="2164"/>
                  </a:lnTo>
                  <a:lnTo>
                    <a:pt x="1898" y="2114"/>
                  </a:lnTo>
                  <a:lnTo>
                    <a:pt x="1895" y="2065"/>
                  </a:lnTo>
                  <a:lnTo>
                    <a:pt x="1893" y="2019"/>
                  </a:lnTo>
                  <a:lnTo>
                    <a:pt x="1894" y="1977"/>
                  </a:lnTo>
                  <a:lnTo>
                    <a:pt x="1895" y="1943"/>
                  </a:lnTo>
                  <a:lnTo>
                    <a:pt x="1895" y="1943"/>
                  </a:lnTo>
                  <a:lnTo>
                    <a:pt x="1895" y="1943"/>
                  </a:lnTo>
                  <a:lnTo>
                    <a:pt x="1895" y="1943"/>
                  </a:lnTo>
                  <a:lnTo>
                    <a:pt x="1902" y="1864"/>
                  </a:lnTo>
                  <a:lnTo>
                    <a:pt x="1907" y="1826"/>
                  </a:lnTo>
                  <a:lnTo>
                    <a:pt x="1912" y="1790"/>
                  </a:lnTo>
                  <a:lnTo>
                    <a:pt x="1918" y="1757"/>
                  </a:lnTo>
                  <a:lnTo>
                    <a:pt x="1922" y="1741"/>
                  </a:lnTo>
                  <a:lnTo>
                    <a:pt x="1927" y="1726"/>
                  </a:lnTo>
                  <a:lnTo>
                    <a:pt x="1932" y="1711"/>
                  </a:lnTo>
                  <a:lnTo>
                    <a:pt x="1938" y="1698"/>
                  </a:lnTo>
                  <a:lnTo>
                    <a:pt x="1945" y="1684"/>
                  </a:lnTo>
                  <a:lnTo>
                    <a:pt x="1952" y="1672"/>
                  </a:lnTo>
                  <a:lnTo>
                    <a:pt x="1952" y="1672"/>
                  </a:lnTo>
                  <a:lnTo>
                    <a:pt x="1961" y="1660"/>
                  </a:lnTo>
                  <a:lnTo>
                    <a:pt x="1975" y="1644"/>
                  </a:lnTo>
                  <a:lnTo>
                    <a:pt x="1990" y="1629"/>
                  </a:lnTo>
                  <a:lnTo>
                    <a:pt x="2009" y="1611"/>
                  </a:lnTo>
                  <a:lnTo>
                    <a:pt x="2029" y="1594"/>
                  </a:lnTo>
                  <a:lnTo>
                    <a:pt x="2052" y="1575"/>
                  </a:lnTo>
                  <a:lnTo>
                    <a:pt x="2099" y="1538"/>
                  </a:lnTo>
                  <a:lnTo>
                    <a:pt x="2150" y="1501"/>
                  </a:lnTo>
                  <a:lnTo>
                    <a:pt x="2199" y="1466"/>
                  </a:lnTo>
                  <a:lnTo>
                    <a:pt x="2244" y="1436"/>
                  </a:lnTo>
                  <a:lnTo>
                    <a:pt x="2281" y="1412"/>
                  </a:lnTo>
                  <a:lnTo>
                    <a:pt x="2281" y="1412"/>
                  </a:lnTo>
                  <a:lnTo>
                    <a:pt x="2326" y="1383"/>
                  </a:lnTo>
                  <a:lnTo>
                    <a:pt x="2359" y="1360"/>
                  </a:lnTo>
                  <a:lnTo>
                    <a:pt x="2401" y="1331"/>
                  </a:lnTo>
                  <a:lnTo>
                    <a:pt x="2478" y="1283"/>
                  </a:lnTo>
                  <a:lnTo>
                    <a:pt x="2478" y="1283"/>
                  </a:lnTo>
                  <a:lnTo>
                    <a:pt x="2522" y="1253"/>
                  </a:lnTo>
                  <a:lnTo>
                    <a:pt x="2542" y="1239"/>
                  </a:lnTo>
                  <a:lnTo>
                    <a:pt x="2560" y="1224"/>
                  </a:lnTo>
                  <a:lnTo>
                    <a:pt x="2576" y="1211"/>
                  </a:lnTo>
                  <a:lnTo>
                    <a:pt x="2592" y="1196"/>
                  </a:lnTo>
                  <a:lnTo>
                    <a:pt x="2604" y="1183"/>
                  </a:lnTo>
                  <a:lnTo>
                    <a:pt x="2616" y="1169"/>
                  </a:lnTo>
                  <a:lnTo>
                    <a:pt x="2624" y="1155"/>
                  </a:lnTo>
                  <a:lnTo>
                    <a:pt x="2631" y="1141"/>
                  </a:lnTo>
                  <a:lnTo>
                    <a:pt x="2635" y="1126"/>
                  </a:lnTo>
                  <a:lnTo>
                    <a:pt x="2637" y="1113"/>
                  </a:lnTo>
                  <a:lnTo>
                    <a:pt x="2637" y="1106"/>
                  </a:lnTo>
                  <a:lnTo>
                    <a:pt x="2637" y="1099"/>
                  </a:lnTo>
                  <a:lnTo>
                    <a:pt x="2636" y="1091"/>
                  </a:lnTo>
                  <a:lnTo>
                    <a:pt x="2634" y="1084"/>
                  </a:lnTo>
                  <a:lnTo>
                    <a:pt x="2629" y="1070"/>
                  </a:lnTo>
                  <a:lnTo>
                    <a:pt x="2621" y="1054"/>
                  </a:lnTo>
                  <a:lnTo>
                    <a:pt x="2621" y="1054"/>
                  </a:lnTo>
                  <a:lnTo>
                    <a:pt x="2615" y="1047"/>
                  </a:lnTo>
                  <a:lnTo>
                    <a:pt x="2609" y="1041"/>
                  </a:lnTo>
                  <a:lnTo>
                    <a:pt x="2603" y="1035"/>
                  </a:lnTo>
                  <a:lnTo>
                    <a:pt x="2597" y="1030"/>
                  </a:lnTo>
                  <a:lnTo>
                    <a:pt x="2591" y="1026"/>
                  </a:lnTo>
                  <a:lnTo>
                    <a:pt x="2584" y="1022"/>
                  </a:lnTo>
                  <a:lnTo>
                    <a:pt x="2576" y="1020"/>
                  </a:lnTo>
                  <a:lnTo>
                    <a:pt x="2568" y="1018"/>
                  </a:lnTo>
                  <a:lnTo>
                    <a:pt x="2561" y="1017"/>
                  </a:lnTo>
                  <a:lnTo>
                    <a:pt x="2553" y="1016"/>
                  </a:lnTo>
                  <a:lnTo>
                    <a:pt x="2535" y="1017"/>
                  </a:lnTo>
                  <a:lnTo>
                    <a:pt x="2517" y="1020"/>
                  </a:lnTo>
                  <a:lnTo>
                    <a:pt x="2498" y="1024"/>
                  </a:lnTo>
                  <a:lnTo>
                    <a:pt x="2479" y="1031"/>
                  </a:lnTo>
                  <a:lnTo>
                    <a:pt x="2458" y="1038"/>
                  </a:lnTo>
                  <a:lnTo>
                    <a:pt x="2437" y="1047"/>
                  </a:lnTo>
                  <a:lnTo>
                    <a:pt x="2417" y="1056"/>
                  </a:lnTo>
                  <a:lnTo>
                    <a:pt x="2373" y="1078"/>
                  </a:lnTo>
                  <a:lnTo>
                    <a:pt x="2332" y="1099"/>
                  </a:lnTo>
                  <a:lnTo>
                    <a:pt x="2332" y="1099"/>
                  </a:lnTo>
                  <a:lnTo>
                    <a:pt x="2287" y="1122"/>
                  </a:lnTo>
                  <a:lnTo>
                    <a:pt x="2230" y="1153"/>
                  </a:lnTo>
                  <a:lnTo>
                    <a:pt x="2096" y="1224"/>
                  </a:lnTo>
                  <a:lnTo>
                    <a:pt x="2027" y="1260"/>
                  </a:lnTo>
                  <a:lnTo>
                    <a:pt x="1962" y="1292"/>
                  </a:lnTo>
                  <a:lnTo>
                    <a:pt x="1906" y="1319"/>
                  </a:lnTo>
                  <a:lnTo>
                    <a:pt x="1881" y="1329"/>
                  </a:lnTo>
                  <a:lnTo>
                    <a:pt x="1860" y="1336"/>
                  </a:lnTo>
                  <a:lnTo>
                    <a:pt x="1860" y="1336"/>
                  </a:lnTo>
                  <a:lnTo>
                    <a:pt x="1821" y="1349"/>
                  </a:lnTo>
                  <a:lnTo>
                    <a:pt x="1786" y="1359"/>
                  </a:lnTo>
                  <a:lnTo>
                    <a:pt x="1771" y="1363"/>
                  </a:lnTo>
                  <a:lnTo>
                    <a:pt x="1756" y="1365"/>
                  </a:lnTo>
                  <a:lnTo>
                    <a:pt x="1564" y="2349"/>
                  </a:lnTo>
                  <a:lnTo>
                    <a:pt x="1377" y="1365"/>
                  </a:lnTo>
                  <a:lnTo>
                    <a:pt x="1377" y="1365"/>
                  </a:lnTo>
                  <a:lnTo>
                    <a:pt x="1363" y="1362"/>
                  </a:lnTo>
                  <a:lnTo>
                    <a:pt x="1348" y="1359"/>
                  </a:lnTo>
                  <a:lnTo>
                    <a:pt x="1314" y="1349"/>
                  </a:lnTo>
                  <a:lnTo>
                    <a:pt x="1272" y="1336"/>
                  </a:lnTo>
                  <a:lnTo>
                    <a:pt x="1272" y="1336"/>
                  </a:lnTo>
                  <a:lnTo>
                    <a:pt x="1251" y="1329"/>
                  </a:lnTo>
                  <a:lnTo>
                    <a:pt x="1226" y="1319"/>
                  </a:lnTo>
                  <a:lnTo>
                    <a:pt x="1199" y="1307"/>
                  </a:lnTo>
                  <a:lnTo>
                    <a:pt x="1169" y="1292"/>
                  </a:lnTo>
                  <a:lnTo>
                    <a:pt x="1104" y="1260"/>
                  </a:lnTo>
                  <a:lnTo>
                    <a:pt x="1036" y="1224"/>
                  </a:lnTo>
                  <a:lnTo>
                    <a:pt x="902" y="1153"/>
                  </a:lnTo>
                  <a:lnTo>
                    <a:pt x="845" y="1122"/>
                  </a:lnTo>
                  <a:lnTo>
                    <a:pt x="801" y="1099"/>
                  </a:lnTo>
                  <a:lnTo>
                    <a:pt x="801" y="1099"/>
                  </a:lnTo>
                  <a:lnTo>
                    <a:pt x="762" y="1079"/>
                  </a:lnTo>
                  <a:lnTo>
                    <a:pt x="721" y="1059"/>
                  </a:lnTo>
                  <a:lnTo>
                    <a:pt x="682" y="1041"/>
                  </a:lnTo>
                  <a:lnTo>
                    <a:pt x="663" y="1034"/>
                  </a:lnTo>
                  <a:lnTo>
                    <a:pt x="644" y="1028"/>
                  </a:lnTo>
                  <a:lnTo>
                    <a:pt x="644" y="1028"/>
                  </a:lnTo>
                  <a:lnTo>
                    <a:pt x="1108" y="250"/>
                  </a:lnTo>
                  <a:lnTo>
                    <a:pt x="1108" y="250"/>
                  </a:lnTo>
                  <a:lnTo>
                    <a:pt x="1163" y="232"/>
                  </a:lnTo>
                  <a:lnTo>
                    <a:pt x="1217" y="216"/>
                  </a:lnTo>
                  <a:lnTo>
                    <a:pt x="1274" y="203"/>
                  </a:lnTo>
                  <a:lnTo>
                    <a:pt x="1330" y="192"/>
                  </a:lnTo>
                  <a:lnTo>
                    <a:pt x="1359" y="187"/>
                  </a:lnTo>
                  <a:lnTo>
                    <a:pt x="1388" y="183"/>
                  </a:lnTo>
                  <a:lnTo>
                    <a:pt x="1418" y="180"/>
                  </a:lnTo>
                  <a:lnTo>
                    <a:pt x="1447" y="177"/>
                  </a:lnTo>
                  <a:lnTo>
                    <a:pt x="1477" y="175"/>
                  </a:lnTo>
                  <a:lnTo>
                    <a:pt x="1507" y="173"/>
                  </a:lnTo>
                  <a:lnTo>
                    <a:pt x="1537" y="173"/>
                  </a:lnTo>
                  <a:lnTo>
                    <a:pt x="1567" y="172"/>
                  </a:lnTo>
                  <a:lnTo>
                    <a:pt x="1567" y="172"/>
                  </a:lnTo>
                  <a:lnTo>
                    <a:pt x="1603" y="173"/>
                  </a:lnTo>
                  <a:lnTo>
                    <a:pt x="1638" y="174"/>
                  </a:lnTo>
                  <a:lnTo>
                    <a:pt x="1674" y="176"/>
                  </a:lnTo>
                  <a:lnTo>
                    <a:pt x="1709" y="179"/>
                  </a:lnTo>
                  <a:lnTo>
                    <a:pt x="1744" y="183"/>
                  </a:lnTo>
                  <a:lnTo>
                    <a:pt x="1778" y="188"/>
                  </a:lnTo>
                  <a:lnTo>
                    <a:pt x="1813" y="194"/>
                  </a:lnTo>
                  <a:lnTo>
                    <a:pt x="1847" y="201"/>
                  </a:lnTo>
                  <a:lnTo>
                    <a:pt x="1881" y="208"/>
                  </a:lnTo>
                  <a:lnTo>
                    <a:pt x="1914" y="216"/>
                  </a:lnTo>
                  <a:lnTo>
                    <a:pt x="1948" y="225"/>
                  </a:lnTo>
                  <a:lnTo>
                    <a:pt x="1981" y="235"/>
                  </a:lnTo>
                  <a:lnTo>
                    <a:pt x="2013" y="245"/>
                  </a:lnTo>
                  <a:lnTo>
                    <a:pt x="2045" y="256"/>
                  </a:lnTo>
                  <a:lnTo>
                    <a:pt x="2077" y="269"/>
                  </a:lnTo>
                  <a:lnTo>
                    <a:pt x="2109" y="282"/>
                  </a:lnTo>
                  <a:lnTo>
                    <a:pt x="2140" y="295"/>
                  </a:lnTo>
                  <a:lnTo>
                    <a:pt x="2170" y="310"/>
                  </a:lnTo>
                  <a:lnTo>
                    <a:pt x="2200" y="324"/>
                  </a:lnTo>
                  <a:lnTo>
                    <a:pt x="2230" y="341"/>
                  </a:lnTo>
                  <a:lnTo>
                    <a:pt x="2260" y="357"/>
                  </a:lnTo>
                  <a:lnTo>
                    <a:pt x="2289" y="374"/>
                  </a:lnTo>
                  <a:lnTo>
                    <a:pt x="2317" y="392"/>
                  </a:lnTo>
                  <a:lnTo>
                    <a:pt x="2346" y="411"/>
                  </a:lnTo>
                  <a:lnTo>
                    <a:pt x="2372" y="429"/>
                  </a:lnTo>
                  <a:lnTo>
                    <a:pt x="2400" y="449"/>
                  </a:lnTo>
                  <a:lnTo>
                    <a:pt x="2426" y="469"/>
                  </a:lnTo>
                  <a:lnTo>
                    <a:pt x="2453" y="491"/>
                  </a:lnTo>
                  <a:lnTo>
                    <a:pt x="2479" y="512"/>
                  </a:lnTo>
                  <a:lnTo>
                    <a:pt x="2503" y="534"/>
                  </a:lnTo>
                  <a:lnTo>
                    <a:pt x="2528" y="557"/>
                  </a:lnTo>
                  <a:lnTo>
                    <a:pt x="2552" y="581"/>
                  </a:lnTo>
                  <a:lnTo>
                    <a:pt x="2575" y="604"/>
                  </a:lnTo>
                  <a:lnTo>
                    <a:pt x="2598" y="629"/>
                  </a:lnTo>
                  <a:lnTo>
                    <a:pt x="2620" y="654"/>
                  </a:lnTo>
                  <a:lnTo>
                    <a:pt x="2641" y="679"/>
                  </a:lnTo>
                  <a:lnTo>
                    <a:pt x="2663" y="705"/>
                  </a:lnTo>
                  <a:lnTo>
                    <a:pt x="2684" y="732"/>
                  </a:lnTo>
                  <a:lnTo>
                    <a:pt x="2703" y="759"/>
                  </a:lnTo>
                  <a:lnTo>
                    <a:pt x="2722" y="787"/>
                  </a:lnTo>
                  <a:lnTo>
                    <a:pt x="2740" y="814"/>
                  </a:lnTo>
                  <a:lnTo>
                    <a:pt x="2759" y="843"/>
                  </a:lnTo>
                  <a:lnTo>
                    <a:pt x="2775" y="872"/>
                  </a:lnTo>
                  <a:lnTo>
                    <a:pt x="2792" y="902"/>
                  </a:lnTo>
                  <a:lnTo>
                    <a:pt x="2807" y="932"/>
                  </a:lnTo>
                  <a:lnTo>
                    <a:pt x="2823" y="962"/>
                  </a:lnTo>
                  <a:lnTo>
                    <a:pt x="2837" y="993"/>
                  </a:lnTo>
                  <a:lnTo>
                    <a:pt x="2851" y="1023"/>
                  </a:lnTo>
                  <a:lnTo>
                    <a:pt x="2864" y="1054"/>
                  </a:lnTo>
                  <a:lnTo>
                    <a:pt x="2875" y="1086"/>
                  </a:lnTo>
                  <a:lnTo>
                    <a:pt x="2887" y="1119"/>
                  </a:lnTo>
                  <a:lnTo>
                    <a:pt x="2898" y="1151"/>
                  </a:lnTo>
                  <a:lnTo>
                    <a:pt x="2907" y="1184"/>
                  </a:lnTo>
                  <a:lnTo>
                    <a:pt x="2917" y="1217"/>
                  </a:lnTo>
                  <a:lnTo>
                    <a:pt x="2925" y="1251"/>
                  </a:lnTo>
                  <a:lnTo>
                    <a:pt x="2932" y="1285"/>
                  </a:lnTo>
                  <a:lnTo>
                    <a:pt x="2938" y="1319"/>
                  </a:lnTo>
                  <a:lnTo>
                    <a:pt x="2944" y="1353"/>
                  </a:lnTo>
                  <a:lnTo>
                    <a:pt x="2950" y="1388"/>
                  </a:lnTo>
                  <a:lnTo>
                    <a:pt x="2954" y="1423"/>
                  </a:lnTo>
                  <a:lnTo>
                    <a:pt x="2957" y="1458"/>
                  </a:lnTo>
                  <a:lnTo>
                    <a:pt x="2959" y="1493"/>
                  </a:lnTo>
                  <a:lnTo>
                    <a:pt x="2960" y="1529"/>
                  </a:lnTo>
                  <a:lnTo>
                    <a:pt x="2961" y="1565"/>
                  </a:lnTo>
                  <a:lnTo>
                    <a:pt x="2961" y="1565"/>
                  </a:lnTo>
                  <a:lnTo>
                    <a:pt x="2960" y="1621"/>
                  </a:lnTo>
                  <a:lnTo>
                    <a:pt x="2956" y="1676"/>
                  </a:lnTo>
                  <a:lnTo>
                    <a:pt x="2951" y="1731"/>
                  </a:lnTo>
                  <a:lnTo>
                    <a:pt x="2943" y="1784"/>
                  </a:lnTo>
                  <a:lnTo>
                    <a:pt x="2934" y="1838"/>
                  </a:lnTo>
                  <a:lnTo>
                    <a:pt x="2922" y="1890"/>
                  </a:lnTo>
                  <a:lnTo>
                    <a:pt x="2908" y="1942"/>
                  </a:lnTo>
                  <a:lnTo>
                    <a:pt x="2893" y="1992"/>
                  </a:lnTo>
                  <a:lnTo>
                    <a:pt x="2876" y="2043"/>
                  </a:lnTo>
                  <a:lnTo>
                    <a:pt x="2857" y="2092"/>
                  </a:lnTo>
                  <a:lnTo>
                    <a:pt x="2836" y="2141"/>
                  </a:lnTo>
                  <a:lnTo>
                    <a:pt x="2814" y="2188"/>
                  </a:lnTo>
                  <a:lnTo>
                    <a:pt x="2789" y="2234"/>
                  </a:lnTo>
                  <a:lnTo>
                    <a:pt x="2763" y="2280"/>
                  </a:lnTo>
                  <a:lnTo>
                    <a:pt x="2735" y="2324"/>
                  </a:lnTo>
                  <a:lnTo>
                    <a:pt x="2705" y="2367"/>
                  </a:lnTo>
                  <a:lnTo>
                    <a:pt x="2674" y="2409"/>
                  </a:lnTo>
                  <a:lnTo>
                    <a:pt x="2642" y="2449"/>
                  </a:lnTo>
                  <a:lnTo>
                    <a:pt x="2608" y="2490"/>
                  </a:lnTo>
                  <a:lnTo>
                    <a:pt x="2573" y="2528"/>
                  </a:lnTo>
                  <a:lnTo>
                    <a:pt x="2536" y="2564"/>
                  </a:lnTo>
                  <a:lnTo>
                    <a:pt x="2498" y="2600"/>
                  </a:lnTo>
                  <a:lnTo>
                    <a:pt x="2459" y="2634"/>
                  </a:lnTo>
                  <a:lnTo>
                    <a:pt x="2419" y="2667"/>
                  </a:lnTo>
                  <a:lnTo>
                    <a:pt x="2377" y="2698"/>
                  </a:lnTo>
                  <a:lnTo>
                    <a:pt x="2333" y="2727"/>
                  </a:lnTo>
                  <a:lnTo>
                    <a:pt x="2290" y="2755"/>
                  </a:lnTo>
                  <a:lnTo>
                    <a:pt x="2245" y="2781"/>
                  </a:lnTo>
                  <a:lnTo>
                    <a:pt x="2198" y="2806"/>
                  </a:lnTo>
                  <a:lnTo>
                    <a:pt x="2151" y="2829"/>
                  </a:lnTo>
                  <a:lnTo>
                    <a:pt x="2102" y="2850"/>
                  </a:lnTo>
                  <a:lnTo>
                    <a:pt x="2053" y="2870"/>
                  </a:lnTo>
                  <a:lnTo>
                    <a:pt x="2053" y="2870"/>
                  </a:lnTo>
                  <a:close/>
                  <a:moveTo>
                    <a:pt x="1839" y="1037"/>
                  </a:moveTo>
                  <a:lnTo>
                    <a:pt x="1839" y="1037"/>
                  </a:lnTo>
                  <a:lnTo>
                    <a:pt x="1839" y="1051"/>
                  </a:lnTo>
                  <a:lnTo>
                    <a:pt x="1838" y="1065"/>
                  </a:lnTo>
                  <a:lnTo>
                    <a:pt x="1835" y="1078"/>
                  </a:lnTo>
                  <a:lnTo>
                    <a:pt x="1833" y="1092"/>
                  </a:lnTo>
                  <a:lnTo>
                    <a:pt x="1830" y="1105"/>
                  </a:lnTo>
                  <a:lnTo>
                    <a:pt x="1826" y="1118"/>
                  </a:lnTo>
                  <a:lnTo>
                    <a:pt x="1822" y="1130"/>
                  </a:lnTo>
                  <a:lnTo>
                    <a:pt x="1817" y="1143"/>
                  </a:lnTo>
                  <a:lnTo>
                    <a:pt x="1812" y="1155"/>
                  </a:lnTo>
                  <a:lnTo>
                    <a:pt x="1806" y="1167"/>
                  </a:lnTo>
                  <a:lnTo>
                    <a:pt x="1799" y="1178"/>
                  </a:lnTo>
                  <a:lnTo>
                    <a:pt x="1792" y="1189"/>
                  </a:lnTo>
                  <a:lnTo>
                    <a:pt x="1785" y="1199"/>
                  </a:lnTo>
                  <a:lnTo>
                    <a:pt x="1777" y="1210"/>
                  </a:lnTo>
                  <a:lnTo>
                    <a:pt x="1768" y="1220"/>
                  </a:lnTo>
                  <a:lnTo>
                    <a:pt x="1759" y="1229"/>
                  </a:lnTo>
                  <a:lnTo>
                    <a:pt x="1750" y="1239"/>
                  </a:lnTo>
                  <a:lnTo>
                    <a:pt x="1740" y="1247"/>
                  </a:lnTo>
                  <a:lnTo>
                    <a:pt x="1729" y="1255"/>
                  </a:lnTo>
                  <a:lnTo>
                    <a:pt x="1719" y="1262"/>
                  </a:lnTo>
                  <a:lnTo>
                    <a:pt x="1708" y="1269"/>
                  </a:lnTo>
                  <a:lnTo>
                    <a:pt x="1696" y="1277"/>
                  </a:lnTo>
                  <a:lnTo>
                    <a:pt x="1685" y="1282"/>
                  </a:lnTo>
                  <a:lnTo>
                    <a:pt x="1673" y="1288"/>
                  </a:lnTo>
                  <a:lnTo>
                    <a:pt x="1660" y="1292"/>
                  </a:lnTo>
                  <a:lnTo>
                    <a:pt x="1648" y="1297"/>
                  </a:lnTo>
                  <a:lnTo>
                    <a:pt x="1635" y="1300"/>
                  </a:lnTo>
                  <a:lnTo>
                    <a:pt x="1621" y="1303"/>
                  </a:lnTo>
                  <a:lnTo>
                    <a:pt x="1608" y="1306"/>
                  </a:lnTo>
                  <a:lnTo>
                    <a:pt x="1594" y="1308"/>
                  </a:lnTo>
                  <a:lnTo>
                    <a:pt x="1581" y="1309"/>
                  </a:lnTo>
                  <a:lnTo>
                    <a:pt x="1567" y="1309"/>
                  </a:lnTo>
                  <a:lnTo>
                    <a:pt x="1567" y="1309"/>
                  </a:lnTo>
                  <a:lnTo>
                    <a:pt x="1553" y="1309"/>
                  </a:lnTo>
                  <a:lnTo>
                    <a:pt x="1539" y="1308"/>
                  </a:lnTo>
                  <a:lnTo>
                    <a:pt x="1525" y="1306"/>
                  </a:lnTo>
                  <a:lnTo>
                    <a:pt x="1512" y="1303"/>
                  </a:lnTo>
                  <a:lnTo>
                    <a:pt x="1498" y="1300"/>
                  </a:lnTo>
                  <a:lnTo>
                    <a:pt x="1486" y="1297"/>
                  </a:lnTo>
                  <a:lnTo>
                    <a:pt x="1473" y="1292"/>
                  </a:lnTo>
                  <a:lnTo>
                    <a:pt x="1460" y="1288"/>
                  </a:lnTo>
                  <a:lnTo>
                    <a:pt x="1449" y="1282"/>
                  </a:lnTo>
                  <a:lnTo>
                    <a:pt x="1437" y="1277"/>
                  </a:lnTo>
                  <a:lnTo>
                    <a:pt x="1425" y="1269"/>
                  </a:lnTo>
                  <a:lnTo>
                    <a:pt x="1414" y="1262"/>
                  </a:lnTo>
                  <a:lnTo>
                    <a:pt x="1404" y="1255"/>
                  </a:lnTo>
                  <a:lnTo>
                    <a:pt x="1393" y="1247"/>
                  </a:lnTo>
                  <a:lnTo>
                    <a:pt x="1383" y="1239"/>
                  </a:lnTo>
                  <a:lnTo>
                    <a:pt x="1374" y="1229"/>
                  </a:lnTo>
                  <a:lnTo>
                    <a:pt x="1365" y="1220"/>
                  </a:lnTo>
                  <a:lnTo>
                    <a:pt x="1356" y="1210"/>
                  </a:lnTo>
                  <a:lnTo>
                    <a:pt x="1348" y="1199"/>
                  </a:lnTo>
                  <a:lnTo>
                    <a:pt x="1341" y="1189"/>
                  </a:lnTo>
                  <a:lnTo>
                    <a:pt x="1334" y="1178"/>
                  </a:lnTo>
                  <a:lnTo>
                    <a:pt x="1327" y="1167"/>
                  </a:lnTo>
                  <a:lnTo>
                    <a:pt x="1321" y="1155"/>
                  </a:lnTo>
                  <a:lnTo>
                    <a:pt x="1316" y="1143"/>
                  </a:lnTo>
                  <a:lnTo>
                    <a:pt x="1311" y="1130"/>
                  </a:lnTo>
                  <a:lnTo>
                    <a:pt x="1307" y="1118"/>
                  </a:lnTo>
                  <a:lnTo>
                    <a:pt x="1303" y="1105"/>
                  </a:lnTo>
                  <a:lnTo>
                    <a:pt x="1300" y="1092"/>
                  </a:lnTo>
                  <a:lnTo>
                    <a:pt x="1298" y="1078"/>
                  </a:lnTo>
                  <a:lnTo>
                    <a:pt x="1295" y="1065"/>
                  </a:lnTo>
                  <a:lnTo>
                    <a:pt x="1294" y="1051"/>
                  </a:lnTo>
                  <a:lnTo>
                    <a:pt x="1294" y="1037"/>
                  </a:lnTo>
                  <a:lnTo>
                    <a:pt x="1294" y="1037"/>
                  </a:lnTo>
                  <a:lnTo>
                    <a:pt x="1294" y="1023"/>
                  </a:lnTo>
                  <a:lnTo>
                    <a:pt x="1295" y="1009"/>
                  </a:lnTo>
                  <a:lnTo>
                    <a:pt x="1298" y="996"/>
                  </a:lnTo>
                  <a:lnTo>
                    <a:pt x="1300" y="982"/>
                  </a:lnTo>
                  <a:lnTo>
                    <a:pt x="1303" y="969"/>
                  </a:lnTo>
                  <a:lnTo>
                    <a:pt x="1307" y="956"/>
                  </a:lnTo>
                  <a:lnTo>
                    <a:pt x="1311" y="943"/>
                  </a:lnTo>
                  <a:lnTo>
                    <a:pt x="1316" y="931"/>
                  </a:lnTo>
                  <a:lnTo>
                    <a:pt x="1321" y="919"/>
                  </a:lnTo>
                  <a:lnTo>
                    <a:pt x="1327" y="907"/>
                  </a:lnTo>
                  <a:lnTo>
                    <a:pt x="1334" y="896"/>
                  </a:lnTo>
                  <a:lnTo>
                    <a:pt x="1341" y="884"/>
                  </a:lnTo>
                  <a:lnTo>
                    <a:pt x="1348" y="874"/>
                  </a:lnTo>
                  <a:lnTo>
                    <a:pt x="1356" y="864"/>
                  </a:lnTo>
                  <a:lnTo>
                    <a:pt x="1365" y="854"/>
                  </a:lnTo>
                  <a:lnTo>
                    <a:pt x="1374" y="844"/>
                  </a:lnTo>
                  <a:lnTo>
                    <a:pt x="1383" y="836"/>
                  </a:lnTo>
                  <a:lnTo>
                    <a:pt x="1393" y="827"/>
                  </a:lnTo>
                  <a:lnTo>
                    <a:pt x="1404" y="819"/>
                  </a:lnTo>
                  <a:lnTo>
                    <a:pt x="1414" y="811"/>
                  </a:lnTo>
                  <a:lnTo>
                    <a:pt x="1425" y="804"/>
                  </a:lnTo>
                  <a:lnTo>
                    <a:pt x="1437" y="798"/>
                  </a:lnTo>
                  <a:lnTo>
                    <a:pt x="1449" y="792"/>
                  </a:lnTo>
                  <a:lnTo>
                    <a:pt x="1460" y="787"/>
                  </a:lnTo>
                  <a:lnTo>
                    <a:pt x="1473" y="781"/>
                  </a:lnTo>
                  <a:lnTo>
                    <a:pt x="1486" y="777"/>
                  </a:lnTo>
                  <a:lnTo>
                    <a:pt x="1498" y="773"/>
                  </a:lnTo>
                  <a:lnTo>
                    <a:pt x="1512" y="770"/>
                  </a:lnTo>
                  <a:lnTo>
                    <a:pt x="1525" y="768"/>
                  </a:lnTo>
                  <a:lnTo>
                    <a:pt x="1539" y="766"/>
                  </a:lnTo>
                  <a:lnTo>
                    <a:pt x="1553" y="765"/>
                  </a:lnTo>
                  <a:lnTo>
                    <a:pt x="1567" y="765"/>
                  </a:lnTo>
                  <a:lnTo>
                    <a:pt x="1567" y="765"/>
                  </a:lnTo>
                  <a:lnTo>
                    <a:pt x="1581" y="765"/>
                  </a:lnTo>
                  <a:lnTo>
                    <a:pt x="1594" y="766"/>
                  </a:lnTo>
                  <a:lnTo>
                    <a:pt x="1608" y="768"/>
                  </a:lnTo>
                  <a:lnTo>
                    <a:pt x="1621" y="770"/>
                  </a:lnTo>
                  <a:lnTo>
                    <a:pt x="1635" y="773"/>
                  </a:lnTo>
                  <a:lnTo>
                    <a:pt x="1648" y="777"/>
                  </a:lnTo>
                  <a:lnTo>
                    <a:pt x="1660" y="781"/>
                  </a:lnTo>
                  <a:lnTo>
                    <a:pt x="1673" y="787"/>
                  </a:lnTo>
                  <a:lnTo>
                    <a:pt x="1685" y="792"/>
                  </a:lnTo>
                  <a:lnTo>
                    <a:pt x="1696" y="798"/>
                  </a:lnTo>
                  <a:lnTo>
                    <a:pt x="1708" y="804"/>
                  </a:lnTo>
                  <a:lnTo>
                    <a:pt x="1719" y="811"/>
                  </a:lnTo>
                  <a:lnTo>
                    <a:pt x="1729" y="819"/>
                  </a:lnTo>
                  <a:lnTo>
                    <a:pt x="1740" y="827"/>
                  </a:lnTo>
                  <a:lnTo>
                    <a:pt x="1750" y="836"/>
                  </a:lnTo>
                  <a:lnTo>
                    <a:pt x="1759" y="844"/>
                  </a:lnTo>
                  <a:lnTo>
                    <a:pt x="1768" y="854"/>
                  </a:lnTo>
                  <a:lnTo>
                    <a:pt x="1777" y="864"/>
                  </a:lnTo>
                  <a:lnTo>
                    <a:pt x="1785" y="874"/>
                  </a:lnTo>
                  <a:lnTo>
                    <a:pt x="1792" y="884"/>
                  </a:lnTo>
                  <a:lnTo>
                    <a:pt x="1799" y="896"/>
                  </a:lnTo>
                  <a:lnTo>
                    <a:pt x="1806" y="907"/>
                  </a:lnTo>
                  <a:lnTo>
                    <a:pt x="1812" y="919"/>
                  </a:lnTo>
                  <a:lnTo>
                    <a:pt x="1817" y="931"/>
                  </a:lnTo>
                  <a:lnTo>
                    <a:pt x="1822" y="943"/>
                  </a:lnTo>
                  <a:lnTo>
                    <a:pt x="1826" y="956"/>
                  </a:lnTo>
                  <a:lnTo>
                    <a:pt x="1830" y="969"/>
                  </a:lnTo>
                  <a:lnTo>
                    <a:pt x="1833" y="982"/>
                  </a:lnTo>
                  <a:lnTo>
                    <a:pt x="1835" y="996"/>
                  </a:lnTo>
                  <a:lnTo>
                    <a:pt x="1838" y="1009"/>
                  </a:lnTo>
                  <a:lnTo>
                    <a:pt x="1839" y="1023"/>
                  </a:lnTo>
                  <a:lnTo>
                    <a:pt x="1839" y="1037"/>
                  </a:lnTo>
                  <a:lnTo>
                    <a:pt x="1839" y="1037"/>
                  </a:lnTo>
                  <a:close/>
                  <a:moveTo>
                    <a:pt x="1597" y="1572"/>
                  </a:moveTo>
                  <a:lnTo>
                    <a:pt x="1597" y="1572"/>
                  </a:lnTo>
                  <a:lnTo>
                    <a:pt x="1597" y="1578"/>
                  </a:lnTo>
                  <a:lnTo>
                    <a:pt x="1595" y="1585"/>
                  </a:lnTo>
                  <a:lnTo>
                    <a:pt x="1592" y="1590"/>
                  </a:lnTo>
                  <a:lnTo>
                    <a:pt x="1589" y="1595"/>
                  </a:lnTo>
                  <a:lnTo>
                    <a:pt x="1584" y="1598"/>
                  </a:lnTo>
                  <a:lnTo>
                    <a:pt x="1579" y="1601"/>
                  </a:lnTo>
                  <a:lnTo>
                    <a:pt x="1573" y="1603"/>
                  </a:lnTo>
                  <a:lnTo>
                    <a:pt x="1567" y="1603"/>
                  </a:lnTo>
                  <a:lnTo>
                    <a:pt x="1567" y="1603"/>
                  </a:lnTo>
                  <a:lnTo>
                    <a:pt x="1560" y="1603"/>
                  </a:lnTo>
                  <a:lnTo>
                    <a:pt x="1554" y="1601"/>
                  </a:lnTo>
                  <a:lnTo>
                    <a:pt x="1549" y="1598"/>
                  </a:lnTo>
                  <a:lnTo>
                    <a:pt x="1544" y="1595"/>
                  </a:lnTo>
                  <a:lnTo>
                    <a:pt x="1541" y="1590"/>
                  </a:lnTo>
                  <a:lnTo>
                    <a:pt x="1538" y="1585"/>
                  </a:lnTo>
                  <a:lnTo>
                    <a:pt x="1536" y="1578"/>
                  </a:lnTo>
                  <a:lnTo>
                    <a:pt x="1535" y="1572"/>
                  </a:lnTo>
                  <a:lnTo>
                    <a:pt x="1535" y="1572"/>
                  </a:lnTo>
                  <a:lnTo>
                    <a:pt x="1536" y="1566"/>
                  </a:lnTo>
                  <a:lnTo>
                    <a:pt x="1538" y="1560"/>
                  </a:lnTo>
                  <a:lnTo>
                    <a:pt x="1541" y="1555"/>
                  </a:lnTo>
                  <a:lnTo>
                    <a:pt x="1544" y="1551"/>
                  </a:lnTo>
                  <a:lnTo>
                    <a:pt x="1549" y="1546"/>
                  </a:lnTo>
                  <a:lnTo>
                    <a:pt x="1554" y="1543"/>
                  </a:lnTo>
                  <a:lnTo>
                    <a:pt x="1560" y="1541"/>
                  </a:lnTo>
                  <a:lnTo>
                    <a:pt x="1567" y="1541"/>
                  </a:lnTo>
                  <a:lnTo>
                    <a:pt x="1567" y="1541"/>
                  </a:lnTo>
                  <a:lnTo>
                    <a:pt x="1573" y="1541"/>
                  </a:lnTo>
                  <a:lnTo>
                    <a:pt x="1579" y="1543"/>
                  </a:lnTo>
                  <a:lnTo>
                    <a:pt x="1584" y="1546"/>
                  </a:lnTo>
                  <a:lnTo>
                    <a:pt x="1589" y="1551"/>
                  </a:lnTo>
                  <a:lnTo>
                    <a:pt x="1592" y="1555"/>
                  </a:lnTo>
                  <a:lnTo>
                    <a:pt x="1595" y="1560"/>
                  </a:lnTo>
                  <a:lnTo>
                    <a:pt x="1597" y="1566"/>
                  </a:lnTo>
                  <a:lnTo>
                    <a:pt x="1597" y="1572"/>
                  </a:lnTo>
                  <a:lnTo>
                    <a:pt x="1597" y="1572"/>
                  </a:lnTo>
                  <a:close/>
                  <a:moveTo>
                    <a:pt x="1597" y="1738"/>
                  </a:moveTo>
                  <a:lnTo>
                    <a:pt x="1597" y="1738"/>
                  </a:lnTo>
                  <a:lnTo>
                    <a:pt x="1597" y="1744"/>
                  </a:lnTo>
                  <a:lnTo>
                    <a:pt x="1595" y="1749"/>
                  </a:lnTo>
                  <a:lnTo>
                    <a:pt x="1592" y="1755"/>
                  </a:lnTo>
                  <a:lnTo>
                    <a:pt x="1589" y="1760"/>
                  </a:lnTo>
                  <a:lnTo>
                    <a:pt x="1584" y="1764"/>
                  </a:lnTo>
                  <a:lnTo>
                    <a:pt x="1579" y="1767"/>
                  </a:lnTo>
                  <a:lnTo>
                    <a:pt x="1573" y="1768"/>
                  </a:lnTo>
                  <a:lnTo>
                    <a:pt x="1567" y="1769"/>
                  </a:lnTo>
                  <a:lnTo>
                    <a:pt x="1567" y="1769"/>
                  </a:lnTo>
                  <a:lnTo>
                    <a:pt x="1560" y="1768"/>
                  </a:lnTo>
                  <a:lnTo>
                    <a:pt x="1554" y="1767"/>
                  </a:lnTo>
                  <a:lnTo>
                    <a:pt x="1549" y="1764"/>
                  </a:lnTo>
                  <a:lnTo>
                    <a:pt x="1544" y="1760"/>
                  </a:lnTo>
                  <a:lnTo>
                    <a:pt x="1541" y="1755"/>
                  </a:lnTo>
                  <a:lnTo>
                    <a:pt x="1538" y="1749"/>
                  </a:lnTo>
                  <a:lnTo>
                    <a:pt x="1536" y="1744"/>
                  </a:lnTo>
                  <a:lnTo>
                    <a:pt x="1535" y="1738"/>
                  </a:lnTo>
                  <a:lnTo>
                    <a:pt x="1535" y="1738"/>
                  </a:lnTo>
                  <a:lnTo>
                    <a:pt x="1536" y="1731"/>
                  </a:lnTo>
                  <a:lnTo>
                    <a:pt x="1538" y="1726"/>
                  </a:lnTo>
                  <a:lnTo>
                    <a:pt x="1541" y="1720"/>
                  </a:lnTo>
                  <a:lnTo>
                    <a:pt x="1544" y="1715"/>
                  </a:lnTo>
                  <a:lnTo>
                    <a:pt x="1549" y="1711"/>
                  </a:lnTo>
                  <a:lnTo>
                    <a:pt x="1554" y="1709"/>
                  </a:lnTo>
                  <a:lnTo>
                    <a:pt x="1560" y="1707"/>
                  </a:lnTo>
                  <a:lnTo>
                    <a:pt x="1567" y="1706"/>
                  </a:lnTo>
                  <a:lnTo>
                    <a:pt x="1567" y="1706"/>
                  </a:lnTo>
                  <a:lnTo>
                    <a:pt x="1573" y="1707"/>
                  </a:lnTo>
                  <a:lnTo>
                    <a:pt x="1579" y="1709"/>
                  </a:lnTo>
                  <a:lnTo>
                    <a:pt x="1584" y="1711"/>
                  </a:lnTo>
                  <a:lnTo>
                    <a:pt x="1589" y="1715"/>
                  </a:lnTo>
                  <a:lnTo>
                    <a:pt x="1592" y="1720"/>
                  </a:lnTo>
                  <a:lnTo>
                    <a:pt x="1595" y="1726"/>
                  </a:lnTo>
                  <a:lnTo>
                    <a:pt x="1597" y="1731"/>
                  </a:lnTo>
                  <a:lnTo>
                    <a:pt x="1597" y="1738"/>
                  </a:lnTo>
                  <a:lnTo>
                    <a:pt x="1597" y="1738"/>
                  </a:lnTo>
                  <a:close/>
                  <a:moveTo>
                    <a:pt x="1597" y="1903"/>
                  </a:moveTo>
                  <a:lnTo>
                    <a:pt x="1597" y="1903"/>
                  </a:lnTo>
                  <a:lnTo>
                    <a:pt x="1597" y="1909"/>
                  </a:lnTo>
                  <a:lnTo>
                    <a:pt x="1595" y="1915"/>
                  </a:lnTo>
                  <a:lnTo>
                    <a:pt x="1592" y="1920"/>
                  </a:lnTo>
                  <a:lnTo>
                    <a:pt x="1589" y="1925"/>
                  </a:lnTo>
                  <a:lnTo>
                    <a:pt x="1584" y="1928"/>
                  </a:lnTo>
                  <a:lnTo>
                    <a:pt x="1579" y="1932"/>
                  </a:lnTo>
                  <a:lnTo>
                    <a:pt x="1573" y="1934"/>
                  </a:lnTo>
                  <a:lnTo>
                    <a:pt x="1567" y="1935"/>
                  </a:lnTo>
                  <a:lnTo>
                    <a:pt x="1567" y="1935"/>
                  </a:lnTo>
                  <a:lnTo>
                    <a:pt x="1560" y="1934"/>
                  </a:lnTo>
                  <a:lnTo>
                    <a:pt x="1554" y="1932"/>
                  </a:lnTo>
                  <a:lnTo>
                    <a:pt x="1549" y="1928"/>
                  </a:lnTo>
                  <a:lnTo>
                    <a:pt x="1544" y="1925"/>
                  </a:lnTo>
                  <a:lnTo>
                    <a:pt x="1541" y="1920"/>
                  </a:lnTo>
                  <a:lnTo>
                    <a:pt x="1538" y="1915"/>
                  </a:lnTo>
                  <a:lnTo>
                    <a:pt x="1536" y="1909"/>
                  </a:lnTo>
                  <a:lnTo>
                    <a:pt x="1535" y="1903"/>
                  </a:lnTo>
                  <a:lnTo>
                    <a:pt x="1535" y="1903"/>
                  </a:lnTo>
                  <a:lnTo>
                    <a:pt x="1536" y="1897"/>
                  </a:lnTo>
                  <a:lnTo>
                    <a:pt x="1538" y="1890"/>
                  </a:lnTo>
                  <a:lnTo>
                    <a:pt x="1541" y="1885"/>
                  </a:lnTo>
                  <a:lnTo>
                    <a:pt x="1544" y="1881"/>
                  </a:lnTo>
                  <a:lnTo>
                    <a:pt x="1549" y="1877"/>
                  </a:lnTo>
                  <a:lnTo>
                    <a:pt x="1554" y="1874"/>
                  </a:lnTo>
                  <a:lnTo>
                    <a:pt x="1560" y="1872"/>
                  </a:lnTo>
                  <a:lnTo>
                    <a:pt x="1567" y="1872"/>
                  </a:lnTo>
                  <a:lnTo>
                    <a:pt x="1567" y="1872"/>
                  </a:lnTo>
                  <a:lnTo>
                    <a:pt x="1573" y="1872"/>
                  </a:lnTo>
                  <a:lnTo>
                    <a:pt x="1579" y="1874"/>
                  </a:lnTo>
                  <a:lnTo>
                    <a:pt x="1584" y="1877"/>
                  </a:lnTo>
                  <a:lnTo>
                    <a:pt x="1589" y="1881"/>
                  </a:lnTo>
                  <a:lnTo>
                    <a:pt x="1592" y="1885"/>
                  </a:lnTo>
                  <a:lnTo>
                    <a:pt x="1595" y="1890"/>
                  </a:lnTo>
                  <a:lnTo>
                    <a:pt x="1597" y="1897"/>
                  </a:lnTo>
                  <a:lnTo>
                    <a:pt x="1597" y="1903"/>
                  </a:lnTo>
                  <a:lnTo>
                    <a:pt x="1597" y="1903"/>
                  </a:lnTo>
                  <a:close/>
                  <a:moveTo>
                    <a:pt x="1619" y="1414"/>
                  </a:moveTo>
                  <a:lnTo>
                    <a:pt x="1706" y="1365"/>
                  </a:lnTo>
                  <a:lnTo>
                    <a:pt x="1706" y="1505"/>
                  </a:lnTo>
                  <a:lnTo>
                    <a:pt x="1619" y="1458"/>
                  </a:lnTo>
                  <a:lnTo>
                    <a:pt x="1619" y="1458"/>
                  </a:lnTo>
                  <a:lnTo>
                    <a:pt x="1616" y="1465"/>
                  </a:lnTo>
                  <a:lnTo>
                    <a:pt x="1611" y="1471"/>
                  </a:lnTo>
                  <a:lnTo>
                    <a:pt x="1606" y="1477"/>
                  </a:lnTo>
                  <a:lnTo>
                    <a:pt x="1598" y="1483"/>
                  </a:lnTo>
                  <a:lnTo>
                    <a:pt x="1591" y="1487"/>
                  </a:lnTo>
                  <a:lnTo>
                    <a:pt x="1584" y="1490"/>
                  </a:lnTo>
                  <a:lnTo>
                    <a:pt x="1575" y="1492"/>
                  </a:lnTo>
                  <a:lnTo>
                    <a:pt x="1567" y="1493"/>
                  </a:lnTo>
                  <a:lnTo>
                    <a:pt x="1567" y="1493"/>
                  </a:lnTo>
                  <a:lnTo>
                    <a:pt x="1557" y="1492"/>
                  </a:lnTo>
                  <a:lnTo>
                    <a:pt x="1549" y="1490"/>
                  </a:lnTo>
                  <a:lnTo>
                    <a:pt x="1542" y="1487"/>
                  </a:lnTo>
                  <a:lnTo>
                    <a:pt x="1535" y="1483"/>
                  </a:lnTo>
                  <a:lnTo>
                    <a:pt x="1527" y="1477"/>
                  </a:lnTo>
                  <a:lnTo>
                    <a:pt x="1522" y="1471"/>
                  </a:lnTo>
                  <a:lnTo>
                    <a:pt x="1517" y="1465"/>
                  </a:lnTo>
                  <a:lnTo>
                    <a:pt x="1514" y="1457"/>
                  </a:lnTo>
                  <a:lnTo>
                    <a:pt x="1427" y="1505"/>
                  </a:lnTo>
                  <a:lnTo>
                    <a:pt x="1427" y="1365"/>
                  </a:lnTo>
                  <a:lnTo>
                    <a:pt x="1514" y="1414"/>
                  </a:lnTo>
                  <a:lnTo>
                    <a:pt x="1514" y="1414"/>
                  </a:lnTo>
                  <a:lnTo>
                    <a:pt x="1517" y="1405"/>
                  </a:lnTo>
                  <a:lnTo>
                    <a:pt x="1522" y="1399"/>
                  </a:lnTo>
                  <a:lnTo>
                    <a:pt x="1527" y="1393"/>
                  </a:lnTo>
                  <a:lnTo>
                    <a:pt x="1535" y="1388"/>
                  </a:lnTo>
                  <a:lnTo>
                    <a:pt x="1542" y="1384"/>
                  </a:lnTo>
                  <a:lnTo>
                    <a:pt x="1549" y="1381"/>
                  </a:lnTo>
                  <a:lnTo>
                    <a:pt x="1557" y="1379"/>
                  </a:lnTo>
                  <a:lnTo>
                    <a:pt x="1567" y="1378"/>
                  </a:lnTo>
                  <a:lnTo>
                    <a:pt x="1567" y="1378"/>
                  </a:lnTo>
                  <a:lnTo>
                    <a:pt x="1575" y="1379"/>
                  </a:lnTo>
                  <a:lnTo>
                    <a:pt x="1584" y="1381"/>
                  </a:lnTo>
                  <a:lnTo>
                    <a:pt x="1591" y="1384"/>
                  </a:lnTo>
                  <a:lnTo>
                    <a:pt x="1598" y="1388"/>
                  </a:lnTo>
                  <a:lnTo>
                    <a:pt x="1605" y="1393"/>
                  </a:lnTo>
                  <a:lnTo>
                    <a:pt x="1611" y="1399"/>
                  </a:lnTo>
                  <a:lnTo>
                    <a:pt x="1616" y="1405"/>
                  </a:lnTo>
                  <a:lnTo>
                    <a:pt x="1619" y="1414"/>
                  </a:lnTo>
                  <a:lnTo>
                    <a:pt x="1619" y="14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95" name="Group 47"/>
          <p:cNvGrpSpPr>
            <a:grpSpLocks noChangeAspect="1"/>
          </p:cNvGrpSpPr>
          <p:nvPr/>
        </p:nvGrpSpPr>
        <p:grpSpPr bwMode="auto">
          <a:xfrm>
            <a:off x="7899943" y="4757981"/>
            <a:ext cx="332308" cy="360000"/>
            <a:chOff x="-42" y="1344"/>
            <a:chExt cx="1088" cy="1088"/>
          </a:xfrm>
          <a:effectLst>
            <a:outerShdw blurRad="63500" sx="101000" sy="101000" algn="ctr" rotWithShape="0">
              <a:prstClr val="black">
                <a:alpha val="40000"/>
              </a:prstClr>
            </a:outerShdw>
          </a:effectLst>
        </p:grpSpPr>
        <p:sp>
          <p:nvSpPr>
            <p:cNvPr id="96" name="Freeform 48"/>
            <p:cNvSpPr>
              <a:spLocks/>
            </p:cNvSpPr>
            <p:nvPr/>
          </p:nvSpPr>
          <p:spPr bwMode="auto">
            <a:xfrm>
              <a:off x="-42" y="1344"/>
              <a:ext cx="1088" cy="1088"/>
            </a:xfrm>
            <a:custGeom>
              <a:avLst/>
              <a:gdLst>
                <a:gd name="T0" fmla="*/ 1506 w 3264"/>
                <a:gd name="T1" fmla="*/ 3259 h 3264"/>
                <a:gd name="T2" fmla="*/ 1303 w 3264"/>
                <a:gd name="T3" fmla="*/ 3230 h 3264"/>
                <a:gd name="T4" fmla="*/ 1108 w 3264"/>
                <a:gd name="T5" fmla="*/ 3178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7 h 3264"/>
                <a:gd name="T16" fmla="*/ 216 w 3264"/>
                <a:gd name="T17" fmla="*/ 2443 h 3264"/>
                <a:gd name="T18" fmla="*/ 128 w 3264"/>
                <a:gd name="T19" fmla="*/ 2266 h 3264"/>
                <a:gd name="T20" fmla="*/ 62 w 3264"/>
                <a:gd name="T21" fmla="*/ 2079 h 3264"/>
                <a:gd name="T22" fmla="*/ 18 w 3264"/>
                <a:gd name="T23" fmla="*/ 1880 h 3264"/>
                <a:gd name="T24" fmla="*/ 1 w 3264"/>
                <a:gd name="T25" fmla="*/ 1674 h 3264"/>
                <a:gd name="T26" fmla="*/ 5 w 3264"/>
                <a:gd name="T27" fmla="*/ 1507 h 3264"/>
                <a:gd name="T28" fmla="*/ 33 w 3264"/>
                <a:gd name="T29" fmla="*/ 1303 h 3264"/>
                <a:gd name="T30" fmla="*/ 86 w 3264"/>
                <a:gd name="T31" fmla="*/ 1110 h 3264"/>
                <a:gd name="T32" fmla="*/ 161 w 3264"/>
                <a:gd name="T33" fmla="*/ 925 h 3264"/>
                <a:gd name="T34" fmla="*/ 257 w 3264"/>
                <a:gd name="T35" fmla="*/ 753 h 3264"/>
                <a:gd name="T36" fmla="*/ 373 w 3264"/>
                <a:gd name="T37" fmla="*/ 594 h 3264"/>
                <a:gd name="T38" fmla="*/ 506 w 3264"/>
                <a:gd name="T39" fmla="*/ 451 h 3264"/>
                <a:gd name="T40" fmla="*/ 656 w 3264"/>
                <a:gd name="T41" fmla="*/ 325 h 3264"/>
                <a:gd name="T42" fmla="*/ 821 w 3264"/>
                <a:gd name="T43" fmla="*/ 216 h 3264"/>
                <a:gd name="T44" fmla="*/ 997 w 3264"/>
                <a:gd name="T45" fmla="*/ 128 h 3264"/>
                <a:gd name="T46" fmla="*/ 1185 w 3264"/>
                <a:gd name="T47" fmla="*/ 62 h 3264"/>
                <a:gd name="T48" fmla="*/ 1383 w 3264"/>
                <a:gd name="T49" fmla="*/ 18 h 3264"/>
                <a:gd name="T50" fmla="*/ 1590 w 3264"/>
                <a:gd name="T51" fmla="*/ 1 h 3264"/>
                <a:gd name="T52" fmla="*/ 1757 w 3264"/>
                <a:gd name="T53" fmla="*/ 5 h 3264"/>
                <a:gd name="T54" fmla="*/ 1960 w 3264"/>
                <a:gd name="T55" fmla="*/ 33 h 3264"/>
                <a:gd name="T56" fmla="*/ 2154 w 3264"/>
                <a:gd name="T57" fmla="*/ 86 h 3264"/>
                <a:gd name="T58" fmla="*/ 2339 w 3264"/>
                <a:gd name="T59" fmla="*/ 161 h 3264"/>
                <a:gd name="T60" fmla="*/ 2511 w 3264"/>
                <a:gd name="T61" fmla="*/ 257 h 3264"/>
                <a:gd name="T62" fmla="*/ 2670 w 3264"/>
                <a:gd name="T63" fmla="*/ 373 h 3264"/>
                <a:gd name="T64" fmla="*/ 2812 w 3264"/>
                <a:gd name="T65" fmla="*/ 506 h 3264"/>
                <a:gd name="T66" fmla="*/ 2939 w 3264"/>
                <a:gd name="T67" fmla="*/ 656 h 3264"/>
                <a:gd name="T68" fmla="*/ 3047 w 3264"/>
                <a:gd name="T69" fmla="*/ 821 h 3264"/>
                <a:gd name="T70" fmla="*/ 3135 w 3264"/>
                <a:gd name="T71" fmla="*/ 997 h 3264"/>
                <a:gd name="T72" fmla="*/ 3202 w 3264"/>
                <a:gd name="T73" fmla="*/ 1185 h 3264"/>
                <a:gd name="T74" fmla="*/ 3245 w 3264"/>
                <a:gd name="T75" fmla="*/ 1384 h 3264"/>
                <a:gd name="T76" fmla="*/ 3263 w 3264"/>
                <a:gd name="T77" fmla="*/ 1590 h 3264"/>
                <a:gd name="T78" fmla="*/ 3259 w 3264"/>
                <a:gd name="T79" fmla="*/ 1757 h 3264"/>
                <a:gd name="T80" fmla="*/ 3230 w 3264"/>
                <a:gd name="T81" fmla="*/ 1961 h 3264"/>
                <a:gd name="T82" fmla="*/ 3178 w 3264"/>
                <a:gd name="T83" fmla="*/ 2154 h 3264"/>
                <a:gd name="T84" fmla="*/ 3103 w 3264"/>
                <a:gd name="T85" fmla="*/ 2339 h 3264"/>
                <a:gd name="T86" fmla="*/ 3007 w 3264"/>
                <a:gd name="T87" fmla="*/ 2511 h 3264"/>
                <a:gd name="T88" fmla="*/ 2891 w 3264"/>
                <a:gd name="T89" fmla="*/ 2670 h 3264"/>
                <a:gd name="T90" fmla="*/ 2757 w 3264"/>
                <a:gd name="T91" fmla="*/ 2813 h 3264"/>
                <a:gd name="T92" fmla="*/ 2607 w 3264"/>
                <a:gd name="T93" fmla="*/ 2939 h 3264"/>
                <a:gd name="T94" fmla="*/ 2443 w 3264"/>
                <a:gd name="T95" fmla="*/ 3048 h 3264"/>
                <a:gd name="T96" fmla="*/ 2266 w 3264"/>
                <a:gd name="T97" fmla="*/ 3136 h 3264"/>
                <a:gd name="T98" fmla="*/ 2078 w 3264"/>
                <a:gd name="T99" fmla="*/ 3202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6" y="3259"/>
                  </a:lnTo>
                  <a:lnTo>
                    <a:pt x="1465" y="3256"/>
                  </a:lnTo>
                  <a:lnTo>
                    <a:pt x="1424" y="3251"/>
                  </a:lnTo>
                  <a:lnTo>
                    <a:pt x="1383" y="3246"/>
                  </a:lnTo>
                  <a:lnTo>
                    <a:pt x="1343" y="3238"/>
                  </a:lnTo>
                  <a:lnTo>
                    <a:pt x="1303" y="3230"/>
                  </a:lnTo>
                  <a:lnTo>
                    <a:pt x="1263" y="3222"/>
                  </a:lnTo>
                  <a:lnTo>
                    <a:pt x="1224" y="3213"/>
                  </a:lnTo>
                  <a:lnTo>
                    <a:pt x="1185" y="3202"/>
                  </a:lnTo>
                  <a:lnTo>
                    <a:pt x="1147" y="3190"/>
                  </a:lnTo>
                  <a:lnTo>
                    <a:pt x="1108" y="3178"/>
                  </a:lnTo>
                  <a:lnTo>
                    <a:pt x="1072" y="3165"/>
                  </a:lnTo>
                  <a:lnTo>
                    <a:pt x="1034" y="3150"/>
                  </a:lnTo>
                  <a:lnTo>
                    <a:pt x="997" y="3136"/>
                  </a:lnTo>
                  <a:lnTo>
                    <a:pt x="961" y="3120"/>
                  </a:lnTo>
                  <a:lnTo>
                    <a:pt x="925" y="3103"/>
                  </a:lnTo>
                  <a:lnTo>
                    <a:pt x="889" y="3085"/>
                  </a:lnTo>
                  <a:lnTo>
                    <a:pt x="854" y="3066"/>
                  </a:lnTo>
                  <a:lnTo>
                    <a:pt x="821" y="3048"/>
                  </a:lnTo>
                  <a:lnTo>
                    <a:pt x="786" y="3027"/>
                  </a:lnTo>
                  <a:lnTo>
                    <a:pt x="753" y="3007"/>
                  </a:lnTo>
                  <a:lnTo>
                    <a:pt x="720" y="2984"/>
                  </a:lnTo>
                  <a:lnTo>
                    <a:pt x="687" y="2963"/>
                  </a:lnTo>
                  <a:lnTo>
                    <a:pt x="656" y="2939"/>
                  </a:lnTo>
                  <a:lnTo>
                    <a:pt x="625" y="2916"/>
                  </a:lnTo>
                  <a:lnTo>
                    <a:pt x="594" y="2891"/>
                  </a:lnTo>
                  <a:lnTo>
                    <a:pt x="564" y="2865"/>
                  </a:lnTo>
                  <a:lnTo>
                    <a:pt x="535" y="2840"/>
                  </a:lnTo>
                  <a:lnTo>
                    <a:pt x="506" y="2813"/>
                  </a:lnTo>
                  <a:lnTo>
                    <a:pt x="478" y="2786"/>
                  </a:lnTo>
                  <a:lnTo>
                    <a:pt x="451" y="2757"/>
                  </a:lnTo>
                  <a:lnTo>
                    <a:pt x="424" y="2728"/>
                  </a:lnTo>
                  <a:lnTo>
                    <a:pt x="399" y="2700"/>
                  </a:lnTo>
                  <a:lnTo>
                    <a:pt x="373" y="2670"/>
                  </a:lnTo>
                  <a:lnTo>
                    <a:pt x="348" y="2639"/>
                  </a:lnTo>
                  <a:lnTo>
                    <a:pt x="325" y="2607"/>
                  </a:lnTo>
                  <a:lnTo>
                    <a:pt x="301" y="2576"/>
                  </a:lnTo>
                  <a:lnTo>
                    <a:pt x="279" y="2544"/>
                  </a:lnTo>
                  <a:lnTo>
                    <a:pt x="257" y="2511"/>
                  </a:lnTo>
                  <a:lnTo>
                    <a:pt x="237" y="2477"/>
                  </a:lnTo>
                  <a:lnTo>
                    <a:pt x="216" y="2443"/>
                  </a:lnTo>
                  <a:lnTo>
                    <a:pt x="198" y="2410"/>
                  </a:lnTo>
                  <a:lnTo>
                    <a:pt x="179" y="2374"/>
                  </a:lnTo>
                  <a:lnTo>
                    <a:pt x="161" y="2339"/>
                  </a:lnTo>
                  <a:lnTo>
                    <a:pt x="144" y="2303"/>
                  </a:lnTo>
                  <a:lnTo>
                    <a:pt x="128" y="2266"/>
                  </a:lnTo>
                  <a:lnTo>
                    <a:pt x="114" y="2229"/>
                  </a:lnTo>
                  <a:lnTo>
                    <a:pt x="99" y="2192"/>
                  </a:lnTo>
                  <a:lnTo>
                    <a:pt x="86" y="2154"/>
                  </a:lnTo>
                  <a:lnTo>
                    <a:pt x="74" y="2117"/>
                  </a:lnTo>
                  <a:lnTo>
                    <a:pt x="62" y="2079"/>
                  </a:lnTo>
                  <a:lnTo>
                    <a:pt x="51" y="2040"/>
                  </a:lnTo>
                  <a:lnTo>
                    <a:pt x="42" y="2000"/>
                  </a:lnTo>
                  <a:lnTo>
                    <a:pt x="33" y="1961"/>
                  </a:lnTo>
                  <a:lnTo>
                    <a:pt x="26" y="1921"/>
                  </a:lnTo>
                  <a:lnTo>
                    <a:pt x="18" y="1880"/>
                  </a:lnTo>
                  <a:lnTo>
                    <a:pt x="13" y="1840"/>
                  </a:lnTo>
                  <a:lnTo>
                    <a:pt x="8" y="1799"/>
                  </a:lnTo>
                  <a:lnTo>
                    <a:pt x="5" y="1757"/>
                  </a:lnTo>
                  <a:lnTo>
                    <a:pt x="2" y="1716"/>
                  </a:lnTo>
                  <a:lnTo>
                    <a:pt x="1" y="1674"/>
                  </a:lnTo>
                  <a:lnTo>
                    <a:pt x="0" y="1632"/>
                  </a:lnTo>
                  <a:lnTo>
                    <a:pt x="0" y="1632"/>
                  </a:lnTo>
                  <a:lnTo>
                    <a:pt x="1" y="1590"/>
                  </a:lnTo>
                  <a:lnTo>
                    <a:pt x="2" y="1548"/>
                  </a:lnTo>
                  <a:lnTo>
                    <a:pt x="5" y="1507"/>
                  </a:lnTo>
                  <a:lnTo>
                    <a:pt x="8" y="1465"/>
                  </a:lnTo>
                  <a:lnTo>
                    <a:pt x="13" y="1424"/>
                  </a:lnTo>
                  <a:lnTo>
                    <a:pt x="18" y="1384"/>
                  </a:lnTo>
                  <a:lnTo>
                    <a:pt x="26" y="1343"/>
                  </a:lnTo>
                  <a:lnTo>
                    <a:pt x="33" y="1303"/>
                  </a:lnTo>
                  <a:lnTo>
                    <a:pt x="42" y="1264"/>
                  </a:lnTo>
                  <a:lnTo>
                    <a:pt x="51" y="1224"/>
                  </a:lnTo>
                  <a:lnTo>
                    <a:pt x="62" y="1185"/>
                  </a:lnTo>
                  <a:lnTo>
                    <a:pt x="74" y="1147"/>
                  </a:lnTo>
                  <a:lnTo>
                    <a:pt x="86" y="1110"/>
                  </a:lnTo>
                  <a:lnTo>
                    <a:pt x="99" y="1072"/>
                  </a:lnTo>
                  <a:lnTo>
                    <a:pt x="114" y="1034"/>
                  </a:lnTo>
                  <a:lnTo>
                    <a:pt x="128" y="997"/>
                  </a:lnTo>
                  <a:lnTo>
                    <a:pt x="144" y="961"/>
                  </a:lnTo>
                  <a:lnTo>
                    <a:pt x="161" y="925"/>
                  </a:lnTo>
                  <a:lnTo>
                    <a:pt x="179" y="889"/>
                  </a:lnTo>
                  <a:lnTo>
                    <a:pt x="198" y="854"/>
                  </a:lnTo>
                  <a:lnTo>
                    <a:pt x="216" y="821"/>
                  </a:lnTo>
                  <a:lnTo>
                    <a:pt x="237" y="787"/>
                  </a:lnTo>
                  <a:lnTo>
                    <a:pt x="257" y="753"/>
                  </a:lnTo>
                  <a:lnTo>
                    <a:pt x="279" y="720"/>
                  </a:lnTo>
                  <a:lnTo>
                    <a:pt x="301" y="687"/>
                  </a:lnTo>
                  <a:lnTo>
                    <a:pt x="325" y="656"/>
                  </a:lnTo>
                  <a:lnTo>
                    <a:pt x="348" y="625"/>
                  </a:lnTo>
                  <a:lnTo>
                    <a:pt x="373" y="594"/>
                  </a:lnTo>
                  <a:lnTo>
                    <a:pt x="399" y="564"/>
                  </a:lnTo>
                  <a:lnTo>
                    <a:pt x="424" y="535"/>
                  </a:lnTo>
                  <a:lnTo>
                    <a:pt x="451" y="506"/>
                  </a:lnTo>
                  <a:lnTo>
                    <a:pt x="478" y="478"/>
                  </a:lnTo>
                  <a:lnTo>
                    <a:pt x="506" y="451"/>
                  </a:lnTo>
                  <a:lnTo>
                    <a:pt x="535" y="424"/>
                  </a:lnTo>
                  <a:lnTo>
                    <a:pt x="564" y="399"/>
                  </a:lnTo>
                  <a:lnTo>
                    <a:pt x="594" y="373"/>
                  </a:lnTo>
                  <a:lnTo>
                    <a:pt x="625" y="348"/>
                  </a:lnTo>
                  <a:lnTo>
                    <a:pt x="656" y="325"/>
                  </a:lnTo>
                  <a:lnTo>
                    <a:pt x="687" y="301"/>
                  </a:lnTo>
                  <a:lnTo>
                    <a:pt x="720" y="279"/>
                  </a:lnTo>
                  <a:lnTo>
                    <a:pt x="753" y="257"/>
                  </a:lnTo>
                  <a:lnTo>
                    <a:pt x="786" y="237"/>
                  </a:lnTo>
                  <a:lnTo>
                    <a:pt x="821" y="216"/>
                  </a:lnTo>
                  <a:lnTo>
                    <a:pt x="854" y="198"/>
                  </a:lnTo>
                  <a:lnTo>
                    <a:pt x="889" y="179"/>
                  </a:lnTo>
                  <a:lnTo>
                    <a:pt x="925" y="161"/>
                  </a:lnTo>
                  <a:lnTo>
                    <a:pt x="961" y="144"/>
                  </a:lnTo>
                  <a:lnTo>
                    <a:pt x="997" y="128"/>
                  </a:lnTo>
                  <a:lnTo>
                    <a:pt x="1034" y="114"/>
                  </a:lnTo>
                  <a:lnTo>
                    <a:pt x="1072" y="99"/>
                  </a:lnTo>
                  <a:lnTo>
                    <a:pt x="1108" y="86"/>
                  </a:lnTo>
                  <a:lnTo>
                    <a:pt x="1147" y="74"/>
                  </a:lnTo>
                  <a:lnTo>
                    <a:pt x="1185" y="62"/>
                  </a:lnTo>
                  <a:lnTo>
                    <a:pt x="1224" y="51"/>
                  </a:lnTo>
                  <a:lnTo>
                    <a:pt x="1263" y="42"/>
                  </a:lnTo>
                  <a:lnTo>
                    <a:pt x="1303" y="33"/>
                  </a:lnTo>
                  <a:lnTo>
                    <a:pt x="1343" y="26"/>
                  </a:lnTo>
                  <a:lnTo>
                    <a:pt x="1383" y="18"/>
                  </a:lnTo>
                  <a:lnTo>
                    <a:pt x="1424" y="13"/>
                  </a:lnTo>
                  <a:lnTo>
                    <a:pt x="1465" y="8"/>
                  </a:lnTo>
                  <a:lnTo>
                    <a:pt x="1506" y="5"/>
                  </a:lnTo>
                  <a:lnTo>
                    <a:pt x="1548" y="2"/>
                  </a:lnTo>
                  <a:lnTo>
                    <a:pt x="1590" y="1"/>
                  </a:lnTo>
                  <a:lnTo>
                    <a:pt x="1632" y="0"/>
                  </a:lnTo>
                  <a:lnTo>
                    <a:pt x="1632" y="0"/>
                  </a:lnTo>
                  <a:lnTo>
                    <a:pt x="1674" y="1"/>
                  </a:lnTo>
                  <a:lnTo>
                    <a:pt x="1716" y="2"/>
                  </a:lnTo>
                  <a:lnTo>
                    <a:pt x="1757" y="5"/>
                  </a:lnTo>
                  <a:lnTo>
                    <a:pt x="1798" y="8"/>
                  </a:lnTo>
                  <a:lnTo>
                    <a:pt x="1839" y="13"/>
                  </a:lnTo>
                  <a:lnTo>
                    <a:pt x="1880" y="18"/>
                  </a:lnTo>
                  <a:lnTo>
                    <a:pt x="1920" y="26"/>
                  </a:lnTo>
                  <a:lnTo>
                    <a:pt x="1960" y="33"/>
                  </a:lnTo>
                  <a:lnTo>
                    <a:pt x="2000" y="42"/>
                  </a:lnTo>
                  <a:lnTo>
                    <a:pt x="2039" y="51"/>
                  </a:lnTo>
                  <a:lnTo>
                    <a:pt x="2078" y="62"/>
                  </a:lnTo>
                  <a:lnTo>
                    <a:pt x="2117" y="74"/>
                  </a:lnTo>
                  <a:lnTo>
                    <a:pt x="2154" y="86"/>
                  </a:lnTo>
                  <a:lnTo>
                    <a:pt x="2192" y="99"/>
                  </a:lnTo>
                  <a:lnTo>
                    <a:pt x="2229" y="114"/>
                  </a:lnTo>
                  <a:lnTo>
                    <a:pt x="2266" y="128"/>
                  </a:lnTo>
                  <a:lnTo>
                    <a:pt x="2303" y="144"/>
                  </a:lnTo>
                  <a:lnTo>
                    <a:pt x="2339" y="161"/>
                  </a:lnTo>
                  <a:lnTo>
                    <a:pt x="2374" y="179"/>
                  </a:lnTo>
                  <a:lnTo>
                    <a:pt x="2409" y="198"/>
                  </a:lnTo>
                  <a:lnTo>
                    <a:pt x="2443" y="216"/>
                  </a:lnTo>
                  <a:lnTo>
                    <a:pt x="2477" y="237"/>
                  </a:lnTo>
                  <a:lnTo>
                    <a:pt x="2511" y="257"/>
                  </a:lnTo>
                  <a:lnTo>
                    <a:pt x="2544" y="279"/>
                  </a:lnTo>
                  <a:lnTo>
                    <a:pt x="2576" y="301"/>
                  </a:lnTo>
                  <a:lnTo>
                    <a:pt x="2607" y="325"/>
                  </a:lnTo>
                  <a:lnTo>
                    <a:pt x="2639" y="348"/>
                  </a:lnTo>
                  <a:lnTo>
                    <a:pt x="2670" y="373"/>
                  </a:lnTo>
                  <a:lnTo>
                    <a:pt x="2700" y="399"/>
                  </a:lnTo>
                  <a:lnTo>
                    <a:pt x="2728" y="424"/>
                  </a:lnTo>
                  <a:lnTo>
                    <a:pt x="2757" y="451"/>
                  </a:lnTo>
                  <a:lnTo>
                    <a:pt x="2786" y="478"/>
                  </a:lnTo>
                  <a:lnTo>
                    <a:pt x="2812" y="506"/>
                  </a:lnTo>
                  <a:lnTo>
                    <a:pt x="2840" y="535"/>
                  </a:lnTo>
                  <a:lnTo>
                    <a:pt x="2865" y="564"/>
                  </a:lnTo>
                  <a:lnTo>
                    <a:pt x="2891" y="594"/>
                  </a:lnTo>
                  <a:lnTo>
                    <a:pt x="2916" y="625"/>
                  </a:lnTo>
                  <a:lnTo>
                    <a:pt x="2939" y="656"/>
                  </a:lnTo>
                  <a:lnTo>
                    <a:pt x="2963" y="687"/>
                  </a:lnTo>
                  <a:lnTo>
                    <a:pt x="2984" y="720"/>
                  </a:lnTo>
                  <a:lnTo>
                    <a:pt x="3007" y="753"/>
                  </a:lnTo>
                  <a:lnTo>
                    <a:pt x="3027" y="787"/>
                  </a:lnTo>
                  <a:lnTo>
                    <a:pt x="3047" y="821"/>
                  </a:lnTo>
                  <a:lnTo>
                    <a:pt x="3066" y="854"/>
                  </a:lnTo>
                  <a:lnTo>
                    <a:pt x="3085" y="889"/>
                  </a:lnTo>
                  <a:lnTo>
                    <a:pt x="3103" y="925"/>
                  </a:lnTo>
                  <a:lnTo>
                    <a:pt x="3120" y="961"/>
                  </a:lnTo>
                  <a:lnTo>
                    <a:pt x="3135" y="997"/>
                  </a:lnTo>
                  <a:lnTo>
                    <a:pt x="3150" y="1034"/>
                  </a:lnTo>
                  <a:lnTo>
                    <a:pt x="3165" y="1072"/>
                  </a:lnTo>
                  <a:lnTo>
                    <a:pt x="3178" y="1110"/>
                  </a:lnTo>
                  <a:lnTo>
                    <a:pt x="3190" y="1147"/>
                  </a:lnTo>
                  <a:lnTo>
                    <a:pt x="3202" y="1185"/>
                  </a:lnTo>
                  <a:lnTo>
                    <a:pt x="3213" y="1224"/>
                  </a:lnTo>
                  <a:lnTo>
                    <a:pt x="3222" y="1264"/>
                  </a:lnTo>
                  <a:lnTo>
                    <a:pt x="3230" y="1303"/>
                  </a:lnTo>
                  <a:lnTo>
                    <a:pt x="3238" y="1343"/>
                  </a:lnTo>
                  <a:lnTo>
                    <a:pt x="3245" y="1384"/>
                  </a:lnTo>
                  <a:lnTo>
                    <a:pt x="3251" y="1424"/>
                  </a:lnTo>
                  <a:lnTo>
                    <a:pt x="3256" y="1465"/>
                  </a:lnTo>
                  <a:lnTo>
                    <a:pt x="3259" y="1507"/>
                  </a:lnTo>
                  <a:lnTo>
                    <a:pt x="3262" y="1548"/>
                  </a:lnTo>
                  <a:lnTo>
                    <a:pt x="3263" y="1590"/>
                  </a:lnTo>
                  <a:lnTo>
                    <a:pt x="3264" y="1632"/>
                  </a:lnTo>
                  <a:lnTo>
                    <a:pt x="3264" y="1632"/>
                  </a:lnTo>
                  <a:lnTo>
                    <a:pt x="3263" y="1674"/>
                  </a:lnTo>
                  <a:lnTo>
                    <a:pt x="3262" y="1716"/>
                  </a:lnTo>
                  <a:lnTo>
                    <a:pt x="3259" y="1757"/>
                  </a:lnTo>
                  <a:lnTo>
                    <a:pt x="3256" y="1799"/>
                  </a:lnTo>
                  <a:lnTo>
                    <a:pt x="3251" y="1840"/>
                  </a:lnTo>
                  <a:lnTo>
                    <a:pt x="3245" y="1880"/>
                  </a:lnTo>
                  <a:lnTo>
                    <a:pt x="3238" y="1921"/>
                  </a:lnTo>
                  <a:lnTo>
                    <a:pt x="3230" y="1961"/>
                  </a:lnTo>
                  <a:lnTo>
                    <a:pt x="3222" y="2000"/>
                  </a:lnTo>
                  <a:lnTo>
                    <a:pt x="3213" y="2040"/>
                  </a:lnTo>
                  <a:lnTo>
                    <a:pt x="3202" y="2079"/>
                  </a:lnTo>
                  <a:lnTo>
                    <a:pt x="3190" y="2117"/>
                  </a:lnTo>
                  <a:lnTo>
                    <a:pt x="3178" y="2154"/>
                  </a:lnTo>
                  <a:lnTo>
                    <a:pt x="3165" y="2192"/>
                  </a:lnTo>
                  <a:lnTo>
                    <a:pt x="3150" y="2229"/>
                  </a:lnTo>
                  <a:lnTo>
                    <a:pt x="3135" y="2266"/>
                  </a:lnTo>
                  <a:lnTo>
                    <a:pt x="3120" y="2303"/>
                  </a:lnTo>
                  <a:lnTo>
                    <a:pt x="3103" y="2339"/>
                  </a:lnTo>
                  <a:lnTo>
                    <a:pt x="3085" y="2374"/>
                  </a:lnTo>
                  <a:lnTo>
                    <a:pt x="3066" y="2410"/>
                  </a:lnTo>
                  <a:lnTo>
                    <a:pt x="3047" y="2443"/>
                  </a:lnTo>
                  <a:lnTo>
                    <a:pt x="3027" y="2477"/>
                  </a:lnTo>
                  <a:lnTo>
                    <a:pt x="3007" y="2511"/>
                  </a:lnTo>
                  <a:lnTo>
                    <a:pt x="2984" y="2544"/>
                  </a:lnTo>
                  <a:lnTo>
                    <a:pt x="2963" y="2576"/>
                  </a:lnTo>
                  <a:lnTo>
                    <a:pt x="2939" y="2607"/>
                  </a:lnTo>
                  <a:lnTo>
                    <a:pt x="2916" y="2639"/>
                  </a:lnTo>
                  <a:lnTo>
                    <a:pt x="2891" y="2670"/>
                  </a:lnTo>
                  <a:lnTo>
                    <a:pt x="2865" y="2700"/>
                  </a:lnTo>
                  <a:lnTo>
                    <a:pt x="2840" y="2728"/>
                  </a:lnTo>
                  <a:lnTo>
                    <a:pt x="2812" y="2757"/>
                  </a:lnTo>
                  <a:lnTo>
                    <a:pt x="2786" y="2786"/>
                  </a:lnTo>
                  <a:lnTo>
                    <a:pt x="2757" y="2813"/>
                  </a:lnTo>
                  <a:lnTo>
                    <a:pt x="2728" y="2840"/>
                  </a:lnTo>
                  <a:lnTo>
                    <a:pt x="2700" y="2865"/>
                  </a:lnTo>
                  <a:lnTo>
                    <a:pt x="2670" y="2891"/>
                  </a:lnTo>
                  <a:lnTo>
                    <a:pt x="2639" y="2916"/>
                  </a:lnTo>
                  <a:lnTo>
                    <a:pt x="2607" y="2939"/>
                  </a:lnTo>
                  <a:lnTo>
                    <a:pt x="2576" y="2963"/>
                  </a:lnTo>
                  <a:lnTo>
                    <a:pt x="2544" y="2984"/>
                  </a:lnTo>
                  <a:lnTo>
                    <a:pt x="2511" y="3007"/>
                  </a:lnTo>
                  <a:lnTo>
                    <a:pt x="2477" y="3027"/>
                  </a:lnTo>
                  <a:lnTo>
                    <a:pt x="2443" y="3048"/>
                  </a:lnTo>
                  <a:lnTo>
                    <a:pt x="2409" y="3066"/>
                  </a:lnTo>
                  <a:lnTo>
                    <a:pt x="2374" y="3085"/>
                  </a:lnTo>
                  <a:lnTo>
                    <a:pt x="2339" y="3103"/>
                  </a:lnTo>
                  <a:lnTo>
                    <a:pt x="2303" y="3120"/>
                  </a:lnTo>
                  <a:lnTo>
                    <a:pt x="2266" y="3136"/>
                  </a:lnTo>
                  <a:lnTo>
                    <a:pt x="2229" y="3150"/>
                  </a:lnTo>
                  <a:lnTo>
                    <a:pt x="2192" y="3165"/>
                  </a:lnTo>
                  <a:lnTo>
                    <a:pt x="2154" y="3178"/>
                  </a:lnTo>
                  <a:lnTo>
                    <a:pt x="2117" y="3190"/>
                  </a:lnTo>
                  <a:lnTo>
                    <a:pt x="2078" y="3202"/>
                  </a:lnTo>
                  <a:lnTo>
                    <a:pt x="2039" y="3213"/>
                  </a:lnTo>
                  <a:lnTo>
                    <a:pt x="2000" y="3222"/>
                  </a:lnTo>
                  <a:lnTo>
                    <a:pt x="1960" y="3230"/>
                  </a:lnTo>
                  <a:lnTo>
                    <a:pt x="1920" y="3238"/>
                  </a:lnTo>
                  <a:lnTo>
                    <a:pt x="1880" y="3246"/>
                  </a:lnTo>
                  <a:lnTo>
                    <a:pt x="1839" y="3251"/>
                  </a:lnTo>
                  <a:lnTo>
                    <a:pt x="1798" y="3256"/>
                  </a:lnTo>
                  <a:lnTo>
                    <a:pt x="1757" y="3259"/>
                  </a:lnTo>
                  <a:lnTo>
                    <a:pt x="1716" y="3262"/>
                  </a:lnTo>
                  <a:lnTo>
                    <a:pt x="1674" y="3263"/>
                  </a:lnTo>
                  <a:lnTo>
                    <a:pt x="1632" y="3264"/>
                  </a:lnTo>
                  <a:lnTo>
                    <a:pt x="1632" y="3264"/>
                  </a:lnTo>
                  <a:close/>
                </a:path>
              </a:pathLst>
            </a:custGeom>
            <a:solidFill>
              <a:srgbClr val="81B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97" name="Freeform 49"/>
            <p:cNvSpPr>
              <a:spLocks noEditPoints="1"/>
            </p:cNvSpPr>
            <p:nvPr/>
          </p:nvSpPr>
          <p:spPr bwMode="auto">
            <a:xfrm>
              <a:off x="-20" y="1366"/>
              <a:ext cx="1044" cy="1043"/>
            </a:xfrm>
            <a:custGeom>
              <a:avLst/>
              <a:gdLst>
                <a:gd name="T0" fmla="*/ 1249 w 3130"/>
                <a:gd name="T1" fmla="*/ 31 h 3130"/>
                <a:gd name="T2" fmla="*/ 887 w 3130"/>
                <a:gd name="T3" fmla="*/ 154 h 3130"/>
                <a:gd name="T4" fmla="*/ 570 w 3130"/>
                <a:gd name="T5" fmla="*/ 358 h 3130"/>
                <a:gd name="T6" fmla="*/ 311 w 3130"/>
                <a:gd name="T7" fmla="*/ 630 h 3130"/>
                <a:gd name="T8" fmla="*/ 124 w 3130"/>
                <a:gd name="T9" fmla="*/ 956 h 3130"/>
                <a:gd name="T10" fmla="*/ 18 w 3130"/>
                <a:gd name="T11" fmla="*/ 1327 h 3130"/>
                <a:gd name="T12" fmla="*/ 5 w 3130"/>
                <a:gd name="T13" fmla="*/ 1685 h 3130"/>
                <a:gd name="T14" fmla="*/ 83 w 3130"/>
                <a:gd name="T15" fmla="*/ 2066 h 3130"/>
                <a:gd name="T16" fmla="*/ 246 w 3130"/>
                <a:gd name="T17" fmla="*/ 2408 h 3130"/>
                <a:gd name="T18" fmla="*/ 485 w 3130"/>
                <a:gd name="T19" fmla="*/ 2697 h 3130"/>
                <a:gd name="T20" fmla="*/ 786 w 3130"/>
                <a:gd name="T21" fmla="*/ 2922 h 3130"/>
                <a:gd name="T22" fmla="*/ 1137 w 3130"/>
                <a:gd name="T23" fmla="*/ 3071 h 3130"/>
                <a:gd name="T24" fmla="*/ 1524 w 3130"/>
                <a:gd name="T25" fmla="*/ 3129 h 3130"/>
                <a:gd name="T26" fmla="*/ 1880 w 3130"/>
                <a:gd name="T27" fmla="*/ 3098 h 3130"/>
                <a:gd name="T28" fmla="*/ 2243 w 3130"/>
                <a:gd name="T29" fmla="*/ 2976 h 3130"/>
                <a:gd name="T30" fmla="*/ 2560 w 3130"/>
                <a:gd name="T31" fmla="*/ 2772 h 3130"/>
                <a:gd name="T32" fmla="*/ 2819 w 3130"/>
                <a:gd name="T33" fmla="*/ 2500 h 3130"/>
                <a:gd name="T34" fmla="*/ 3006 w 3130"/>
                <a:gd name="T35" fmla="*/ 2173 h 3130"/>
                <a:gd name="T36" fmla="*/ 3112 w 3130"/>
                <a:gd name="T37" fmla="*/ 1803 h 3130"/>
                <a:gd name="T38" fmla="*/ 3125 w 3130"/>
                <a:gd name="T39" fmla="*/ 1445 h 3130"/>
                <a:gd name="T40" fmla="*/ 3047 w 3130"/>
                <a:gd name="T41" fmla="*/ 1064 h 3130"/>
                <a:gd name="T42" fmla="*/ 2884 w 3130"/>
                <a:gd name="T43" fmla="*/ 722 h 3130"/>
                <a:gd name="T44" fmla="*/ 2644 w 3130"/>
                <a:gd name="T45" fmla="*/ 433 h 3130"/>
                <a:gd name="T46" fmla="*/ 2344 w 3130"/>
                <a:gd name="T47" fmla="*/ 208 h 3130"/>
                <a:gd name="T48" fmla="*/ 1993 w 3130"/>
                <a:gd name="T49" fmla="*/ 59 h 3130"/>
                <a:gd name="T50" fmla="*/ 1605 w 3130"/>
                <a:gd name="T51" fmla="*/ 1 h 3130"/>
                <a:gd name="T52" fmla="*/ 1777 w 3130"/>
                <a:gd name="T53" fmla="*/ 188 h 3130"/>
                <a:gd name="T54" fmla="*/ 2107 w 3130"/>
                <a:gd name="T55" fmla="*/ 281 h 3130"/>
                <a:gd name="T56" fmla="*/ 2398 w 3130"/>
                <a:gd name="T57" fmla="*/ 449 h 3130"/>
                <a:gd name="T58" fmla="*/ 2640 w 3130"/>
                <a:gd name="T59" fmla="*/ 680 h 3130"/>
                <a:gd name="T60" fmla="*/ 2820 w 3130"/>
                <a:gd name="T61" fmla="*/ 962 h 3130"/>
                <a:gd name="T62" fmla="*/ 2930 w 3130"/>
                <a:gd name="T63" fmla="*/ 1284 h 3130"/>
                <a:gd name="T64" fmla="*/ 2957 w 3130"/>
                <a:gd name="T65" fmla="*/ 1618 h 3130"/>
                <a:gd name="T66" fmla="*/ 2524 w 3130"/>
                <a:gd name="T67" fmla="*/ 1063 h 3130"/>
                <a:gd name="T68" fmla="*/ 2416 w 3130"/>
                <a:gd name="T69" fmla="*/ 1026 h 3130"/>
                <a:gd name="T70" fmla="*/ 1978 w 3130"/>
                <a:gd name="T71" fmla="*/ 1027 h 3130"/>
                <a:gd name="T72" fmla="*/ 1880 w 3130"/>
                <a:gd name="T73" fmla="*/ 1091 h 3130"/>
                <a:gd name="T74" fmla="*/ 1270 w 3130"/>
                <a:gd name="T75" fmla="*/ 1124 h 3130"/>
                <a:gd name="T76" fmla="*/ 1186 w 3130"/>
                <a:gd name="T77" fmla="*/ 1037 h 3130"/>
                <a:gd name="T78" fmla="*/ 737 w 3130"/>
                <a:gd name="T79" fmla="*/ 1025 h 3130"/>
                <a:gd name="T80" fmla="*/ 636 w 3130"/>
                <a:gd name="T81" fmla="*/ 1045 h 3130"/>
                <a:gd name="T82" fmla="*/ 188 w 3130"/>
                <a:gd name="T83" fmla="*/ 1773 h 3130"/>
                <a:gd name="T84" fmla="*/ 183 w 3130"/>
                <a:gd name="T85" fmla="*/ 1388 h 3130"/>
                <a:gd name="T86" fmla="*/ 269 w 3130"/>
                <a:gd name="T87" fmla="*/ 1055 h 3130"/>
                <a:gd name="T88" fmla="*/ 430 w 3130"/>
                <a:gd name="T89" fmla="*/ 759 h 3130"/>
                <a:gd name="T90" fmla="*/ 654 w 3130"/>
                <a:gd name="T91" fmla="*/ 512 h 3130"/>
                <a:gd name="T92" fmla="*/ 931 w 3130"/>
                <a:gd name="T93" fmla="*/ 324 h 3130"/>
                <a:gd name="T94" fmla="*/ 1250 w 3130"/>
                <a:gd name="T95" fmla="*/ 208 h 3130"/>
                <a:gd name="T96" fmla="*/ 1565 w 3130"/>
                <a:gd name="T97" fmla="*/ 172 h 3130"/>
                <a:gd name="T98" fmla="*/ 2034 w 3130"/>
                <a:gd name="T99" fmla="*/ 2876 h 3130"/>
                <a:gd name="T100" fmla="*/ 860 w 3130"/>
                <a:gd name="T101" fmla="*/ 2766 h 3130"/>
                <a:gd name="T102" fmla="*/ 553 w 3130"/>
                <a:gd name="T103" fmla="*/ 2521 h 3130"/>
                <a:gd name="T104" fmla="*/ 335 w 3130"/>
                <a:gd name="T105" fmla="*/ 2217 h 3130"/>
                <a:gd name="T106" fmla="*/ 1246 w 3130"/>
                <a:gd name="T107" fmla="*/ 1670 h 3130"/>
                <a:gd name="T108" fmla="*/ 1519 w 3130"/>
                <a:gd name="T109" fmla="*/ 2057 h 3130"/>
                <a:gd name="T110" fmla="*/ 1598 w 3130"/>
                <a:gd name="T111" fmla="*/ 2063 h 3130"/>
                <a:gd name="T112" fmla="*/ 1884 w 3130"/>
                <a:gd name="T113" fmla="*/ 1670 h 3130"/>
                <a:gd name="T114" fmla="*/ 1458 w 3130"/>
                <a:gd name="T115" fmla="*/ 2954 h 3130"/>
                <a:gd name="T116" fmla="*/ 2859 w 3130"/>
                <a:gd name="T117" fmla="*/ 2078 h 3130"/>
                <a:gd name="T118" fmla="*/ 2675 w 3130"/>
                <a:gd name="T119" fmla="*/ 2406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0" h="3130">
                  <a:moveTo>
                    <a:pt x="1565" y="0"/>
                  </a:moveTo>
                  <a:lnTo>
                    <a:pt x="1565" y="0"/>
                  </a:lnTo>
                  <a:lnTo>
                    <a:pt x="1524" y="1"/>
                  </a:lnTo>
                  <a:lnTo>
                    <a:pt x="1484" y="2"/>
                  </a:lnTo>
                  <a:lnTo>
                    <a:pt x="1444" y="5"/>
                  </a:lnTo>
                  <a:lnTo>
                    <a:pt x="1405" y="8"/>
                  </a:lnTo>
                  <a:lnTo>
                    <a:pt x="1365" y="13"/>
                  </a:lnTo>
                  <a:lnTo>
                    <a:pt x="1326" y="18"/>
                  </a:lnTo>
                  <a:lnTo>
                    <a:pt x="1288" y="24"/>
                  </a:lnTo>
                  <a:lnTo>
                    <a:pt x="1249" y="31"/>
                  </a:lnTo>
                  <a:lnTo>
                    <a:pt x="1212" y="41"/>
                  </a:lnTo>
                  <a:lnTo>
                    <a:pt x="1174" y="50"/>
                  </a:lnTo>
                  <a:lnTo>
                    <a:pt x="1137" y="59"/>
                  </a:lnTo>
                  <a:lnTo>
                    <a:pt x="1100" y="70"/>
                  </a:lnTo>
                  <a:lnTo>
                    <a:pt x="1063" y="83"/>
                  </a:lnTo>
                  <a:lnTo>
                    <a:pt x="1027" y="95"/>
                  </a:lnTo>
                  <a:lnTo>
                    <a:pt x="991" y="108"/>
                  </a:lnTo>
                  <a:lnTo>
                    <a:pt x="956" y="124"/>
                  </a:lnTo>
                  <a:lnTo>
                    <a:pt x="922" y="138"/>
                  </a:lnTo>
                  <a:lnTo>
                    <a:pt x="887" y="154"/>
                  </a:lnTo>
                  <a:lnTo>
                    <a:pt x="853" y="172"/>
                  </a:lnTo>
                  <a:lnTo>
                    <a:pt x="819" y="189"/>
                  </a:lnTo>
                  <a:lnTo>
                    <a:pt x="786" y="208"/>
                  </a:lnTo>
                  <a:lnTo>
                    <a:pt x="754" y="227"/>
                  </a:lnTo>
                  <a:lnTo>
                    <a:pt x="722" y="246"/>
                  </a:lnTo>
                  <a:lnTo>
                    <a:pt x="690" y="268"/>
                  </a:lnTo>
                  <a:lnTo>
                    <a:pt x="659" y="289"/>
                  </a:lnTo>
                  <a:lnTo>
                    <a:pt x="629" y="311"/>
                  </a:lnTo>
                  <a:lnTo>
                    <a:pt x="599" y="335"/>
                  </a:lnTo>
                  <a:lnTo>
                    <a:pt x="570" y="358"/>
                  </a:lnTo>
                  <a:lnTo>
                    <a:pt x="542" y="382"/>
                  </a:lnTo>
                  <a:lnTo>
                    <a:pt x="513" y="407"/>
                  </a:lnTo>
                  <a:lnTo>
                    <a:pt x="485" y="433"/>
                  </a:lnTo>
                  <a:lnTo>
                    <a:pt x="459" y="459"/>
                  </a:lnTo>
                  <a:lnTo>
                    <a:pt x="433" y="486"/>
                  </a:lnTo>
                  <a:lnTo>
                    <a:pt x="407" y="513"/>
                  </a:lnTo>
                  <a:lnTo>
                    <a:pt x="382" y="541"/>
                  </a:lnTo>
                  <a:lnTo>
                    <a:pt x="358" y="570"/>
                  </a:lnTo>
                  <a:lnTo>
                    <a:pt x="335" y="599"/>
                  </a:lnTo>
                  <a:lnTo>
                    <a:pt x="311" y="630"/>
                  </a:lnTo>
                  <a:lnTo>
                    <a:pt x="290" y="659"/>
                  </a:lnTo>
                  <a:lnTo>
                    <a:pt x="268" y="690"/>
                  </a:lnTo>
                  <a:lnTo>
                    <a:pt x="246" y="722"/>
                  </a:lnTo>
                  <a:lnTo>
                    <a:pt x="227" y="754"/>
                  </a:lnTo>
                  <a:lnTo>
                    <a:pt x="208" y="786"/>
                  </a:lnTo>
                  <a:lnTo>
                    <a:pt x="189" y="819"/>
                  </a:lnTo>
                  <a:lnTo>
                    <a:pt x="172" y="853"/>
                  </a:lnTo>
                  <a:lnTo>
                    <a:pt x="154" y="887"/>
                  </a:lnTo>
                  <a:lnTo>
                    <a:pt x="138" y="922"/>
                  </a:lnTo>
                  <a:lnTo>
                    <a:pt x="124" y="956"/>
                  </a:lnTo>
                  <a:lnTo>
                    <a:pt x="108" y="991"/>
                  </a:lnTo>
                  <a:lnTo>
                    <a:pt x="95" y="1027"/>
                  </a:lnTo>
                  <a:lnTo>
                    <a:pt x="83" y="1064"/>
                  </a:lnTo>
                  <a:lnTo>
                    <a:pt x="70" y="1100"/>
                  </a:lnTo>
                  <a:lnTo>
                    <a:pt x="59" y="1137"/>
                  </a:lnTo>
                  <a:lnTo>
                    <a:pt x="50" y="1175"/>
                  </a:lnTo>
                  <a:lnTo>
                    <a:pt x="41" y="1212"/>
                  </a:lnTo>
                  <a:lnTo>
                    <a:pt x="31" y="1249"/>
                  </a:lnTo>
                  <a:lnTo>
                    <a:pt x="24" y="1288"/>
                  </a:lnTo>
                  <a:lnTo>
                    <a:pt x="18" y="1327"/>
                  </a:lnTo>
                  <a:lnTo>
                    <a:pt x="13" y="1366"/>
                  </a:lnTo>
                  <a:lnTo>
                    <a:pt x="8" y="1405"/>
                  </a:lnTo>
                  <a:lnTo>
                    <a:pt x="5" y="1445"/>
                  </a:lnTo>
                  <a:lnTo>
                    <a:pt x="2" y="1484"/>
                  </a:lnTo>
                  <a:lnTo>
                    <a:pt x="1" y="1525"/>
                  </a:lnTo>
                  <a:lnTo>
                    <a:pt x="0" y="1565"/>
                  </a:lnTo>
                  <a:lnTo>
                    <a:pt x="0" y="1565"/>
                  </a:lnTo>
                  <a:lnTo>
                    <a:pt x="1" y="1605"/>
                  </a:lnTo>
                  <a:lnTo>
                    <a:pt x="2" y="1645"/>
                  </a:lnTo>
                  <a:lnTo>
                    <a:pt x="5" y="1685"/>
                  </a:lnTo>
                  <a:lnTo>
                    <a:pt x="8" y="1725"/>
                  </a:lnTo>
                  <a:lnTo>
                    <a:pt x="13" y="1764"/>
                  </a:lnTo>
                  <a:lnTo>
                    <a:pt x="18" y="1803"/>
                  </a:lnTo>
                  <a:lnTo>
                    <a:pt x="24" y="1842"/>
                  </a:lnTo>
                  <a:lnTo>
                    <a:pt x="31" y="1879"/>
                  </a:lnTo>
                  <a:lnTo>
                    <a:pt x="41" y="1917"/>
                  </a:lnTo>
                  <a:lnTo>
                    <a:pt x="50" y="1955"/>
                  </a:lnTo>
                  <a:lnTo>
                    <a:pt x="59" y="1993"/>
                  </a:lnTo>
                  <a:lnTo>
                    <a:pt x="70" y="2030"/>
                  </a:lnTo>
                  <a:lnTo>
                    <a:pt x="83" y="2066"/>
                  </a:lnTo>
                  <a:lnTo>
                    <a:pt x="95" y="2103"/>
                  </a:lnTo>
                  <a:lnTo>
                    <a:pt x="108" y="2139"/>
                  </a:lnTo>
                  <a:lnTo>
                    <a:pt x="124" y="2173"/>
                  </a:lnTo>
                  <a:lnTo>
                    <a:pt x="138" y="2208"/>
                  </a:lnTo>
                  <a:lnTo>
                    <a:pt x="154" y="2243"/>
                  </a:lnTo>
                  <a:lnTo>
                    <a:pt x="172" y="2277"/>
                  </a:lnTo>
                  <a:lnTo>
                    <a:pt x="189" y="2310"/>
                  </a:lnTo>
                  <a:lnTo>
                    <a:pt x="208" y="2344"/>
                  </a:lnTo>
                  <a:lnTo>
                    <a:pt x="227" y="2375"/>
                  </a:lnTo>
                  <a:lnTo>
                    <a:pt x="246" y="2408"/>
                  </a:lnTo>
                  <a:lnTo>
                    <a:pt x="268" y="2439"/>
                  </a:lnTo>
                  <a:lnTo>
                    <a:pt x="290" y="2471"/>
                  </a:lnTo>
                  <a:lnTo>
                    <a:pt x="311" y="2500"/>
                  </a:lnTo>
                  <a:lnTo>
                    <a:pt x="335" y="2530"/>
                  </a:lnTo>
                  <a:lnTo>
                    <a:pt x="358" y="2560"/>
                  </a:lnTo>
                  <a:lnTo>
                    <a:pt x="382" y="2588"/>
                  </a:lnTo>
                  <a:lnTo>
                    <a:pt x="407" y="2617"/>
                  </a:lnTo>
                  <a:lnTo>
                    <a:pt x="433" y="2644"/>
                  </a:lnTo>
                  <a:lnTo>
                    <a:pt x="459" y="2671"/>
                  </a:lnTo>
                  <a:lnTo>
                    <a:pt x="485" y="2697"/>
                  </a:lnTo>
                  <a:lnTo>
                    <a:pt x="513" y="2723"/>
                  </a:lnTo>
                  <a:lnTo>
                    <a:pt x="542" y="2748"/>
                  </a:lnTo>
                  <a:lnTo>
                    <a:pt x="570" y="2772"/>
                  </a:lnTo>
                  <a:lnTo>
                    <a:pt x="599" y="2795"/>
                  </a:lnTo>
                  <a:lnTo>
                    <a:pt x="629" y="2819"/>
                  </a:lnTo>
                  <a:lnTo>
                    <a:pt x="659" y="2840"/>
                  </a:lnTo>
                  <a:lnTo>
                    <a:pt x="690" y="2862"/>
                  </a:lnTo>
                  <a:lnTo>
                    <a:pt x="722" y="2883"/>
                  </a:lnTo>
                  <a:lnTo>
                    <a:pt x="754" y="2903"/>
                  </a:lnTo>
                  <a:lnTo>
                    <a:pt x="786" y="2922"/>
                  </a:lnTo>
                  <a:lnTo>
                    <a:pt x="819" y="2941"/>
                  </a:lnTo>
                  <a:lnTo>
                    <a:pt x="853" y="2958"/>
                  </a:lnTo>
                  <a:lnTo>
                    <a:pt x="887" y="2976"/>
                  </a:lnTo>
                  <a:lnTo>
                    <a:pt x="922" y="2991"/>
                  </a:lnTo>
                  <a:lnTo>
                    <a:pt x="956" y="3006"/>
                  </a:lnTo>
                  <a:lnTo>
                    <a:pt x="991" y="3021"/>
                  </a:lnTo>
                  <a:lnTo>
                    <a:pt x="1027" y="3035"/>
                  </a:lnTo>
                  <a:lnTo>
                    <a:pt x="1063" y="3047"/>
                  </a:lnTo>
                  <a:lnTo>
                    <a:pt x="1100" y="3060"/>
                  </a:lnTo>
                  <a:lnTo>
                    <a:pt x="1137" y="3071"/>
                  </a:lnTo>
                  <a:lnTo>
                    <a:pt x="1174" y="3080"/>
                  </a:lnTo>
                  <a:lnTo>
                    <a:pt x="1212" y="3089"/>
                  </a:lnTo>
                  <a:lnTo>
                    <a:pt x="1249" y="3098"/>
                  </a:lnTo>
                  <a:lnTo>
                    <a:pt x="1288" y="3106"/>
                  </a:lnTo>
                  <a:lnTo>
                    <a:pt x="1326" y="3112"/>
                  </a:lnTo>
                  <a:lnTo>
                    <a:pt x="1365" y="3117"/>
                  </a:lnTo>
                  <a:lnTo>
                    <a:pt x="1405" y="3122"/>
                  </a:lnTo>
                  <a:lnTo>
                    <a:pt x="1444" y="3125"/>
                  </a:lnTo>
                  <a:lnTo>
                    <a:pt x="1484" y="3128"/>
                  </a:lnTo>
                  <a:lnTo>
                    <a:pt x="1524" y="3129"/>
                  </a:lnTo>
                  <a:lnTo>
                    <a:pt x="1565" y="3130"/>
                  </a:lnTo>
                  <a:lnTo>
                    <a:pt x="1565" y="3130"/>
                  </a:lnTo>
                  <a:lnTo>
                    <a:pt x="1605" y="3129"/>
                  </a:lnTo>
                  <a:lnTo>
                    <a:pt x="1645" y="3128"/>
                  </a:lnTo>
                  <a:lnTo>
                    <a:pt x="1685" y="3125"/>
                  </a:lnTo>
                  <a:lnTo>
                    <a:pt x="1725" y="3122"/>
                  </a:lnTo>
                  <a:lnTo>
                    <a:pt x="1764" y="3117"/>
                  </a:lnTo>
                  <a:lnTo>
                    <a:pt x="1803" y="3112"/>
                  </a:lnTo>
                  <a:lnTo>
                    <a:pt x="1842" y="3106"/>
                  </a:lnTo>
                  <a:lnTo>
                    <a:pt x="1880" y="3098"/>
                  </a:lnTo>
                  <a:lnTo>
                    <a:pt x="1917" y="3089"/>
                  </a:lnTo>
                  <a:lnTo>
                    <a:pt x="1955" y="3080"/>
                  </a:lnTo>
                  <a:lnTo>
                    <a:pt x="1993" y="3071"/>
                  </a:lnTo>
                  <a:lnTo>
                    <a:pt x="2030" y="3060"/>
                  </a:lnTo>
                  <a:lnTo>
                    <a:pt x="2066" y="3047"/>
                  </a:lnTo>
                  <a:lnTo>
                    <a:pt x="2103" y="3035"/>
                  </a:lnTo>
                  <a:lnTo>
                    <a:pt x="2138" y="3021"/>
                  </a:lnTo>
                  <a:lnTo>
                    <a:pt x="2174" y="3006"/>
                  </a:lnTo>
                  <a:lnTo>
                    <a:pt x="2208" y="2991"/>
                  </a:lnTo>
                  <a:lnTo>
                    <a:pt x="2243" y="2976"/>
                  </a:lnTo>
                  <a:lnTo>
                    <a:pt x="2277" y="2958"/>
                  </a:lnTo>
                  <a:lnTo>
                    <a:pt x="2310" y="2941"/>
                  </a:lnTo>
                  <a:lnTo>
                    <a:pt x="2344" y="2922"/>
                  </a:lnTo>
                  <a:lnTo>
                    <a:pt x="2375" y="2903"/>
                  </a:lnTo>
                  <a:lnTo>
                    <a:pt x="2408" y="2883"/>
                  </a:lnTo>
                  <a:lnTo>
                    <a:pt x="2439" y="2862"/>
                  </a:lnTo>
                  <a:lnTo>
                    <a:pt x="2471" y="2840"/>
                  </a:lnTo>
                  <a:lnTo>
                    <a:pt x="2500" y="2819"/>
                  </a:lnTo>
                  <a:lnTo>
                    <a:pt x="2530" y="2795"/>
                  </a:lnTo>
                  <a:lnTo>
                    <a:pt x="2560" y="2772"/>
                  </a:lnTo>
                  <a:lnTo>
                    <a:pt x="2588" y="2748"/>
                  </a:lnTo>
                  <a:lnTo>
                    <a:pt x="2616" y="2723"/>
                  </a:lnTo>
                  <a:lnTo>
                    <a:pt x="2644" y="2697"/>
                  </a:lnTo>
                  <a:lnTo>
                    <a:pt x="2671" y="2671"/>
                  </a:lnTo>
                  <a:lnTo>
                    <a:pt x="2697" y="2644"/>
                  </a:lnTo>
                  <a:lnTo>
                    <a:pt x="2723" y="2617"/>
                  </a:lnTo>
                  <a:lnTo>
                    <a:pt x="2748" y="2588"/>
                  </a:lnTo>
                  <a:lnTo>
                    <a:pt x="2772" y="2560"/>
                  </a:lnTo>
                  <a:lnTo>
                    <a:pt x="2795" y="2530"/>
                  </a:lnTo>
                  <a:lnTo>
                    <a:pt x="2819" y="2500"/>
                  </a:lnTo>
                  <a:lnTo>
                    <a:pt x="2840" y="2471"/>
                  </a:lnTo>
                  <a:lnTo>
                    <a:pt x="2862" y="2439"/>
                  </a:lnTo>
                  <a:lnTo>
                    <a:pt x="2884" y="2408"/>
                  </a:lnTo>
                  <a:lnTo>
                    <a:pt x="2903" y="2375"/>
                  </a:lnTo>
                  <a:lnTo>
                    <a:pt x="2922" y="2344"/>
                  </a:lnTo>
                  <a:lnTo>
                    <a:pt x="2941" y="2310"/>
                  </a:lnTo>
                  <a:lnTo>
                    <a:pt x="2958" y="2277"/>
                  </a:lnTo>
                  <a:lnTo>
                    <a:pt x="2976" y="2243"/>
                  </a:lnTo>
                  <a:lnTo>
                    <a:pt x="2991" y="2208"/>
                  </a:lnTo>
                  <a:lnTo>
                    <a:pt x="3006" y="2173"/>
                  </a:lnTo>
                  <a:lnTo>
                    <a:pt x="3021" y="2139"/>
                  </a:lnTo>
                  <a:lnTo>
                    <a:pt x="3035" y="2103"/>
                  </a:lnTo>
                  <a:lnTo>
                    <a:pt x="3047" y="2066"/>
                  </a:lnTo>
                  <a:lnTo>
                    <a:pt x="3060" y="2030"/>
                  </a:lnTo>
                  <a:lnTo>
                    <a:pt x="3070" y="1993"/>
                  </a:lnTo>
                  <a:lnTo>
                    <a:pt x="3080" y="1955"/>
                  </a:lnTo>
                  <a:lnTo>
                    <a:pt x="3089" y="1917"/>
                  </a:lnTo>
                  <a:lnTo>
                    <a:pt x="3098" y="1879"/>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4"/>
                  </a:lnTo>
                  <a:lnTo>
                    <a:pt x="3125" y="1445"/>
                  </a:lnTo>
                  <a:lnTo>
                    <a:pt x="3122" y="1405"/>
                  </a:lnTo>
                  <a:lnTo>
                    <a:pt x="3117" y="1366"/>
                  </a:lnTo>
                  <a:lnTo>
                    <a:pt x="3112" y="1327"/>
                  </a:lnTo>
                  <a:lnTo>
                    <a:pt x="3106" y="1288"/>
                  </a:lnTo>
                  <a:lnTo>
                    <a:pt x="3098" y="1249"/>
                  </a:lnTo>
                  <a:lnTo>
                    <a:pt x="3089" y="1212"/>
                  </a:lnTo>
                  <a:lnTo>
                    <a:pt x="3080" y="1175"/>
                  </a:lnTo>
                  <a:lnTo>
                    <a:pt x="3070" y="1137"/>
                  </a:lnTo>
                  <a:lnTo>
                    <a:pt x="3060" y="1100"/>
                  </a:lnTo>
                  <a:lnTo>
                    <a:pt x="3047" y="1064"/>
                  </a:lnTo>
                  <a:lnTo>
                    <a:pt x="3035" y="1027"/>
                  </a:lnTo>
                  <a:lnTo>
                    <a:pt x="3021" y="991"/>
                  </a:lnTo>
                  <a:lnTo>
                    <a:pt x="3006" y="956"/>
                  </a:lnTo>
                  <a:lnTo>
                    <a:pt x="2991" y="922"/>
                  </a:lnTo>
                  <a:lnTo>
                    <a:pt x="2976" y="887"/>
                  </a:lnTo>
                  <a:lnTo>
                    <a:pt x="2958" y="853"/>
                  </a:lnTo>
                  <a:lnTo>
                    <a:pt x="2941" y="819"/>
                  </a:lnTo>
                  <a:lnTo>
                    <a:pt x="2922" y="786"/>
                  </a:lnTo>
                  <a:lnTo>
                    <a:pt x="2903" y="754"/>
                  </a:lnTo>
                  <a:lnTo>
                    <a:pt x="2884" y="722"/>
                  </a:lnTo>
                  <a:lnTo>
                    <a:pt x="2862" y="690"/>
                  </a:lnTo>
                  <a:lnTo>
                    <a:pt x="2840" y="659"/>
                  </a:lnTo>
                  <a:lnTo>
                    <a:pt x="2819" y="630"/>
                  </a:lnTo>
                  <a:lnTo>
                    <a:pt x="2795" y="599"/>
                  </a:lnTo>
                  <a:lnTo>
                    <a:pt x="2772" y="570"/>
                  </a:lnTo>
                  <a:lnTo>
                    <a:pt x="2748" y="541"/>
                  </a:lnTo>
                  <a:lnTo>
                    <a:pt x="2723" y="513"/>
                  </a:lnTo>
                  <a:lnTo>
                    <a:pt x="2697" y="486"/>
                  </a:lnTo>
                  <a:lnTo>
                    <a:pt x="2671" y="459"/>
                  </a:lnTo>
                  <a:lnTo>
                    <a:pt x="2644" y="433"/>
                  </a:lnTo>
                  <a:lnTo>
                    <a:pt x="2616" y="407"/>
                  </a:lnTo>
                  <a:lnTo>
                    <a:pt x="2588" y="382"/>
                  </a:lnTo>
                  <a:lnTo>
                    <a:pt x="2560" y="358"/>
                  </a:lnTo>
                  <a:lnTo>
                    <a:pt x="2530" y="335"/>
                  </a:lnTo>
                  <a:lnTo>
                    <a:pt x="2500" y="311"/>
                  </a:lnTo>
                  <a:lnTo>
                    <a:pt x="2471" y="289"/>
                  </a:lnTo>
                  <a:lnTo>
                    <a:pt x="2439" y="268"/>
                  </a:lnTo>
                  <a:lnTo>
                    <a:pt x="2408" y="246"/>
                  </a:lnTo>
                  <a:lnTo>
                    <a:pt x="2375" y="227"/>
                  </a:lnTo>
                  <a:lnTo>
                    <a:pt x="2344" y="208"/>
                  </a:lnTo>
                  <a:lnTo>
                    <a:pt x="2310" y="189"/>
                  </a:lnTo>
                  <a:lnTo>
                    <a:pt x="2277" y="172"/>
                  </a:lnTo>
                  <a:lnTo>
                    <a:pt x="2243" y="154"/>
                  </a:lnTo>
                  <a:lnTo>
                    <a:pt x="2208" y="138"/>
                  </a:lnTo>
                  <a:lnTo>
                    <a:pt x="2174" y="124"/>
                  </a:lnTo>
                  <a:lnTo>
                    <a:pt x="2138" y="108"/>
                  </a:lnTo>
                  <a:lnTo>
                    <a:pt x="2103" y="95"/>
                  </a:lnTo>
                  <a:lnTo>
                    <a:pt x="2066" y="83"/>
                  </a:lnTo>
                  <a:lnTo>
                    <a:pt x="2030" y="70"/>
                  </a:lnTo>
                  <a:lnTo>
                    <a:pt x="1993" y="59"/>
                  </a:lnTo>
                  <a:lnTo>
                    <a:pt x="1955" y="50"/>
                  </a:lnTo>
                  <a:lnTo>
                    <a:pt x="1917" y="41"/>
                  </a:lnTo>
                  <a:lnTo>
                    <a:pt x="1880" y="31"/>
                  </a:lnTo>
                  <a:lnTo>
                    <a:pt x="1842" y="24"/>
                  </a:lnTo>
                  <a:lnTo>
                    <a:pt x="1803" y="18"/>
                  </a:lnTo>
                  <a:lnTo>
                    <a:pt x="1764" y="13"/>
                  </a:lnTo>
                  <a:lnTo>
                    <a:pt x="1725" y="8"/>
                  </a:lnTo>
                  <a:lnTo>
                    <a:pt x="1685" y="5"/>
                  </a:lnTo>
                  <a:lnTo>
                    <a:pt x="1645" y="2"/>
                  </a:lnTo>
                  <a:lnTo>
                    <a:pt x="1605" y="1"/>
                  </a:lnTo>
                  <a:lnTo>
                    <a:pt x="1565" y="0"/>
                  </a:lnTo>
                  <a:lnTo>
                    <a:pt x="1565" y="0"/>
                  </a:lnTo>
                  <a:close/>
                  <a:moveTo>
                    <a:pt x="1565" y="172"/>
                  </a:moveTo>
                  <a:lnTo>
                    <a:pt x="1565" y="172"/>
                  </a:lnTo>
                  <a:lnTo>
                    <a:pt x="1601" y="173"/>
                  </a:lnTo>
                  <a:lnTo>
                    <a:pt x="1637" y="174"/>
                  </a:lnTo>
                  <a:lnTo>
                    <a:pt x="1672" y="176"/>
                  </a:lnTo>
                  <a:lnTo>
                    <a:pt x="1707" y="179"/>
                  </a:lnTo>
                  <a:lnTo>
                    <a:pt x="1742" y="183"/>
                  </a:lnTo>
                  <a:lnTo>
                    <a:pt x="1777" y="188"/>
                  </a:lnTo>
                  <a:lnTo>
                    <a:pt x="1811" y="194"/>
                  </a:lnTo>
                  <a:lnTo>
                    <a:pt x="1845" y="200"/>
                  </a:lnTo>
                  <a:lnTo>
                    <a:pt x="1878" y="208"/>
                  </a:lnTo>
                  <a:lnTo>
                    <a:pt x="1912" y="216"/>
                  </a:lnTo>
                  <a:lnTo>
                    <a:pt x="1946" y="225"/>
                  </a:lnTo>
                  <a:lnTo>
                    <a:pt x="1979" y="235"/>
                  </a:lnTo>
                  <a:lnTo>
                    <a:pt x="2011" y="245"/>
                  </a:lnTo>
                  <a:lnTo>
                    <a:pt x="2043" y="257"/>
                  </a:lnTo>
                  <a:lnTo>
                    <a:pt x="2075" y="269"/>
                  </a:lnTo>
                  <a:lnTo>
                    <a:pt x="2107" y="281"/>
                  </a:lnTo>
                  <a:lnTo>
                    <a:pt x="2138" y="296"/>
                  </a:lnTo>
                  <a:lnTo>
                    <a:pt x="2168" y="310"/>
                  </a:lnTo>
                  <a:lnTo>
                    <a:pt x="2198" y="324"/>
                  </a:lnTo>
                  <a:lnTo>
                    <a:pt x="2228" y="341"/>
                  </a:lnTo>
                  <a:lnTo>
                    <a:pt x="2258" y="357"/>
                  </a:lnTo>
                  <a:lnTo>
                    <a:pt x="2286" y="373"/>
                  </a:lnTo>
                  <a:lnTo>
                    <a:pt x="2315" y="392"/>
                  </a:lnTo>
                  <a:lnTo>
                    <a:pt x="2343" y="410"/>
                  </a:lnTo>
                  <a:lnTo>
                    <a:pt x="2370" y="430"/>
                  </a:lnTo>
                  <a:lnTo>
                    <a:pt x="2398" y="449"/>
                  </a:lnTo>
                  <a:lnTo>
                    <a:pt x="2425" y="470"/>
                  </a:lnTo>
                  <a:lnTo>
                    <a:pt x="2450" y="490"/>
                  </a:lnTo>
                  <a:lnTo>
                    <a:pt x="2476" y="512"/>
                  </a:lnTo>
                  <a:lnTo>
                    <a:pt x="2501" y="534"/>
                  </a:lnTo>
                  <a:lnTo>
                    <a:pt x="2525" y="557"/>
                  </a:lnTo>
                  <a:lnTo>
                    <a:pt x="2550" y="580"/>
                  </a:lnTo>
                  <a:lnTo>
                    <a:pt x="2573" y="604"/>
                  </a:lnTo>
                  <a:lnTo>
                    <a:pt x="2596" y="629"/>
                  </a:lnTo>
                  <a:lnTo>
                    <a:pt x="2617" y="654"/>
                  </a:lnTo>
                  <a:lnTo>
                    <a:pt x="2640" y="680"/>
                  </a:lnTo>
                  <a:lnTo>
                    <a:pt x="2660" y="705"/>
                  </a:lnTo>
                  <a:lnTo>
                    <a:pt x="2681" y="732"/>
                  </a:lnTo>
                  <a:lnTo>
                    <a:pt x="2700" y="759"/>
                  </a:lnTo>
                  <a:lnTo>
                    <a:pt x="2720" y="786"/>
                  </a:lnTo>
                  <a:lnTo>
                    <a:pt x="2738" y="815"/>
                  </a:lnTo>
                  <a:lnTo>
                    <a:pt x="2755" y="843"/>
                  </a:lnTo>
                  <a:lnTo>
                    <a:pt x="2773" y="872"/>
                  </a:lnTo>
                  <a:lnTo>
                    <a:pt x="2789" y="901"/>
                  </a:lnTo>
                  <a:lnTo>
                    <a:pt x="2806" y="932"/>
                  </a:lnTo>
                  <a:lnTo>
                    <a:pt x="2820" y="962"/>
                  </a:lnTo>
                  <a:lnTo>
                    <a:pt x="2834" y="992"/>
                  </a:lnTo>
                  <a:lnTo>
                    <a:pt x="2848" y="1023"/>
                  </a:lnTo>
                  <a:lnTo>
                    <a:pt x="2861" y="1055"/>
                  </a:lnTo>
                  <a:lnTo>
                    <a:pt x="2873" y="1087"/>
                  </a:lnTo>
                  <a:lnTo>
                    <a:pt x="2885" y="1118"/>
                  </a:lnTo>
                  <a:lnTo>
                    <a:pt x="2895" y="1151"/>
                  </a:lnTo>
                  <a:lnTo>
                    <a:pt x="2905" y="1184"/>
                  </a:lnTo>
                  <a:lnTo>
                    <a:pt x="2914" y="1218"/>
                  </a:lnTo>
                  <a:lnTo>
                    <a:pt x="2922" y="1250"/>
                  </a:lnTo>
                  <a:lnTo>
                    <a:pt x="2930" y="1284"/>
                  </a:lnTo>
                  <a:lnTo>
                    <a:pt x="2936" y="1319"/>
                  </a:lnTo>
                  <a:lnTo>
                    <a:pt x="2942" y="1353"/>
                  </a:lnTo>
                  <a:lnTo>
                    <a:pt x="2947" y="1388"/>
                  </a:lnTo>
                  <a:lnTo>
                    <a:pt x="2950" y="1423"/>
                  </a:lnTo>
                  <a:lnTo>
                    <a:pt x="2954" y="1457"/>
                  </a:lnTo>
                  <a:lnTo>
                    <a:pt x="2956" y="1493"/>
                  </a:lnTo>
                  <a:lnTo>
                    <a:pt x="2957" y="1529"/>
                  </a:lnTo>
                  <a:lnTo>
                    <a:pt x="2957" y="1565"/>
                  </a:lnTo>
                  <a:lnTo>
                    <a:pt x="2957" y="1565"/>
                  </a:lnTo>
                  <a:lnTo>
                    <a:pt x="2957" y="1618"/>
                  </a:lnTo>
                  <a:lnTo>
                    <a:pt x="2954" y="1670"/>
                  </a:lnTo>
                  <a:lnTo>
                    <a:pt x="2949" y="1722"/>
                  </a:lnTo>
                  <a:lnTo>
                    <a:pt x="2942" y="1773"/>
                  </a:lnTo>
                  <a:lnTo>
                    <a:pt x="2565" y="1108"/>
                  </a:lnTo>
                  <a:lnTo>
                    <a:pt x="2565" y="1108"/>
                  </a:lnTo>
                  <a:lnTo>
                    <a:pt x="2558" y="1098"/>
                  </a:lnTo>
                  <a:lnTo>
                    <a:pt x="2551" y="1088"/>
                  </a:lnTo>
                  <a:lnTo>
                    <a:pt x="2542" y="1079"/>
                  </a:lnTo>
                  <a:lnTo>
                    <a:pt x="2533" y="1071"/>
                  </a:lnTo>
                  <a:lnTo>
                    <a:pt x="2524" y="1063"/>
                  </a:lnTo>
                  <a:lnTo>
                    <a:pt x="2515" y="1056"/>
                  </a:lnTo>
                  <a:lnTo>
                    <a:pt x="2504" y="1050"/>
                  </a:lnTo>
                  <a:lnTo>
                    <a:pt x="2494" y="1045"/>
                  </a:lnTo>
                  <a:lnTo>
                    <a:pt x="2484" y="1039"/>
                  </a:lnTo>
                  <a:lnTo>
                    <a:pt x="2473" y="1035"/>
                  </a:lnTo>
                  <a:lnTo>
                    <a:pt x="2462" y="1032"/>
                  </a:lnTo>
                  <a:lnTo>
                    <a:pt x="2451" y="1029"/>
                  </a:lnTo>
                  <a:lnTo>
                    <a:pt x="2439" y="1027"/>
                  </a:lnTo>
                  <a:lnTo>
                    <a:pt x="2428" y="1026"/>
                  </a:lnTo>
                  <a:lnTo>
                    <a:pt x="2416" y="1026"/>
                  </a:lnTo>
                  <a:lnTo>
                    <a:pt x="2404" y="1026"/>
                  </a:lnTo>
                  <a:lnTo>
                    <a:pt x="2404" y="1026"/>
                  </a:lnTo>
                  <a:lnTo>
                    <a:pt x="2393" y="1025"/>
                  </a:lnTo>
                  <a:lnTo>
                    <a:pt x="2022" y="1025"/>
                  </a:lnTo>
                  <a:lnTo>
                    <a:pt x="2022" y="1025"/>
                  </a:lnTo>
                  <a:lnTo>
                    <a:pt x="2013" y="1026"/>
                  </a:lnTo>
                  <a:lnTo>
                    <a:pt x="2013" y="1026"/>
                  </a:lnTo>
                  <a:lnTo>
                    <a:pt x="2001" y="1025"/>
                  </a:lnTo>
                  <a:lnTo>
                    <a:pt x="1989" y="1026"/>
                  </a:lnTo>
                  <a:lnTo>
                    <a:pt x="1978" y="1027"/>
                  </a:lnTo>
                  <a:lnTo>
                    <a:pt x="1967" y="1030"/>
                  </a:lnTo>
                  <a:lnTo>
                    <a:pt x="1955" y="1033"/>
                  </a:lnTo>
                  <a:lnTo>
                    <a:pt x="1944" y="1037"/>
                  </a:lnTo>
                  <a:lnTo>
                    <a:pt x="1934" y="1042"/>
                  </a:lnTo>
                  <a:lnTo>
                    <a:pt x="1924" y="1049"/>
                  </a:lnTo>
                  <a:lnTo>
                    <a:pt x="1913" y="1056"/>
                  </a:lnTo>
                  <a:lnTo>
                    <a:pt x="1904" y="1063"/>
                  </a:lnTo>
                  <a:lnTo>
                    <a:pt x="1895" y="1071"/>
                  </a:lnTo>
                  <a:lnTo>
                    <a:pt x="1887" y="1080"/>
                  </a:lnTo>
                  <a:lnTo>
                    <a:pt x="1880" y="1091"/>
                  </a:lnTo>
                  <a:lnTo>
                    <a:pt x="1872" y="1101"/>
                  </a:lnTo>
                  <a:lnTo>
                    <a:pt x="1865" y="1112"/>
                  </a:lnTo>
                  <a:lnTo>
                    <a:pt x="1860" y="1124"/>
                  </a:lnTo>
                  <a:lnTo>
                    <a:pt x="1568" y="1789"/>
                  </a:lnTo>
                  <a:lnTo>
                    <a:pt x="1568" y="1789"/>
                  </a:lnTo>
                  <a:lnTo>
                    <a:pt x="1565" y="1798"/>
                  </a:lnTo>
                  <a:lnTo>
                    <a:pt x="1565" y="1798"/>
                  </a:lnTo>
                  <a:lnTo>
                    <a:pt x="1562" y="1789"/>
                  </a:lnTo>
                  <a:lnTo>
                    <a:pt x="1270" y="1124"/>
                  </a:lnTo>
                  <a:lnTo>
                    <a:pt x="1270" y="1124"/>
                  </a:lnTo>
                  <a:lnTo>
                    <a:pt x="1265" y="1112"/>
                  </a:lnTo>
                  <a:lnTo>
                    <a:pt x="1258" y="1101"/>
                  </a:lnTo>
                  <a:lnTo>
                    <a:pt x="1250" y="1091"/>
                  </a:lnTo>
                  <a:lnTo>
                    <a:pt x="1243" y="1080"/>
                  </a:lnTo>
                  <a:lnTo>
                    <a:pt x="1235" y="1071"/>
                  </a:lnTo>
                  <a:lnTo>
                    <a:pt x="1226" y="1063"/>
                  </a:lnTo>
                  <a:lnTo>
                    <a:pt x="1217" y="1056"/>
                  </a:lnTo>
                  <a:lnTo>
                    <a:pt x="1206" y="1049"/>
                  </a:lnTo>
                  <a:lnTo>
                    <a:pt x="1196" y="1042"/>
                  </a:lnTo>
                  <a:lnTo>
                    <a:pt x="1186" y="1037"/>
                  </a:lnTo>
                  <a:lnTo>
                    <a:pt x="1175" y="1033"/>
                  </a:lnTo>
                  <a:lnTo>
                    <a:pt x="1163" y="1030"/>
                  </a:lnTo>
                  <a:lnTo>
                    <a:pt x="1152" y="1027"/>
                  </a:lnTo>
                  <a:lnTo>
                    <a:pt x="1141" y="1026"/>
                  </a:lnTo>
                  <a:lnTo>
                    <a:pt x="1129" y="1025"/>
                  </a:lnTo>
                  <a:lnTo>
                    <a:pt x="1117" y="1026"/>
                  </a:lnTo>
                  <a:lnTo>
                    <a:pt x="1117" y="1026"/>
                  </a:lnTo>
                  <a:lnTo>
                    <a:pt x="1108" y="1025"/>
                  </a:lnTo>
                  <a:lnTo>
                    <a:pt x="737" y="1025"/>
                  </a:lnTo>
                  <a:lnTo>
                    <a:pt x="737" y="1025"/>
                  </a:lnTo>
                  <a:lnTo>
                    <a:pt x="726" y="1026"/>
                  </a:lnTo>
                  <a:lnTo>
                    <a:pt x="726" y="1026"/>
                  </a:lnTo>
                  <a:lnTo>
                    <a:pt x="714" y="1026"/>
                  </a:lnTo>
                  <a:lnTo>
                    <a:pt x="702" y="1026"/>
                  </a:lnTo>
                  <a:lnTo>
                    <a:pt x="691" y="1027"/>
                  </a:lnTo>
                  <a:lnTo>
                    <a:pt x="679" y="1029"/>
                  </a:lnTo>
                  <a:lnTo>
                    <a:pt x="668" y="1032"/>
                  </a:lnTo>
                  <a:lnTo>
                    <a:pt x="657" y="1035"/>
                  </a:lnTo>
                  <a:lnTo>
                    <a:pt x="646" y="1039"/>
                  </a:lnTo>
                  <a:lnTo>
                    <a:pt x="636" y="1045"/>
                  </a:lnTo>
                  <a:lnTo>
                    <a:pt x="626" y="1050"/>
                  </a:lnTo>
                  <a:lnTo>
                    <a:pt x="615" y="1056"/>
                  </a:lnTo>
                  <a:lnTo>
                    <a:pt x="606" y="1063"/>
                  </a:lnTo>
                  <a:lnTo>
                    <a:pt x="597" y="1071"/>
                  </a:lnTo>
                  <a:lnTo>
                    <a:pt x="588" y="1079"/>
                  </a:lnTo>
                  <a:lnTo>
                    <a:pt x="579" y="1088"/>
                  </a:lnTo>
                  <a:lnTo>
                    <a:pt x="572" y="1098"/>
                  </a:lnTo>
                  <a:lnTo>
                    <a:pt x="565" y="1108"/>
                  </a:lnTo>
                  <a:lnTo>
                    <a:pt x="188" y="1773"/>
                  </a:lnTo>
                  <a:lnTo>
                    <a:pt x="188" y="1773"/>
                  </a:lnTo>
                  <a:lnTo>
                    <a:pt x="181" y="1722"/>
                  </a:lnTo>
                  <a:lnTo>
                    <a:pt x="176" y="1670"/>
                  </a:lnTo>
                  <a:lnTo>
                    <a:pt x="173" y="1618"/>
                  </a:lnTo>
                  <a:lnTo>
                    <a:pt x="172" y="1565"/>
                  </a:lnTo>
                  <a:lnTo>
                    <a:pt x="172" y="1565"/>
                  </a:lnTo>
                  <a:lnTo>
                    <a:pt x="173" y="1529"/>
                  </a:lnTo>
                  <a:lnTo>
                    <a:pt x="174" y="1493"/>
                  </a:lnTo>
                  <a:lnTo>
                    <a:pt x="176" y="1457"/>
                  </a:lnTo>
                  <a:lnTo>
                    <a:pt x="179" y="1423"/>
                  </a:lnTo>
                  <a:lnTo>
                    <a:pt x="183" y="1388"/>
                  </a:lnTo>
                  <a:lnTo>
                    <a:pt x="188" y="1353"/>
                  </a:lnTo>
                  <a:lnTo>
                    <a:pt x="194" y="1319"/>
                  </a:lnTo>
                  <a:lnTo>
                    <a:pt x="200" y="1284"/>
                  </a:lnTo>
                  <a:lnTo>
                    <a:pt x="208" y="1250"/>
                  </a:lnTo>
                  <a:lnTo>
                    <a:pt x="216" y="1218"/>
                  </a:lnTo>
                  <a:lnTo>
                    <a:pt x="225" y="1184"/>
                  </a:lnTo>
                  <a:lnTo>
                    <a:pt x="235" y="1151"/>
                  </a:lnTo>
                  <a:lnTo>
                    <a:pt x="245" y="1118"/>
                  </a:lnTo>
                  <a:lnTo>
                    <a:pt x="257" y="1087"/>
                  </a:lnTo>
                  <a:lnTo>
                    <a:pt x="269" y="1055"/>
                  </a:lnTo>
                  <a:lnTo>
                    <a:pt x="281" y="1023"/>
                  </a:lnTo>
                  <a:lnTo>
                    <a:pt x="296" y="992"/>
                  </a:lnTo>
                  <a:lnTo>
                    <a:pt x="310" y="962"/>
                  </a:lnTo>
                  <a:lnTo>
                    <a:pt x="324" y="932"/>
                  </a:lnTo>
                  <a:lnTo>
                    <a:pt x="341" y="901"/>
                  </a:lnTo>
                  <a:lnTo>
                    <a:pt x="357" y="872"/>
                  </a:lnTo>
                  <a:lnTo>
                    <a:pt x="374" y="843"/>
                  </a:lnTo>
                  <a:lnTo>
                    <a:pt x="392" y="815"/>
                  </a:lnTo>
                  <a:lnTo>
                    <a:pt x="410" y="786"/>
                  </a:lnTo>
                  <a:lnTo>
                    <a:pt x="430" y="759"/>
                  </a:lnTo>
                  <a:lnTo>
                    <a:pt x="449" y="732"/>
                  </a:lnTo>
                  <a:lnTo>
                    <a:pt x="470" y="705"/>
                  </a:lnTo>
                  <a:lnTo>
                    <a:pt x="490" y="680"/>
                  </a:lnTo>
                  <a:lnTo>
                    <a:pt x="512" y="654"/>
                  </a:lnTo>
                  <a:lnTo>
                    <a:pt x="534" y="629"/>
                  </a:lnTo>
                  <a:lnTo>
                    <a:pt x="557" y="604"/>
                  </a:lnTo>
                  <a:lnTo>
                    <a:pt x="580" y="580"/>
                  </a:lnTo>
                  <a:lnTo>
                    <a:pt x="604" y="557"/>
                  </a:lnTo>
                  <a:lnTo>
                    <a:pt x="629" y="534"/>
                  </a:lnTo>
                  <a:lnTo>
                    <a:pt x="654" y="512"/>
                  </a:lnTo>
                  <a:lnTo>
                    <a:pt x="680" y="490"/>
                  </a:lnTo>
                  <a:lnTo>
                    <a:pt x="705" y="470"/>
                  </a:lnTo>
                  <a:lnTo>
                    <a:pt x="732" y="449"/>
                  </a:lnTo>
                  <a:lnTo>
                    <a:pt x="759" y="430"/>
                  </a:lnTo>
                  <a:lnTo>
                    <a:pt x="786" y="410"/>
                  </a:lnTo>
                  <a:lnTo>
                    <a:pt x="815" y="392"/>
                  </a:lnTo>
                  <a:lnTo>
                    <a:pt x="843" y="373"/>
                  </a:lnTo>
                  <a:lnTo>
                    <a:pt x="872" y="357"/>
                  </a:lnTo>
                  <a:lnTo>
                    <a:pt x="901" y="341"/>
                  </a:lnTo>
                  <a:lnTo>
                    <a:pt x="931" y="324"/>
                  </a:lnTo>
                  <a:lnTo>
                    <a:pt x="962" y="310"/>
                  </a:lnTo>
                  <a:lnTo>
                    <a:pt x="992" y="296"/>
                  </a:lnTo>
                  <a:lnTo>
                    <a:pt x="1023" y="281"/>
                  </a:lnTo>
                  <a:lnTo>
                    <a:pt x="1055" y="269"/>
                  </a:lnTo>
                  <a:lnTo>
                    <a:pt x="1087" y="257"/>
                  </a:lnTo>
                  <a:lnTo>
                    <a:pt x="1118" y="245"/>
                  </a:lnTo>
                  <a:lnTo>
                    <a:pt x="1151" y="235"/>
                  </a:lnTo>
                  <a:lnTo>
                    <a:pt x="1184" y="225"/>
                  </a:lnTo>
                  <a:lnTo>
                    <a:pt x="1217" y="216"/>
                  </a:lnTo>
                  <a:lnTo>
                    <a:pt x="1250" y="208"/>
                  </a:lnTo>
                  <a:lnTo>
                    <a:pt x="1284" y="200"/>
                  </a:lnTo>
                  <a:lnTo>
                    <a:pt x="1318" y="194"/>
                  </a:lnTo>
                  <a:lnTo>
                    <a:pt x="1353" y="188"/>
                  </a:lnTo>
                  <a:lnTo>
                    <a:pt x="1388" y="183"/>
                  </a:lnTo>
                  <a:lnTo>
                    <a:pt x="1423" y="179"/>
                  </a:lnTo>
                  <a:lnTo>
                    <a:pt x="1457" y="176"/>
                  </a:lnTo>
                  <a:lnTo>
                    <a:pt x="1493" y="174"/>
                  </a:lnTo>
                  <a:lnTo>
                    <a:pt x="1529" y="173"/>
                  </a:lnTo>
                  <a:lnTo>
                    <a:pt x="1565" y="172"/>
                  </a:lnTo>
                  <a:lnTo>
                    <a:pt x="1565" y="172"/>
                  </a:lnTo>
                  <a:close/>
                  <a:moveTo>
                    <a:pt x="2343" y="2720"/>
                  </a:moveTo>
                  <a:lnTo>
                    <a:pt x="2343" y="2720"/>
                  </a:lnTo>
                  <a:lnTo>
                    <a:pt x="2307" y="2743"/>
                  </a:lnTo>
                  <a:lnTo>
                    <a:pt x="2270" y="2766"/>
                  </a:lnTo>
                  <a:lnTo>
                    <a:pt x="2233" y="2787"/>
                  </a:lnTo>
                  <a:lnTo>
                    <a:pt x="2194" y="2808"/>
                  </a:lnTo>
                  <a:lnTo>
                    <a:pt x="2155" y="2826"/>
                  </a:lnTo>
                  <a:lnTo>
                    <a:pt x="2115" y="2845"/>
                  </a:lnTo>
                  <a:lnTo>
                    <a:pt x="2075" y="2861"/>
                  </a:lnTo>
                  <a:lnTo>
                    <a:pt x="2034" y="2876"/>
                  </a:lnTo>
                  <a:lnTo>
                    <a:pt x="2209" y="2228"/>
                  </a:lnTo>
                  <a:lnTo>
                    <a:pt x="2343" y="2720"/>
                  </a:lnTo>
                  <a:close/>
                  <a:moveTo>
                    <a:pt x="1096" y="2876"/>
                  </a:moveTo>
                  <a:lnTo>
                    <a:pt x="1096" y="2876"/>
                  </a:lnTo>
                  <a:lnTo>
                    <a:pt x="1055" y="2861"/>
                  </a:lnTo>
                  <a:lnTo>
                    <a:pt x="1015" y="2845"/>
                  </a:lnTo>
                  <a:lnTo>
                    <a:pt x="975" y="2826"/>
                  </a:lnTo>
                  <a:lnTo>
                    <a:pt x="936" y="2808"/>
                  </a:lnTo>
                  <a:lnTo>
                    <a:pt x="897" y="2787"/>
                  </a:lnTo>
                  <a:lnTo>
                    <a:pt x="860" y="2766"/>
                  </a:lnTo>
                  <a:lnTo>
                    <a:pt x="823" y="2743"/>
                  </a:lnTo>
                  <a:lnTo>
                    <a:pt x="786" y="2720"/>
                  </a:lnTo>
                  <a:lnTo>
                    <a:pt x="786" y="2720"/>
                  </a:lnTo>
                  <a:lnTo>
                    <a:pt x="920" y="2228"/>
                  </a:lnTo>
                  <a:lnTo>
                    <a:pt x="1096" y="2876"/>
                  </a:lnTo>
                  <a:close/>
                  <a:moveTo>
                    <a:pt x="244" y="2007"/>
                  </a:moveTo>
                  <a:lnTo>
                    <a:pt x="598" y="1552"/>
                  </a:lnTo>
                  <a:lnTo>
                    <a:pt x="598" y="2078"/>
                  </a:lnTo>
                  <a:lnTo>
                    <a:pt x="553" y="2521"/>
                  </a:lnTo>
                  <a:lnTo>
                    <a:pt x="553" y="2521"/>
                  </a:lnTo>
                  <a:lnTo>
                    <a:pt x="527" y="2493"/>
                  </a:lnTo>
                  <a:lnTo>
                    <a:pt x="503" y="2464"/>
                  </a:lnTo>
                  <a:lnTo>
                    <a:pt x="479" y="2436"/>
                  </a:lnTo>
                  <a:lnTo>
                    <a:pt x="455" y="2406"/>
                  </a:lnTo>
                  <a:lnTo>
                    <a:pt x="434" y="2375"/>
                  </a:lnTo>
                  <a:lnTo>
                    <a:pt x="412" y="2345"/>
                  </a:lnTo>
                  <a:lnTo>
                    <a:pt x="391" y="2314"/>
                  </a:lnTo>
                  <a:lnTo>
                    <a:pt x="371" y="2282"/>
                  </a:lnTo>
                  <a:lnTo>
                    <a:pt x="352" y="2249"/>
                  </a:lnTo>
                  <a:lnTo>
                    <a:pt x="335" y="2217"/>
                  </a:lnTo>
                  <a:lnTo>
                    <a:pt x="317" y="2183"/>
                  </a:lnTo>
                  <a:lnTo>
                    <a:pt x="301" y="2148"/>
                  </a:lnTo>
                  <a:lnTo>
                    <a:pt x="285" y="2114"/>
                  </a:lnTo>
                  <a:lnTo>
                    <a:pt x="271" y="2078"/>
                  </a:lnTo>
                  <a:lnTo>
                    <a:pt x="257" y="2042"/>
                  </a:lnTo>
                  <a:lnTo>
                    <a:pt x="244" y="2007"/>
                  </a:lnTo>
                  <a:lnTo>
                    <a:pt x="244" y="2007"/>
                  </a:lnTo>
                  <a:close/>
                  <a:moveTo>
                    <a:pt x="1355" y="2942"/>
                  </a:moveTo>
                  <a:lnTo>
                    <a:pt x="1246" y="2081"/>
                  </a:lnTo>
                  <a:lnTo>
                    <a:pt x="1246" y="1670"/>
                  </a:lnTo>
                  <a:lnTo>
                    <a:pt x="1417" y="1946"/>
                  </a:lnTo>
                  <a:lnTo>
                    <a:pt x="1417" y="1946"/>
                  </a:lnTo>
                  <a:lnTo>
                    <a:pt x="1430" y="1964"/>
                  </a:lnTo>
                  <a:lnTo>
                    <a:pt x="1444" y="1983"/>
                  </a:lnTo>
                  <a:lnTo>
                    <a:pt x="1462" y="2005"/>
                  </a:lnTo>
                  <a:lnTo>
                    <a:pt x="1472" y="2017"/>
                  </a:lnTo>
                  <a:lnTo>
                    <a:pt x="1483" y="2028"/>
                  </a:lnTo>
                  <a:lnTo>
                    <a:pt x="1494" y="2038"/>
                  </a:lnTo>
                  <a:lnTo>
                    <a:pt x="1507" y="2047"/>
                  </a:lnTo>
                  <a:lnTo>
                    <a:pt x="1519" y="2057"/>
                  </a:lnTo>
                  <a:lnTo>
                    <a:pt x="1531" y="2063"/>
                  </a:lnTo>
                  <a:lnTo>
                    <a:pt x="1545" y="2068"/>
                  </a:lnTo>
                  <a:lnTo>
                    <a:pt x="1558" y="2071"/>
                  </a:lnTo>
                  <a:lnTo>
                    <a:pt x="1558" y="2071"/>
                  </a:lnTo>
                  <a:lnTo>
                    <a:pt x="1565" y="2071"/>
                  </a:lnTo>
                  <a:lnTo>
                    <a:pt x="1565" y="2071"/>
                  </a:lnTo>
                  <a:lnTo>
                    <a:pt x="1572" y="2071"/>
                  </a:lnTo>
                  <a:lnTo>
                    <a:pt x="1572" y="2071"/>
                  </a:lnTo>
                  <a:lnTo>
                    <a:pt x="1585" y="2068"/>
                  </a:lnTo>
                  <a:lnTo>
                    <a:pt x="1598" y="2063"/>
                  </a:lnTo>
                  <a:lnTo>
                    <a:pt x="1611" y="2057"/>
                  </a:lnTo>
                  <a:lnTo>
                    <a:pt x="1623" y="2047"/>
                  </a:lnTo>
                  <a:lnTo>
                    <a:pt x="1636" y="2038"/>
                  </a:lnTo>
                  <a:lnTo>
                    <a:pt x="1647" y="2028"/>
                  </a:lnTo>
                  <a:lnTo>
                    <a:pt x="1658" y="2017"/>
                  </a:lnTo>
                  <a:lnTo>
                    <a:pt x="1668" y="2005"/>
                  </a:lnTo>
                  <a:lnTo>
                    <a:pt x="1686" y="1983"/>
                  </a:lnTo>
                  <a:lnTo>
                    <a:pt x="1700" y="1964"/>
                  </a:lnTo>
                  <a:lnTo>
                    <a:pt x="1713" y="1946"/>
                  </a:lnTo>
                  <a:lnTo>
                    <a:pt x="1884" y="1670"/>
                  </a:lnTo>
                  <a:lnTo>
                    <a:pt x="1884" y="2081"/>
                  </a:lnTo>
                  <a:lnTo>
                    <a:pt x="1775" y="2942"/>
                  </a:lnTo>
                  <a:lnTo>
                    <a:pt x="1775" y="2942"/>
                  </a:lnTo>
                  <a:lnTo>
                    <a:pt x="1724" y="2949"/>
                  </a:lnTo>
                  <a:lnTo>
                    <a:pt x="1671" y="2954"/>
                  </a:lnTo>
                  <a:lnTo>
                    <a:pt x="1618" y="2957"/>
                  </a:lnTo>
                  <a:lnTo>
                    <a:pt x="1565" y="2957"/>
                  </a:lnTo>
                  <a:lnTo>
                    <a:pt x="1565" y="2957"/>
                  </a:lnTo>
                  <a:lnTo>
                    <a:pt x="1512" y="2957"/>
                  </a:lnTo>
                  <a:lnTo>
                    <a:pt x="1458" y="2954"/>
                  </a:lnTo>
                  <a:lnTo>
                    <a:pt x="1406" y="2949"/>
                  </a:lnTo>
                  <a:lnTo>
                    <a:pt x="1355" y="2942"/>
                  </a:lnTo>
                  <a:lnTo>
                    <a:pt x="1355" y="2942"/>
                  </a:lnTo>
                  <a:close/>
                  <a:moveTo>
                    <a:pt x="2577" y="2520"/>
                  </a:moveTo>
                  <a:lnTo>
                    <a:pt x="2532" y="2078"/>
                  </a:lnTo>
                  <a:lnTo>
                    <a:pt x="2532" y="1552"/>
                  </a:lnTo>
                  <a:lnTo>
                    <a:pt x="2886" y="2007"/>
                  </a:lnTo>
                  <a:lnTo>
                    <a:pt x="2886" y="2007"/>
                  </a:lnTo>
                  <a:lnTo>
                    <a:pt x="2873" y="2042"/>
                  </a:lnTo>
                  <a:lnTo>
                    <a:pt x="2859" y="2078"/>
                  </a:lnTo>
                  <a:lnTo>
                    <a:pt x="2845" y="2114"/>
                  </a:lnTo>
                  <a:lnTo>
                    <a:pt x="2829" y="2148"/>
                  </a:lnTo>
                  <a:lnTo>
                    <a:pt x="2813" y="2183"/>
                  </a:lnTo>
                  <a:lnTo>
                    <a:pt x="2795" y="2215"/>
                  </a:lnTo>
                  <a:lnTo>
                    <a:pt x="2777" y="2249"/>
                  </a:lnTo>
                  <a:lnTo>
                    <a:pt x="2759" y="2282"/>
                  </a:lnTo>
                  <a:lnTo>
                    <a:pt x="2738" y="2314"/>
                  </a:lnTo>
                  <a:lnTo>
                    <a:pt x="2718" y="2345"/>
                  </a:lnTo>
                  <a:lnTo>
                    <a:pt x="2696" y="2375"/>
                  </a:lnTo>
                  <a:lnTo>
                    <a:pt x="2675" y="2406"/>
                  </a:lnTo>
                  <a:lnTo>
                    <a:pt x="2651" y="2436"/>
                  </a:lnTo>
                  <a:lnTo>
                    <a:pt x="2627" y="2464"/>
                  </a:lnTo>
                  <a:lnTo>
                    <a:pt x="2603" y="2493"/>
                  </a:lnTo>
                  <a:lnTo>
                    <a:pt x="2577" y="2520"/>
                  </a:lnTo>
                  <a:lnTo>
                    <a:pt x="2577" y="25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98" name="Freeform 50"/>
            <p:cNvSpPr>
              <a:spLocks/>
            </p:cNvSpPr>
            <p:nvPr/>
          </p:nvSpPr>
          <p:spPr bwMode="auto">
            <a:xfrm>
              <a:off x="207" y="1535"/>
              <a:ext cx="161" cy="161"/>
            </a:xfrm>
            <a:custGeom>
              <a:avLst/>
              <a:gdLst>
                <a:gd name="T0" fmla="*/ 242 w 482"/>
                <a:gd name="T1" fmla="*/ 481 h 481"/>
                <a:gd name="T2" fmla="*/ 266 w 482"/>
                <a:gd name="T3" fmla="*/ 480 h 481"/>
                <a:gd name="T4" fmla="*/ 313 w 482"/>
                <a:gd name="T5" fmla="*/ 471 h 481"/>
                <a:gd name="T6" fmla="*/ 356 w 482"/>
                <a:gd name="T7" fmla="*/ 453 h 481"/>
                <a:gd name="T8" fmla="*/ 394 w 482"/>
                <a:gd name="T9" fmla="*/ 426 h 481"/>
                <a:gd name="T10" fmla="*/ 427 w 482"/>
                <a:gd name="T11" fmla="*/ 394 h 481"/>
                <a:gd name="T12" fmla="*/ 453 w 482"/>
                <a:gd name="T13" fmla="*/ 355 h 481"/>
                <a:gd name="T14" fmla="*/ 471 w 482"/>
                <a:gd name="T15" fmla="*/ 312 h 481"/>
                <a:gd name="T16" fmla="*/ 481 w 482"/>
                <a:gd name="T17" fmla="*/ 265 h 481"/>
                <a:gd name="T18" fmla="*/ 482 w 482"/>
                <a:gd name="T19" fmla="*/ 240 h 481"/>
                <a:gd name="T20" fmla="*/ 482 w 482"/>
                <a:gd name="T21" fmla="*/ 228 h 481"/>
                <a:gd name="T22" fmla="*/ 477 w 482"/>
                <a:gd name="T23" fmla="*/ 192 h 481"/>
                <a:gd name="T24" fmla="*/ 463 w 482"/>
                <a:gd name="T25" fmla="*/ 146 h 481"/>
                <a:gd name="T26" fmla="*/ 441 w 482"/>
                <a:gd name="T27" fmla="*/ 106 h 481"/>
                <a:gd name="T28" fmla="*/ 412 w 482"/>
                <a:gd name="T29" fmla="*/ 70 h 481"/>
                <a:gd name="T30" fmla="*/ 376 w 482"/>
                <a:gd name="T31" fmla="*/ 41 h 481"/>
                <a:gd name="T32" fmla="*/ 335 w 482"/>
                <a:gd name="T33" fmla="*/ 18 h 481"/>
                <a:gd name="T34" fmla="*/ 290 w 482"/>
                <a:gd name="T35" fmla="*/ 5 h 481"/>
                <a:gd name="T36" fmla="*/ 254 w 482"/>
                <a:gd name="T37" fmla="*/ 0 h 481"/>
                <a:gd name="T38" fmla="*/ 242 w 482"/>
                <a:gd name="T39" fmla="*/ 0 h 481"/>
                <a:gd name="T40" fmla="*/ 217 w 482"/>
                <a:gd name="T41" fmla="*/ 1 h 481"/>
                <a:gd name="T42" fmla="*/ 170 w 482"/>
                <a:gd name="T43" fmla="*/ 11 h 481"/>
                <a:gd name="T44" fmla="*/ 127 w 482"/>
                <a:gd name="T45" fmla="*/ 28 h 481"/>
                <a:gd name="T46" fmla="*/ 88 w 482"/>
                <a:gd name="T47" fmla="*/ 55 h 481"/>
                <a:gd name="T48" fmla="*/ 55 w 482"/>
                <a:gd name="T49" fmla="*/ 87 h 481"/>
                <a:gd name="T50" fmla="*/ 30 w 482"/>
                <a:gd name="T51" fmla="*/ 126 h 481"/>
                <a:gd name="T52" fmla="*/ 11 w 482"/>
                <a:gd name="T53" fmla="*/ 169 h 481"/>
                <a:gd name="T54" fmla="*/ 2 w 482"/>
                <a:gd name="T55" fmla="*/ 216 h 481"/>
                <a:gd name="T56" fmla="*/ 0 w 482"/>
                <a:gd name="T57" fmla="*/ 240 h 481"/>
                <a:gd name="T58" fmla="*/ 1 w 482"/>
                <a:gd name="T59" fmla="*/ 253 h 481"/>
                <a:gd name="T60" fmla="*/ 5 w 482"/>
                <a:gd name="T61" fmla="*/ 289 h 481"/>
                <a:gd name="T62" fmla="*/ 19 w 482"/>
                <a:gd name="T63" fmla="*/ 335 h 481"/>
                <a:gd name="T64" fmla="*/ 42 w 482"/>
                <a:gd name="T65" fmla="*/ 376 h 481"/>
                <a:gd name="T66" fmla="*/ 71 w 482"/>
                <a:gd name="T67" fmla="*/ 411 h 481"/>
                <a:gd name="T68" fmla="*/ 106 w 482"/>
                <a:gd name="T69" fmla="*/ 440 h 481"/>
                <a:gd name="T70" fmla="*/ 147 w 482"/>
                <a:gd name="T71" fmla="*/ 463 h 481"/>
                <a:gd name="T72" fmla="*/ 192 w 482"/>
                <a:gd name="T73" fmla="*/ 476 h 481"/>
                <a:gd name="T74" fmla="*/ 228 w 482"/>
                <a:gd name="T75" fmla="*/ 481 h 481"/>
                <a:gd name="T76" fmla="*/ 242 w 482"/>
                <a:gd name="T77"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481">
                  <a:moveTo>
                    <a:pt x="242" y="481"/>
                  </a:moveTo>
                  <a:lnTo>
                    <a:pt x="242" y="481"/>
                  </a:lnTo>
                  <a:lnTo>
                    <a:pt x="254" y="481"/>
                  </a:lnTo>
                  <a:lnTo>
                    <a:pt x="266" y="480"/>
                  </a:lnTo>
                  <a:lnTo>
                    <a:pt x="290" y="476"/>
                  </a:lnTo>
                  <a:lnTo>
                    <a:pt x="313" y="471"/>
                  </a:lnTo>
                  <a:lnTo>
                    <a:pt x="335" y="463"/>
                  </a:lnTo>
                  <a:lnTo>
                    <a:pt x="356" y="453"/>
                  </a:lnTo>
                  <a:lnTo>
                    <a:pt x="376" y="440"/>
                  </a:lnTo>
                  <a:lnTo>
                    <a:pt x="394" y="426"/>
                  </a:lnTo>
                  <a:lnTo>
                    <a:pt x="412" y="411"/>
                  </a:lnTo>
                  <a:lnTo>
                    <a:pt x="427" y="394"/>
                  </a:lnTo>
                  <a:lnTo>
                    <a:pt x="441" y="376"/>
                  </a:lnTo>
                  <a:lnTo>
                    <a:pt x="453" y="355"/>
                  </a:lnTo>
                  <a:lnTo>
                    <a:pt x="463" y="335"/>
                  </a:lnTo>
                  <a:lnTo>
                    <a:pt x="471" y="312"/>
                  </a:lnTo>
                  <a:lnTo>
                    <a:pt x="477" y="289"/>
                  </a:lnTo>
                  <a:lnTo>
                    <a:pt x="481" y="265"/>
                  </a:lnTo>
                  <a:lnTo>
                    <a:pt x="482" y="253"/>
                  </a:lnTo>
                  <a:lnTo>
                    <a:pt x="482" y="240"/>
                  </a:lnTo>
                  <a:lnTo>
                    <a:pt x="482" y="240"/>
                  </a:lnTo>
                  <a:lnTo>
                    <a:pt x="482" y="228"/>
                  </a:lnTo>
                  <a:lnTo>
                    <a:pt x="481" y="216"/>
                  </a:lnTo>
                  <a:lnTo>
                    <a:pt x="477" y="192"/>
                  </a:lnTo>
                  <a:lnTo>
                    <a:pt x="471" y="169"/>
                  </a:lnTo>
                  <a:lnTo>
                    <a:pt x="463" y="146"/>
                  </a:lnTo>
                  <a:lnTo>
                    <a:pt x="453" y="126"/>
                  </a:lnTo>
                  <a:lnTo>
                    <a:pt x="441" y="106"/>
                  </a:lnTo>
                  <a:lnTo>
                    <a:pt x="427" y="87"/>
                  </a:lnTo>
                  <a:lnTo>
                    <a:pt x="412" y="70"/>
                  </a:lnTo>
                  <a:lnTo>
                    <a:pt x="394" y="55"/>
                  </a:lnTo>
                  <a:lnTo>
                    <a:pt x="376" y="41"/>
                  </a:lnTo>
                  <a:lnTo>
                    <a:pt x="356" y="28"/>
                  </a:lnTo>
                  <a:lnTo>
                    <a:pt x="335" y="18"/>
                  </a:lnTo>
                  <a:lnTo>
                    <a:pt x="313" y="11"/>
                  </a:lnTo>
                  <a:lnTo>
                    <a:pt x="290" y="5"/>
                  </a:lnTo>
                  <a:lnTo>
                    <a:pt x="266" y="1"/>
                  </a:lnTo>
                  <a:lnTo>
                    <a:pt x="254" y="0"/>
                  </a:lnTo>
                  <a:lnTo>
                    <a:pt x="242" y="0"/>
                  </a:lnTo>
                  <a:lnTo>
                    <a:pt x="242" y="0"/>
                  </a:lnTo>
                  <a:lnTo>
                    <a:pt x="228" y="0"/>
                  </a:lnTo>
                  <a:lnTo>
                    <a:pt x="217" y="1"/>
                  </a:lnTo>
                  <a:lnTo>
                    <a:pt x="192" y="5"/>
                  </a:lnTo>
                  <a:lnTo>
                    <a:pt x="170" y="11"/>
                  </a:lnTo>
                  <a:lnTo>
                    <a:pt x="147" y="18"/>
                  </a:lnTo>
                  <a:lnTo>
                    <a:pt x="127" y="28"/>
                  </a:lnTo>
                  <a:lnTo>
                    <a:pt x="106" y="41"/>
                  </a:lnTo>
                  <a:lnTo>
                    <a:pt x="88" y="55"/>
                  </a:lnTo>
                  <a:lnTo>
                    <a:pt x="71" y="70"/>
                  </a:lnTo>
                  <a:lnTo>
                    <a:pt x="55" y="87"/>
                  </a:lnTo>
                  <a:lnTo>
                    <a:pt x="42" y="106"/>
                  </a:lnTo>
                  <a:lnTo>
                    <a:pt x="30" y="126"/>
                  </a:lnTo>
                  <a:lnTo>
                    <a:pt x="19" y="146"/>
                  </a:lnTo>
                  <a:lnTo>
                    <a:pt x="11" y="169"/>
                  </a:lnTo>
                  <a:lnTo>
                    <a:pt x="5" y="192"/>
                  </a:lnTo>
                  <a:lnTo>
                    <a:pt x="2" y="216"/>
                  </a:lnTo>
                  <a:lnTo>
                    <a:pt x="1" y="228"/>
                  </a:lnTo>
                  <a:lnTo>
                    <a:pt x="0" y="240"/>
                  </a:lnTo>
                  <a:lnTo>
                    <a:pt x="0" y="240"/>
                  </a:lnTo>
                  <a:lnTo>
                    <a:pt x="1" y="253"/>
                  </a:lnTo>
                  <a:lnTo>
                    <a:pt x="2" y="265"/>
                  </a:lnTo>
                  <a:lnTo>
                    <a:pt x="5" y="289"/>
                  </a:lnTo>
                  <a:lnTo>
                    <a:pt x="11" y="312"/>
                  </a:lnTo>
                  <a:lnTo>
                    <a:pt x="19" y="335"/>
                  </a:lnTo>
                  <a:lnTo>
                    <a:pt x="30" y="355"/>
                  </a:lnTo>
                  <a:lnTo>
                    <a:pt x="42" y="376"/>
                  </a:lnTo>
                  <a:lnTo>
                    <a:pt x="55" y="394"/>
                  </a:lnTo>
                  <a:lnTo>
                    <a:pt x="71" y="411"/>
                  </a:lnTo>
                  <a:lnTo>
                    <a:pt x="88" y="426"/>
                  </a:lnTo>
                  <a:lnTo>
                    <a:pt x="106" y="440"/>
                  </a:lnTo>
                  <a:lnTo>
                    <a:pt x="127" y="453"/>
                  </a:lnTo>
                  <a:lnTo>
                    <a:pt x="147" y="463"/>
                  </a:lnTo>
                  <a:lnTo>
                    <a:pt x="170" y="471"/>
                  </a:lnTo>
                  <a:lnTo>
                    <a:pt x="192" y="476"/>
                  </a:lnTo>
                  <a:lnTo>
                    <a:pt x="217" y="480"/>
                  </a:lnTo>
                  <a:lnTo>
                    <a:pt x="228" y="481"/>
                  </a:lnTo>
                  <a:lnTo>
                    <a:pt x="242" y="481"/>
                  </a:lnTo>
                  <a:lnTo>
                    <a:pt x="242" y="4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99" name="Freeform 51"/>
            <p:cNvSpPr>
              <a:spLocks/>
            </p:cNvSpPr>
            <p:nvPr/>
          </p:nvSpPr>
          <p:spPr bwMode="auto">
            <a:xfrm>
              <a:off x="636" y="1535"/>
              <a:ext cx="160" cy="161"/>
            </a:xfrm>
            <a:custGeom>
              <a:avLst/>
              <a:gdLst>
                <a:gd name="T0" fmla="*/ 240 w 481"/>
                <a:gd name="T1" fmla="*/ 481 h 481"/>
                <a:gd name="T2" fmla="*/ 265 w 481"/>
                <a:gd name="T3" fmla="*/ 480 h 481"/>
                <a:gd name="T4" fmla="*/ 312 w 481"/>
                <a:gd name="T5" fmla="*/ 471 h 481"/>
                <a:gd name="T6" fmla="*/ 355 w 481"/>
                <a:gd name="T7" fmla="*/ 453 h 481"/>
                <a:gd name="T8" fmla="*/ 394 w 481"/>
                <a:gd name="T9" fmla="*/ 426 h 481"/>
                <a:gd name="T10" fmla="*/ 427 w 481"/>
                <a:gd name="T11" fmla="*/ 394 h 481"/>
                <a:gd name="T12" fmla="*/ 452 w 481"/>
                <a:gd name="T13" fmla="*/ 355 h 481"/>
                <a:gd name="T14" fmla="*/ 471 w 481"/>
                <a:gd name="T15" fmla="*/ 312 h 481"/>
                <a:gd name="T16" fmla="*/ 480 w 481"/>
                <a:gd name="T17" fmla="*/ 265 h 481"/>
                <a:gd name="T18" fmla="*/ 481 w 481"/>
                <a:gd name="T19" fmla="*/ 240 h 481"/>
                <a:gd name="T20" fmla="*/ 481 w 481"/>
                <a:gd name="T21" fmla="*/ 228 h 481"/>
                <a:gd name="T22" fmla="*/ 477 w 481"/>
                <a:gd name="T23" fmla="*/ 192 h 481"/>
                <a:gd name="T24" fmla="*/ 463 w 481"/>
                <a:gd name="T25" fmla="*/ 146 h 481"/>
                <a:gd name="T26" fmla="*/ 440 w 481"/>
                <a:gd name="T27" fmla="*/ 106 h 481"/>
                <a:gd name="T28" fmla="*/ 411 w 481"/>
                <a:gd name="T29" fmla="*/ 70 h 481"/>
                <a:gd name="T30" fmla="*/ 376 w 481"/>
                <a:gd name="T31" fmla="*/ 41 h 481"/>
                <a:gd name="T32" fmla="*/ 335 w 481"/>
                <a:gd name="T33" fmla="*/ 18 h 481"/>
                <a:gd name="T34" fmla="*/ 290 w 481"/>
                <a:gd name="T35" fmla="*/ 5 h 481"/>
                <a:gd name="T36" fmla="*/ 253 w 481"/>
                <a:gd name="T37" fmla="*/ 0 h 481"/>
                <a:gd name="T38" fmla="*/ 240 w 481"/>
                <a:gd name="T39" fmla="*/ 0 h 481"/>
                <a:gd name="T40" fmla="*/ 216 w 481"/>
                <a:gd name="T41" fmla="*/ 1 h 481"/>
                <a:gd name="T42" fmla="*/ 169 w 481"/>
                <a:gd name="T43" fmla="*/ 11 h 481"/>
                <a:gd name="T44" fmla="*/ 126 w 481"/>
                <a:gd name="T45" fmla="*/ 28 h 481"/>
                <a:gd name="T46" fmla="*/ 88 w 481"/>
                <a:gd name="T47" fmla="*/ 55 h 481"/>
                <a:gd name="T48" fmla="*/ 55 w 481"/>
                <a:gd name="T49" fmla="*/ 87 h 481"/>
                <a:gd name="T50" fmla="*/ 28 w 481"/>
                <a:gd name="T51" fmla="*/ 126 h 481"/>
                <a:gd name="T52" fmla="*/ 11 w 481"/>
                <a:gd name="T53" fmla="*/ 169 h 481"/>
                <a:gd name="T54" fmla="*/ 1 w 481"/>
                <a:gd name="T55" fmla="*/ 216 h 481"/>
                <a:gd name="T56" fmla="*/ 0 w 481"/>
                <a:gd name="T57" fmla="*/ 240 h 481"/>
                <a:gd name="T58" fmla="*/ 0 w 481"/>
                <a:gd name="T59" fmla="*/ 253 h 481"/>
                <a:gd name="T60" fmla="*/ 5 w 481"/>
                <a:gd name="T61" fmla="*/ 289 h 481"/>
                <a:gd name="T62" fmla="*/ 19 w 481"/>
                <a:gd name="T63" fmla="*/ 335 h 481"/>
                <a:gd name="T64" fmla="*/ 41 w 481"/>
                <a:gd name="T65" fmla="*/ 376 h 481"/>
                <a:gd name="T66" fmla="*/ 70 w 481"/>
                <a:gd name="T67" fmla="*/ 411 h 481"/>
                <a:gd name="T68" fmla="*/ 106 w 481"/>
                <a:gd name="T69" fmla="*/ 440 h 481"/>
                <a:gd name="T70" fmla="*/ 147 w 481"/>
                <a:gd name="T71" fmla="*/ 463 h 481"/>
                <a:gd name="T72" fmla="*/ 192 w 481"/>
                <a:gd name="T73" fmla="*/ 476 h 481"/>
                <a:gd name="T74" fmla="*/ 228 w 481"/>
                <a:gd name="T75" fmla="*/ 481 h 481"/>
                <a:gd name="T76" fmla="*/ 240 w 481"/>
                <a:gd name="T77"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1" h="481">
                  <a:moveTo>
                    <a:pt x="240" y="481"/>
                  </a:moveTo>
                  <a:lnTo>
                    <a:pt x="240" y="481"/>
                  </a:lnTo>
                  <a:lnTo>
                    <a:pt x="253" y="481"/>
                  </a:lnTo>
                  <a:lnTo>
                    <a:pt x="265" y="480"/>
                  </a:lnTo>
                  <a:lnTo>
                    <a:pt x="290" y="476"/>
                  </a:lnTo>
                  <a:lnTo>
                    <a:pt x="312" y="471"/>
                  </a:lnTo>
                  <a:lnTo>
                    <a:pt x="335" y="463"/>
                  </a:lnTo>
                  <a:lnTo>
                    <a:pt x="355" y="453"/>
                  </a:lnTo>
                  <a:lnTo>
                    <a:pt x="376" y="440"/>
                  </a:lnTo>
                  <a:lnTo>
                    <a:pt x="394" y="426"/>
                  </a:lnTo>
                  <a:lnTo>
                    <a:pt x="411" y="411"/>
                  </a:lnTo>
                  <a:lnTo>
                    <a:pt x="427" y="394"/>
                  </a:lnTo>
                  <a:lnTo>
                    <a:pt x="440" y="376"/>
                  </a:lnTo>
                  <a:lnTo>
                    <a:pt x="452" y="355"/>
                  </a:lnTo>
                  <a:lnTo>
                    <a:pt x="463" y="335"/>
                  </a:lnTo>
                  <a:lnTo>
                    <a:pt x="471" y="312"/>
                  </a:lnTo>
                  <a:lnTo>
                    <a:pt x="477" y="289"/>
                  </a:lnTo>
                  <a:lnTo>
                    <a:pt x="480" y="265"/>
                  </a:lnTo>
                  <a:lnTo>
                    <a:pt x="481" y="253"/>
                  </a:lnTo>
                  <a:lnTo>
                    <a:pt x="481" y="240"/>
                  </a:lnTo>
                  <a:lnTo>
                    <a:pt x="481" y="240"/>
                  </a:lnTo>
                  <a:lnTo>
                    <a:pt x="481" y="228"/>
                  </a:lnTo>
                  <a:lnTo>
                    <a:pt x="480" y="216"/>
                  </a:lnTo>
                  <a:lnTo>
                    <a:pt x="477" y="192"/>
                  </a:lnTo>
                  <a:lnTo>
                    <a:pt x="471" y="169"/>
                  </a:lnTo>
                  <a:lnTo>
                    <a:pt x="463" y="146"/>
                  </a:lnTo>
                  <a:lnTo>
                    <a:pt x="452" y="126"/>
                  </a:lnTo>
                  <a:lnTo>
                    <a:pt x="440" y="106"/>
                  </a:lnTo>
                  <a:lnTo>
                    <a:pt x="427" y="87"/>
                  </a:lnTo>
                  <a:lnTo>
                    <a:pt x="411" y="70"/>
                  </a:lnTo>
                  <a:lnTo>
                    <a:pt x="394" y="55"/>
                  </a:lnTo>
                  <a:lnTo>
                    <a:pt x="376" y="41"/>
                  </a:lnTo>
                  <a:lnTo>
                    <a:pt x="355" y="28"/>
                  </a:lnTo>
                  <a:lnTo>
                    <a:pt x="335" y="18"/>
                  </a:lnTo>
                  <a:lnTo>
                    <a:pt x="312" y="11"/>
                  </a:lnTo>
                  <a:lnTo>
                    <a:pt x="290" y="5"/>
                  </a:lnTo>
                  <a:lnTo>
                    <a:pt x="265" y="1"/>
                  </a:lnTo>
                  <a:lnTo>
                    <a:pt x="253" y="0"/>
                  </a:lnTo>
                  <a:lnTo>
                    <a:pt x="240" y="0"/>
                  </a:lnTo>
                  <a:lnTo>
                    <a:pt x="240" y="0"/>
                  </a:lnTo>
                  <a:lnTo>
                    <a:pt x="228" y="0"/>
                  </a:lnTo>
                  <a:lnTo>
                    <a:pt x="216" y="1"/>
                  </a:lnTo>
                  <a:lnTo>
                    <a:pt x="192" y="5"/>
                  </a:lnTo>
                  <a:lnTo>
                    <a:pt x="169" y="11"/>
                  </a:lnTo>
                  <a:lnTo>
                    <a:pt x="147" y="18"/>
                  </a:lnTo>
                  <a:lnTo>
                    <a:pt x="126" y="28"/>
                  </a:lnTo>
                  <a:lnTo>
                    <a:pt x="106" y="41"/>
                  </a:lnTo>
                  <a:lnTo>
                    <a:pt x="88" y="55"/>
                  </a:lnTo>
                  <a:lnTo>
                    <a:pt x="70" y="70"/>
                  </a:lnTo>
                  <a:lnTo>
                    <a:pt x="55" y="87"/>
                  </a:lnTo>
                  <a:lnTo>
                    <a:pt x="41" y="106"/>
                  </a:lnTo>
                  <a:lnTo>
                    <a:pt x="28" y="126"/>
                  </a:lnTo>
                  <a:lnTo>
                    <a:pt x="19" y="146"/>
                  </a:lnTo>
                  <a:lnTo>
                    <a:pt x="11" y="169"/>
                  </a:lnTo>
                  <a:lnTo>
                    <a:pt x="5" y="192"/>
                  </a:lnTo>
                  <a:lnTo>
                    <a:pt x="1" y="216"/>
                  </a:lnTo>
                  <a:lnTo>
                    <a:pt x="0" y="228"/>
                  </a:lnTo>
                  <a:lnTo>
                    <a:pt x="0" y="240"/>
                  </a:lnTo>
                  <a:lnTo>
                    <a:pt x="0" y="240"/>
                  </a:lnTo>
                  <a:lnTo>
                    <a:pt x="0" y="253"/>
                  </a:lnTo>
                  <a:lnTo>
                    <a:pt x="1" y="265"/>
                  </a:lnTo>
                  <a:lnTo>
                    <a:pt x="5" y="289"/>
                  </a:lnTo>
                  <a:lnTo>
                    <a:pt x="11" y="312"/>
                  </a:lnTo>
                  <a:lnTo>
                    <a:pt x="19" y="335"/>
                  </a:lnTo>
                  <a:lnTo>
                    <a:pt x="28" y="355"/>
                  </a:lnTo>
                  <a:lnTo>
                    <a:pt x="41" y="376"/>
                  </a:lnTo>
                  <a:lnTo>
                    <a:pt x="55" y="394"/>
                  </a:lnTo>
                  <a:lnTo>
                    <a:pt x="70" y="411"/>
                  </a:lnTo>
                  <a:lnTo>
                    <a:pt x="88" y="426"/>
                  </a:lnTo>
                  <a:lnTo>
                    <a:pt x="106" y="440"/>
                  </a:lnTo>
                  <a:lnTo>
                    <a:pt x="126" y="453"/>
                  </a:lnTo>
                  <a:lnTo>
                    <a:pt x="147" y="463"/>
                  </a:lnTo>
                  <a:lnTo>
                    <a:pt x="169" y="471"/>
                  </a:lnTo>
                  <a:lnTo>
                    <a:pt x="192" y="476"/>
                  </a:lnTo>
                  <a:lnTo>
                    <a:pt x="216" y="480"/>
                  </a:lnTo>
                  <a:lnTo>
                    <a:pt x="228" y="481"/>
                  </a:lnTo>
                  <a:lnTo>
                    <a:pt x="240" y="481"/>
                  </a:lnTo>
                  <a:lnTo>
                    <a:pt x="240" y="4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109" name="Group 37"/>
          <p:cNvGrpSpPr>
            <a:grpSpLocks noChangeAspect="1"/>
          </p:cNvGrpSpPr>
          <p:nvPr/>
        </p:nvGrpSpPr>
        <p:grpSpPr bwMode="auto">
          <a:xfrm>
            <a:off x="2116548" y="3949816"/>
            <a:ext cx="332614" cy="360000"/>
            <a:chOff x="3152" y="119"/>
            <a:chExt cx="1089" cy="1088"/>
          </a:xfrm>
          <a:effectLst>
            <a:outerShdw blurRad="63500" sx="101000" sy="101000" algn="ctr" rotWithShape="0">
              <a:prstClr val="black">
                <a:alpha val="40000"/>
              </a:prstClr>
            </a:outerShdw>
          </a:effectLst>
        </p:grpSpPr>
        <p:sp>
          <p:nvSpPr>
            <p:cNvPr id="110" name="Freeform 38"/>
            <p:cNvSpPr>
              <a:spLocks/>
            </p:cNvSpPr>
            <p:nvPr/>
          </p:nvSpPr>
          <p:spPr bwMode="auto">
            <a:xfrm>
              <a:off x="3152" y="119"/>
              <a:ext cx="1089" cy="1088"/>
            </a:xfrm>
            <a:custGeom>
              <a:avLst/>
              <a:gdLst>
                <a:gd name="T0" fmla="*/ 1508 w 3267"/>
                <a:gd name="T1" fmla="*/ 5 h 3264"/>
                <a:gd name="T2" fmla="*/ 1304 w 3267"/>
                <a:gd name="T3" fmla="*/ 33 h 3264"/>
                <a:gd name="T4" fmla="*/ 1110 w 3267"/>
                <a:gd name="T5" fmla="*/ 86 h 3264"/>
                <a:gd name="T6" fmla="*/ 925 w 3267"/>
                <a:gd name="T7" fmla="*/ 161 h 3264"/>
                <a:gd name="T8" fmla="*/ 753 w 3267"/>
                <a:gd name="T9" fmla="*/ 257 h 3264"/>
                <a:gd name="T10" fmla="*/ 595 w 3267"/>
                <a:gd name="T11" fmla="*/ 373 h 3264"/>
                <a:gd name="T12" fmla="*/ 452 w 3267"/>
                <a:gd name="T13" fmla="*/ 507 h 3264"/>
                <a:gd name="T14" fmla="*/ 325 w 3267"/>
                <a:gd name="T15" fmla="*/ 656 h 3264"/>
                <a:gd name="T16" fmla="*/ 217 w 3267"/>
                <a:gd name="T17" fmla="*/ 821 h 3264"/>
                <a:gd name="T18" fmla="*/ 129 w 3267"/>
                <a:gd name="T19" fmla="*/ 998 h 3264"/>
                <a:gd name="T20" fmla="*/ 62 w 3267"/>
                <a:gd name="T21" fmla="*/ 1186 h 3264"/>
                <a:gd name="T22" fmla="*/ 19 w 3267"/>
                <a:gd name="T23" fmla="*/ 1384 h 3264"/>
                <a:gd name="T24" fmla="*/ 1 w 3267"/>
                <a:gd name="T25" fmla="*/ 1590 h 3264"/>
                <a:gd name="T26" fmla="*/ 5 w 3267"/>
                <a:gd name="T27" fmla="*/ 1757 h 3264"/>
                <a:gd name="T28" fmla="*/ 33 w 3267"/>
                <a:gd name="T29" fmla="*/ 1960 h 3264"/>
                <a:gd name="T30" fmla="*/ 86 w 3267"/>
                <a:gd name="T31" fmla="*/ 2154 h 3264"/>
                <a:gd name="T32" fmla="*/ 162 w 3267"/>
                <a:gd name="T33" fmla="*/ 2338 h 3264"/>
                <a:gd name="T34" fmla="*/ 257 w 3267"/>
                <a:gd name="T35" fmla="*/ 2511 h 3264"/>
                <a:gd name="T36" fmla="*/ 374 w 3267"/>
                <a:gd name="T37" fmla="*/ 2670 h 3264"/>
                <a:gd name="T38" fmla="*/ 507 w 3267"/>
                <a:gd name="T39" fmla="*/ 2813 h 3264"/>
                <a:gd name="T40" fmla="*/ 657 w 3267"/>
                <a:gd name="T41" fmla="*/ 2939 h 3264"/>
                <a:gd name="T42" fmla="*/ 821 w 3267"/>
                <a:gd name="T43" fmla="*/ 3047 h 3264"/>
                <a:gd name="T44" fmla="*/ 998 w 3267"/>
                <a:gd name="T45" fmla="*/ 3135 h 3264"/>
                <a:gd name="T46" fmla="*/ 1187 w 3267"/>
                <a:gd name="T47" fmla="*/ 3202 h 3264"/>
                <a:gd name="T48" fmla="*/ 1384 w 3267"/>
                <a:gd name="T49" fmla="*/ 3245 h 3264"/>
                <a:gd name="T50" fmla="*/ 1591 w 3267"/>
                <a:gd name="T51" fmla="*/ 3263 h 3264"/>
                <a:gd name="T52" fmla="*/ 1759 w 3267"/>
                <a:gd name="T53" fmla="*/ 3259 h 3264"/>
                <a:gd name="T54" fmla="*/ 1962 w 3267"/>
                <a:gd name="T55" fmla="*/ 3231 h 3264"/>
                <a:gd name="T56" fmla="*/ 2156 w 3267"/>
                <a:gd name="T57" fmla="*/ 3178 h 3264"/>
                <a:gd name="T58" fmla="*/ 2341 w 3267"/>
                <a:gd name="T59" fmla="*/ 3103 h 3264"/>
                <a:gd name="T60" fmla="*/ 2514 w 3267"/>
                <a:gd name="T61" fmla="*/ 3007 h 3264"/>
                <a:gd name="T62" fmla="*/ 2672 w 3267"/>
                <a:gd name="T63" fmla="*/ 2891 h 3264"/>
                <a:gd name="T64" fmla="*/ 2815 w 3267"/>
                <a:gd name="T65" fmla="*/ 2757 h 3264"/>
                <a:gd name="T66" fmla="*/ 2942 w 3267"/>
                <a:gd name="T67" fmla="*/ 2608 h 3264"/>
                <a:gd name="T68" fmla="*/ 3050 w 3267"/>
                <a:gd name="T69" fmla="*/ 2443 h 3264"/>
                <a:gd name="T70" fmla="*/ 3138 w 3267"/>
                <a:gd name="T71" fmla="*/ 2266 h 3264"/>
                <a:gd name="T72" fmla="*/ 3205 w 3267"/>
                <a:gd name="T73" fmla="*/ 2078 h 3264"/>
                <a:gd name="T74" fmla="*/ 3248 w 3267"/>
                <a:gd name="T75" fmla="*/ 1880 h 3264"/>
                <a:gd name="T76" fmla="*/ 3266 w 3267"/>
                <a:gd name="T77" fmla="*/ 1674 h 3264"/>
                <a:gd name="T78" fmla="*/ 3262 w 3267"/>
                <a:gd name="T79" fmla="*/ 1507 h 3264"/>
                <a:gd name="T80" fmla="*/ 3234 w 3267"/>
                <a:gd name="T81" fmla="*/ 1304 h 3264"/>
                <a:gd name="T82" fmla="*/ 3181 w 3267"/>
                <a:gd name="T83" fmla="*/ 1109 h 3264"/>
                <a:gd name="T84" fmla="*/ 3105 w 3267"/>
                <a:gd name="T85" fmla="*/ 926 h 3264"/>
                <a:gd name="T86" fmla="*/ 3009 w 3267"/>
                <a:gd name="T87" fmla="*/ 753 h 3264"/>
                <a:gd name="T88" fmla="*/ 2893 w 3267"/>
                <a:gd name="T89" fmla="*/ 594 h 3264"/>
                <a:gd name="T90" fmla="*/ 2760 w 3267"/>
                <a:gd name="T91" fmla="*/ 451 h 3264"/>
                <a:gd name="T92" fmla="*/ 2610 w 3267"/>
                <a:gd name="T93" fmla="*/ 325 h 3264"/>
                <a:gd name="T94" fmla="*/ 2446 w 3267"/>
                <a:gd name="T95" fmla="*/ 217 h 3264"/>
                <a:gd name="T96" fmla="*/ 2269 w 3267"/>
                <a:gd name="T97" fmla="*/ 129 h 3264"/>
                <a:gd name="T98" fmla="*/ 2080 w 3267"/>
                <a:gd name="T99" fmla="*/ 62 h 3264"/>
                <a:gd name="T100" fmla="*/ 1882 w 3267"/>
                <a:gd name="T101" fmla="*/ 19 h 3264"/>
                <a:gd name="T102" fmla="*/ 1676 w 3267"/>
                <a:gd name="T103" fmla="*/ 1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0"/>
                  </a:moveTo>
                  <a:lnTo>
                    <a:pt x="1634" y="0"/>
                  </a:lnTo>
                  <a:lnTo>
                    <a:pt x="1591" y="1"/>
                  </a:lnTo>
                  <a:lnTo>
                    <a:pt x="1549" y="2"/>
                  </a:lnTo>
                  <a:lnTo>
                    <a:pt x="1508" y="5"/>
                  </a:lnTo>
                  <a:lnTo>
                    <a:pt x="1467" y="8"/>
                  </a:lnTo>
                  <a:lnTo>
                    <a:pt x="1426" y="13"/>
                  </a:lnTo>
                  <a:lnTo>
                    <a:pt x="1384" y="19"/>
                  </a:lnTo>
                  <a:lnTo>
                    <a:pt x="1344" y="26"/>
                  </a:lnTo>
                  <a:lnTo>
                    <a:pt x="1304" y="33"/>
                  </a:lnTo>
                  <a:lnTo>
                    <a:pt x="1265" y="42"/>
                  </a:lnTo>
                  <a:lnTo>
                    <a:pt x="1226" y="51"/>
                  </a:lnTo>
                  <a:lnTo>
                    <a:pt x="1187" y="62"/>
                  </a:lnTo>
                  <a:lnTo>
                    <a:pt x="1148" y="73"/>
                  </a:lnTo>
                  <a:lnTo>
                    <a:pt x="1110" y="86"/>
                  </a:lnTo>
                  <a:lnTo>
                    <a:pt x="1073" y="99"/>
                  </a:lnTo>
                  <a:lnTo>
                    <a:pt x="1034" y="113"/>
                  </a:lnTo>
                  <a:lnTo>
                    <a:pt x="998" y="129"/>
                  </a:lnTo>
                  <a:lnTo>
                    <a:pt x="961" y="144"/>
                  </a:lnTo>
                  <a:lnTo>
                    <a:pt x="925" y="161"/>
                  </a:lnTo>
                  <a:lnTo>
                    <a:pt x="890" y="179"/>
                  </a:lnTo>
                  <a:lnTo>
                    <a:pt x="855" y="197"/>
                  </a:lnTo>
                  <a:lnTo>
                    <a:pt x="821" y="217"/>
                  </a:lnTo>
                  <a:lnTo>
                    <a:pt x="787" y="237"/>
                  </a:lnTo>
                  <a:lnTo>
                    <a:pt x="753" y="257"/>
                  </a:lnTo>
                  <a:lnTo>
                    <a:pt x="721" y="279"/>
                  </a:lnTo>
                  <a:lnTo>
                    <a:pt x="689" y="301"/>
                  </a:lnTo>
                  <a:lnTo>
                    <a:pt x="657" y="325"/>
                  </a:lnTo>
                  <a:lnTo>
                    <a:pt x="626" y="349"/>
                  </a:lnTo>
                  <a:lnTo>
                    <a:pt x="595" y="373"/>
                  </a:lnTo>
                  <a:lnTo>
                    <a:pt x="565" y="398"/>
                  </a:lnTo>
                  <a:lnTo>
                    <a:pt x="535" y="425"/>
                  </a:lnTo>
                  <a:lnTo>
                    <a:pt x="507" y="451"/>
                  </a:lnTo>
                  <a:lnTo>
                    <a:pt x="479" y="478"/>
                  </a:lnTo>
                  <a:lnTo>
                    <a:pt x="452" y="507"/>
                  </a:lnTo>
                  <a:lnTo>
                    <a:pt x="425" y="535"/>
                  </a:lnTo>
                  <a:lnTo>
                    <a:pt x="398" y="565"/>
                  </a:lnTo>
                  <a:lnTo>
                    <a:pt x="374" y="594"/>
                  </a:lnTo>
                  <a:lnTo>
                    <a:pt x="349" y="625"/>
                  </a:lnTo>
                  <a:lnTo>
                    <a:pt x="325" y="656"/>
                  </a:lnTo>
                  <a:lnTo>
                    <a:pt x="302" y="688"/>
                  </a:lnTo>
                  <a:lnTo>
                    <a:pt x="279" y="720"/>
                  </a:lnTo>
                  <a:lnTo>
                    <a:pt x="257" y="753"/>
                  </a:lnTo>
                  <a:lnTo>
                    <a:pt x="237" y="787"/>
                  </a:lnTo>
                  <a:lnTo>
                    <a:pt x="217" y="821"/>
                  </a:lnTo>
                  <a:lnTo>
                    <a:pt x="198" y="855"/>
                  </a:lnTo>
                  <a:lnTo>
                    <a:pt x="179" y="890"/>
                  </a:lnTo>
                  <a:lnTo>
                    <a:pt x="162" y="926"/>
                  </a:lnTo>
                  <a:lnTo>
                    <a:pt x="144" y="960"/>
                  </a:lnTo>
                  <a:lnTo>
                    <a:pt x="129" y="998"/>
                  </a:lnTo>
                  <a:lnTo>
                    <a:pt x="113" y="1035"/>
                  </a:lnTo>
                  <a:lnTo>
                    <a:pt x="99" y="1072"/>
                  </a:lnTo>
                  <a:lnTo>
                    <a:pt x="86" y="1109"/>
                  </a:lnTo>
                  <a:lnTo>
                    <a:pt x="73" y="1148"/>
                  </a:lnTo>
                  <a:lnTo>
                    <a:pt x="62" y="1186"/>
                  </a:lnTo>
                  <a:lnTo>
                    <a:pt x="51" y="1225"/>
                  </a:lnTo>
                  <a:lnTo>
                    <a:pt x="42" y="1264"/>
                  </a:lnTo>
                  <a:lnTo>
                    <a:pt x="33" y="1304"/>
                  </a:lnTo>
                  <a:lnTo>
                    <a:pt x="26" y="1343"/>
                  </a:lnTo>
                  <a:lnTo>
                    <a:pt x="19" y="1384"/>
                  </a:lnTo>
                  <a:lnTo>
                    <a:pt x="13" y="1424"/>
                  </a:lnTo>
                  <a:lnTo>
                    <a:pt x="8" y="1465"/>
                  </a:lnTo>
                  <a:lnTo>
                    <a:pt x="5" y="1507"/>
                  </a:lnTo>
                  <a:lnTo>
                    <a:pt x="2" y="1548"/>
                  </a:lnTo>
                  <a:lnTo>
                    <a:pt x="1" y="1590"/>
                  </a:lnTo>
                  <a:lnTo>
                    <a:pt x="0" y="1632"/>
                  </a:lnTo>
                  <a:lnTo>
                    <a:pt x="0" y="1632"/>
                  </a:lnTo>
                  <a:lnTo>
                    <a:pt x="1" y="1674"/>
                  </a:lnTo>
                  <a:lnTo>
                    <a:pt x="2" y="1715"/>
                  </a:lnTo>
                  <a:lnTo>
                    <a:pt x="5" y="1757"/>
                  </a:lnTo>
                  <a:lnTo>
                    <a:pt x="8" y="1799"/>
                  </a:lnTo>
                  <a:lnTo>
                    <a:pt x="13" y="1840"/>
                  </a:lnTo>
                  <a:lnTo>
                    <a:pt x="19" y="1880"/>
                  </a:lnTo>
                  <a:lnTo>
                    <a:pt x="26" y="1920"/>
                  </a:lnTo>
                  <a:lnTo>
                    <a:pt x="33" y="1960"/>
                  </a:lnTo>
                  <a:lnTo>
                    <a:pt x="42" y="2000"/>
                  </a:lnTo>
                  <a:lnTo>
                    <a:pt x="51" y="2039"/>
                  </a:lnTo>
                  <a:lnTo>
                    <a:pt x="62" y="2078"/>
                  </a:lnTo>
                  <a:lnTo>
                    <a:pt x="73" y="2116"/>
                  </a:lnTo>
                  <a:lnTo>
                    <a:pt x="86" y="2154"/>
                  </a:lnTo>
                  <a:lnTo>
                    <a:pt x="99" y="2192"/>
                  </a:lnTo>
                  <a:lnTo>
                    <a:pt x="113" y="2229"/>
                  </a:lnTo>
                  <a:lnTo>
                    <a:pt x="129" y="2266"/>
                  </a:lnTo>
                  <a:lnTo>
                    <a:pt x="144" y="2302"/>
                  </a:lnTo>
                  <a:lnTo>
                    <a:pt x="162" y="2338"/>
                  </a:lnTo>
                  <a:lnTo>
                    <a:pt x="179" y="2374"/>
                  </a:lnTo>
                  <a:lnTo>
                    <a:pt x="198" y="2409"/>
                  </a:lnTo>
                  <a:lnTo>
                    <a:pt x="217" y="2443"/>
                  </a:lnTo>
                  <a:lnTo>
                    <a:pt x="237" y="2477"/>
                  </a:lnTo>
                  <a:lnTo>
                    <a:pt x="257" y="2511"/>
                  </a:lnTo>
                  <a:lnTo>
                    <a:pt x="279" y="2544"/>
                  </a:lnTo>
                  <a:lnTo>
                    <a:pt x="302" y="2576"/>
                  </a:lnTo>
                  <a:lnTo>
                    <a:pt x="325" y="2608"/>
                  </a:lnTo>
                  <a:lnTo>
                    <a:pt x="349" y="2639"/>
                  </a:lnTo>
                  <a:lnTo>
                    <a:pt x="374" y="2670"/>
                  </a:lnTo>
                  <a:lnTo>
                    <a:pt x="398" y="2699"/>
                  </a:lnTo>
                  <a:lnTo>
                    <a:pt x="425" y="2728"/>
                  </a:lnTo>
                  <a:lnTo>
                    <a:pt x="452" y="2757"/>
                  </a:lnTo>
                  <a:lnTo>
                    <a:pt x="479" y="2786"/>
                  </a:lnTo>
                  <a:lnTo>
                    <a:pt x="507" y="2813"/>
                  </a:lnTo>
                  <a:lnTo>
                    <a:pt x="535" y="2839"/>
                  </a:lnTo>
                  <a:lnTo>
                    <a:pt x="565" y="2865"/>
                  </a:lnTo>
                  <a:lnTo>
                    <a:pt x="595" y="2891"/>
                  </a:lnTo>
                  <a:lnTo>
                    <a:pt x="626" y="2915"/>
                  </a:lnTo>
                  <a:lnTo>
                    <a:pt x="657" y="2939"/>
                  </a:lnTo>
                  <a:lnTo>
                    <a:pt x="689" y="2963"/>
                  </a:lnTo>
                  <a:lnTo>
                    <a:pt x="721" y="2984"/>
                  </a:lnTo>
                  <a:lnTo>
                    <a:pt x="753" y="3007"/>
                  </a:lnTo>
                  <a:lnTo>
                    <a:pt x="787" y="3027"/>
                  </a:lnTo>
                  <a:lnTo>
                    <a:pt x="821" y="3047"/>
                  </a:lnTo>
                  <a:lnTo>
                    <a:pt x="855" y="3067"/>
                  </a:lnTo>
                  <a:lnTo>
                    <a:pt x="890" y="3085"/>
                  </a:lnTo>
                  <a:lnTo>
                    <a:pt x="925" y="3103"/>
                  </a:lnTo>
                  <a:lnTo>
                    <a:pt x="961" y="3119"/>
                  </a:lnTo>
                  <a:lnTo>
                    <a:pt x="998" y="3135"/>
                  </a:lnTo>
                  <a:lnTo>
                    <a:pt x="1034" y="3151"/>
                  </a:lnTo>
                  <a:lnTo>
                    <a:pt x="1073" y="3164"/>
                  </a:lnTo>
                  <a:lnTo>
                    <a:pt x="1110" y="3178"/>
                  </a:lnTo>
                  <a:lnTo>
                    <a:pt x="1148" y="3190"/>
                  </a:lnTo>
                  <a:lnTo>
                    <a:pt x="1187" y="3202"/>
                  </a:lnTo>
                  <a:lnTo>
                    <a:pt x="1226" y="3213"/>
                  </a:lnTo>
                  <a:lnTo>
                    <a:pt x="1265" y="3222"/>
                  </a:lnTo>
                  <a:lnTo>
                    <a:pt x="1304" y="3231"/>
                  </a:lnTo>
                  <a:lnTo>
                    <a:pt x="1344" y="3238"/>
                  </a:lnTo>
                  <a:lnTo>
                    <a:pt x="1384" y="3245"/>
                  </a:lnTo>
                  <a:lnTo>
                    <a:pt x="1426" y="3251"/>
                  </a:lnTo>
                  <a:lnTo>
                    <a:pt x="1467" y="3256"/>
                  </a:lnTo>
                  <a:lnTo>
                    <a:pt x="1508" y="3259"/>
                  </a:lnTo>
                  <a:lnTo>
                    <a:pt x="1549" y="3262"/>
                  </a:lnTo>
                  <a:lnTo>
                    <a:pt x="1591" y="3263"/>
                  </a:lnTo>
                  <a:lnTo>
                    <a:pt x="1634" y="3264"/>
                  </a:lnTo>
                  <a:lnTo>
                    <a:pt x="1634" y="3264"/>
                  </a:lnTo>
                  <a:lnTo>
                    <a:pt x="1676" y="3263"/>
                  </a:lnTo>
                  <a:lnTo>
                    <a:pt x="1717" y="3262"/>
                  </a:lnTo>
                  <a:lnTo>
                    <a:pt x="1759" y="3259"/>
                  </a:lnTo>
                  <a:lnTo>
                    <a:pt x="1800" y="3256"/>
                  </a:lnTo>
                  <a:lnTo>
                    <a:pt x="1841" y="3251"/>
                  </a:lnTo>
                  <a:lnTo>
                    <a:pt x="1882" y="3245"/>
                  </a:lnTo>
                  <a:lnTo>
                    <a:pt x="1922" y="3238"/>
                  </a:lnTo>
                  <a:lnTo>
                    <a:pt x="1962" y="3231"/>
                  </a:lnTo>
                  <a:lnTo>
                    <a:pt x="2002" y="3222"/>
                  </a:lnTo>
                  <a:lnTo>
                    <a:pt x="2041" y="3213"/>
                  </a:lnTo>
                  <a:lnTo>
                    <a:pt x="2080" y="3202"/>
                  </a:lnTo>
                  <a:lnTo>
                    <a:pt x="2118" y="3190"/>
                  </a:lnTo>
                  <a:lnTo>
                    <a:pt x="2156" y="3178"/>
                  </a:lnTo>
                  <a:lnTo>
                    <a:pt x="2194" y="3164"/>
                  </a:lnTo>
                  <a:lnTo>
                    <a:pt x="2232" y="3151"/>
                  </a:lnTo>
                  <a:lnTo>
                    <a:pt x="2269" y="3135"/>
                  </a:lnTo>
                  <a:lnTo>
                    <a:pt x="2305" y="3119"/>
                  </a:lnTo>
                  <a:lnTo>
                    <a:pt x="2341" y="3103"/>
                  </a:lnTo>
                  <a:lnTo>
                    <a:pt x="2377" y="3085"/>
                  </a:lnTo>
                  <a:lnTo>
                    <a:pt x="2412" y="3067"/>
                  </a:lnTo>
                  <a:lnTo>
                    <a:pt x="2446" y="3047"/>
                  </a:lnTo>
                  <a:lnTo>
                    <a:pt x="2480" y="3027"/>
                  </a:lnTo>
                  <a:lnTo>
                    <a:pt x="2514" y="3007"/>
                  </a:lnTo>
                  <a:lnTo>
                    <a:pt x="2545" y="2984"/>
                  </a:lnTo>
                  <a:lnTo>
                    <a:pt x="2578" y="2963"/>
                  </a:lnTo>
                  <a:lnTo>
                    <a:pt x="2610" y="2939"/>
                  </a:lnTo>
                  <a:lnTo>
                    <a:pt x="2641" y="2915"/>
                  </a:lnTo>
                  <a:lnTo>
                    <a:pt x="2672" y="2891"/>
                  </a:lnTo>
                  <a:lnTo>
                    <a:pt x="2702" y="2865"/>
                  </a:lnTo>
                  <a:lnTo>
                    <a:pt x="2731" y="2839"/>
                  </a:lnTo>
                  <a:lnTo>
                    <a:pt x="2760" y="2813"/>
                  </a:lnTo>
                  <a:lnTo>
                    <a:pt x="2787" y="2786"/>
                  </a:lnTo>
                  <a:lnTo>
                    <a:pt x="2815" y="2757"/>
                  </a:lnTo>
                  <a:lnTo>
                    <a:pt x="2842" y="2728"/>
                  </a:lnTo>
                  <a:lnTo>
                    <a:pt x="2868" y="2699"/>
                  </a:lnTo>
                  <a:lnTo>
                    <a:pt x="2893" y="2670"/>
                  </a:lnTo>
                  <a:lnTo>
                    <a:pt x="2918" y="2639"/>
                  </a:lnTo>
                  <a:lnTo>
                    <a:pt x="2942" y="2608"/>
                  </a:lnTo>
                  <a:lnTo>
                    <a:pt x="2965" y="2576"/>
                  </a:lnTo>
                  <a:lnTo>
                    <a:pt x="2987" y="2544"/>
                  </a:lnTo>
                  <a:lnTo>
                    <a:pt x="3009" y="2511"/>
                  </a:lnTo>
                  <a:lnTo>
                    <a:pt x="3030" y="2477"/>
                  </a:lnTo>
                  <a:lnTo>
                    <a:pt x="3050" y="2443"/>
                  </a:lnTo>
                  <a:lnTo>
                    <a:pt x="3069" y="2409"/>
                  </a:lnTo>
                  <a:lnTo>
                    <a:pt x="3088" y="2374"/>
                  </a:lnTo>
                  <a:lnTo>
                    <a:pt x="3105" y="2338"/>
                  </a:lnTo>
                  <a:lnTo>
                    <a:pt x="3122" y="2302"/>
                  </a:lnTo>
                  <a:lnTo>
                    <a:pt x="3138" y="2266"/>
                  </a:lnTo>
                  <a:lnTo>
                    <a:pt x="3154" y="2229"/>
                  </a:lnTo>
                  <a:lnTo>
                    <a:pt x="3167" y="2192"/>
                  </a:lnTo>
                  <a:lnTo>
                    <a:pt x="3181" y="2154"/>
                  </a:lnTo>
                  <a:lnTo>
                    <a:pt x="3193" y="2116"/>
                  </a:lnTo>
                  <a:lnTo>
                    <a:pt x="3205" y="2078"/>
                  </a:lnTo>
                  <a:lnTo>
                    <a:pt x="3216" y="2039"/>
                  </a:lnTo>
                  <a:lnTo>
                    <a:pt x="3225" y="2000"/>
                  </a:lnTo>
                  <a:lnTo>
                    <a:pt x="3234" y="1960"/>
                  </a:lnTo>
                  <a:lnTo>
                    <a:pt x="3241" y="1920"/>
                  </a:lnTo>
                  <a:lnTo>
                    <a:pt x="3248" y="1880"/>
                  </a:lnTo>
                  <a:lnTo>
                    <a:pt x="3254" y="1840"/>
                  </a:lnTo>
                  <a:lnTo>
                    <a:pt x="3259" y="1799"/>
                  </a:lnTo>
                  <a:lnTo>
                    <a:pt x="3262" y="1757"/>
                  </a:lnTo>
                  <a:lnTo>
                    <a:pt x="3265" y="1715"/>
                  </a:lnTo>
                  <a:lnTo>
                    <a:pt x="3266" y="1674"/>
                  </a:lnTo>
                  <a:lnTo>
                    <a:pt x="3267" y="1632"/>
                  </a:lnTo>
                  <a:lnTo>
                    <a:pt x="3267" y="1632"/>
                  </a:lnTo>
                  <a:lnTo>
                    <a:pt x="3266" y="1590"/>
                  </a:lnTo>
                  <a:lnTo>
                    <a:pt x="3265" y="1548"/>
                  </a:lnTo>
                  <a:lnTo>
                    <a:pt x="3262" y="1507"/>
                  </a:lnTo>
                  <a:lnTo>
                    <a:pt x="3259" y="1465"/>
                  </a:lnTo>
                  <a:lnTo>
                    <a:pt x="3254" y="1424"/>
                  </a:lnTo>
                  <a:lnTo>
                    <a:pt x="3248" y="1384"/>
                  </a:lnTo>
                  <a:lnTo>
                    <a:pt x="3241" y="1343"/>
                  </a:lnTo>
                  <a:lnTo>
                    <a:pt x="3234" y="1304"/>
                  </a:lnTo>
                  <a:lnTo>
                    <a:pt x="3225" y="1264"/>
                  </a:lnTo>
                  <a:lnTo>
                    <a:pt x="3216" y="1225"/>
                  </a:lnTo>
                  <a:lnTo>
                    <a:pt x="3205" y="1186"/>
                  </a:lnTo>
                  <a:lnTo>
                    <a:pt x="3193" y="1148"/>
                  </a:lnTo>
                  <a:lnTo>
                    <a:pt x="3181" y="1109"/>
                  </a:lnTo>
                  <a:lnTo>
                    <a:pt x="3167" y="1072"/>
                  </a:lnTo>
                  <a:lnTo>
                    <a:pt x="3154" y="1035"/>
                  </a:lnTo>
                  <a:lnTo>
                    <a:pt x="3138" y="998"/>
                  </a:lnTo>
                  <a:lnTo>
                    <a:pt x="3122" y="960"/>
                  </a:lnTo>
                  <a:lnTo>
                    <a:pt x="3105" y="926"/>
                  </a:lnTo>
                  <a:lnTo>
                    <a:pt x="3088" y="890"/>
                  </a:lnTo>
                  <a:lnTo>
                    <a:pt x="3069" y="855"/>
                  </a:lnTo>
                  <a:lnTo>
                    <a:pt x="3050" y="821"/>
                  </a:lnTo>
                  <a:lnTo>
                    <a:pt x="3030" y="787"/>
                  </a:lnTo>
                  <a:lnTo>
                    <a:pt x="3009" y="753"/>
                  </a:lnTo>
                  <a:lnTo>
                    <a:pt x="2987" y="720"/>
                  </a:lnTo>
                  <a:lnTo>
                    <a:pt x="2965" y="688"/>
                  </a:lnTo>
                  <a:lnTo>
                    <a:pt x="2942" y="656"/>
                  </a:lnTo>
                  <a:lnTo>
                    <a:pt x="2918" y="625"/>
                  </a:lnTo>
                  <a:lnTo>
                    <a:pt x="2893" y="594"/>
                  </a:lnTo>
                  <a:lnTo>
                    <a:pt x="2868" y="565"/>
                  </a:lnTo>
                  <a:lnTo>
                    <a:pt x="2842" y="535"/>
                  </a:lnTo>
                  <a:lnTo>
                    <a:pt x="2815" y="507"/>
                  </a:lnTo>
                  <a:lnTo>
                    <a:pt x="2787" y="478"/>
                  </a:lnTo>
                  <a:lnTo>
                    <a:pt x="2760" y="451"/>
                  </a:lnTo>
                  <a:lnTo>
                    <a:pt x="2731" y="425"/>
                  </a:lnTo>
                  <a:lnTo>
                    <a:pt x="2702" y="398"/>
                  </a:lnTo>
                  <a:lnTo>
                    <a:pt x="2672" y="373"/>
                  </a:lnTo>
                  <a:lnTo>
                    <a:pt x="2641" y="349"/>
                  </a:lnTo>
                  <a:lnTo>
                    <a:pt x="2610" y="325"/>
                  </a:lnTo>
                  <a:lnTo>
                    <a:pt x="2578" y="301"/>
                  </a:lnTo>
                  <a:lnTo>
                    <a:pt x="2545" y="279"/>
                  </a:lnTo>
                  <a:lnTo>
                    <a:pt x="2514" y="257"/>
                  </a:lnTo>
                  <a:lnTo>
                    <a:pt x="2480" y="237"/>
                  </a:lnTo>
                  <a:lnTo>
                    <a:pt x="2446" y="217"/>
                  </a:lnTo>
                  <a:lnTo>
                    <a:pt x="2412" y="197"/>
                  </a:lnTo>
                  <a:lnTo>
                    <a:pt x="2377" y="179"/>
                  </a:lnTo>
                  <a:lnTo>
                    <a:pt x="2341" y="161"/>
                  </a:lnTo>
                  <a:lnTo>
                    <a:pt x="2305" y="144"/>
                  </a:lnTo>
                  <a:lnTo>
                    <a:pt x="2269" y="129"/>
                  </a:lnTo>
                  <a:lnTo>
                    <a:pt x="2232" y="113"/>
                  </a:lnTo>
                  <a:lnTo>
                    <a:pt x="2194" y="99"/>
                  </a:lnTo>
                  <a:lnTo>
                    <a:pt x="2156" y="86"/>
                  </a:lnTo>
                  <a:lnTo>
                    <a:pt x="2118" y="73"/>
                  </a:lnTo>
                  <a:lnTo>
                    <a:pt x="2080" y="62"/>
                  </a:lnTo>
                  <a:lnTo>
                    <a:pt x="2041" y="51"/>
                  </a:lnTo>
                  <a:lnTo>
                    <a:pt x="2002" y="42"/>
                  </a:lnTo>
                  <a:lnTo>
                    <a:pt x="1962" y="33"/>
                  </a:lnTo>
                  <a:lnTo>
                    <a:pt x="1922" y="26"/>
                  </a:lnTo>
                  <a:lnTo>
                    <a:pt x="1882" y="19"/>
                  </a:lnTo>
                  <a:lnTo>
                    <a:pt x="1841" y="13"/>
                  </a:lnTo>
                  <a:lnTo>
                    <a:pt x="1800" y="8"/>
                  </a:lnTo>
                  <a:lnTo>
                    <a:pt x="1759" y="5"/>
                  </a:lnTo>
                  <a:lnTo>
                    <a:pt x="1717" y="2"/>
                  </a:lnTo>
                  <a:lnTo>
                    <a:pt x="1676" y="1"/>
                  </a:lnTo>
                  <a:lnTo>
                    <a:pt x="1634" y="0"/>
                  </a:lnTo>
                  <a:lnTo>
                    <a:pt x="1634" y="0"/>
                  </a:lnTo>
                  <a:close/>
                </a:path>
              </a:pathLst>
            </a:custGeom>
            <a:solidFill>
              <a:srgbClr val="EFD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11" name="Freeform 39"/>
            <p:cNvSpPr>
              <a:spLocks noEditPoints="1"/>
            </p:cNvSpPr>
            <p:nvPr/>
          </p:nvSpPr>
          <p:spPr bwMode="auto">
            <a:xfrm>
              <a:off x="3174" y="141"/>
              <a:ext cx="1045" cy="1044"/>
            </a:xfrm>
            <a:custGeom>
              <a:avLst/>
              <a:gdLst>
                <a:gd name="T0" fmla="*/ 433 w 3133"/>
                <a:gd name="T1" fmla="*/ 485 h 3130"/>
                <a:gd name="T2" fmla="*/ 5 w 3133"/>
                <a:gd name="T3" fmla="*/ 1685 h 3130"/>
                <a:gd name="T4" fmla="*/ 630 w 3133"/>
                <a:gd name="T5" fmla="*/ 2819 h 3130"/>
                <a:gd name="T6" fmla="*/ 1881 w 3133"/>
                <a:gd name="T7" fmla="*/ 3098 h 3130"/>
                <a:gd name="T8" fmla="*/ 2925 w 3133"/>
                <a:gd name="T9" fmla="*/ 2343 h 3130"/>
                <a:gd name="T10" fmla="*/ 3051 w 3133"/>
                <a:gd name="T11" fmla="*/ 1063 h 3130"/>
                <a:gd name="T12" fmla="*/ 2176 w 3133"/>
                <a:gd name="T13" fmla="*/ 123 h 3130"/>
                <a:gd name="T14" fmla="*/ 1024 w 3133"/>
                <a:gd name="T15" fmla="*/ 2848 h 3130"/>
                <a:gd name="T16" fmla="*/ 246 w 3133"/>
                <a:gd name="T17" fmla="*/ 2011 h 3130"/>
                <a:gd name="T18" fmla="*/ 357 w 3133"/>
                <a:gd name="T19" fmla="*/ 872 h 3130"/>
                <a:gd name="T20" fmla="*/ 1286 w 3133"/>
                <a:gd name="T21" fmla="*/ 200 h 3130"/>
                <a:gd name="T22" fmla="*/ 2400 w 3133"/>
                <a:gd name="T23" fmla="*/ 449 h 3130"/>
                <a:gd name="T24" fmla="*/ 2956 w 3133"/>
                <a:gd name="T25" fmla="*/ 1458 h 3130"/>
                <a:gd name="T26" fmla="*/ 2575 w 3133"/>
                <a:gd name="T27" fmla="*/ 2525 h 3130"/>
                <a:gd name="T28" fmla="*/ 1567 w 3133"/>
                <a:gd name="T29" fmla="*/ 804 h 3130"/>
                <a:gd name="T30" fmla="*/ 908 w 3133"/>
                <a:gd name="T31" fmla="*/ 1483 h 3130"/>
                <a:gd name="T32" fmla="*/ 1302 w 3133"/>
                <a:gd name="T33" fmla="*/ 2186 h 3130"/>
                <a:gd name="T34" fmla="*/ 1472 w 3133"/>
                <a:gd name="T35" fmla="*/ 2703 h 3130"/>
                <a:gd name="T36" fmla="*/ 1772 w 3133"/>
                <a:gd name="T37" fmla="*/ 2532 h 3130"/>
                <a:gd name="T38" fmla="*/ 2081 w 3133"/>
                <a:gd name="T39" fmla="*/ 1872 h 3130"/>
                <a:gd name="T40" fmla="*/ 1961 w 3133"/>
                <a:gd name="T41" fmla="*/ 935 h 3130"/>
                <a:gd name="T42" fmla="*/ 1653 w 3133"/>
                <a:gd name="T43" fmla="*/ 2554 h 3130"/>
                <a:gd name="T44" fmla="*/ 1714 w 3133"/>
                <a:gd name="T45" fmla="*/ 2487 h 3130"/>
                <a:gd name="T46" fmla="*/ 1513 w 3133"/>
                <a:gd name="T47" fmla="*/ 1513 h 3130"/>
                <a:gd name="T48" fmla="*/ 1785 w 3133"/>
                <a:gd name="T49" fmla="*/ 1506 h 3130"/>
                <a:gd name="T50" fmla="*/ 1603 w 3133"/>
                <a:gd name="T51" fmla="*/ 1927 h 3130"/>
                <a:gd name="T52" fmla="*/ 1284 w 3133"/>
                <a:gd name="T53" fmla="*/ 1396 h 3130"/>
                <a:gd name="T54" fmla="*/ 1424 w 3133"/>
                <a:gd name="T55" fmla="*/ 1365 h 3130"/>
                <a:gd name="T56" fmla="*/ 1565 w 3133"/>
                <a:gd name="T57" fmla="*/ 1348 h 3130"/>
                <a:gd name="T58" fmla="*/ 1708 w 3133"/>
                <a:gd name="T59" fmla="*/ 1334 h 3130"/>
                <a:gd name="T60" fmla="*/ 1847 w 3133"/>
                <a:gd name="T61" fmla="*/ 1334 h 3130"/>
                <a:gd name="T62" fmla="*/ 1829 w 3133"/>
                <a:gd name="T63" fmla="*/ 2022 h 3130"/>
                <a:gd name="T64" fmla="*/ 1746 w 3133"/>
                <a:gd name="T65" fmla="*/ 1624 h 3130"/>
                <a:gd name="T66" fmla="*/ 1877 w 3133"/>
                <a:gd name="T67" fmla="*/ 1493 h 3130"/>
                <a:gd name="T68" fmla="*/ 1829 w 3133"/>
                <a:gd name="T69" fmla="*/ 1458 h 3130"/>
                <a:gd name="T70" fmla="*/ 1755 w 3133"/>
                <a:gd name="T71" fmla="*/ 1334 h 3130"/>
                <a:gd name="T72" fmla="*/ 1710 w 3133"/>
                <a:gd name="T73" fmla="*/ 1304 h 3130"/>
                <a:gd name="T74" fmla="*/ 1656 w 3133"/>
                <a:gd name="T75" fmla="*/ 1316 h 3130"/>
                <a:gd name="T76" fmla="*/ 1595 w 3133"/>
                <a:gd name="T77" fmla="*/ 1419 h 3130"/>
                <a:gd name="T78" fmla="*/ 1526 w 3133"/>
                <a:gd name="T79" fmla="*/ 1493 h 3130"/>
                <a:gd name="T80" fmla="*/ 1479 w 3133"/>
                <a:gd name="T81" fmla="*/ 1458 h 3130"/>
                <a:gd name="T82" fmla="*/ 1405 w 3133"/>
                <a:gd name="T83" fmla="*/ 1334 h 3130"/>
                <a:gd name="T84" fmla="*/ 1359 w 3133"/>
                <a:gd name="T85" fmla="*/ 1304 h 3130"/>
                <a:gd name="T86" fmla="*/ 1305 w 3133"/>
                <a:gd name="T87" fmla="*/ 1315 h 3130"/>
                <a:gd name="T88" fmla="*/ 1239 w 3133"/>
                <a:gd name="T89" fmla="*/ 1488 h 3130"/>
                <a:gd name="T90" fmla="*/ 1470 w 3133"/>
                <a:gd name="T91" fmla="*/ 1755 h 3130"/>
                <a:gd name="T92" fmla="*/ 1132 w 3133"/>
                <a:gd name="T93" fmla="*/ 1857 h 3130"/>
                <a:gd name="T94" fmla="*/ 1287 w 3133"/>
                <a:gd name="T95" fmla="*/ 946 h 3130"/>
                <a:gd name="T96" fmla="*/ 2108 w 3133"/>
                <a:gd name="T97" fmla="*/ 1234 h 3130"/>
                <a:gd name="T98" fmla="*/ 1553 w 3133"/>
                <a:gd name="T99" fmla="*/ 367 h 3130"/>
                <a:gd name="T100" fmla="*/ 2681 w 3133"/>
                <a:gd name="T101" fmla="*/ 1497 h 3130"/>
                <a:gd name="T102" fmla="*/ 2684 w 3133"/>
                <a:gd name="T103" fmla="*/ 1484 h 3130"/>
                <a:gd name="T104" fmla="*/ 797 w 3133"/>
                <a:gd name="T105" fmla="*/ 1503 h 3130"/>
                <a:gd name="T106" fmla="*/ 2356 w 3133"/>
                <a:gd name="T107" fmla="*/ 744 h 3130"/>
                <a:gd name="T108" fmla="*/ 1299 w 3133"/>
                <a:gd name="T109" fmla="*/ 748 h 3130"/>
                <a:gd name="T110" fmla="*/ 812 w 3133"/>
                <a:gd name="T111" fmla="*/ 686 h 3130"/>
                <a:gd name="T112" fmla="*/ 2554 w 3133"/>
                <a:gd name="T113" fmla="*/ 1037 h 3130"/>
                <a:gd name="T114" fmla="*/ 863 w 3133"/>
                <a:gd name="T115" fmla="*/ 1782 h 3130"/>
                <a:gd name="T116" fmla="*/ 843 w 3133"/>
                <a:gd name="T117" fmla="*/ 1756 h 3130"/>
                <a:gd name="T118" fmla="*/ 1873 w 3133"/>
                <a:gd name="T119" fmla="*/ 782 h 3130"/>
                <a:gd name="T120" fmla="*/ 537 w 3133"/>
                <a:gd name="T121" fmla="*/ 1063 h 3130"/>
                <a:gd name="T122" fmla="*/ 2296 w 3133"/>
                <a:gd name="T123" fmla="*/ 1822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33" h="3130">
                  <a:moveTo>
                    <a:pt x="1567" y="0"/>
                  </a:moveTo>
                  <a:lnTo>
                    <a:pt x="1567" y="0"/>
                  </a:lnTo>
                  <a:lnTo>
                    <a:pt x="1526" y="1"/>
                  </a:lnTo>
                  <a:lnTo>
                    <a:pt x="1486" y="2"/>
                  </a:lnTo>
                  <a:lnTo>
                    <a:pt x="1446" y="5"/>
                  </a:lnTo>
                  <a:lnTo>
                    <a:pt x="1406" y="8"/>
                  </a:lnTo>
                  <a:lnTo>
                    <a:pt x="1367" y="12"/>
                  </a:lnTo>
                  <a:lnTo>
                    <a:pt x="1328" y="18"/>
                  </a:lnTo>
                  <a:lnTo>
                    <a:pt x="1290" y="25"/>
                  </a:lnTo>
                  <a:lnTo>
                    <a:pt x="1251" y="32"/>
                  </a:lnTo>
                  <a:lnTo>
                    <a:pt x="1213" y="40"/>
                  </a:lnTo>
                  <a:lnTo>
                    <a:pt x="1175" y="49"/>
                  </a:lnTo>
                  <a:lnTo>
                    <a:pt x="1138" y="59"/>
                  </a:lnTo>
                  <a:lnTo>
                    <a:pt x="1101" y="71"/>
                  </a:lnTo>
                  <a:lnTo>
                    <a:pt x="1064" y="82"/>
                  </a:lnTo>
                  <a:lnTo>
                    <a:pt x="1028" y="95"/>
                  </a:lnTo>
                  <a:lnTo>
                    <a:pt x="992" y="109"/>
                  </a:lnTo>
                  <a:lnTo>
                    <a:pt x="957" y="123"/>
                  </a:lnTo>
                  <a:lnTo>
                    <a:pt x="922" y="139"/>
                  </a:lnTo>
                  <a:lnTo>
                    <a:pt x="888" y="154"/>
                  </a:lnTo>
                  <a:lnTo>
                    <a:pt x="854" y="172"/>
                  </a:lnTo>
                  <a:lnTo>
                    <a:pt x="820" y="189"/>
                  </a:lnTo>
                  <a:lnTo>
                    <a:pt x="787" y="208"/>
                  </a:lnTo>
                  <a:lnTo>
                    <a:pt x="754" y="227"/>
                  </a:lnTo>
                  <a:lnTo>
                    <a:pt x="722" y="247"/>
                  </a:lnTo>
                  <a:lnTo>
                    <a:pt x="692" y="267"/>
                  </a:lnTo>
                  <a:lnTo>
                    <a:pt x="660" y="289"/>
                  </a:lnTo>
                  <a:lnTo>
                    <a:pt x="630" y="311"/>
                  </a:lnTo>
                  <a:lnTo>
                    <a:pt x="600" y="334"/>
                  </a:lnTo>
                  <a:lnTo>
                    <a:pt x="570" y="358"/>
                  </a:lnTo>
                  <a:lnTo>
                    <a:pt x="541" y="382"/>
                  </a:lnTo>
                  <a:lnTo>
                    <a:pt x="514" y="407"/>
                  </a:lnTo>
                  <a:lnTo>
                    <a:pt x="486" y="433"/>
                  </a:lnTo>
                  <a:lnTo>
                    <a:pt x="459" y="458"/>
                  </a:lnTo>
                  <a:lnTo>
                    <a:pt x="433" y="485"/>
                  </a:lnTo>
                  <a:lnTo>
                    <a:pt x="408" y="513"/>
                  </a:lnTo>
                  <a:lnTo>
                    <a:pt x="383" y="542"/>
                  </a:lnTo>
                  <a:lnTo>
                    <a:pt x="358" y="570"/>
                  </a:lnTo>
                  <a:lnTo>
                    <a:pt x="334" y="599"/>
                  </a:lnTo>
                  <a:lnTo>
                    <a:pt x="312" y="629"/>
                  </a:lnTo>
                  <a:lnTo>
                    <a:pt x="289" y="660"/>
                  </a:lnTo>
                  <a:lnTo>
                    <a:pt x="268" y="691"/>
                  </a:lnTo>
                  <a:lnTo>
                    <a:pt x="247" y="722"/>
                  </a:lnTo>
                  <a:lnTo>
                    <a:pt x="227" y="754"/>
                  </a:lnTo>
                  <a:lnTo>
                    <a:pt x="208" y="787"/>
                  </a:lnTo>
                  <a:lnTo>
                    <a:pt x="189" y="819"/>
                  </a:lnTo>
                  <a:lnTo>
                    <a:pt x="172" y="853"/>
                  </a:lnTo>
                  <a:lnTo>
                    <a:pt x="154" y="887"/>
                  </a:lnTo>
                  <a:lnTo>
                    <a:pt x="139" y="921"/>
                  </a:lnTo>
                  <a:lnTo>
                    <a:pt x="123" y="956"/>
                  </a:lnTo>
                  <a:lnTo>
                    <a:pt x="109" y="991"/>
                  </a:lnTo>
                  <a:lnTo>
                    <a:pt x="96" y="1027"/>
                  </a:lnTo>
                  <a:lnTo>
                    <a:pt x="82" y="1063"/>
                  </a:lnTo>
                  <a:lnTo>
                    <a:pt x="71" y="1100"/>
                  </a:lnTo>
                  <a:lnTo>
                    <a:pt x="60" y="1137"/>
                  </a:lnTo>
                  <a:lnTo>
                    <a:pt x="49" y="1174"/>
                  </a:lnTo>
                  <a:lnTo>
                    <a:pt x="40" y="1212"/>
                  </a:lnTo>
                  <a:lnTo>
                    <a:pt x="32" y="1250"/>
                  </a:lnTo>
                  <a:lnTo>
                    <a:pt x="25" y="1288"/>
                  </a:lnTo>
                  <a:lnTo>
                    <a:pt x="18" y="1326"/>
                  </a:lnTo>
                  <a:lnTo>
                    <a:pt x="12" y="1365"/>
                  </a:lnTo>
                  <a:lnTo>
                    <a:pt x="8" y="1406"/>
                  </a:lnTo>
                  <a:lnTo>
                    <a:pt x="5" y="1445"/>
                  </a:lnTo>
                  <a:lnTo>
                    <a:pt x="2" y="1485"/>
                  </a:lnTo>
                  <a:lnTo>
                    <a:pt x="1" y="1525"/>
                  </a:lnTo>
                  <a:lnTo>
                    <a:pt x="0" y="1565"/>
                  </a:lnTo>
                  <a:lnTo>
                    <a:pt x="0" y="1565"/>
                  </a:lnTo>
                  <a:lnTo>
                    <a:pt x="1" y="1605"/>
                  </a:lnTo>
                  <a:lnTo>
                    <a:pt x="2" y="1645"/>
                  </a:lnTo>
                  <a:lnTo>
                    <a:pt x="5" y="1685"/>
                  </a:lnTo>
                  <a:lnTo>
                    <a:pt x="8" y="1724"/>
                  </a:lnTo>
                  <a:lnTo>
                    <a:pt x="12" y="1763"/>
                  </a:lnTo>
                  <a:lnTo>
                    <a:pt x="18" y="1803"/>
                  </a:lnTo>
                  <a:lnTo>
                    <a:pt x="25" y="1842"/>
                  </a:lnTo>
                  <a:lnTo>
                    <a:pt x="32" y="1880"/>
                  </a:lnTo>
                  <a:lnTo>
                    <a:pt x="40" y="1918"/>
                  </a:lnTo>
                  <a:lnTo>
                    <a:pt x="49" y="1956"/>
                  </a:lnTo>
                  <a:lnTo>
                    <a:pt x="60" y="1993"/>
                  </a:lnTo>
                  <a:lnTo>
                    <a:pt x="71" y="2030"/>
                  </a:lnTo>
                  <a:lnTo>
                    <a:pt x="82" y="2067"/>
                  </a:lnTo>
                  <a:lnTo>
                    <a:pt x="96" y="2103"/>
                  </a:lnTo>
                  <a:lnTo>
                    <a:pt x="109" y="2138"/>
                  </a:lnTo>
                  <a:lnTo>
                    <a:pt x="123" y="2174"/>
                  </a:lnTo>
                  <a:lnTo>
                    <a:pt x="139" y="2209"/>
                  </a:lnTo>
                  <a:lnTo>
                    <a:pt x="154" y="2243"/>
                  </a:lnTo>
                  <a:lnTo>
                    <a:pt x="172" y="2277"/>
                  </a:lnTo>
                  <a:lnTo>
                    <a:pt x="189" y="2311"/>
                  </a:lnTo>
                  <a:lnTo>
                    <a:pt x="208" y="2343"/>
                  </a:lnTo>
                  <a:lnTo>
                    <a:pt x="227" y="2375"/>
                  </a:lnTo>
                  <a:lnTo>
                    <a:pt x="247" y="2408"/>
                  </a:lnTo>
                  <a:lnTo>
                    <a:pt x="268" y="2439"/>
                  </a:lnTo>
                  <a:lnTo>
                    <a:pt x="289" y="2470"/>
                  </a:lnTo>
                  <a:lnTo>
                    <a:pt x="312" y="2501"/>
                  </a:lnTo>
                  <a:lnTo>
                    <a:pt x="334" y="2531"/>
                  </a:lnTo>
                  <a:lnTo>
                    <a:pt x="358" y="2559"/>
                  </a:lnTo>
                  <a:lnTo>
                    <a:pt x="383" y="2588"/>
                  </a:lnTo>
                  <a:lnTo>
                    <a:pt x="408" y="2617"/>
                  </a:lnTo>
                  <a:lnTo>
                    <a:pt x="433" y="2644"/>
                  </a:lnTo>
                  <a:lnTo>
                    <a:pt x="459" y="2672"/>
                  </a:lnTo>
                  <a:lnTo>
                    <a:pt x="486" y="2697"/>
                  </a:lnTo>
                  <a:lnTo>
                    <a:pt x="514" y="2723"/>
                  </a:lnTo>
                  <a:lnTo>
                    <a:pt x="541" y="2748"/>
                  </a:lnTo>
                  <a:lnTo>
                    <a:pt x="570" y="2772"/>
                  </a:lnTo>
                  <a:lnTo>
                    <a:pt x="600" y="2796"/>
                  </a:lnTo>
                  <a:lnTo>
                    <a:pt x="630" y="2819"/>
                  </a:lnTo>
                  <a:lnTo>
                    <a:pt x="660" y="2841"/>
                  </a:lnTo>
                  <a:lnTo>
                    <a:pt x="692" y="2863"/>
                  </a:lnTo>
                  <a:lnTo>
                    <a:pt x="722" y="2883"/>
                  </a:lnTo>
                  <a:lnTo>
                    <a:pt x="754" y="2903"/>
                  </a:lnTo>
                  <a:lnTo>
                    <a:pt x="787" y="2922"/>
                  </a:lnTo>
                  <a:lnTo>
                    <a:pt x="820" y="2941"/>
                  </a:lnTo>
                  <a:lnTo>
                    <a:pt x="854" y="2958"/>
                  </a:lnTo>
                  <a:lnTo>
                    <a:pt x="888" y="2975"/>
                  </a:lnTo>
                  <a:lnTo>
                    <a:pt x="922" y="2991"/>
                  </a:lnTo>
                  <a:lnTo>
                    <a:pt x="957" y="3007"/>
                  </a:lnTo>
                  <a:lnTo>
                    <a:pt x="992" y="3021"/>
                  </a:lnTo>
                  <a:lnTo>
                    <a:pt x="1028" y="3035"/>
                  </a:lnTo>
                  <a:lnTo>
                    <a:pt x="1064" y="3048"/>
                  </a:lnTo>
                  <a:lnTo>
                    <a:pt x="1101" y="3059"/>
                  </a:lnTo>
                  <a:lnTo>
                    <a:pt x="1138" y="3071"/>
                  </a:lnTo>
                  <a:lnTo>
                    <a:pt x="1175" y="3081"/>
                  </a:lnTo>
                  <a:lnTo>
                    <a:pt x="1213" y="3090"/>
                  </a:lnTo>
                  <a:lnTo>
                    <a:pt x="1251" y="3098"/>
                  </a:lnTo>
                  <a:lnTo>
                    <a:pt x="1290" y="3105"/>
                  </a:lnTo>
                  <a:lnTo>
                    <a:pt x="1328" y="3112"/>
                  </a:lnTo>
                  <a:lnTo>
                    <a:pt x="1367" y="3118"/>
                  </a:lnTo>
                  <a:lnTo>
                    <a:pt x="1406"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4" y="3112"/>
                  </a:lnTo>
                  <a:lnTo>
                    <a:pt x="1843" y="3105"/>
                  </a:lnTo>
                  <a:lnTo>
                    <a:pt x="1881" y="3098"/>
                  </a:lnTo>
                  <a:lnTo>
                    <a:pt x="1920" y="3090"/>
                  </a:lnTo>
                  <a:lnTo>
                    <a:pt x="1958" y="3081"/>
                  </a:lnTo>
                  <a:lnTo>
                    <a:pt x="1995" y="3071"/>
                  </a:lnTo>
                  <a:lnTo>
                    <a:pt x="2032" y="3059"/>
                  </a:lnTo>
                  <a:lnTo>
                    <a:pt x="2068" y="3048"/>
                  </a:lnTo>
                  <a:lnTo>
                    <a:pt x="2105" y="3035"/>
                  </a:lnTo>
                  <a:lnTo>
                    <a:pt x="2140" y="3021"/>
                  </a:lnTo>
                  <a:lnTo>
                    <a:pt x="2176" y="3007"/>
                  </a:lnTo>
                  <a:lnTo>
                    <a:pt x="2211" y="2991"/>
                  </a:lnTo>
                  <a:lnTo>
                    <a:pt x="2245" y="2975"/>
                  </a:lnTo>
                  <a:lnTo>
                    <a:pt x="2279" y="2958"/>
                  </a:lnTo>
                  <a:lnTo>
                    <a:pt x="2313" y="2941"/>
                  </a:lnTo>
                  <a:lnTo>
                    <a:pt x="2346" y="2922"/>
                  </a:lnTo>
                  <a:lnTo>
                    <a:pt x="2378" y="2903"/>
                  </a:lnTo>
                  <a:lnTo>
                    <a:pt x="2409" y="2883"/>
                  </a:lnTo>
                  <a:lnTo>
                    <a:pt x="2441" y="2863"/>
                  </a:lnTo>
                  <a:lnTo>
                    <a:pt x="2472" y="2841"/>
                  </a:lnTo>
                  <a:lnTo>
                    <a:pt x="2503" y="2819"/>
                  </a:lnTo>
                  <a:lnTo>
                    <a:pt x="2533" y="2796"/>
                  </a:lnTo>
                  <a:lnTo>
                    <a:pt x="2562" y="2772"/>
                  </a:lnTo>
                  <a:lnTo>
                    <a:pt x="2591" y="2748"/>
                  </a:lnTo>
                  <a:lnTo>
                    <a:pt x="2619" y="2723"/>
                  </a:lnTo>
                  <a:lnTo>
                    <a:pt x="2646" y="2697"/>
                  </a:lnTo>
                  <a:lnTo>
                    <a:pt x="2673" y="2672"/>
                  </a:lnTo>
                  <a:lnTo>
                    <a:pt x="2700" y="2644"/>
                  </a:lnTo>
                  <a:lnTo>
                    <a:pt x="2725" y="2617"/>
                  </a:lnTo>
                  <a:lnTo>
                    <a:pt x="2750" y="2588"/>
                  </a:lnTo>
                  <a:lnTo>
                    <a:pt x="2775" y="2559"/>
                  </a:lnTo>
                  <a:lnTo>
                    <a:pt x="2799" y="2531"/>
                  </a:lnTo>
                  <a:lnTo>
                    <a:pt x="2821" y="2501"/>
                  </a:lnTo>
                  <a:lnTo>
                    <a:pt x="2844" y="2470"/>
                  </a:lnTo>
                  <a:lnTo>
                    <a:pt x="2864" y="2439"/>
                  </a:lnTo>
                  <a:lnTo>
                    <a:pt x="2886" y="2408"/>
                  </a:lnTo>
                  <a:lnTo>
                    <a:pt x="2906" y="2375"/>
                  </a:lnTo>
                  <a:lnTo>
                    <a:pt x="2925" y="2343"/>
                  </a:lnTo>
                  <a:lnTo>
                    <a:pt x="2944" y="2311"/>
                  </a:lnTo>
                  <a:lnTo>
                    <a:pt x="2961" y="2277"/>
                  </a:lnTo>
                  <a:lnTo>
                    <a:pt x="2978" y="2243"/>
                  </a:lnTo>
                  <a:lnTo>
                    <a:pt x="2994" y="2209"/>
                  </a:lnTo>
                  <a:lnTo>
                    <a:pt x="3010" y="2174"/>
                  </a:lnTo>
                  <a:lnTo>
                    <a:pt x="3024" y="2138"/>
                  </a:lnTo>
                  <a:lnTo>
                    <a:pt x="3037" y="2103"/>
                  </a:lnTo>
                  <a:lnTo>
                    <a:pt x="3051" y="2067"/>
                  </a:lnTo>
                  <a:lnTo>
                    <a:pt x="3062" y="2030"/>
                  </a:lnTo>
                  <a:lnTo>
                    <a:pt x="3073" y="1993"/>
                  </a:lnTo>
                  <a:lnTo>
                    <a:pt x="3084" y="1956"/>
                  </a:lnTo>
                  <a:lnTo>
                    <a:pt x="3093" y="1918"/>
                  </a:lnTo>
                  <a:lnTo>
                    <a:pt x="3101" y="1880"/>
                  </a:lnTo>
                  <a:lnTo>
                    <a:pt x="3108" y="1842"/>
                  </a:lnTo>
                  <a:lnTo>
                    <a:pt x="3115" y="1803"/>
                  </a:lnTo>
                  <a:lnTo>
                    <a:pt x="3121" y="1763"/>
                  </a:lnTo>
                  <a:lnTo>
                    <a:pt x="3125" y="1724"/>
                  </a:lnTo>
                  <a:lnTo>
                    <a:pt x="3128" y="1685"/>
                  </a:lnTo>
                  <a:lnTo>
                    <a:pt x="3131" y="1645"/>
                  </a:lnTo>
                  <a:lnTo>
                    <a:pt x="3132" y="1605"/>
                  </a:lnTo>
                  <a:lnTo>
                    <a:pt x="3133" y="1565"/>
                  </a:lnTo>
                  <a:lnTo>
                    <a:pt x="3133" y="1565"/>
                  </a:lnTo>
                  <a:lnTo>
                    <a:pt x="3132" y="1525"/>
                  </a:lnTo>
                  <a:lnTo>
                    <a:pt x="3131" y="1485"/>
                  </a:lnTo>
                  <a:lnTo>
                    <a:pt x="3128" y="1445"/>
                  </a:lnTo>
                  <a:lnTo>
                    <a:pt x="3125" y="1406"/>
                  </a:lnTo>
                  <a:lnTo>
                    <a:pt x="3121" y="1365"/>
                  </a:lnTo>
                  <a:lnTo>
                    <a:pt x="3115" y="1326"/>
                  </a:lnTo>
                  <a:lnTo>
                    <a:pt x="3108" y="1288"/>
                  </a:lnTo>
                  <a:lnTo>
                    <a:pt x="3101" y="1250"/>
                  </a:lnTo>
                  <a:lnTo>
                    <a:pt x="3093" y="1212"/>
                  </a:lnTo>
                  <a:lnTo>
                    <a:pt x="3084" y="1174"/>
                  </a:lnTo>
                  <a:lnTo>
                    <a:pt x="3073" y="1137"/>
                  </a:lnTo>
                  <a:lnTo>
                    <a:pt x="3062" y="1100"/>
                  </a:lnTo>
                  <a:lnTo>
                    <a:pt x="3051" y="1063"/>
                  </a:lnTo>
                  <a:lnTo>
                    <a:pt x="3037" y="1027"/>
                  </a:lnTo>
                  <a:lnTo>
                    <a:pt x="3024" y="991"/>
                  </a:lnTo>
                  <a:lnTo>
                    <a:pt x="3010" y="956"/>
                  </a:lnTo>
                  <a:lnTo>
                    <a:pt x="2994" y="921"/>
                  </a:lnTo>
                  <a:lnTo>
                    <a:pt x="2978" y="887"/>
                  </a:lnTo>
                  <a:lnTo>
                    <a:pt x="2961" y="853"/>
                  </a:lnTo>
                  <a:lnTo>
                    <a:pt x="2944" y="819"/>
                  </a:lnTo>
                  <a:lnTo>
                    <a:pt x="2925" y="787"/>
                  </a:lnTo>
                  <a:lnTo>
                    <a:pt x="2906" y="754"/>
                  </a:lnTo>
                  <a:lnTo>
                    <a:pt x="2886" y="722"/>
                  </a:lnTo>
                  <a:lnTo>
                    <a:pt x="2864" y="691"/>
                  </a:lnTo>
                  <a:lnTo>
                    <a:pt x="2844" y="660"/>
                  </a:lnTo>
                  <a:lnTo>
                    <a:pt x="2821" y="629"/>
                  </a:lnTo>
                  <a:lnTo>
                    <a:pt x="2799" y="599"/>
                  </a:lnTo>
                  <a:lnTo>
                    <a:pt x="2775" y="570"/>
                  </a:lnTo>
                  <a:lnTo>
                    <a:pt x="2750" y="542"/>
                  </a:lnTo>
                  <a:lnTo>
                    <a:pt x="2725" y="513"/>
                  </a:lnTo>
                  <a:lnTo>
                    <a:pt x="2700" y="485"/>
                  </a:lnTo>
                  <a:lnTo>
                    <a:pt x="2673" y="458"/>
                  </a:lnTo>
                  <a:lnTo>
                    <a:pt x="2646" y="433"/>
                  </a:lnTo>
                  <a:lnTo>
                    <a:pt x="2619" y="407"/>
                  </a:lnTo>
                  <a:lnTo>
                    <a:pt x="2591" y="382"/>
                  </a:lnTo>
                  <a:lnTo>
                    <a:pt x="2562" y="358"/>
                  </a:lnTo>
                  <a:lnTo>
                    <a:pt x="2533" y="334"/>
                  </a:lnTo>
                  <a:lnTo>
                    <a:pt x="2503" y="311"/>
                  </a:lnTo>
                  <a:lnTo>
                    <a:pt x="2472" y="289"/>
                  </a:lnTo>
                  <a:lnTo>
                    <a:pt x="2441" y="267"/>
                  </a:lnTo>
                  <a:lnTo>
                    <a:pt x="2409" y="247"/>
                  </a:lnTo>
                  <a:lnTo>
                    <a:pt x="2378" y="227"/>
                  </a:lnTo>
                  <a:lnTo>
                    <a:pt x="2346" y="208"/>
                  </a:lnTo>
                  <a:lnTo>
                    <a:pt x="2313" y="189"/>
                  </a:lnTo>
                  <a:lnTo>
                    <a:pt x="2279" y="172"/>
                  </a:lnTo>
                  <a:lnTo>
                    <a:pt x="2245" y="154"/>
                  </a:lnTo>
                  <a:lnTo>
                    <a:pt x="2211" y="139"/>
                  </a:lnTo>
                  <a:lnTo>
                    <a:pt x="2176" y="123"/>
                  </a:lnTo>
                  <a:lnTo>
                    <a:pt x="2140" y="109"/>
                  </a:lnTo>
                  <a:lnTo>
                    <a:pt x="2105" y="95"/>
                  </a:lnTo>
                  <a:lnTo>
                    <a:pt x="2068" y="82"/>
                  </a:lnTo>
                  <a:lnTo>
                    <a:pt x="2032" y="71"/>
                  </a:lnTo>
                  <a:lnTo>
                    <a:pt x="1995" y="59"/>
                  </a:lnTo>
                  <a:lnTo>
                    <a:pt x="1958" y="49"/>
                  </a:lnTo>
                  <a:lnTo>
                    <a:pt x="1920" y="40"/>
                  </a:lnTo>
                  <a:lnTo>
                    <a:pt x="1881" y="32"/>
                  </a:lnTo>
                  <a:lnTo>
                    <a:pt x="1843" y="25"/>
                  </a:lnTo>
                  <a:lnTo>
                    <a:pt x="1804" y="18"/>
                  </a:lnTo>
                  <a:lnTo>
                    <a:pt x="1765" y="12"/>
                  </a:lnTo>
                  <a:lnTo>
                    <a:pt x="1726" y="8"/>
                  </a:lnTo>
                  <a:lnTo>
                    <a:pt x="1687" y="5"/>
                  </a:lnTo>
                  <a:lnTo>
                    <a:pt x="1647" y="2"/>
                  </a:lnTo>
                  <a:lnTo>
                    <a:pt x="1607" y="1"/>
                  </a:lnTo>
                  <a:lnTo>
                    <a:pt x="1567" y="0"/>
                  </a:lnTo>
                  <a:lnTo>
                    <a:pt x="1567" y="0"/>
                  </a:lnTo>
                  <a:close/>
                  <a:moveTo>
                    <a:pt x="1567" y="2957"/>
                  </a:moveTo>
                  <a:lnTo>
                    <a:pt x="1567" y="2957"/>
                  </a:lnTo>
                  <a:lnTo>
                    <a:pt x="1530" y="2957"/>
                  </a:lnTo>
                  <a:lnTo>
                    <a:pt x="1494" y="2956"/>
                  </a:lnTo>
                  <a:lnTo>
                    <a:pt x="1459" y="2953"/>
                  </a:lnTo>
                  <a:lnTo>
                    <a:pt x="1423" y="2950"/>
                  </a:lnTo>
                  <a:lnTo>
                    <a:pt x="1388" y="2946"/>
                  </a:lnTo>
                  <a:lnTo>
                    <a:pt x="1354" y="2942"/>
                  </a:lnTo>
                  <a:lnTo>
                    <a:pt x="1319" y="2936"/>
                  </a:lnTo>
                  <a:lnTo>
                    <a:pt x="1286" y="2930"/>
                  </a:lnTo>
                  <a:lnTo>
                    <a:pt x="1252" y="2922"/>
                  </a:lnTo>
                  <a:lnTo>
                    <a:pt x="1219" y="2914"/>
                  </a:lnTo>
                  <a:lnTo>
                    <a:pt x="1185" y="2905"/>
                  </a:lnTo>
                  <a:lnTo>
                    <a:pt x="1152" y="2895"/>
                  </a:lnTo>
                  <a:lnTo>
                    <a:pt x="1120" y="2884"/>
                  </a:lnTo>
                  <a:lnTo>
                    <a:pt x="1088" y="2873"/>
                  </a:lnTo>
                  <a:lnTo>
                    <a:pt x="1056" y="2861"/>
                  </a:lnTo>
                  <a:lnTo>
                    <a:pt x="1024" y="2848"/>
                  </a:lnTo>
                  <a:lnTo>
                    <a:pt x="993" y="2835"/>
                  </a:lnTo>
                  <a:lnTo>
                    <a:pt x="962" y="2821"/>
                  </a:lnTo>
                  <a:lnTo>
                    <a:pt x="932" y="2805"/>
                  </a:lnTo>
                  <a:lnTo>
                    <a:pt x="903" y="2790"/>
                  </a:lnTo>
                  <a:lnTo>
                    <a:pt x="873" y="2773"/>
                  </a:lnTo>
                  <a:lnTo>
                    <a:pt x="844" y="2756"/>
                  </a:lnTo>
                  <a:lnTo>
                    <a:pt x="815" y="2738"/>
                  </a:lnTo>
                  <a:lnTo>
                    <a:pt x="787" y="2720"/>
                  </a:lnTo>
                  <a:lnTo>
                    <a:pt x="760" y="2700"/>
                  </a:lnTo>
                  <a:lnTo>
                    <a:pt x="733" y="2681"/>
                  </a:lnTo>
                  <a:lnTo>
                    <a:pt x="706" y="2660"/>
                  </a:lnTo>
                  <a:lnTo>
                    <a:pt x="680" y="2640"/>
                  </a:lnTo>
                  <a:lnTo>
                    <a:pt x="655" y="2618"/>
                  </a:lnTo>
                  <a:lnTo>
                    <a:pt x="630" y="2595"/>
                  </a:lnTo>
                  <a:lnTo>
                    <a:pt x="605" y="2573"/>
                  </a:lnTo>
                  <a:lnTo>
                    <a:pt x="581" y="2549"/>
                  </a:lnTo>
                  <a:lnTo>
                    <a:pt x="558" y="2525"/>
                  </a:lnTo>
                  <a:lnTo>
                    <a:pt x="535" y="2501"/>
                  </a:lnTo>
                  <a:lnTo>
                    <a:pt x="512" y="2476"/>
                  </a:lnTo>
                  <a:lnTo>
                    <a:pt x="491" y="2450"/>
                  </a:lnTo>
                  <a:lnTo>
                    <a:pt x="470" y="2425"/>
                  </a:lnTo>
                  <a:lnTo>
                    <a:pt x="450" y="2398"/>
                  </a:lnTo>
                  <a:lnTo>
                    <a:pt x="430" y="2370"/>
                  </a:lnTo>
                  <a:lnTo>
                    <a:pt x="411" y="2343"/>
                  </a:lnTo>
                  <a:lnTo>
                    <a:pt x="392" y="2315"/>
                  </a:lnTo>
                  <a:lnTo>
                    <a:pt x="375" y="2287"/>
                  </a:lnTo>
                  <a:lnTo>
                    <a:pt x="357" y="2258"/>
                  </a:lnTo>
                  <a:lnTo>
                    <a:pt x="341" y="2228"/>
                  </a:lnTo>
                  <a:lnTo>
                    <a:pt x="325" y="2198"/>
                  </a:lnTo>
                  <a:lnTo>
                    <a:pt x="310" y="2169"/>
                  </a:lnTo>
                  <a:lnTo>
                    <a:pt x="295" y="2138"/>
                  </a:lnTo>
                  <a:lnTo>
                    <a:pt x="282" y="2107"/>
                  </a:lnTo>
                  <a:lnTo>
                    <a:pt x="270" y="2075"/>
                  </a:lnTo>
                  <a:lnTo>
                    <a:pt x="257" y="2043"/>
                  </a:lnTo>
                  <a:lnTo>
                    <a:pt x="246" y="2011"/>
                  </a:lnTo>
                  <a:lnTo>
                    <a:pt x="235" y="1978"/>
                  </a:lnTo>
                  <a:lnTo>
                    <a:pt x="225" y="1945"/>
                  </a:lnTo>
                  <a:lnTo>
                    <a:pt x="216" y="1913"/>
                  </a:lnTo>
                  <a:lnTo>
                    <a:pt x="208" y="1879"/>
                  </a:lnTo>
                  <a:lnTo>
                    <a:pt x="201" y="1846"/>
                  </a:lnTo>
                  <a:lnTo>
                    <a:pt x="194" y="1811"/>
                  </a:lnTo>
                  <a:lnTo>
                    <a:pt x="188" y="1777"/>
                  </a:lnTo>
                  <a:lnTo>
                    <a:pt x="183" y="1742"/>
                  </a:lnTo>
                  <a:lnTo>
                    <a:pt x="180" y="1707"/>
                  </a:lnTo>
                  <a:lnTo>
                    <a:pt x="176" y="1672"/>
                  </a:lnTo>
                  <a:lnTo>
                    <a:pt x="174" y="1637"/>
                  </a:lnTo>
                  <a:lnTo>
                    <a:pt x="173" y="1601"/>
                  </a:lnTo>
                  <a:lnTo>
                    <a:pt x="173" y="1565"/>
                  </a:lnTo>
                  <a:lnTo>
                    <a:pt x="173" y="1565"/>
                  </a:lnTo>
                  <a:lnTo>
                    <a:pt x="173" y="1529"/>
                  </a:lnTo>
                  <a:lnTo>
                    <a:pt x="174" y="1493"/>
                  </a:lnTo>
                  <a:lnTo>
                    <a:pt x="176" y="1458"/>
                  </a:lnTo>
                  <a:lnTo>
                    <a:pt x="180" y="1423"/>
                  </a:lnTo>
                  <a:lnTo>
                    <a:pt x="183" y="1388"/>
                  </a:lnTo>
                  <a:lnTo>
                    <a:pt x="188" y="1353"/>
                  </a:lnTo>
                  <a:lnTo>
                    <a:pt x="194" y="1318"/>
                  </a:lnTo>
                  <a:lnTo>
                    <a:pt x="201" y="1284"/>
                  </a:lnTo>
                  <a:lnTo>
                    <a:pt x="208" y="1250"/>
                  </a:lnTo>
                  <a:lnTo>
                    <a:pt x="216" y="1217"/>
                  </a:lnTo>
                  <a:lnTo>
                    <a:pt x="225" y="1185"/>
                  </a:lnTo>
                  <a:lnTo>
                    <a:pt x="235" y="1152"/>
                  </a:lnTo>
                  <a:lnTo>
                    <a:pt x="246" y="1119"/>
                  </a:lnTo>
                  <a:lnTo>
                    <a:pt x="257" y="1087"/>
                  </a:lnTo>
                  <a:lnTo>
                    <a:pt x="270" y="1055"/>
                  </a:lnTo>
                  <a:lnTo>
                    <a:pt x="282" y="1023"/>
                  </a:lnTo>
                  <a:lnTo>
                    <a:pt x="295" y="992"/>
                  </a:lnTo>
                  <a:lnTo>
                    <a:pt x="310" y="961"/>
                  </a:lnTo>
                  <a:lnTo>
                    <a:pt x="325" y="932"/>
                  </a:lnTo>
                  <a:lnTo>
                    <a:pt x="341" y="902"/>
                  </a:lnTo>
                  <a:lnTo>
                    <a:pt x="357" y="872"/>
                  </a:lnTo>
                  <a:lnTo>
                    <a:pt x="375" y="843"/>
                  </a:lnTo>
                  <a:lnTo>
                    <a:pt x="392" y="814"/>
                  </a:lnTo>
                  <a:lnTo>
                    <a:pt x="411" y="787"/>
                  </a:lnTo>
                  <a:lnTo>
                    <a:pt x="430" y="759"/>
                  </a:lnTo>
                  <a:lnTo>
                    <a:pt x="450" y="732"/>
                  </a:lnTo>
                  <a:lnTo>
                    <a:pt x="470" y="705"/>
                  </a:lnTo>
                  <a:lnTo>
                    <a:pt x="491" y="680"/>
                  </a:lnTo>
                  <a:lnTo>
                    <a:pt x="512" y="654"/>
                  </a:lnTo>
                  <a:lnTo>
                    <a:pt x="535" y="629"/>
                  </a:lnTo>
                  <a:lnTo>
                    <a:pt x="558" y="605"/>
                  </a:lnTo>
                  <a:lnTo>
                    <a:pt x="581" y="581"/>
                  </a:lnTo>
                  <a:lnTo>
                    <a:pt x="605" y="557"/>
                  </a:lnTo>
                  <a:lnTo>
                    <a:pt x="630" y="535"/>
                  </a:lnTo>
                  <a:lnTo>
                    <a:pt x="655" y="512"/>
                  </a:lnTo>
                  <a:lnTo>
                    <a:pt x="680" y="490"/>
                  </a:lnTo>
                  <a:lnTo>
                    <a:pt x="706" y="470"/>
                  </a:lnTo>
                  <a:lnTo>
                    <a:pt x="733" y="449"/>
                  </a:lnTo>
                  <a:lnTo>
                    <a:pt x="760" y="430"/>
                  </a:lnTo>
                  <a:lnTo>
                    <a:pt x="787" y="410"/>
                  </a:lnTo>
                  <a:lnTo>
                    <a:pt x="815" y="392"/>
                  </a:lnTo>
                  <a:lnTo>
                    <a:pt x="844" y="374"/>
                  </a:lnTo>
                  <a:lnTo>
                    <a:pt x="873" y="357"/>
                  </a:lnTo>
                  <a:lnTo>
                    <a:pt x="903" y="340"/>
                  </a:lnTo>
                  <a:lnTo>
                    <a:pt x="932" y="325"/>
                  </a:lnTo>
                  <a:lnTo>
                    <a:pt x="962" y="309"/>
                  </a:lnTo>
                  <a:lnTo>
                    <a:pt x="993" y="295"/>
                  </a:lnTo>
                  <a:lnTo>
                    <a:pt x="1024" y="282"/>
                  </a:lnTo>
                  <a:lnTo>
                    <a:pt x="1056" y="269"/>
                  </a:lnTo>
                  <a:lnTo>
                    <a:pt x="1088" y="257"/>
                  </a:lnTo>
                  <a:lnTo>
                    <a:pt x="1120" y="246"/>
                  </a:lnTo>
                  <a:lnTo>
                    <a:pt x="1152" y="235"/>
                  </a:lnTo>
                  <a:lnTo>
                    <a:pt x="1185" y="225"/>
                  </a:lnTo>
                  <a:lnTo>
                    <a:pt x="1219" y="216"/>
                  </a:lnTo>
                  <a:lnTo>
                    <a:pt x="1252" y="208"/>
                  </a:lnTo>
                  <a:lnTo>
                    <a:pt x="1286" y="200"/>
                  </a:lnTo>
                  <a:lnTo>
                    <a:pt x="1319" y="194"/>
                  </a:lnTo>
                  <a:lnTo>
                    <a:pt x="1354" y="188"/>
                  </a:lnTo>
                  <a:lnTo>
                    <a:pt x="1388" y="183"/>
                  </a:lnTo>
                  <a:lnTo>
                    <a:pt x="1423" y="180"/>
                  </a:lnTo>
                  <a:lnTo>
                    <a:pt x="1459" y="176"/>
                  </a:lnTo>
                  <a:lnTo>
                    <a:pt x="1494" y="174"/>
                  </a:lnTo>
                  <a:lnTo>
                    <a:pt x="1530" y="173"/>
                  </a:lnTo>
                  <a:lnTo>
                    <a:pt x="1567" y="173"/>
                  </a:lnTo>
                  <a:lnTo>
                    <a:pt x="1567" y="173"/>
                  </a:lnTo>
                  <a:lnTo>
                    <a:pt x="1603" y="173"/>
                  </a:lnTo>
                  <a:lnTo>
                    <a:pt x="1638" y="174"/>
                  </a:lnTo>
                  <a:lnTo>
                    <a:pt x="1674" y="176"/>
                  </a:lnTo>
                  <a:lnTo>
                    <a:pt x="1709" y="180"/>
                  </a:lnTo>
                  <a:lnTo>
                    <a:pt x="1744" y="183"/>
                  </a:lnTo>
                  <a:lnTo>
                    <a:pt x="1779" y="188"/>
                  </a:lnTo>
                  <a:lnTo>
                    <a:pt x="1813" y="194"/>
                  </a:lnTo>
                  <a:lnTo>
                    <a:pt x="1846" y="200"/>
                  </a:lnTo>
                  <a:lnTo>
                    <a:pt x="1880" y="208"/>
                  </a:lnTo>
                  <a:lnTo>
                    <a:pt x="1914" y="216"/>
                  </a:lnTo>
                  <a:lnTo>
                    <a:pt x="1947" y="225"/>
                  </a:lnTo>
                  <a:lnTo>
                    <a:pt x="1980" y="235"/>
                  </a:lnTo>
                  <a:lnTo>
                    <a:pt x="2013" y="246"/>
                  </a:lnTo>
                  <a:lnTo>
                    <a:pt x="2045" y="257"/>
                  </a:lnTo>
                  <a:lnTo>
                    <a:pt x="2077" y="269"/>
                  </a:lnTo>
                  <a:lnTo>
                    <a:pt x="2109" y="282"/>
                  </a:lnTo>
                  <a:lnTo>
                    <a:pt x="2140" y="295"/>
                  </a:lnTo>
                  <a:lnTo>
                    <a:pt x="2171" y="309"/>
                  </a:lnTo>
                  <a:lnTo>
                    <a:pt x="2201" y="325"/>
                  </a:lnTo>
                  <a:lnTo>
                    <a:pt x="2230" y="340"/>
                  </a:lnTo>
                  <a:lnTo>
                    <a:pt x="2259" y="357"/>
                  </a:lnTo>
                  <a:lnTo>
                    <a:pt x="2289" y="374"/>
                  </a:lnTo>
                  <a:lnTo>
                    <a:pt x="2317" y="392"/>
                  </a:lnTo>
                  <a:lnTo>
                    <a:pt x="2346" y="410"/>
                  </a:lnTo>
                  <a:lnTo>
                    <a:pt x="2372" y="430"/>
                  </a:lnTo>
                  <a:lnTo>
                    <a:pt x="2400" y="449"/>
                  </a:lnTo>
                  <a:lnTo>
                    <a:pt x="2427" y="470"/>
                  </a:lnTo>
                  <a:lnTo>
                    <a:pt x="2453" y="490"/>
                  </a:lnTo>
                  <a:lnTo>
                    <a:pt x="2478" y="512"/>
                  </a:lnTo>
                  <a:lnTo>
                    <a:pt x="2503" y="535"/>
                  </a:lnTo>
                  <a:lnTo>
                    <a:pt x="2528" y="557"/>
                  </a:lnTo>
                  <a:lnTo>
                    <a:pt x="2552" y="581"/>
                  </a:lnTo>
                  <a:lnTo>
                    <a:pt x="2575" y="605"/>
                  </a:lnTo>
                  <a:lnTo>
                    <a:pt x="2598" y="629"/>
                  </a:lnTo>
                  <a:lnTo>
                    <a:pt x="2621" y="654"/>
                  </a:lnTo>
                  <a:lnTo>
                    <a:pt x="2642" y="680"/>
                  </a:lnTo>
                  <a:lnTo>
                    <a:pt x="2663" y="705"/>
                  </a:lnTo>
                  <a:lnTo>
                    <a:pt x="2683" y="732"/>
                  </a:lnTo>
                  <a:lnTo>
                    <a:pt x="2703" y="759"/>
                  </a:lnTo>
                  <a:lnTo>
                    <a:pt x="2722" y="787"/>
                  </a:lnTo>
                  <a:lnTo>
                    <a:pt x="2741" y="814"/>
                  </a:lnTo>
                  <a:lnTo>
                    <a:pt x="2758" y="843"/>
                  </a:lnTo>
                  <a:lnTo>
                    <a:pt x="2776" y="872"/>
                  </a:lnTo>
                  <a:lnTo>
                    <a:pt x="2792" y="902"/>
                  </a:lnTo>
                  <a:lnTo>
                    <a:pt x="2808" y="932"/>
                  </a:lnTo>
                  <a:lnTo>
                    <a:pt x="2823" y="961"/>
                  </a:lnTo>
                  <a:lnTo>
                    <a:pt x="2838" y="992"/>
                  </a:lnTo>
                  <a:lnTo>
                    <a:pt x="2851" y="1023"/>
                  </a:lnTo>
                  <a:lnTo>
                    <a:pt x="2863" y="1055"/>
                  </a:lnTo>
                  <a:lnTo>
                    <a:pt x="2876" y="1087"/>
                  </a:lnTo>
                  <a:lnTo>
                    <a:pt x="2887" y="1119"/>
                  </a:lnTo>
                  <a:lnTo>
                    <a:pt x="2897" y="1152"/>
                  </a:lnTo>
                  <a:lnTo>
                    <a:pt x="2908" y="1185"/>
                  </a:lnTo>
                  <a:lnTo>
                    <a:pt x="2917" y="1217"/>
                  </a:lnTo>
                  <a:lnTo>
                    <a:pt x="2925" y="1250"/>
                  </a:lnTo>
                  <a:lnTo>
                    <a:pt x="2932" y="1284"/>
                  </a:lnTo>
                  <a:lnTo>
                    <a:pt x="2939" y="1318"/>
                  </a:lnTo>
                  <a:lnTo>
                    <a:pt x="2945" y="1353"/>
                  </a:lnTo>
                  <a:lnTo>
                    <a:pt x="2949" y="1388"/>
                  </a:lnTo>
                  <a:lnTo>
                    <a:pt x="2953" y="1423"/>
                  </a:lnTo>
                  <a:lnTo>
                    <a:pt x="2956" y="1458"/>
                  </a:lnTo>
                  <a:lnTo>
                    <a:pt x="2959" y="1493"/>
                  </a:lnTo>
                  <a:lnTo>
                    <a:pt x="2960" y="1529"/>
                  </a:lnTo>
                  <a:lnTo>
                    <a:pt x="2960" y="1565"/>
                  </a:lnTo>
                  <a:lnTo>
                    <a:pt x="2960" y="1565"/>
                  </a:lnTo>
                  <a:lnTo>
                    <a:pt x="2960" y="1601"/>
                  </a:lnTo>
                  <a:lnTo>
                    <a:pt x="2959" y="1637"/>
                  </a:lnTo>
                  <a:lnTo>
                    <a:pt x="2956" y="1672"/>
                  </a:lnTo>
                  <a:lnTo>
                    <a:pt x="2953" y="1707"/>
                  </a:lnTo>
                  <a:lnTo>
                    <a:pt x="2949" y="1742"/>
                  </a:lnTo>
                  <a:lnTo>
                    <a:pt x="2945" y="1777"/>
                  </a:lnTo>
                  <a:lnTo>
                    <a:pt x="2939" y="1811"/>
                  </a:lnTo>
                  <a:lnTo>
                    <a:pt x="2932" y="1846"/>
                  </a:lnTo>
                  <a:lnTo>
                    <a:pt x="2925" y="1879"/>
                  </a:lnTo>
                  <a:lnTo>
                    <a:pt x="2917" y="1913"/>
                  </a:lnTo>
                  <a:lnTo>
                    <a:pt x="2908" y="1945"/>
                  </a:lnTo>
                  <a:lnTo>
                    <a:pt x="2897" y="1978"/>
                  </a:lnTo>
                  <a:lnTo>
                    <a:pt x="2887" y="2011"/>
                  </a:lnTo>
                  <a:lnTo>
                    <a:pt x="2876" y="2043"/>
                  </a:lnTo>
                  <a:lnTo>
                    <a:pt x="2863" y="2075"/>
                  </a:lnTo>
                  <a:lnTo>
                    <a:pt x="2851" y="2107"/>
                  </a:lnTo>
                  <a:lnTo>
                    <a:pt x="2838" y="2138"/>
                  </a:lnTo>
                  <a:lnTo>
                    <a:pt x="2823" y="2169"/>
                  </a:lnTo>
                  <a:lnTo>
                    <a:pt x="2808" y="2198"/>
                  </a:lnTo>
                  <a:lnTo>
                    <a:pt x="2792" y="2228"/>
                  </a:lnTo>
                  <a:lnTo>
                    <a:pt x="2776" y="2258"/>
                  </a:lnTo>
                  <a:lnTo>
                    <a:pt x="2758" y="2287"/>
                  </a:lnTo>
                  <a:lnTo>
                    <a:pt x="2741" y="2315"/>
                  </a:lnTo>
                  <a:lnTo>
                    <a:pt x="2722" y="2343"/>
                  </a:lnTo>
                  <a:lnTo>
                    <a:pt x="2703" y="2370"/>
                  </a:lnTo>
                  <a:lnTo>
                    <a:pt x="2683" y="2398"/>
                  </a:lnTo>
                  <a:lnTo>
                    <a:pt x="2663" y="2425"/>
                  </a:lnTo>
                  <a:lnTo>
                    <a:pt x="2642" y="2450"/>
                  </a:lnTo>
                  <a:lnTo>
                    <a:pt x="2621" y="2476"/>
                  </a:lnTo>
                  <a:lnTo>
                    <a:pt x="2598" y="2501"/>
                  </a:lnTo>
                  <a:lnTo>
                    <a:pt x="2575" y="2525"/>
                  </a:lnTo>
                  <a:lnTo>
                    <a:pt x="2552" y="2549"/>
                  </a:lnTo>
                  <a:lnTo>
                    <a:pt x="2528" y="2573"/>
                  </a:lnTo>
                  <a:lnTo>
                    <a:pt x="2503" y="2595"/>
                  </a:lnTo>
                  <a:lnTo>
                    <a:pt x="2478" y="2618"/>
                  </a:lnTo>
                  <a:lnTo>
                    <a:pt x="2453" y="2640"/>
                  </a:lnTo>
                  <a:lnTo>
                    <a:pt x="2427" y="2660"/>
                  </a:lnTo>
                  <a:lnTo>
                    <a:pt x="2400" y="2681"/>
                  </a:lnTo>
                  <a:lnTo>
                    <a:pt x="2372" y="2700"/>
                  </a:lnTo>
                  <a:lnTo>
                    <a:pt x="2346" y="2720"/>
                  </a:lnTo>
                  <a:lnTo>
                    <a:pt x="2317" y="2738"/>
                  </a:lnTo>
                  <a:lnTo>
                    <a:pt x="2289" y="2756"/>
                  </a:lnTo>
                  <a:lnTo>
                    <a:pt x="2259" y="2773"/>
                  </a:lnTo>
                  <a:lnTo>
                    <a:pt x="2230" y="2790"/>
                  </a:lnTo>
                  <a:lnTo>
                    <a:pt x="2201" y="2805"/>
                  </a:lnTo>
                  <a:lnTo>
                    <a:pt x="2171" y="2821"/>
                  </a:lnTo>
                  <a:lnTo>
                    <a:pt x="2140" y="2835"/>
                  </a:lnTo>
                  <a:lnTo>
                    <a:pt x="2109" y="2848"/>
                  </a:lnTo>
                  <a:lnTo>
                    <a:pt x="2077" y="2861"/>
                  </a:lnTo>
                  <a:lnTo>
                    <a:pt x="2045" y="2873"/>
                  </a:lnTo>
                  <a:lnTo>
                    <a:pt x="2013" y="2884"/>
                  </a:lnTo>
                  <a:lnTo>
                    <a:pt x="1980" y="2895"/>
                  </a:lnTo>
                  <a:lnTo>
                    <a:pt x="1947" y="2905"/>
                  </a:lnTo>
                  <a:lnTo>
                    <a:pt x="1914" y="2914"/>
                  </a:lnTo>
                  <a:lnTo>
                    <a:pt x="1880" y="2922"/>
                  </a:lnTo>
                  <a:lnTo>
                    <a:pt x="1846" y="2930"/>
                  </a:lnTo>
                  <a:lnTo>
                    <a:pt x="1813" y="2936"/>
                  </a:lnTo>
                  <a:lnTo>
                    <a:pt x="1779" y="2942"/>
                  </a:lnTo>
                  <a:lnTo>
                    <a:pt x="1744" y="2946"/>
                  </a:lnTo>
                  <a:lnTo>
                    <a:pt x="1709" y="2950"/>
                  </a:lnTo>
                  <a:lnTo>
                    <a:pt x="1674" y="2953"/>
                  </a:lnTo>
                  <a:lnTo>
                    <a:pt x="1638" y="2956"/>
                  </a:lnTo>
                  <a:lnTo>
                    <a:pt x="1603" y="2957"/>
                  </a:lnTo>
                  <a:lnTo>
                    <a:pt x="1567" y="2957"/>
                  </a:lnTo>
                  <a:lnTo>
                    <a:pt x="1567" y="2957"/>
                  </a:lnTo>
                  <a:close/>
                  <a:moveTo>
                    <a:pt x="1567" y="804"/>
                  </a:moveTo>
                  <a:lnTo>
                    <a:pt x="1567" y="804"/>
                  </a:lnTo>
                  <a:lnTo>
                    <a:pt x="1533" y="805"/>
                  </a:lnTo>
                  <a:lnTo>
                    <a:pt x="1500" y="807"/>
                  </a:lnTo>
                  <a:lnTo>
                    <a:pt x="1467" y="811"/>
                  </a:lnTo>
                  <a:lnTo>
                    <a:pt x="1434" y="817"/>
                  </a:lnTo>
                  <a:lnTo>
                    <a:pt x="1402" y="825"/>
                  </a:lnTo>
                  <a:lnTo>
                    <a:pt x="1371" y="834"/>
                  </a:lnTo>
                  <a:lnTo>
                    <a:pt x="1340" y="844"/>
                  </a:lnTo>
                  <a:lnTo>
                    <a:pt x="1310" y="855"/>
                  </a:lnTo>
                  <a:lnTo>
                    <a:pt x="1281" y="869"/>
                  </a:lnTo>
                  <a:lnTo>
                    <a:pt x="1253" y="883"/>
                  </a:lnTo>
                  <a:lnTo>
                    <a:pt x="1225" y="900"/>
                  </a:lnTo>
                  <a:lnTo>
                    <a:pt x="1198" y="917"/>
                  </a:lnTo>
                  <a:lnTo>
                    <a:pt x="1172" y="935"/>
                  </a:lnTo>
                  <a:lnTo>
                    <a:pt x="1148" y="954"/>
                  </a:lnTo>
                  <a:lnTo>
                    <a:pt x="1124" y="976"/>
                  </a:lnTo>
                  <a:lnTo>
                    <a:pt x="1101" y="997"/>
                  </a:lnTo>
                  <a:lnTo>
                    <a:pt x="1079" y="1020"/>
                  </a:lnTo>
                  <a:lnTo>
                    <a:pt x="1058" y="1044"/>
                  </a:lnTo>
                  <a:lnTo>
                    <a:pt x="1038" y="1068"/>
                  </a:lnTo>
                  <a:lnTo>
                    <a:pt x="1020" y="1094"/>
                  </a:lnTo>
                  <a:lnTo>
                    <a:pt x="1003" y="1121"/>
                  </a:lnTo>
                  <a:lnTo>
                    <a:pt x="987" y="1149"/>
                  </a:lnTo>
                  <a:lnTo>
                    <a:pt x="973" y="1177"/>
                  </a:lnTo>
                  <a:lnTo>
                    <a:pt x="959" y="1206"/>
                  </a:lnTo>
                  <a:lnTo>
                    <a:pt x="948" y="1236"/>
                  </a:lnTo>
                  <a:lnTo>
                    <a:pt x="938" y="1267"/>
                  </a:lnTo>
                  <a:lnTo>
                    <a:pt x="928" y="1298"/>
                  </a:lnTo>
                  <a:lnTo>
                    <a:pt x="921" y="1330"/>
                  </a:lnTo>
                  <a:lnTo>
                    <a:pt x="915" y="1362"/>
                  </a:lnTo>
                  <a:lnTo>
                    <a:pt x="911" y="1395"/>
                  </a:lnTo>
                  <a:lnTo>
                    <a:pt x="909" y="1428"/>
                  </a:lnTo>
                  <a:lnTo>
                    <a:pt x="908" y="1462"/>
                  </a:lnTo>
                  <a:lnTo>
                    <a:pt x="908" y="1462"/>
                  </a:lnTo>
                  <a:lnTo>
                    <a:pt x="908" y="1483"/>
                  </a:lnTo>
                  <a:lnTo>
                    <a:pt x="909" y="1503"/>
                  </a:lnTo>
                  <a:lnTo>
                    <a:pt x="911" y="1524"/>
                  </a:lnTo>
                  <a:lnTo>
                    <a:pt x="913" y="1543"/>
                  </a:lnTo>
                  <a:lnTo>
                    <a:pt x="916" y="1564"/>
                  </a:lnTo>
                  <a:lnTo>
                    <a:pt x="919" y="1584"/>
                  </a:lnTo>
                  <a:lnTo>
                    <a:pt x="923" y="1603"/>
                  </a:lnTo>
                  <a:lnTo>
                    <a:pt x="927" y="1624"/>
                  </a:lnTo>
                  <a:lnTo>
                    <a:pt x="939" y="1662"/>
                  </a:lnTo>
                  <a:lnTo>
                    <a:pt x="952" y="1700"/>
                  </a:lnTo>
                  <a:lnTo>
                    <a:pt x="967" y="1737"/>
                  </a:lnTo>
                  <a:lnTo>
                    <a:pt x="985" y="1772"/>
                  </a:lnTo>
                  <a:lnTo>
                    <a:pt x="1006" y="1807"/>
                  </a:lnTo>
                  <a:lnTo>
                    <a:pt x="1027" y="1840"/>
                  </a:lnTo>
                  <a:lnTo>
                    <a:pt x="1051" y="1872"/>
                  </a:lnTo>
                  <a:lnTo>
                    <a:pt x="1078" y="1902"/>
                  </a:lnTo>
                  <a:lnTo>
                    <a:pt x="1091" y="1918"/>
                  </a:lnTo>
                  <a:lnTo>
                    <a:pt x="1105" y="1932"/>
                  </a:lnTo>
                  <a:lnTo>
                    <a:pt x="1120" y="1945"/>
                  </a:lnTo>
                  <a:lnTo>
                    <a:pt x="1135" y="1959"/>
                  </a:lnTo>
                  <a:lnTo>
                    <a:pt x="1151" y="1972"/>
                  </a:lnTo>
                  <a:lnTo>
                    <a:pt x="1167" y="1985"/>
                  </a:lnTo>
                  <a:lnTo>
                    <a:pt x="1184" y="1997"/>
                  </a:lnTo>
                  <a:lnTo>
                    <a:pt x="1200" y="2009"/>
                  </a:lnTo>
                  <a:lnTo>
                    <a:pt x="1200" y="2009"/>
                  </a:lnTo>
                  <a:lnTo>
                    <a:pt x="1219" y="2029"/>
                  </a:lnTo>
                  <a:lnTo>
                    <a:pt x="1237" y="2050"/>
                  </a:lnTo>
                  <a:lnTo>
                    <a:pt x="1255" y="2075"/>
                  </a:lnTo>
                  <a:lnTo>
                    <a:pt x="1263" y="2087"/>
                  </a:lnTo>
                  <a:lnTo>
                    <a:pt x="1270" y="2101"/>
                  </a:lnTo>
                  <a:lnTo>
                    <a:pt x="1277" y="2114"/>
                  </a:lnTo>
                  <a:lnTo>
                    <a:pt x="1284" y="2128"/>
                  </a:lnTo>
                  <a:lnTo>
                    <a:pt x="1290" y="2142"/>
                  </a:lnTo>
                  <a:lnTo>
                    <a:pt x="1295" y="2156"/>
                  </a:lnTo>
                  <a:lnTo>
                    <a:pt x="1299" y="2171"/>
                  </a:lnTo>
                  <a:lnTo>
                    <a:pt x="1302" y="2186"/>
                  </a:lnTo>
                  <a:lnTo>
                    <a:pt x="1304" y="2201"/>
                  </a:lnTo>
                  <a:lnTo>
                    <a:pt x="1304" y="2216"/>
                  </a:lnTo>
                  <a:lnTo>
                    <a:pt x="1305" y="2401"/>
                  </a:lnTo>
                  <a:lnTo>
                    <a:pt x="1305" y="2401"/>
                  </a:lnTo>
                  <a:lnTo>
                    <a:pt x="1307" y="2422"/>
                  </a:lnTo>
                  <a:lnTo>
                    <a:pt x="1311" y="2444"/>
                  </a:lnTo>
                  <a:lnTo>
                    <a:pt x="1315" y="2456"/>
                  </a:lnTo>
                  <a:lnTo>
                    <a:pt x="1319" y="2467"/>
                  </a:lnTo>
                  <a:lnTo>
                    <a:pt x="1324" y="2479"/>
                  </a:lnTo>
                  <a:lnTo>
                    <a:pt x="1330" y="2491"/>
                  </a:lnTo>
                  <a:lnTo>
                    <a:pt x="1336" y="2502"/>
                  </a:lnTo>
                  <a:lnTo>
                    <a:pt x="1343" y="2512"/>
                  </a:lnTo>
                  <a:lnTo>
                    <a:pt x="1351" y="2522"/>
                  </a:lnTo>
                  <a:lnTo>
                    <a:pt x="1360" y="2532"/>
                  </a:lnTo>
                  <a:lnTo>
                    <a:pt x="1370" y="2540"/>
                  </a:lnTo>
                  <a:lnTo>
                    <a:pt x="1381" y="2547"/>
                  </a:lnTo>
                  <a:lnTo>
                    <a:pt x="1393" y="2553"/>
                  </a:lnTo>
                  <a:lnTo>
                    <a:pt x="1406" y="2558"/>
                  </a:lnTo>
                  <a:lnTo>
                    <a:pt x="1406" y="2558"/>
                  </a:lnTo>
                  <a:lnTo>
                    <a:pt x="1409" y="2570"/>
                  </a:lnTo>
                  <a:lnTo>
                    <a:pt x="1414" y="2582"/>
                  </a:lnTo>
                  <a:lnTo>
                    <a:pt x="1421" y="2594"/>
                  </a:lnTo>
                  <a:lnTo>
                    <a:pt x="1425" y="2600"/>
                  </a:lnTo>
                  <a:lnTo>
                    <a:pt x="1431" y="2606"/>
                  </a:lnTo>
                  <a:lnTo>
                    <a:pt x="1431" y="2606"/>
                  </a:lnTo>
                  <a:lnTo>
                    <a:pt x="1439" y="2613"/>
                  </a:lnTo>
                  <a:lnTo>
                    <a:pt x="1449" y="2618"/>
                  </a:lnTo>
                  <a:lnTo>
                    <a:pt x="1459" y="2622"/>
                  </a:lnTo>
                  <a:lnTo>
                    <a:pt x="1471" y="2625"/>
                  </a:lnTo>
                  <a:lnTo>
                    <a:pt x="1406" y="2625"/>
                  </a:lnTo>
                  <a:lnTo>
                    <a:pt x="1406" y="2686"/>
                  </a:lnTo>
                  <a:lnTo>
                    <a:pt x="1471" y="2686"/>
                  </a:lnTo>
                  <a:lnTo>
                    <a:pt x="1471" y="2698"/>
                  </a:lnTo>
                  <a:lnTo>
                    <a:pt x="1471" y="2698"/>
                  </a:lnTo>
                  <a:lnTo>
                    <a:pt x="1472" y="2703"/>
                  </a:lnTo>
                  <a:lnTo>
                    <a:pt x="1473" y="2708"/>
                  </a:lnTo>
                  <a:lnTo>
                    <a:pt x="1474" y="2712"/>
                  </a:lnTo>
                  <a:lnTo>
                    <a:pt x="1477" y="2715"/>
                  </a:lnTo>
                  <a:lnTo>
                    <a:pt x="1479" y="2718"/>
                  </a:lnTo>
                  <a:lnTo>
                    <a:pt x="1483" y="2720"/>
                  </a:lnTo>
                  <a:lnTo>
                    <a:pt x="1487" y="2722"/>
                  </a:lnTo>
                  <a:lnTo>
                    <a:pt x="1492" y="2722"/>
                  </a:lnTo>
                  <a:lnTo>
                    <a:pt x="1641" y="2722"/>
                  </a:lnTo>
                  <a:lnTo>
                    <a:pt x="1641" y="2722"/>
                  </a:lnTo>
                  <a:lnTo>
                    <a:pt x="1645" y="2722"/>
                  </a:lnTo>
                  <a:lnTo>
                    <a:pt x="1650" y="2720"/>
                  </a:lnTo>
                  <a:lnTo>
                    <a:pt x="1653" y="2718"/>
                  </a:lnTo>
                  <a:lnTo>
                    <a:pt x="1656" y="2715"/>
                  </a:lnTo>
                  <a:lnTo>
                    <a:pt x="1658" y="2712"/>
                  </a:lnTo>
                  <a:lnTo>
                    <a:pt x="1660" y="2708"/>
                  </a:lnTo>
                  <a:lnTo>
                    <a:pt x="1661" y="2704"/>
                  </a:lnTo>
                  <a:lnTo>
                    <a:pt x="1661" y="2700"/>
                  </a:lnTo>
                  <a:lnTo>
                    <a:pt x="1661" y="2686"/>
                  </a:lnTo>
                  <a:lnTo>
                    <a:pt x="1726" y="2686"/>
                  </a:lnTo>
                  <a:lnTo>
                    <a:pt x="1726" y="2625"/>
                  </a:lnTo>
                  <a:lnTo>
                    <a:pt x="1662" y="2625"/>
                  </a:lnTo>
                  <a:lnTo>
                    <a:pt x="1662" y="2625"/>
                  </a:lnTo>
                  <a:lnTo>
                    <a:pt x="1675" y="2622"/>
                  </a:lnTo>
                  <a:lnTo>
                    <a:pt x="1686" y="2617"/>
                  </a:lnTo>
                  <a:lnTo>
                    <a:pt x="1696" y="2611"/>
                  </a:lnTo>
                  <a:lnTo>
                    <a:pt x="1704" y="2603"/>
                  </a:lnTo>
                  <a:lnTo>
                    <a:pt x="1713" y="2592"/>
                  </a:lnTo>
                  <a:lnTo>
                    <a:pt x="1719" y="2582"/>
                  </a:lnTo>
                  <a:lnTo>
                    <a:pt x="1723" y="2571"/>
                  </a:lnTo>
                  <a:lnTo>
                    <a:pt x="1727" y="2558"/>
                  </a:lnTo>
                  <a:lnTo>
                    <a:pt x="1727" y="2558"/>
                  </a:lnTo>
                  <a:lnTo>
                    <a:pt x="1739" y="2553"/>
                  </a:lnTo>
                  <a:lnTo>
                    <a:pt x="1752" y="2547"/>
                  </a:lnTo>
                  <a:lnTo>
                    <a:pt x="1763" y="2540"/>
                  </a:lnTo>
                  <a:lnTo>
                    <a:pt x="1772" y="2532"/>
                  </a:lnTo>
                  <a:lnTo>
                    <a:pt x="1782" y="2522"/>
                  </a:lnTo>
                  <a:lnTo>
                    <a:pt x="1790" y="2512"/>
                  </a:lnTo>
                  <a:lnTo>
                    <a:pt x="1797" y="2502"/>
                  </a:lnTo>
                  <a:lnTo>
                    <a:pt x="1803" y="2491"/>
                  </a:lnTo>
                  <a:lnTo>
                    <a:pt x="1809" y="2478"/>
                  </a:lnTo>
                  <a:lnTo>
                    <a:pt x="1814" y="2467"/>
                  </a:lnTo>
                  <a:lnTo>
                    <a:pt x="1818" y="2455"/>
                  </a:lnTo>
                  <a:lnTo>
                    <a:pt x="1821" y="2442"/>
                  </a:lnTo>
                  <a:lnTo>
                    <a:pt x="1826" y="2420"/>
                  </a:lnTo>
                  <a:lnTo>
                    <a:pt x="1828" y="2399"/>
                  </a:lnTo>
                  <a:lnTo>
                    <a:pt x="1828" y="2216"/>
                  </a:lnTo>
                  <a:lnTo>
                    <a:pt x="1828" y="2216"/>
                  </a:lnTo>
                  <a:lnTo>
                    <a:pt x="1829" y="2201"/>
                  </a:lnTo>
                  <a:lnTo>
                    <a:pt x="1831" y="2184"/>
                  </a:lnTo>
                  <a:lnTo>
                    <a:pt x="1834" y="2169"/>
                  </a:lnTo>
                  <a:lnTo>
                    <a:pt x="1839" y="2153"/>
                  </a:lnTo>
                  <a:lnTo>
                    <a:pt x="1844" y="2138"/>
                  </a:lnTo>
                  <a:lnTo>
                    <a:pt x="1851" y="2123"/>
                  </a:lnTo>
                  <a:lnTo>
                    <a:pt x="1858" y="2109"/>
                  </a:lnTo>
                  <a:lnTo>
                    <a:pt x="1865" y="2096"/>
                  </a:lnTo>
                  <a:lnTo>
                    <a:pt x="1873" y="2082"/>
                  </a:lnTo>
                  <a:lnTo>
                    <a:pt x="1881" y="2070"/>
                  </a:lnTo>
                  <a:lnTo>
                    <a:pt x="1899" y="2046"/>
                  </a:lnTo>
                  <a:lnTo>
                    <a:pt x="1916" y="2026"/>
                  </a:lnTo>
                  <a:lnTo>
                    <a:pt x="1933" y="2009"/>
                  </a:lnTo>
                  <a:lnTo>
                    <a:pt x="1933" y="2009"/>
                  </a:lnTo>
                  <a:lnTo>
                    <a:pt x="1949" y="1997"/>
                  </a:lnTo>
                  <a:lnTo>
                    <a:pt x="1966" y="1985"/>
                  </a:lnTo>
                  <a:lnTo>
                    <a:pt x="1982" y="1972"/>
                  </a:lnTo>
                  <a:lnTo>
                    <a:pt x="1998" y="1959"/>
                  </a:lnTo>
                  <a:lnTo>
                    <a:pt x="2013" y="1945"/>
                  </a:lnTo>
                  <a:lnTo>
                    <a:pt x="2028" y="1932"/>
                  </a:lnTo>
                  <a:lnTo>
                    <a:pt x="2042" y="1918"/>
                  </a:lnTo>
                  <a:lnTo>
                    <a:pt x="2055" y="1902"/>
                  </a:lnTo>
                  <a:lnTo>
                    <a:pt x="2081" y="1872"/>
                  </a:lnTo>
                  <a:lnTo>
                    <a:pt x="2106" y="1840"/>
                  </a:lnTo>
                  <a:lnTo>
                    <a:pt x="2127" y="1807"/>
                  </a:lnTo>
                  <a:lnTo>
                    <a:pt x="2147" y="1772"/>
                  </a:lnTo>
                  <a:lnTo>
                    <a:pt x="2166" y="1736"/>
                  </a:lnTo>
                  <a:lnTo>
                    <a:pt x="2181" y="1700"/>
                  </a:lnTo>
                  <a:lnTo>
                    <a:pt x="2194" y="1662"/>
                  </a:lnTo>
                  <a:lnTo>
                    <a:pt x="2205" y="1623"/>
                  </a:lnTo>
                  <a:lnTo>
                    <a:pt x="2210" y="1603"/>
                  </a:lnTo>
                  <a:lnTo>
                    <a:pt x="2214" y="1584"/>
                  </a:lnTo>
                  <a:lnTo>
                    <a:pt x="2217" y="1564"/>
                  </a:lnTo>
                  <a:lnTo>
                    <a:pt x="2220" y="1543"/>
                  </a:lnTo>
                  <a:lnTo>
                    <a:pt x="2222" y="1524"/>
                  </a:lnTo>
                  <a:lnTo>
                    <a:pt x="2224" y="1503"/>
                  </a:lnTo>
                  <a:lnTo>
                    <a:pt x="2225" y="1483"/>
                  </a:lnTo>
                  <a:lnTo>
                    <a:pt x="2225" y="1462"/>
                  </a:lnTo>
                  <a:lnTo>
                    <a:pt x="2225" y="1462"/>
                  </a:lnTo>
                  <a:lnTo>
                    <a:pt x="2224" y="1428"/>
                  </a:lnTo>
                  <a:lnTo>
                    <a:pt x="2222" y="1395"/>
                  </a:lnTo>
                  <a:lnTo>
                    <a:pt x="2217" y="1362"/>
                  </a:lnTo>
                  <a:lnTo>
                    <a:pt x="2212" y="1330"/>
                  </a:lnTo>
                  <a:lnTo>
                    <a:pt x="2205" y="1298"/>
                  </a:lnTo>
                  <a:lnTo>
                    <a:pt x="2195" y="1267"/>
                  </a:lnTo>
                  <a:lnTo>
                    <a:pt x="2185" y="1236"/>
                  </a:lnTo>
                  <a:lnTo>
                    <a:pt x="2173" y="1206"/>
                  </a:lnTo>
                  <a:lnTo>
                    <a:pt x="2160" y="1177"/>
                  </a:lnTo>
                  <a:lnTo>
                    <a:pt x="2145" y="1149"/>
                  </a:lnTo>
                  <a:lnTo>
                    <a:pt x="2130" y="1121"/>
                  </a:lnTo>
                  <a:lnTo>
                    <a:pt x="2112" y="1094"/>
                  </a:lnTo>
                  <a:lnTo>
                    <a:pt x="2095" y="1068"/>
                  </a:lnTo>
                  <a:lnTo>
                    <a:pt x="2075" y="1044"/>
                  </a:lnTo>
                  <a:lnTo>
                    <a:pt x="2053" y="1020"/>
                  </a:lnTo>
                  <a:lnTo>
                    <a:pt x="2032" y="997"/>
                  </a:lnTo>
                  <a:lnTo>
                    <a:pt x="2009" y="976"/>
                  </a:lnTo>
                  <a:lnTo>
                    <a:pt x="1985" y="954"/>
                  </a:lnTo>
                  <a:lnTo>
                    <a:pt x="1961" y="935"/>
                  </a:lnTo>
                  <a:lnTo>
                    <a:pt x="1934" y="917"/>
                  </a:lnTo>
                  <a:lnTo>
                    <a:pt x="1907" y="900"/>
                  </a:lnTo>
                  <a:lnTo>
                    <a:pt x="1880" y="883"/>
                  </a:lnTo>
                  <a:lnTo>
                    <a:pt x="1852" y="869"/>
                  </a:lnTo>
                  <a:lnTo>
                    <a:pt x="1823" y="855"/>
                  </a:lnTo>
                  <a:lnTo>
                    <a:pt x="1793" y="844"/>
                  </a:lnTo>
                  <a:lnTo>
                    <a:pt x="1762" y="834"/>
                  </a:lnTo>
                  <a:lnTo>
                    <a:pt x="1731" y="825"/>
                  </a:lnTo>
                  <a:lnTo>
                    <a:pt x="1699" y="817"/>
                  </a:lnTo>
                  <a:lnTo>
                    <a:pt x="1666" y="811"/>
                  </a:lnTo>
                  <a:lnTo>
                    <a:pt x="1633" y="807"/>
                  </a:lnTo>
                  <a:lnTo>
                    <a:pt x="1600" y="805"/>
                  </a:lnTo>
                  <a:lnTo>
                    <a:pt x="1567" y="804"/>
                  </a:lnTo>
                  <a:lnTo>
                    <a:pt x="1567" y="804"/>
                  </a:lnTo>
                  <a:close/>
                  <a:moveTo>
                    <a:pt x="1702" y="2649"/>
                  </a:moveTo>
                  <a:lnTo>
                    <a:pt x="1702" y="2662"/>
                  </a:lnTo>
                  <a:lnTo>
                    <a:pt x="1638" y="2662"/>
                  </a:lnTo>
                  <a:lnTo>
                    <a:pt x="1638" y="2698"/>
                  </a:lnTo>
                  <a:lnTo>
                    <a:pt x="1494" y="2698"/>
                  </a:lnTo>
                  <a:lnTo>
                    <a:pt x="1494" y="2662"/>
                  </a:lnTo>
                  <a:lnTo>
                    <a:pt x="1430" y="2662"/>
                  </a:lnTo>
                  <a:lnTo>
                    <a:pt x="1430" y="2649"/>
                  </a:lnTo>
                  <a:lnTo>
                    <a:pt x="1494" y="2649"/>
                  </a:lnTo>
                  <a:lnTo>
                    <a:pt x="1494" y="2626"/>
                  </a:lnTo>
                  <a:lnTo>
                    <a:pt x="1638" y="2626"/>
                  </a:lnTo>
                  <a:lnTo>
                    <a:pt x="1638" y="2649"/>
                  </a:lnTo>
                  <a:lnTo>
                    <a:pt x="1702" y="2649"/>
                  </a:lnTo>
                  <a:close/>
                  <a:moveTo>
                    <a:pt x="1695" y="2492"/>
                  </a:moveTo>
                  <a:lnTo>
                    <a:pt x="1660" y="2492"/>
                  </a:lnTo>
                  <a:lnTo>
                    <a:pt x="1659" y="2527"/>
                  </a:lnTo>
                  <a:lnTo>
                    <a:pt x="1659" y="2527"/>
                  </a:lnTo>
                  <a:lnTo>
                    <a:pt x="1658" y="2535"/>
                  </a:lnTo>
                  <a:lnTo>
                    <a:pt x="1657" y="2544"/>
                  </a:lnTo>
                  <a:lnTo>
                    <a:pt x="1655" y="2551"/>
                  </a:lnTo>
                  <a:lnTo>
                    <a:pt x="1653" y="2554"/>
                  </a:lnTo>
                  <a:lnTo>
                    <a:pt x="1481" y="2555"/>
                  </a:lnTo>
                  <a:lnTo>
                    <a:pt x="1481" y="2555"/>
                  </a:lnTo>
                  <a:lnTo>
                    <a:pt x="1478" y="2551"/>
                  </a:lnTo>
                  <a:lnTo>
                    <a:pt x="1476" y="2544"/>
                  </a:lnTo>
                  <a:lnTo>
                    <a:pt x="1474" y="2536"/>
                  </a:lnTo>
                  <a:lnTo>
                    <a:pt x="1474" y="2527"/>
                  </a:lnTo>
                  <a:lnTo>
                    <a:pt x="1474" y="2492"/>
                  </a:lnTo>
                  <a:lnTo>
                    <a:pt x="1438" y="2492"/>
                  </a:lnTo>
                  <a:lnTo>
                    <a:pt x="1438" y="2492"/>
                  </a:lnTo>
                  <a:lnTo>
                    <a:pt x="1429" y="2491"/>
                  </a:lnTo>
                  <a:lnTo>
                    <a:pt x="1419" y="2487"/>
                  </a:lnTo>
                  <a:lnTo>
                    <a:pt x="1412" y="2482"/>
                  </a:lnTo>
                  <a:lnTo>
                    <a:pt x="1405" y="2477"/>
                  </a:lnTo>
                  <a:lnTo>
                    <a:pt x="1400" y="2470"/>
                  </a:lnTo>
                  <a:lnTo>
                    <a:pt x="1395" y="2462"/>
                  </a:lnTo>
                  <a:lnTo>
                    <a:pt x="1390" y="2453"/>
                  </a:lnTo>
                  <a:lnTo>
                    <a:pt x="1386" y="2445"/>
                  </a:lnTo>
                  <a:lnTo>
                    <a:pt x="1381" y="2428"/>
                  </a:lnTo>
                  <a:lnTo>
                    <a:pt x="1378" y="2413"/>
                  </a:lnTo>
                  <a:lnTo>
                    <a:pt x="1376" y="2399"/>
                  </a:lnTo>
                  <a:lnTo>
                    <a:pt x="1376" y="2399"/>
                  </a:lnTo>
                  <a:lnTo>
                    <a:pt x="1376" y="2399"/>
                  </a:lnTo>
                  <a:lnTo>
                    <a:pt x="1376" y="2322"/>
                  </a:lnTo>
                  <a:lnTo>
                    <a:pt x="1757" y="2322"/>
                  </a:lnTo>
                  <a:lnTo>
                    <a:pt x="1757" y="2397"/>
                  </a:lnTo>
                  <a:lnTo>
                    <a:pt x="1757" y="2397"/>
                  </a:lnTo>
                  <a:lnTo>
                    <a:pt x="1755" y="2411"/>
                  </a:lnTo>
                  <a:lnTo>
                    <a:pt x="1752" y="2427"/>
                  </a:lnTo>
                  <a:lnTo>
                    <a:pt x="1747" y="2444"/>
                  </a:lnTo>
                  <a:lnTo>
                    <a:pt x="1743" y="2452"/>
                  </a:lnTo>
                  <a:lnTo>
                    <a:pt x="1738" y="2462"/>
                  </a:lnTo>
                  <a:lnTo>
                    <a:pt x="1733" y="2469"/>
                  </a:lnTo>
                  <a:lnTo>
                    <a:pt x="1728" y="2476"/>
                  </a:lnTo>
                  <a:lnTo>
                    <a:pt x="1721" y="2482"/>
                  </a:lnTo>
                  <a:lnTo>
                    <a:pt x="1714" y="2487"/>
                  </a:lnTo>
                  <a:lnTo>
                    <a:pt x="1704" y="2491"/>
                  </a:lnTo>
                  <a:lnTo>
                    <a:pt x="1695" y="2492"/>
                  </a:lnTo>
                  <a:lnTo>
                    <a:pt x="1695" y="2492"/>
                  </a:lnTo>
                  <a:close/>
                  <a:moveTo>
                    <a:pt x="1287" y="1497"/>
                  </a:moveTo>
                  <a:lnTo>
                    <a:pt x="1287" y="1497"/>
                  </a:lnTo>
                  <a:lnTo>
                    <a:pt x="1294" y="1506"/>
                  </a:lnTo>
                  <a:lnTo>
                    <a:pt x="1303" y="1513"/>
                  </a:lnTo>
                  <a:lnTo>
                    <a:pt x="1311" y="1516"/>
                  </a:lnTo>
                  <a:lnTo>
                    <a:pt x="1322" y="1517"/>
                  </a:lnTo>
                  <a:lnTo>
                    <a:pt x="1331" y="1516"/>
                  </a:lnTo>
                  <a:lnTo>
                    <a:pt x="1340" y="1513"/>
                  </a:lnTo>
                  <a:lnTo>
                    <a:pt x="1348" y="1506"/>
                  </a:lnTo>
                  <a:lnTo>
                    <a:pt x="1357" y="1497"/>
                  </a:lnTo>
                  <a:lnTo>
                    <a:pt x="1357" y="1497"/>
                  </a:lnTo>
                  <a:lnTo>
                    <a:pt x="1364" y="1506"/>
                  </a:lnTo>
                  <a:lnTo>
                    <a:pt x="1373" y="1513"/>
                  </a:lnTo>
                  <a:lnTo>
                    <a:pt x="1382" y="1516"/>
                  </a:lnTo>
                  <a:lnTo>
                    <a:pt x="1392" y="1517"/>
                  </a:lnTo>
                  <a:lnTo>
                    <a:pt x="1401" y="1516"/>
                  </a:lnTo>
                  <a:lnTo>
                    <a:pt x="1410" y="1513"/>
                  </a:lnTo>
                  <a:lnTo>
                    <a:pt x="1418" y="1506"/>
                  </a:lnTo>
                  <a:lnTo>
                    <a:pt x="1427" y="1497"/>
                  </a:lnTo>
                  <a:lnTo>
                    <a:pt x="1427" y="1497"/>
                  </a:lnTo>
                  <a:lnTo>
                    <a:pt x="1435" y="1506"/>
                  </a:lnTo>
                  <a:lnTo>
                    <a:pt x="1443" y="1513"/>
                  </a:lnTo>
                  <a:lnTo>
                    <a:pt x="1447" y="1515"/>
                  </a:lnTo>
                  <a:lnTo>
                    <a:pt x="1452" y="1516"/>
                  </a:lnTo>
                  <a:lnTo>
                    <a:pt x="1462" y="1517"/>
                  </a:lnTo>
                  <a:lnTo>
                    <a:pt x="1471" y="1516"/>
                  </a:lnTo>
                  <a:lnTo>
                    <a:pt x="1480" y="1513"/>
                  </a:lnTo>
                  <a:lnTo>
                    <a:pt x="1489" y="1506"/>
                  </a:lnTo>
                  <a:lnTo>
                    <a:pt x="1497" y="1498"/>
                  </a:lnTo>
                  <a:lnTo>
                    <a:pt x="1497" y="1498"/>
                  </a:lnTo>
                  <a:lnTo>
                    <a:pt x="1505" y="1506"/>
                  </a:lnTo>
                  <a:lnTo>
                    <a:pt x="1513" y="1513"/>
                  </a:lnTo>
                  <a:lnTo>
                    <a:pt x="1522" y="1516"/>
                  </a:lnTo>
                  <a:lnTo>
                    <a:pt x="1532" y="1517"/>
                  </a:lnTo>
                  <a:lnTo>
                    <a:pt x="1541" y="1516"/>
                  </a:lnTo>
                  <a:lnTo>
                    <a:pt x="1550" y="1513"/>
                  </a:lnTo>
                  <a:lnTo>
                    <a:pt x="1559" y="1506"/>
                  </a:lnTo>
                  <a:lnTo>
                    <a:pt x="1568" y="1498"/>
                  </a:lnTo>
                  <a:lnTo>
                    <a:pt x="1568" y="1498"/>
                  </a:lnTo>
                  <a:lnTo>
                    <a:pt x="1575" y="1506"/>
                  </a:lnTo>
                  <a:lnTo>
                    <a:pt x="1583" y="1513"/>
                  </a:lnTo>
                  <a:lnTo>
                    <a:pt x="1592" y="1516"/>
                  </a:lnTo>
                  <a:lnTo>
                    <a:pt x="1601" y="1517"/>
                  </a:lnTo>
                  <a:lnTo>
                    <a:pt x="1611" y="1516"/>
                  </a:lnTo>
                  <a:lnTo>
                    <a:pt x="1620" y="1513"/>
                  </a:lnTo>
                  <a:lnTo>
                    <a:pt x="1629" y="1506"/>
                  </a:lnTo>
                  <a:lnTo>
                    <a:pt x="1638" y="1497"/>
                  </a:lnTo>
                  <a:lnTo>
                    <a:pt x="1638" y="1497"/>
                  </a:lnTo>
                  <a:lnTo>
                    <a:pt x="1645" y="1506"/>
                  </a:lnTo>
                  <a:lnTo>
                    <a:pt x="1653" y="1513"/>
                  </a:lnTo>
                  <a:lnTo>
                    <a:pt x="1662" y="1516"/>
                  </a:lnTo>
                  <a:lnTo>
                    <a:pt x="1671" y="1517"/>
                  </a:lnTo>
                  <a:lnTo>
                    <a:pt x="1681" y="1516"/>
                  </a:lnTo>
                  <a:lnTo>
                    <a:pt x="1690" y="1513"/>
                  </a:lnTo>
                  <a:lnTo>
                    <a:pt x="1699" y="1506"/>
                  </a:lnTo>
                  <a:lnTo>
                    <a:pt x="1708" y="1497"/>
                  </a:lnTo>
                  <a:lnTo>
                    <a:pt x="1708" y="1497"/>
                  </a:lnTo>
                  <a:lnTo>
                    <a:pt x="1715" y="1506"/>
                  </a:lnTo>
                  <a:lnTo>
                    <a:pt x="1723" y="1513"/>
                  </a:lnTo>
                  <a:lnTo>
                    <a:pt x="1732" y="1516"/>
                  </a:lnTo>
                  <a:lnTo>
                    <a:pt x="1741" y="1517"/>
                  </a:lnTo>
                  <a:lnTo>
                    <a:pt x="1751" y="1516"/>
                  </a:lnTo>
                  <a:lnTo>
                    <a:pt x="1760" y="1513"/>
                  </a:lnTo>
                  <a:lnTo>
                    <a:pt x="1769" y="1506"/>
                  </a:lnTo>
                  <a:lnTo>
                    <a:pt x="1778" y="1497"/>
                  </a:lnTo>
                  <a:lnTo>
                    <a:pt x="1778" y="1497"/>
                  </a:lnTo>
                  <a:lnTo>
                    <a:pt x="1785" y="1506"/>
                  </a:lnTo>
                  <a:lnTo>
                    <a:pt x="1794" y="1513"/>
                  </a:lnTo>
                  <a:lnTo>
                    <a:pt x="1798" y="1515"/>
                  </a:lnTo>
                  <a:lnTo>
                    <a:pt x="1802" y="1516"/>
                  </a:lnTo>
                  <a:lnTo>
                    <a:pt x="1811" y="1517"/>
                  </a:lnTo>
                  <a:lnTo>
                    <a:pt x="1822" y="1516"/>
                  </a:lnTo>
                  <a:lnTo>
                    <a:pt x="1831" y="1513"/>
                  </a:lnTo>
                  <a:lnTo>
                    <a:pt x="1839" y="1506"/>
                  </a:lnTo>
                  <a:lnTo>
                    <a:pt x="1847" y="1498"/>
                  </a:lnTo>
                  <a:lnTo>
                    <a:pt x="1847" y="1498"/>
                  </a:lnTo>
                  <a:lnTo>
                    <a:pt x="1853" y="1503"/>
                  </a:lnTo>
                  <a:lnTo>
                    <a:pt x="1858" y="1508"/>
                  </a:lnTo>
                  <a:lnTo>
                    <a:pt x="1858" y="1508"/>
                  </a:lnTo>
                  <a:lnTo>
                    <a:pt x="1836" y="1521"/>
                  </a:lnTo>
                  <a:lnTo>
                    <a:pt x="1817" y="1533"/>
                  </a:lnTo>
                  <a:lnTo>
                    <a:pt x="1797" y="1546"/>
                  </a:lnTo>
                  <a:lnTo>
                    <a:pt x="1780" y="1560"/>
                  </a:lnTo>
                  <a:lnTo>
                    <a:pt x="1763" y="1574"/>
                  </a:lnTo>
                  <a:lnTo>
                    <a:pt x="1748" y="1589"/>
                  </a:lnTo>
                  <a:lnTo>
                    <a:pt x="1733" y="1604"/>
                  </a:lnTo>
                  <a:lnTo>
                    <a:pt x="1719" y="1618"/>
                  </a:lnTo>
                  <a:lnTo>
                    <a:pt x="1706" y="1634"/>
                  </a:lnTo>
                  <a:lnTo>
                    <a:pt x="1695" y="1649"/>
                  </a:lnTo>
                  <a:lnTo>
                    <a:pt x="1685" y="1665"/>
                  </a:lnTo>
                  <a:lnTo>
                    <a:pt x="1675" y="1681"/>
                  </a:lnTo>
                  <a:lnTo>
                    <a:pt x="1665" y="1697"/>
                  </a:lnTo>
                  <a:lnTo>
                    <a:pt x="1657" y="1712"/>
                  </a:lnTo>
                  <a:lnTo>
                    <a:pt x="1643" y="1743"/>
                  </a:lnTo>
                  <a:lnTo>
                    <a:pt x="1631" y="1774"/>
                  </a:lnTo>
                  <a:lnTo>
                    <a:pt x="1622" y="1803"/>
                  </a:lnTo>
                  <a:lnTo>
                    <a:pt x="1615" y="1829"/>
                  </a:lnTo>
                  <a:lnTo>
                    <a:pt x="1610" y="1855"/>
                  </a:lnTo>
                  <a:lnTo>
                    <a:pt x="1607" y="1878"/>
                  </a:lnTo>
                  <a:lnTo>
                    <a:pt x="1604" y="1897"/>
                  </a:lnTo>
                  <a:lnTo>
                    <a:pt x="1603" y="1915"/>
                  </a:lnTo>
                  <a:lnTo>
                    <a:pt x="1603" y="1927"/>
                  </a:lnTo>
                  <a:lnTo>
                    <a:pt x="1603" y="1927"/>
                  </a:lnTo>
                  <a:lnTo>
                    <a:pt x="1586" y="1925"/>
                  </a:lnTo>
                  <a:lnTo>
                    <a:pt x="1570" y="1923"/>
                  </a:lnTo>
                  <a:lnTo>
                    <a:pt x="1550" y="1924"/>
                  </a:lnTo>
                  <a:lnTo>
                    <a:pt x="1541" y="1926"/>
                  </a:lnTo>
                  <a:lnTo>
                    <a:pt x="1530" y="1928"/>
                  </a:lnTo>
                  <a:lnTo>
                    <a:pt x="1530" y="1928"/>
                  </a:lnTo>
                  <a:lnTo>
                    <a:pt x="1528" y="1898"/>
                  </a:lnTo>
                  <a:lnTo>
                    <a:pt x="1526" y="1879"/>
                  </a:lnTo>
                  <a:lnTo>
                    <a:pt x="1523" y="1856"/>
                  </a:lnTo>
                  <a:lnTo>
                    <a:pt x="1518" y="1830"/>
                  </a:lnTo>
                  <a:lnTo>
                    <a:pt x="1511" y="1804"/>
                  </a:lnTo>
                  <a:lnTo>
                    <a:pt x="1502" y="1775"/>
                  </a:lnTo>
                  <a:lnTo>
                    <a:pt x="1490" y="1744"/>
                  </a:lnTo>
                  <a:lnTo>
                    <a:pt x="1476" y="1713"/>
                  </a:lnTo>
                  <a:lnTo>
                    <a:pt x="1468" y="1698"/>
                  </a:lnTo>
                  <a:lnTo>
                    <a:pt x="1458" y="1681"/>
                  </a:lnTo>
                  <a:lnTo>
                    <a:pt x="1449" y="1666"/>
                  </a:lnTo>
                  <a:lnTo>
                    <a:pt x="1438" y="1650"/>
                  </a:lnTo>
                  <a:lnTo>
                    <a:pt x="1427" y="1635"/>
                  </a:lnTo>
                  <a:lnTo>
                    <a:pt x="1414" y="1620"/>
                  </a:lnTo>
                  <a:lnTo>
                    <a:pt x="1401" y="1604"/>
                  </a:lnTo>
                  <a:lnTo>
                    <a:pt x="1386" y="1590"/>
                  </a:lnTo>
                  <a:lnTo>
                    <a:pt x="1370" y="1574"/>
                  </a:lnTo>
                  <a:lnTo>
                    <a:pt x="1353" y="1561"/>
                  </a:lnTo>
                  <a:lnTo>
                    <a:pt x="1336" y="1546"/>
                  </a:lnTo>
                  <a:lnTo>
                    <a:pt x="1317" y="1533"/>
                  </a:lnTo>
                  <a:lnTo>
                    <a:pt x="1297" y="1521"/>
                  </a:lnTo>
                  <a:lnTo>
                    <a:pt x="1275" y="1508"/>
                  </a:lnTo>
                  <a:lnTo>
                    <a:pt x="1275" y="1508"/>
                  </a:lnTo>
                  <a:lnTo>
                    <a:pt x="1281" y="1503"/>
                  </a:lnTo>
                  <a:lnTo>
                    <a:pt x="1287" y="1497"/>
                  </a:lnTo>
                  <a:lnTo>
                    <a:pt x="1287" y="1497"/>
                  </a:lnTo>
                  <a:close/>
                  <a:moveTo>
                    <a:pt x="1284" y="1396"/>
                  </a:moveTo>
                  <a:lnTo>
                    <a:pt x="1284" y="1396"/>
                  </a:lnTo>
                  <a:lnTo>
                    <a:pt x="1284" y="1365"/>
                  </a:lnTo>
                  <a:lnTo>
                    <a:pt x="1286" y="1347"/>
                  </a:lnTo>
                  <a:lnTo>
                    <a:pt x="1287" y="1334"/>
                  </a:lnTo>
                  <a:lnTo>
                    <a:pt x="1287" y="1334"/>
                  </a:lnTo>
                  <a:lnTo>
                    <a:pt x="1289" y="1345"/>
                  </a:lnTo>
                  <a:lnTo>
                    <a:pt x="1291" y="1360"/>
                  </a:lnTo>
                  <a:lnTo>
                    <a:pt x="1292" y="1378"/>
                  </a:lnTo>
                  <a:lnTo>
                    <a:pt x="1292" y="1396"/>
                  </a:lnTo>
                  <a:lnTo>
                    <a:pt x="1292" y="1396"/>
                  </a:lnTo>
                  <a:lnTo>
                    <a:pt x="1291" y="1417"/>
                  </a:lnTo>
                  <a:lnTo>
                    <a:pt x="1288" y="1435"/>
                  </a:lnTo>
                  <a:lnTo>
                    <a:pt x="1288" y="1435"/>
                  </a:lnTo>
                  <a:lnTo>
                    <a:pt x="1286" y="1417"/>
                  </a:lnTo>
                  <a:lnTo>
                    <a:pt x="1284" y="1396"/>
                  </a:lnTo>
                  <a:lnTo>
                    <a:pt x="1284" y="1396"/>
                  </a:lnTo>
                  <a:close/>
                  <a:moveTo>
                    <a:pt x="1354" y="1396"/>
                  </a:moveTo>
                  <a:lnTo>
                    <a:pt x="1354" y="1396"/>
                  </a:lnTo>
                  <a:lnTo>
                    <a:pt x="1354" y="1365"/>
                  </a:lnTo>
                  <a:lnTo>
                    <a:pt x="1355" y="1347"/>
                  </a:lnTo>
                  <a:lnTo>
                    <a:pt x="1357" y="1334"/>
                  </a:lnTo>
                  <a:lnTo>
                    <a:pt x="1357" y="1334"/>
                  </a:lnTo>
                  <a:lnTo>
                    <a:pt x="1359" y="1345"/>
                  </a:lnTo>
                  <a:lnTo>
                    <a:pt x="1361" y="1360"/>
                  </a:lnTo>
                  <a:lnTo>
                    <a:pt x="1362" y="1378"/>
                  </a:lnTo>
                  <a:lnTo>
                    <a:pt x="1362" y="1396"/>
                  </a:lnTo>
                  <a:lnTo>
                    <a:pt x="1362" y="1396"/>
                  </a:lnTo>
                  <a:lnTo>
                    <a:pt x="1361" y="1417"/>
                  </a:lnTo>
                  <a:lnTo>
                    <a:pt x="1358" y="1436"/>
                  </a:lnTo>
                  <a:lnTo>
                    <a:pt x="1358" y="1436"/>
                  </a:lnTo>
                  <a:lnTo>
                    <a:pt x="1355" y="1418"/>
                  </a:lnTo>
                  <a:lnTo>
                    <a:pt x="1354" y="1396"/>
                  </a:lnTo>
                  <a:lnTo>
                    <a:pt x="1354" y="1396"/>
                  </a:lnTo>
                  <a:close/>
                  <a:moveTo>
                    <a:pt x="1424" y="1396"/>
                  </a:moveTo>
                  <a:lnTo>
                    <a:pt x="1424" y="1396"/>
                  </a:lnTo>
                  <a:lnTo>
                    <a:pt x="1424" y="1365"/>
                  </a:lnTo>
                  <a:lnTo>
                    <a:pt x="1425" y="1348"/>
                  </a:lnTo>
                  <a:lnTo>
                    <a:pt x="1428" y="1334"/>
                  </a:lnTo>
                  <a:lnTo>
                    <a:pt x="1428" y="1334"/>
                  </a:lnTo>
                  <a:lnTo>
                    <a:pt x="1430" y="1345"/>
                  </a:lnTo>
                  <a:lnTo>
                    <a:pt x="1431" y="1360"/>
                  </a:lnTo>
                  <a:lnTo>
                    <a:pt x="1432" y="1378"/>
                  </a:lnTo>
                  <a:lnTo>
                    <a:pt x="1432" y="1396"/>
                  </a:lnTo>
                  <a:lnTo>
                    <a:pt x="1432" y="1396"/>
                  </a:lnTo>
                  <a:lnTo>
                    <a:pt x="1431" y="1417"/>
                  </a:lnTo>
                  <a:lnTo>
                    <a:pt x="1428" y="1435"/>
                  </a:lnTo>
                  <a:lnTo>
                    <a:pt x="1428" y="1435"/>
                  </a:lnTo>
                  <a:lnTo>
                    <a:pt x="1425" y="1417"/>
                  </a:lnTo>
                  <a:lnTo>
                    <a:pt x="1424" y="1396"/>
                  </a:lnTo>
                  <a:lnTo>
                    <a:pt x="1424" y="1396"/>
                  </a:lnTo>
                  <a:close/>
                  <a:moveTo>
                    <a:pt x="1494" y="1396"/>
                  </a:moveTo>
                  <a:lnTo>
                    <a:pt x="1494" y="1396"/>
                  </a:lnTo>
                  <a:lnTo>
                    <a:pt x="1495" y="1365"/>
                  </a:lnTo>
                  <a:lnTo>
                    <a:pt x="1495" y="1348"/>
                  </a:lnTo>
                  <a:lnTo>
                    <a:pt x="1498" y="1334"/>
                  </a:lnTo>
                  <a:lnTo>
                    <a:pt x="1498" y="1334"/>
                  </a:lnTo>
                  <a:lnTo>
                    <a:pt x="1500" y="1345"/>
                  </a:lnTo>
                  <a:lnTo>
                    <a:pt x="1501" y="1360"/>
                  </a:lnTo>
                  <a:lnTo>
                    <a:pt x="1502" y="1378"/>
                  </a:lnTo>
                  <a:lnTo>
                    <a:pt x="1502" y="1396"/>
                  </a:lnTo>
                  <a:lnTo>
                    <a:pt x="1502" y="1396"/>
                  </a:lnTo>
                  <a:lnTo>
                    <a:pt x="1501" y="1417"/>
                  </a:lnTo>
                  <a:lnTo>
                    <a:pt x="1499" y="1436"/>
                  </a:lnTo>
                  <a:lnTo>
                    <a:pt x="1499" y="1436"/>
                  </a:lnTo>
                  <a:lnTo>
                    <a:pt x="1495" y="1418"/>
                  </a:lnTo>
                  <a:lnTo>
                    <a:pt x="1494" y="1396"/>
                  </a:lnTo>
                  <a:lnTo>
                    <a:pt x="1494" y="1396"/>
                  </a:lnTo>
                  <a:close/>
                  <a:moveTo>
                    <a:pt x="1564" y="1396"/>
                  </a:moveTo>
                  <a:lnTo>
                    <a:pt x="1564" y="1396"/>
                  </a:lnTo>
                  <a:lnTo>
                    <a:pt x="1565" y="1367"/>
                  </a:lnTo>
                  <a:lnTo>
                    <a:pt x="1565" y="1348"/>
                  </a:lnTo>
                  <a:lnTo>
                    <a:pt x="1568" y="1334"/>
                  </a:lnTo>
                  <a:lnTo>
                    <a:pt x="1568" y="1334"/>
                  </a:lnTo>
                  <a:lnTo>
                    <a:pt x="1570" y="1346"/>
                  </a:lnTo>
                  <a:lnTo>
                    <a:pt x="1571" y="1360"/>
                  </a:lnTo>
                  <a:lnTo>
                    <a:pt x="1572" y="1378"/>
                  </a:lnTo>
                  <a:lnTo>
                    <a:pt x="1572" y="1396"/>
                  </a:lnTo>
                  <a:lnTo>
                    <a:pt x="1572" y="1396"/>
                  </a:lnTo>
                  <a:lnTo>
                    <a:pt x="1571" y="1418"/>
                  </a:lnTo>
                  <a:lnTo>
                    <a:pt x="1569" y="1436"/>
                  </a:lnTo>
                  <a:lnTo>
                    <a:pt x="1569" y="1436"/>
                  </a:lnTo>
                  <a:lnTo>
                    <a:pt x="1565" y="1418"/>
                  </a:lnTo>
                  <a:lnTo>
                    <a:pt x="1564" y="1396"/>
                  </a:lnTo>
                  <a:lnTo>
                    <a:pt x="1564" y="1396"/>
                  </a:lnTo>
                  <a:close/>
                  <a:moveTo>
                    <a:pt x="1635" y="1396"/>
                  </a:moveTo>
                  <a:lnTo>
                    <a:pt x="1635" y="1396"/>
                  </a:lnTo>
                  <a:lnTo>
                    <a:pt x="1635" y="1365"/>
                  </a:lnTo>
                  <a:lnTo>
                    <a:pt x="1636" y="1348"/>
                  </a:lnTo>
                  <a:lnTo>
                    <a:pt x="1638" y="1334"/>
                  </a:lnTo>
                  <a:lnTo>
                    <a:pt x="1638" y="1334"/>
                  </a:lnTo>
                  <a:lnTo>
                    <a:pt x="1640" y="1345"/>
                  </a:lnTo>
                  <a:lnTo>
                    <a:pt x="1642" y="1360"/>
                  </a:lnTo>
                  <a:lnTo>
                    <a:pt x="1643" y="1378"/>
                  </a:lnTo>
                  <a:lnTo>
                    <a:pt x="1643" y="1396"/>
                  </a:lnTo>
                  <a:lnTo>
                    <a:pt x="1643" y="1396"/>
                  </a:lnTo>
                  <a:lnTo>
                    <a:pt x="1642" y="1418"/>
                  </a:lnTo>
                  <a:lnTo>
                    <a:pt x="1639" y="1436"/>
                  </a:lnTo>
                  <a:lnTo>
                    <a:pt x="1639" y="1436"/>
                  </a:lnTo>
                  <a:lnTo>
                    <a:pt x="1635" y="1418"/>
                  </a:lnTo>
                  <a:lnTo>
                    <a:pt x="1635" y="1396"/>
                  </a:lnTo>
                  <a:lnTo>
                    <a:pt x="1635" y="1396"/>
                  </a:lnTo>
                  <a:close/>
                  <a:moveTo>
                    <a:pt x="1705" y="1396"/>
                  </a:moveTo>
                  <a:lnTo>
                    <a:pt x="1705" y="1396"/>
                  </a:lnTo>
                  <a:lnTo>
                    <a:pt x="1705" y="1365"/>
                  </a:lnTo>
                  <a:lnTo>
                    <a:pt x="1706" y="1347"/>
                  </a:lnTo>
                  <a:lnTo>
                    <a:pt x="1708" y="1334"/>
                  </a:lnTo>
                  <a:lnTo>
                    <a:pt x="1708" y="1334"/>
                  </a:lnTo>
                  <a:lnTo>
                    <a:pt x="1710" y="1345"/>
                  </a:lnTo>
                  <a:lnTo>
                    <a:pt x="1712" y="1360"/>
                  </a:lnTo>
                  <a:lnTo>
                    <a:pt x="1713" y="1378"/>
                  </a:lnTo>
                  <a:lnTo>
                    <a:pt x="1713" y="1396"/>
                  </a:lnTo>
                  <a:lnTo>
                    <a:pt x="1713" y="1396"/>
                  </a:lnTo>
                  <a:lnTo>
                    <a:pt x="1712" y="1417"/>
                  </a:lnTo>
                  <a:lnTo>
                    <a:pt x="1709" y="1436"/>
                  </a:lnTo>
                  <a:lnTo>
                    <a:pt x="1709" y="1436"/>
                  </a:lnTo>
                  <a:lnTo>
                    <a:pt x="1705" y="1418"/>
                  </a:lnTo>
                  <a:lnTo>
                    <a:pt x="1705" y="1396"/>
                  </a:lnTo>
                  <a:lnTo>
                    <a:pt x="1705" y="1396"/>
                  </a:lnTo>
                  <a:close/>
                  <a:moveTo>
                    <a:pt x="1775" y="1396"/>
                  </a:moveTo>
                  <a:lnTo>
                    <a:pt x="1775" y="1396"/>
                  </a:lnTo>
                  <a:lnTo>
                    <a:pt x="1775" y="1367"/>
                  </a:lnTo>
                  <a:lnTo>
                    <a:pt x="1776" y="1348"/>
                  </a:lnTo>
                  <a:lnTo>
                    <a:pt x="1778" y="1334"/>
                  </a:lnTo>
                  <a:lnTo>
                    <a:pt x="1778" y="1334"/>
                  </a:lnTo>
                  <a:lnTo>
                    <a:pt x="1780" y="1346"/>
                  </a:lnTo>
                  <a:lnTo>
                    <a:pt x="1782" y="1360"/>
                  </a:lnTo>
                  <a:lnTo>
                    <a:pt x="1783" y="1379"/>
                  </a:lnTo>
                  <a:lnTo>
                    <a:pt x="1783" y="1396"/>
                  </a:lnTo>
                  <a:lnTo>
                    <a:pt x="1783" y="1396"/>
                  </a:lnTo>
                  <a:lnTo>
                    <a:pt x="1782" y="1417"/>
                  </a:lnTo>
                  <a:lnTo>
                    <a:pt x="1779" y="1435"/>
                  </a:lnTo>
                  <a:lnTo>
                    <a:pt x="1779" y="1435"/>
                  </a:lnTo>
                  <a:lnTo>
                    <a:pt x="1776" y="1417"/>
                  </a:lnTo>
                  <a:lnTo>
                    <a:pt x="1775" y="1396"/>
                  </a:lnTo>
                  <a:lnTo>
                    <a:pt x="1775" y="1396"/>
                  </a:lnTo>
                  <a:close/>
                  <a:moveTo>
                    <a:pt x="1845" y="1396"/>
                  </a:moveTo>
                  <a:lnTo>
                    <a:pt x="1845" y="1396"/>
                  </a:lnTo>
                  <a:lnTo>
                    <a:pt x="1845" y="1365"/>
                  </a:lnTo>
                  <a:lnTo>
                    <a:pt x="1846" y="1348"/>
                  </a:lnTo>
                  <a:lnTo>
                    <a:pt x="1847" y="1334"/>
                  </a:lnTo>
                  <a:lnTo>
                    <a:pt x="1847" y="1334"/>
                  </a:lnTo>
                  <a:lnTo>
                    <a:pt x="1850" y="1345"/>
                  </a:lnTo>
                  <a:lnTo>
                    <a:pt x="1852" y="1360"/>
                  </a:lnTo>
                  <a:lnTo>
                    <a:pt x="1853" y="1378"/>
                  </a:lnTo>
                  <a:lnTo>
                    <a:pt x="1853" y="1396"/>
                  </a:lnTo>
                  <a:lnTo>
                    <a:pt x="1853" y="1396"/>
                  </a:lnTo>
                  <a:lnTo>
                    <a:pt x="1852" y="1417"/>
                  </a:lnTo>
                  <a:lnTo>
                    <a:pt x="1849" y="1435"/>
                  </a:lnTo>
                  <a:lnTo>
                    <a:pt x="1849" y="1435"/>
                  </a:lnTo>
                  <a:lnTo>
                    <a:pt x="1846" y="1417"/>
                  </a:lnTo>
                  <a:lnTo>
                    <a:pt x="1845" y="1396"/>
                  </a:lnTo>
                  <a:lnTo>
                    <a:pt x="1845" y="1396"/>
                  </a:lnTo>
                  <a:close/>
                  <a:moveTo>
                    <a:pt x="1636" y="1965"/>
                  </a:moveTo>
                  <a:lnTo>
                    <a:pt x="1636" y="2298"/>
                  </a:lnTo>
                  <a:lnTo>
                    <a:pt x="1497" y="2298"/>
                  </a:lnTo>
                  <a:lnTo>
                    <a:pt x="1497" y="1966"/>
                  </a:lnTo>
                  <a:lnTo>
                    <a:pt x="1497" y="1966"/>
                  </a:lnTo>
                  <a:lnTo>
                    <a:pt x="1509" y="1960"/>
                  </a:lnTo>
                  <a:lnTo>
                    <a:pt x="1521" y="1955"/>
                  </a:lnTo>
                  <a:lnTo>
                    <a:pt x="1534" y="1952"/>
                  </a:lnTo>
                  <a:lnTo>
                    <a:pt x="1545" y="1949"/>
                  </a:lnTo>
                  <a:lnTo>
                    <a:pt x="1556" y="1948"/>
                  </a:lnTo>
                  <a:lnTo>
                    <a:pt x="1567" y="1948"/>
                  </a:lnTo>
                  <a:lnTo>
                    <a:pt x="1577" y="1948"/>
                  </a:lnTo>
                  <a:lnTo>
                    <a:pt x="1586" y="1949"/>
                  </a:lnTo>
                  <a:lnTo>
                    <a:pt x="1604" y="1952"/>
                  </a:lnTo>
                  <a:lnTo>
                    <a:pt x="1618" y="1956"/>
                  </a:lnTo>
                  <a:lnTo>
                    <a:pt x="1628" y="1961"/>
                  </a:lnTo>
                  <a:lnTo>
                    <a:pt x="1636" y="1965"/>
                  </a:lnTo>
                  <a:lnTo>
                    <a:pt x="1636" y="1965"/>
                  </a:lnTo>
                  <a:close/>
                  <a:moveTo>
                    <a:pt x="1890" y="1952"/>
                  </a:moveTo>
                  <a:lnTo>
                    <a:pt x="1885" y="1957"/>
                  </a:lnTo>
                  <a:lnTo>
                    <a:pt x="1885" y="1957"/>
                  </a:lnTo>
                  <a:lnTo>
                    <a:pt x="1862" y="1980"/>
                  </a:lnTo>
                  <a:lnTo>
                    <a:pt x="1840" y="2007"/>
                  </a:lnTo>
                  <a:lnTo>
                    <a:pt x="1829" y="2022"/>
                  </a:lnTo>
                  <a:lnTo>
                    <a:pt x="1819" y="2036"/>
                  </a:lnTo>
                  <a:lnTo>
                    <a:pt x="1808" y="2051"/>
                  </a:lnTo>
                  <a:lnTo>
                    <a:pt x="1799" y="2068"/>
                  </a:lnTo>
                  <a:lnTo>
                    <a:pt x="1790" y="2085"/>
                  </a:lnTo>
                  <a:lnTo>
                    <a:pt x="1782" y="2102"/>
                  </a:lnTo>
                  <a:lnTo>
                    <a:pt x="1774" y="2120"/>
                  </a:lnTo>
                  <a:lnTo>
                    <a:pt x="1769" y="2139"/>
                  </a:lnTo>
                  <a:lnTo>
                    <a:pt x="1764" y="2157"/>
                  </a:lnTo>
                  <a:lnTo>
                    <a:pt x="1760" y="2177"/>
                  </a:lnTo>
                  <a:lnTo>
                    <a:pt x="1758" y="2196"/>
                  </a:lnTo>
                  <a:lnTo>
                    <a:pt x="1757" y="2216"/>
                  </a:lnTo>
                  <a:lnTo>
                    <a:pt x="1757" y="2298"/>
                  </a:lnTo>
                  <a:lnTo>
                    <a:pt x="1660" y="2298"/>
                  </a:lnTo>
                  <a:lnTo>
                    <a:pt x="1660" y="1953"/>
                  </a:lnTo>
                  <a:lnTo>
                    <a:pt x="1656" y="1950"/>
                  </a:lnTo>
                  <a:lnTo>
                    <a:pt x="1656" y="1950"/>
                  </a:lnTo>
                  <a:lnTo>
                    <a:pt x="1647" y="1944"/>
                  </a:lnTo>
                  <a:lnTo>
                    <a:pt x="1638" y="1939"/>
                  </a:lnTo>
                  <a:lnTo>
                    <a:pt x="1626" y="1934"/>
                  </a:lnTo>
                  <a:lnTo>
                    <a:pt x="1626" y="1934"/>
                  </a:lnTo>
                  <a:lnTo>
                    <a:pt x="1626" y="1909"/>
                  </a:lnTo>
                  <a:lnTo>
                    <a:pt x="1628" y="1891"/>
                  </a:lnTo>
                  <a:lnTo>
                    <a:pt x="1631" y="1868"/>
                  </a:lnTo>
                  <a:lnTo>
                    <a:pt x="1635" y="1844"/>
                  </a:lnTo>
                  <a:lnTo>
                    <a:pt x="1643" y="1815"/>
                  </a:lnTo>
                  <a:lnTo>
                    <a:pt x="1652" y="1785"/>
                  </a:lnTo>
                  <a:lnTo>
                    <a:pt x="1663" y="1754"/>
                  </a:lnTo>
                  <a:lnTo>
                    <a:pt x="1670" y="1738"/>
                  </a:lnTo>
                  <a:lnTo>
                    <a:pt x="1679" y="1721"/>
                  </a:lnTo>
                  <a:lnTo>
                    <a:pt x="1687" y="1705"/>
                  </a:lnTo>
                  <a:lnTo>
                    <a:pt x="1697" y="1688"/>
                  </a:lnTo>
                  <a:lnTo>
                    <a:pt x="1708" y="1672"/>
                  </a:lnTo>
                  <a:lnTo>
                    <a:pt x="1719" y="1655"/>
                  </a:lnTo>
                  <a:lnTo>
                    <a:pt x="1732" y="1639"/>
                  </a:lnTo>
                  <a:lnTo>
                    <a:pt x="1746" y="1624"/>
                  </a:lnTo>
                  <a:lnTo>
                    <a:pt x="1761" y="1608"/>
                  </a:lnTo>
                  <a:lnTo>
                    <a:pt x="1776" y="1593"/>
                  </a:lnTo>
                  <a:lnTo>
                    <a:pt x="1794" y="1577"/>
                  </a:lnTo>
                  <a:lnTo>
                    <a:pt x="1813" y="1563"/>
                  </a:lnTo>
                  <a:lnTo>
                    <a:pt x="1833" y="1550"/>
                  </a:lnTo>
                  <a:lnTo>
                    <a:pt x="1855" y="1536"/>
                  </a:lnTo>
                  <a:lnTo>
                    <a:pt x="1877" y="1524"/>
                  </a:lnTo>
                  <a:lnTo>
                    <a:pt x="1901" y="1513"/>
                  </a:lnTo>
                  <a:lnTo>
                    <a:pt x="1901" y="1512"/>
                  </a:lnTo>
                  <a:lnTo>
                    <a:pt x="1901" y="1512"/>
                  </a:lnTo>
                  <a:lnTo>
                    <a:pt x="1910" y="1504"/>
                  </a:lnTo>
                  <a:lnTo>
                    <a:pt x="1917" y="1495"/>
                  </a:lnTo>
                  <a:lnTo>
                    <a:pt x="1925" y="1483"/>
                  </a:lnTo>
                  <a:lnTo>
                    <a:pt x="1931" y="1469"/>
                  </a:lnTo>
                  <a:lnTo>
                    <a:pt x="1936" y="1453"/>
                  </a:lnTo>
                  <a:lnTo>
                    <a:pt x="1939" y="1435"/>
                  </a:lnTo>
                  <a:lnTo>
                    <a:pt x="1941" y="1417"/>
                  </a:lnTo>
                  <a:lnTo>
                    <a:pt x="1942" y="1396"/>
                  </a:lnTo>
                  <a:lnTo>
                    <a:pt x="1919" y="1396"/>
                  </a:lnTo>
                  <a:lnTo>
                    <a:pt x="1919" y="1396"/>
                  </a:lnTo>
                  <a:lnTo>
                    <a:pt x="1917" y="1416"/>
                  </a:lnTo>
                  <a:lnTo>
                    <a:pt x="1915" y="1432"/>
                  </a:lnTo>
                  <a:lnTo>
                    <a:pt x="1912" y="1448"/>
                  </a:lnTo>
                  <a:lnTo>
                    <a:pt x="1908" y="1461"/>
                  </a:lnTo>
                  <a:lnTo>
                    <a:pt x="1904" y="1472"/>
                  </a:lnTo>
                  <a:lnTo>
                    <a:pt x="1899" y="1482"/>
                  </a:lnTo>
                  <a:lnTo>
                    <a:pt x="1894" y="1488"/>
                  </a:lnTo>
                  <a:lnTo>
                    <a:pt x="1888" y="1492"/>
                  </a:lnTo>
                  <a:lnTo>
                    <a:pt x="1888" y="1492"/>
                  </a:lnTo>
                  <a:lnTo>
                    <a:pt x="1888" y="1493"/>
                  </a:lnTo>
                  <a:lnTo>
                    <a:pt x="1888" y="1493"/>
                  </a:lnTo>
                  <a:lnTo>
                    <a:pt x="1885" y="1494"/>
                  </a:lnTo>
                  <a:lnTo>
                    <a:pt x="1881" y="1494"/>
                  </a:lnTo>
                  <a:lnTo>
                    <a:pt x="1881" y="1494"/>
                  </a:lnTo>
                  <a:lnTo>
                    <a:pt x="1877" y="1493"/>
                  </a:lnTo>
                  <a:lnTo>
                    <a:pt x="1871" y="1489"/>
                  </a:lnTo>
                  <a:lnTo>
                    <a:pt x="1866" y="1483"/>
                  </a:lnTo>
                  <a:lnTo>
                    <a:pt x="1861" y="1475"/>
                  </a:lnTo>
                  <a:lnTo>
                    <a:pt x="1861" y="1475"/>
                  </a:lnTo>
                  <a:lnTo>
                    <a:pt x="1867" y="1458"/>
                  </a:lnTo>
                  <a:lnTo>
                    <a:pt x="1872" y="1440"/>
                  </a:lnTo>
                  <a:lnTo>
                    <a:pt x="1875" y="1419"/>
                  </a:lnTo>
                  <a:lnTo>
                    <a:pt x="1876" y="1397"/>
                  </a:lnTo>
                  <a:lnTo>
                    <a:pt x="1876" y="1397"/>
                  </a:lnTo>
                  <a:lnTo>
                    <a:pt x="1876" y="1376"/>
                  </a:lnTo>
                  <a:lnTo>
                    <a:pt x="1874" y="1350"/>
                  </a:lnTo>
                  <a:lnTo>
                    <a:pt x="1872" y="1337"/>
                  </a:lnTo>
                  <a:lnTo>
                    <a:pt x="1870" y="1325"/>
                  </a:lnTo>
                  <a:lnTo>
                    <a:pt x="1866" y="1315"/>
                  </a:lnTo>
                  <a:lnTo>
                    <a:pt x="1864" y="1312"/>
                  </a:lnTo>
                  <a:lnTo>
                    <a:pt x="1862" y="1309"/>
                  </a:lnTo>
                  <a:lnTo>
                    <a:pt x="1862" y="1309"/>
                  </a:lnTo>
                  <a:lnTo>
                    <a:pt x="1859" y="1306"/>
                  </a:lnTo>
                  <a:lnTo>
                    <a:pt x="1855" y="1305"/>
                  </a:lnTo>
                  <a:lnTo>
                    <a:pt x="1850" y="1304"/>
                  </a:lnTo>
                  <a:lnTo>
                    <a:pt x="1850" y="1304"/>
                  </a:lnTo>
                  <a:lnTo>
                    <a:pt x="1844" y="1304"/>
                  </a:lnTo>
                  <a:lnTo>
                    <a:pt x="1840" y="1306"/>
                  </a:lnTo>
                  <a:lnTo>
                    <a:pt x="1836" y="1308"/>
                  </a:lnTo>
                  <a:lnTo>
                    <a:pt x="1833" y="1312"/>
                  </a:lnTo>
                  <a:lnTo>
                    <a:pt x="1831" y="1316"/>
                  </a:lnTo>
                  <a:lnTo>
                    <a:pt x="1828" y="1321"/>
                  </a:lnTo>
                  <a:lnTo>
                    <a:pt x="1825" y="1334"/>
                  </a:lnTo>
                  <a:lnTo>
                    <a:pt x="1823" y="1348"/>
                  </a:lnTo>
                  <a:lnTo>
                    <a:pt x="1822" y="1363"/>
                  </a:lnTo>
                  <a:lnTo>
                    <a:pt x="1822" y="1396"/>
                  </a:lnTo>
                  <a:lnTo>
                    <a:pt x="1822" y="1396"/>
                  </a:lnTo>
                  <a:lnTo>
                    <a:pt x="1823" y="1419"/>
                  </a:lnTo>
                  <a:lnTo>
                    <a:pt x="1825" y="1440"/>
                  </a:lnTo>
                  <a:lnTo>
                    <a:pt x="1829" y="1458"/>
                  </a:lnTo>
                  <a:lnTo>
                    <a:pt x="1835" y="1475"/>
                  </a:lnTo>
                  <a:lnTo>
                    <a:pt x="1835" y="1475"/>
                  </a:lnTo>
                  <a:lnTo>
                    <a:pt x="1829" y="1483"/>
                  </a:lnTo>
                  <a:lnTo>
                    <a:pt x="1824" y="1489"/>
                  </a:lnTo>
                  <a:lnTo>
                    <a:pt x="1819" y="1492"/>
                  </a:lnTo>
                  <a:lnTo>
                    <a:pt x="1813" y="1494"/>
                  </a:lnTo>
                  <a:lnTo>
                    <a:pt x="1807" y="1493"/>
                  </a:lnTo>
                  <a:lnTo>
                    <a:pt x="1801" y="1489"/>
                  </a:lnTo>
                  <a:lnTo>
                    <a:pt x="1796" y="1483"/>
                  </a:lnTo>
                  <a:lnTo>
                    <a:pt x="1791" y="1475"/>
                  </a:lnTo>
                  <a:lnTo>
                    <a:pt x="1791" y="1475"/>
                  </a:lnTo>
                  <a:lnTo>
                    <a:pt x="1797" y="1457"/>
                  </a:lnTo>
                  <a:lnTo>
                    <a:pt x="1802" y="1439"/>
                  </a:lnTo>
                  <a:lnTo>
                    <a:pt x="1805" y="1418"/>
                  </a:lnTo>
                  <a:lnTo>
                    <a:pt x="1806" y="1397"/>
                  </a:lnTo>
                  <a:lnTo>
                    <a:pt x="1806" y="1397"/>
                  </a:lnTo>
                  <a:lnTo>
                    <a:pt x="1806" y="1374"/>
                  </a:lnTo>
                  <a:lnTo>
                    <a:pt x="1804" y="1348"/>
                  </a:lnTo>
                  <a:lnTo>
                    <a:pt x="1802" y="1336"/>
                  </a:lnTo>
                  <a:lnTo>
                    <a:pt x="1799" y="1324"/>
                  </a:lnTo>
                  <a:lnTo>
                    <a:pt x="1796" y="1315"/>
                  </a:lnTo>
                  <a:lnTo>
                    <a:pt x="1794" y="1312"/>
                  </a:lnTo>
                  <a:lnTo>
                    <a:pt x="1792" y="1309"/>
                  </a:lnTo>
                  <a:lnTo>
                    <a:pt x="1792" y="1309"/>
                  </a:lnTo>
                  <a:lnTo>
                    <a:pt x="1789" y="1306"/>
                  </a:lnTo>
                  <a:lnTo>
                    <a:pt x="1785" y="1305"/>
                  </a:lnTo>
                  <a:lnTo>
                    <a:pt x="1780" y="1304"/>
                  </a:lnTo>
                  <a:lnTo>
                    <a:pt x="1780" y="1304"/>
                  </a:lnTo>
                  <a:lnTo>
                    <a:pt x="1774" y="1304"/>
                  </a:lnTo>
                  <a:lnTo>
                    <a:pt x="1770" y="1306"/>
                  </a:lnTo>
                  <a:lnTo>
                    <a:pt x="1766" y="1308"/>
                  </a:lnTo>
                  <a:lnTo>
                    <a:pt x="1763" y="1312"/>
                  </a:lnTo>
                  <a:lnTo>
                    <a:pt x="1761" y="1316"/>
                  </a:lnTo>
                  <a:lnTo>
                    <a:pt x="1758" y="1321"/>
                  </a:lnTo>
                  <a:lnTo>
                    <a:pt x="1755" y="1334"/>
                  </a:lnTo>
                  <a:lnTo>
                    <a:pt x="1753" y="1348"/>
                  </a:lnTo>
                  <a:lnTo>
                    <a:pt x="1752" y="1363"/>
                  </a:lnTo>
                  <a:lnTo>
                    <a:pt x="1752" y="1396"/>
                  </a:lnTo>
                  <a:lnTo>
                    <a:pt x="1752" y="1396"/>
                  </a:lnTo>
                  <a:lnTo>
                    <a:pt x="1753" y="1419"/>
                  </a:lnTo>
                  <a:lnTo>
                    <a:pt x="1755" y="1439"/>
                  </a:lnTo>
                  <a:lnTo>
                    <a:pt x="1759" y="1457"/>
                  </a:lnTo>
                  <a:lnTo>
                    <a:pt x="1764" y="1473"/>
                  </a:lnTo>
                  <a:lnTo>
                    <a:pt x="1764" y="1473"/>
                  </a:lnTo>
                  <a:lnTo>
                    <a:pt x="1759" y="1483"/>
                  </a:lnTo>
                  <a:lnTo>
                    <a:pt x="1754" y="1489"/>
                  </a:lnTo>
                  <a:lnTo>
                    <a:pt x="1748" y="1492"/>
                  </a:lnTo>
                  <a:lnTo>
                    <a:pt x="1743" y="1494"/>
                  </a:lnTo>
                  <a:lnTo>
                    <a:pt x="1736" y="1493"/>
                  </a:lnTo>
                  <a:lnTo>
                    <a:pt x="1731" y="1489"/>
                  </a:lnTo>
                  <a:lnTo>
                    <a:pt x="1726" y="1484"/>
                  </a:lnTo>
                  <a:lnTo>
                    <a:pt x="1721" y="1475"/>
                  </a:lnTo>
                  <a:lnTo>
                    <a:pt x="1721" y="1475"/>
                  </a:lnTo>
                  <a:lnTo>
                    <a:pt x="1727" y="1458"/>
                  </a:lnTo>
                  <a:lnTo>
                    <a:pt x="1732" y="1439"/>
                  </a:lnTo>
                  <a:lnTo>
                    <a:pt x="1735" y="1419"/>
                  </a:lnTo>
                  <a:lnTo>
                    <a:pt x="1736" y="1397"/>
                  </a:lnTo>
                  <a:lnTo>
                    <a:pt x="1736" y="1397"/>
                  </a:lnTo>
                  <a:lnTo>
                    <a:pt x="1736" y="1376"/>
                  </a:lnTo>
                  <a:lnTo>
                    <a:pt x="1734" y="1350"/>
                  </a:lnTo>
                  <a:lnTo>
                    <a:pt x="1732" y="1337"/>
                  </a:lnTo>
                  <a:lnTo>
                    <a:pt x="1730" y="1325"/>
                  </a:lnTo>
                  <a:lnTo>
                    <a:pt x="1726" y="1316"/>
                  </a:lnTo>
                  <a:lnTo>
                    <a:pt x="1724" y="1312"/>
                  </a:lnTo>
                  <a:lnTo>
                    <a:pt x="1722" y="1309"/>
                  </a:lnTo>
                  <a:lnTo>
                    <a:pt x="1722" y="1309"/>
                  </a:lnTo>
                  <a:lnTo>
                    <a:pt x="1718" y="1306"/>
                  </a:lnTo>
                  <a:lnTo>
                    <a:pt x="1715" y="1305"/>
                  </a:lnTo>
                  <a:lnTo>
                    <a:pt x="1710" y="1304"/>
                  </a:lnTo>
                  <a:lnTo>
                    <a:pt x="1710" y="1304"/>
                  </a:lnTo>
                  <a:lnTo>
                    <a:pt x="1704" y="1304"/>
                  </a:lnTo>
                  <a:lnTo>
                    <a:pt x="1700" y="1306"/>
                  </a:lnTo>
                  <a:lnTo>
                    <a:pt x="1696" y="1308"/>
                  </a:lnTo>
                  <a:lnTo>
                    <a:pt x="1693" y="1312"/>
                  </a:lnTo>
                  <a:lnTo>
                    <a:pt x="1690" y="1316"/>
                  </a:lnTo>
                  <a:lnTo>
                    <a:pt x="1688" y="1321"/>
                  </a:lnTo>
                  <a:lnTo>
                    <a:pt x="1685" y="1333"/>
                  </a:lnTo>
                  <a:lnTo>
                    <a:pt x="1683" y="1347"/>
                  </a:lnTo>
                  <a:lnTo>
                    <a:pt x="1682" y="1362"/>
                  </a:lnTo>
                  <a:lnTo>
                    <a:pt x="1682" y="1396"/>
                  </a:lnTo>
                  <a:lnTo>
                    <a:pt x="1682" y="1396"/>
                  </a:lnTo>
                  <a:lnTo>
                    <a:pt x="1682" y="1419"/>
                  </a:lnTo>
                  <a:lnTo>
                    <a:pt x="1685" y="1439"/>
                  </a:lnTo>
                  <a:lnTo>
                    <a:pt x="1689" y="1457"/>
                  </a:lnTo>
                  <a:lnTo>
                    <a:pt x="1694" y="1475"/>
                  </a:lnTo>
                  <a:lnTo>
                    <a:pt x="1694" y="1475"/>
                  </a:lnTo>
                  <a:lnTo>
                    <a:pt x="1689" y="1483"/>
                  </a:lnTo>
                  <a:lnTo>
                    <a:pt x="1684" y="1489"/>
                  </a:lnTo>
                  <a:lnTo>
                    <a:pt x="1678" y="1492"/>
                  </a:lnTo>
                  <a:lnTo>
                    <a:pt x="1673" y="1494"/>
                  </a:lnTo>
                  <a:lnTo>
                    <a:pt x="1666" y="1493"/>
                  </a:lnTo>
                  <a:lnTo>
                    <a:pt x="1661" y="1489"/>
                  </a:lnTo>
                  <a:lnTo>
                    <a:pt x="1656" y="1484"/>
                  </a:lnTo>
                  <a:lnTo>
                    <a:pt x="1651" y="1475"/>
                  </a:lnTo>
                  <a:lnTo>
                    <a:pt x="1651" y="1475"/>
                  </a:lnTo>
                  <a:lnTo>
                    <a:pt x="1657" y="1458"/>
                  </a:lnTo>
                  <a:lnTo>
                    <a:pt x="1662" y="1439"/>
                  </a:lnTo>
                  <a:lnTo>
                    <a:pt x="1665" y="1419"/>
                  </a:lnTo>
                  <a:lnTo>
                    <a:pt x="1666" y="1397"/>
                  </a:lnTo>
                  <a:lnTo>
                    <a:pt x="1666" y="1397"/>
                  </a:lnTo>
                  <a:lnTo>
                    <a:pt x="1666" y="1376"/>
                  </a:lnTo>
                  <a:lnTo>
                    <a:pt x="1664" y="1350"/>
                  </a:lnTo>
                  <a:lnTo>
                    <a:pt x="1662" y="1337"/>
                  </a:lnTo>
                  <a:lnTo>
                    <a:pt x="1659" y="1325"/>
                  </a:lnTo>
                  <a:lnTo>
                    <a:pt x="1656" y="1316"/>
                  </a:lnTo>
                  <a:lnTo>
                    <a:pt x="1654" y="1312"/>
                  </a:lnTo>
                  <a:lnTo>
                    <a:pt x="1652" y="1309"/>
                  </a:lnTo>
                  <a:lnTo>
                    <a:pt x="1652" y="1309"/>
                  </a:lnTo>
                  <a:lnTo>
                    <a:pt x="1648" y="1306"/>
                  </a:lnTo>
                  <a:lnTo>
                    <a:pt x="1645" y="1305"/>
                  </a:lnTo>
                  <a:lnTo>
                    <a:pt x="1640" y="1304"/>
                  </a:lnTo>
                  <a:lnTo>
                    <a:pt x="1640" y="1304"/>
                  </a:lnTo>
                  <a:lnTo>
                    <a:pt x="1634" y="1304"/>
                  </a:lnTo>
                  <a:lnTo>
                    <a:pt x="1630" y="1306"/>
                  </a:lnTo>
                  <a:lnTo>
                    <a:pt x="1626" y="1308"/>
                  </a:lnTo>
                  <a:lnTo>
                    <a:pt x="1623" y="1312"/>
                  </a:lnTo>
                  <a:lnTo>
                    <a:pt x="1620" y="1316"/>
                  </a:lnTo>
                  <a:lnTo>
                    <a:pt x="1618" y="1321"/>
                  </a:lnTo>
                  <a:lnTo>
                    <a:pt x="1615" y="1334"/>
                  </a:lnTo>
                  <a:lnTo>
                    <a:pt x="1613" y="1348"/>
                  </a:lnTo>
                  <a:lnTo>
                    <a:pt x="1612" y="1363"/>
                  </a:lnTo>
                  <a:lnTo>
                    <a:pt x="1611" y="1396"/>
                  </a:lnTo>
                  <a:lnTo>
                    <a:pt x="1611" y="1396"/>
                  </a:lnTo>
                  <a:lnTo>
                    <a:pt x="1612" y="1419"/>
                  </a:lnTo>
                  <a:lnTo>
                    <a:pt x="1615" y="1440"/>
                  </a:lnTo>
                  <a:lnTo>
                    <a:pt x="1619" y="1458"/>
                  </a:lnTo>
                  <a:lnTo>
                    <a:pt x="1624" y="1475"/>
                  </a:lnTo>
                  <a:lnTo>
                    <a:pt x="1624" y="1475"/>
                  </a:lnTo>
                  <a:lnTo>
                    <a:pt x="1619" y="1483"/>
                  </a:lnTo>
                  <a:lnTo>
                    <a:pt x="1614" y="1489"/>
                  </a:lnTo>
                  <a:lnTo>
                    <a:pt x="1608" y="1492"/>
                  </a:lnTo>
                  <a:lnTo>
                    <a:pt x="1603" y="1494"/>
                  </a:lnTo>
                  <a:lnTo>
                    <a:pt x="1596" y="1493"/>
                  </a:lnTo>
                  <a:lnTo>
                    <a:pt x="1591" y="1490"/>
                  </a:lnTo>
                  <a:lnTo>
                    <a:pt x="1586" y="1484"/>
                  </a:lnTo>
                  <a:lnTo>
                    <a:pt x="1581" y="1476"/>
                  </a:lnTo>
                  <a:lnTo>
                    <a:pt x="1581" y="1476"/>
                  </a:lnTo>
                  <a:lnTo>
                    <a:pt x="1587" y="1458"/>
                  </a:lnTo>
                  <a:lnTo>
                    <a:pt x="1592" y="1440"/>
                  </a:lnTo>
                  <a:lnTo>
                    <a:pt x="1595" y="1419"/>
                  </a:lnTo>
                  <a:lnTo>
                    <a:pt x="1596" y="1397"/>
                  </a:lnTo>
                  <a:lnTo>
                    <a:pt x="1596" y="1397"/>
                  </a:lnTo>
                  <a:lnTo>
                    <a:pt x="1595" y="1374"/>
                  </a:lnTo>
                  <a:lnTo>
                    <a:pt x="1593" y="1348"/>
                  </a:lnTo>
                  <a:lnTo>
                    <a:pt x="1592" y="1336"/>
                  </a:lnTo>
                  <a:lnTo>
                    <a:pt x="1589" y="1324"/>
                  </a:lnTo>
                  <a:lnTo>
                    <a:pt x="1586" y="1315"/>
                  </a:lnTo>
                  <a:lnTo>
                    <a:pt x="1584" y="1312"/>
                  </a:lnTo>
                  <a:lnTo>
                    <a:pt x="1581" y="1309"/>
                  </a:lnTo>
                  <a:lnTo>
                    <a:pt x="1581" y="1309"/>
                  </a:lnTo>
                  <a:lnTo>
                    <a:pt x="1578" y="1306"/>
                  </a:lnTo>
                  <a:lnTo>
                    <a:pt x="1575" y="1305"/>
                  </a:lnTo>
                  <a:lnTo>
                    <a:pt x="1570" y="1304"/>
                  </a:lnTo>
                  <a:lnTo>
                    <a:pt x="1570" y="1304"/>
                  </a:lnTo>
                  <a:lnTo>
                    <a:pt x="1564" y="1304"/>
                  </a:lnTo>
                  <a:lnTo>
                    <a:pt x="1560" y="1306"/>
                  </a:lnTo>
                  <a:lnTo>
                    <a:pt x="1556" y="1308"/>
                  </a:lnTo>
                  <a:lnTo>
                    <a:pt x="1553" y="1312"/>
                  </a:lnTo>
                  <a:lnTo>
                    <a:pt x="1550" y="1316"/>
                  </a:lnTo>
                  <a:lnTo>
                    <a:pt x="1548" y="1321"/>
                  </a:lnTo>
                  <a:lnTo>
                    <a:pt x="1545" y="1334"/>
                  </a:lnTo>
                  <a:lnTo>
                    <a:pt x="1543" y="1348"/>
                  </a:lnTo>
                  <a:lnTo>
                    <a:pt x="1542" y="1363"/>
                  </a:lnTo>
                  <a:lnTo>
                    <a:pt x="1541" y="1396"/>
                  </a:lnTo>
                  <a:lnTo>
                    <a:pt x="1541" y="1396"/>
                  </a:lnTo>
                  <a:lnTo>
                    <a:pt x="1542" y="1419"/>
                  </a:lnTo>
                  <a:lnTo>
                    <a:pt x="1545" y="1440"/>
                  </a:lnTo>
                  <a:lnTo>
                    <a:pt x="1549" y="1458"/>
                  </a:lnTo>
                  <a:lnTo>
                    <a:pt x="1554" y="1475"/>
                  </a:lnTo>
                  <a:lnTo>
                    <a:pt x="1554" y="1475"/>
                  </a:lnTo>
                  <a:lnTo>
                    <a:pt x="1549" y="1483"/>
                  </a:lnTo>
                  <a:lnTo>
                    <a:pt x="1543" y="1489"/>
                  </a:lnTo>
                  <a:lnTo>
                    <a:pt x="1538" y="1492"/>
                  </a:lnTo>
                  <a:lnTo>
                    <a:pt x="1533" y="1494"/>
                  </a:lnTo>
                  <a:lnTo>
                    <a:pt x="1526" y="1493"/>
                  </a:lnTo>
                  <a:lnTo>
                    <a:pt x="1521" y="1489"/>
                  </a:lnTo>
                  <a:lnTo>
                    <a:pt x="1516" y="1484"/>
                  </a:lnTo>
                  <a:lnTo>
                    <a:pt x="1511" y="1475"/>
                  </a:lnTo>
                  <a:lnTo>
                    <a:pt x="1511" y="1475"/>
                  </a:lnTo>
                  <a:lnTo>
                    <a:pt x="1517" y="1458"/>
                  </a:lnTo>
                  <a:lnTo>
                    <a:pt x="1521" y="1440"/>
                  </a:lnTo>
                  <a:lnTo>
                    <a:pt x="1524" y="1419"/>
                  </a:lnTo>
                  <a:lnTo>
                    <a:pt x="1525" y="1397"/>
                  </a:lnTo>
                  <a:lnTo>
                    <a:pt x="1525" y="1397"/>
                  </a:lnTo>
                  <a:lnTo>
                    <a:pt x="1525" y="1376"/>
                  </a:lnTo>
                  <a:lnTo>
                    <a:pt x="1523" y="1350"/>
                  </a:lnTo>
                  <a:lnTo>
                    <a:pt x="1522" y="1337"/>
                  </a:lnTo>
                  <a:lnTo>
                    <a:pt x="1519" y="1325"/>
                  </a:lnTo>
                  <a:lnTo>
                    <a:pt x="1516" y="1316"/>
                  </a:lnTo>
                  <a:lnTo>
                    <a:pt x="1514" y="1312"/>
                  </a:lnTo>
                  <a:lnTo>
                    <a:pt x="1511" y="1309"/>
                  </a:lnTo>
                  <a:lnTo>
                    <a:pt x="1511" y="1309"/>
                  </a:lnTo>
                  <a:lnTo>
                    <a:pt x="1508" y="1306"/>
                  </a:lnTo>
                  <a:lnTo>
                    <a:pt x="1505" y="1305"/>
                  </a:lnTo>
                  <a:lnTo>
                    <a:pt x="1499" y="1304"/>
                  </a:lnTo>
                  <a:lnTo>
                    <a:pt x="1499" y="1304"/>
                  </a:lnTo>
                  <a:lnTo>
                    <a:pt x="1494" y="1304"/>
                  </a:lnTo>
                  <a:lnTo>
                    <a:pt x="1489" y="1306"/>
                  </a:lnTo>
                  <a:lnTo>
                    <a:pt x="1486" y="1308"/>
                  </a:lnTo>
                  <a:lnTo>
                    <a:pt x="1483" y="1312"/>
                  </a:lnTo>
                  <a:lnTo>
                    <a:pt x="1480" y="1316"/>
                  </a:lnTo>
                  <a:lnTo>
                    <a:pt x="1478" y="1321"/>
                  </a:lnTo>
                  <a:lnTo>
                    <a:pt x="1475" y="1333"/>
                  </a:lnTo>
                  <a:lnTo>
                    <a:pt x="1473" y="1347"/>
                  </a:lnTo>
                  <a:lnTo>
                    <a:pt x="1472" y="1362"/>
                  </a:lnTo>
                  <a:lnTo>
                    <a:pt x="1471" y="1396"/>
                  </a:lnTo>
                  <a:lnTo>
                    <a:pt x="1471" y="1396"/>
                  </a:lnTo>
                  <a:lnTo>
                    <a:pt x="1472" y="1419"/>
                  </a:lnTo>
                  <a:lnTo>
                    <a:pt x="1475" y="1439"/>
                  </a:lnTo>
                  <a:lnTo>
                    <a:pt x="1479" y="1458"/>
                  </a:lnTo>
                  <a:lnTo>
                    <a:pt x="1484" y="1475"/>
                  </a:lnTo>
                  <a:lnTo>
                    <a:pt x="1484" y="1475"/>
                  </a:lnTo>
                  <a:lnTo>
                    <a:pt x="1479" y="1483"/>
                  </a:lnTo>
                  <a:lnTo>
                    <a:pt x="1473" y="1489"/>
                  </a:lnTo>
                  <a:lnTo>
                    <a:pt x="1468" y="1492"/>
                  </a:lnTo>
                  <a:lnTo>
                    <a:pt x="1463" y="1494"/>
                  </a:lnTo>
                  <a:lnTo>
                    <a:pt x="1456" y="1493"/>
                  </a:lnTo>
                  <a:lnTo>
                    <a:pt x="1451" y="1489"/>
                  </a:lnTo>
                  <a:lnTo>
                    <a:pt x="1446" y="1483"/>
                  </a:lnTo>
                  <a:lnTo>
                    <a:pt x="1440" y="1475"/>
                  </a:lnTo>
                  <a:lnTo>
                    <a:pt x="1440" y="1475"/>
                  </a:lnTo>
                  <a:lnTo>
                    <a:pt x="1447" y="1457"/>
                  </a:lnTo>
                  <a:lnTo>
                    <a:pt x="1451" y="1439"/>
                  </a:lnTo>
                  <a:lnTo>
                    <a:pt x="1454" y="1418"/>
                  </a:lnTo>
                  <a:lnTo>
                    <a:pt x="1455" y="1397"/>
                  </a:lnTo>
                  <a:lnTo>
                    <a:pt x="1455" y="1397"/>
                  </a:lnTo>
                  <a:lnTo>
                    <a:pt x="1455" y="1376"/>
                  </a:lnTo>
                  <a:lnTo>
                    <a:pt x="1453" y="1350"/>
                  </a:lnTo>
                  <a:lnTo>
                    <a:pt x="1452" y="1337"/>
                  </a:lnTo>
                  <a:lnTo>
                    <a:pt x="1449" y="1325"/>
                  </a:lnTo>
                  <a:lnTo>
                    <a:pt x="1446" y="1315"/>
                  </a:lnTo>
                  <a:lnTo>
                    <a:pt x="1444" y="1312"/>
                  </a:lnTo>
                  <a:lnTo>
                    <a:pt x="1441" y="1309"/>
                  </a:lnTo>
                  <a:lnTo>
                    <a:pt x="1441" y="1309"/>
                  </a:lnTo>
                  <a:lnTo>
                    <a:pt x="1438" y="1306"/>
                  </a:lnTo>
                  <a:lnTo>
                    <a:pt x="1435" y="1305"/>
                  </a:lnTo>
                  <a:lnTo>
                    <a:pt x="1429" y="1304"/>
                  </a:lnTo>
                  <a:lnTo>
                    <a:pt x="1429" y="1304"/>
                  </a:lnTo>
                  <a:lnTo>
                    <a:pt x="1424" y="1304"/>
                  </a:lnTo>
                  <a:lnTo>
                    <a:pt x="1419" y="1306"/>
                  </a:lnTo>
                  <a:lnTo>
                    <a:pt x="1416" y="1308"/>
                  </a:lnTo>
                  <a:lnTo>
                    <a:pt x="1413" y="1312"/>
                  </a:lnTo>
                  <a:lnTo>
                    <a:pt x="1410" y="1316"/>
                  </a:lnTo>
                  <a:lnTo>
                    <a:pt x="1408" y="1321"/>
                  </a:lnTo>
                  <a:lnTo>
                    <a:pt x="1405" y="1334"/>
                  </a:lnTo>
                  <a:lnTo>
                    <a:pt x="1403" y="1348"/>
                  </a:lnTo>
                  <a:lnTo>
                    <a:pt x="1402" y="1363"/>
                  </a:lnTo>
                  <a:lnTo>
                    <a:pt x="1401" y="1396"/>
                  </a:lnTo>
                  <a:lnTo>
                    <a:pt x="1401" y="1396"/>
                  </a:lnTo>
                  <a:lnTo>
                    <a:pt x="1402" y="1419"/>
                  </a:lnTo>
                  <a:lnTo>
                    <a:pt x="1404" y="1439"/>
                  </a:lnTo>
                  <a:lnTo>
                    <a:pt x="1408" y="1457"/>
                  </a:lnTo>
                  <a:lnTo>
                    <a:pt x="1414" y="1475"/>
                  </a:lnTo>
                  <a:lnTo>
                    <a:pt x="1414" y="1475"/>
                  </a:lnTo>
                  <a:lnTo>
                    <a:pt x="1409" y="1483"/>
                  </a:lnTo>
                  <a:lnTo>
                    <a:pt x="1403" y="1488"/>
                  </a:lnTo>
                  <a:lnTo>
                    <a:pt x="1398" y="1492"/>
                  </a:lnTo>
                  <a:lnTo>
                    <a:pt x="1392" y="1494"/>
                  </a:lnTo>
                  <a:lnTo>
                    <a:pt x="1386" y="1493"/>
                  </a:lnTo>
                  <a:lnTo>
                    <a:pt x="1381" y="1489"/>
                  </a:lnTo>
                  <a:lnTo>
                    <a:pt x="1375" y="1484"/>
                  </a:lnTo>
                  <a:lnTo>
                    <a:pt x="1370" y="1475"/>
                  </a:lnTo>
                  <a:lnTo>
                    <a:pt x="1370" y="1475"/>
                  </a:lnTo>
                  <a:lnTo>
                    <a:pt x="1377" y="1458"/>
                  </a:lnTo>
                  <a:lnTo>
                    <a:pt x="1381" y="1439"/>
                  </a:lnTo>
                  <a:lnTo>
                    <a:pt x="1384" y="1418"/>
                  </a:lnTo>
                  <a:lnTo>
                    <a:pt x="1385" y="1397"/>
                  </a:lnTo>
                  <a:lnTo>
                    <a:pt x="1385" y="1397"/>
                  </a:lnTo>
                  <a:lnTo>
                    <a:pt x="1385" y="1376"/>
                  </a:lnTo>
                  <a:lnTo>
                    <a:pt x="1383" y="1350"/>
                  </a:lnTo>
                  <a:lnTo>
                    <a:pt x="1381" y="1337"/>
                  </a:lnTo>
                  <a:lnTo>
                    <a:pt x="1379" y="1325"/>
                  </a:lnTo>
                  <a:lnTo>
                    <a:pt x="1375" y="1315"/>
                  </a:lnTo>
                  <a:lnTo>
                    <a:pt x="1373" y="1312"/>
                  </a:lnTo>
                  <a:lnTo>
                    <a:pt x="1371" y="1309"/>
                  </a:lnTo>
                  <a:lnTo>
                    <a:pt x="1371" y="1309"/>
                  </a:lnTo>
                  <a:lnTo>
                    <a:pt x="1368" y="1306"/>
                  </a:lnTo>
                  <a:lnTo>
                    <a:pt x="1365" y="1305"/>
                  </a:lnTo>
                  <a:lnTo>
                    <a:pt x="1359" y="1304"/>
                  </a:lnTo>
                  <a:lnTo>
                    <a:pt x="1359" y="1304"/>
                  </a:lnTo>
                  <a:lnTo>
                    <a:pt x="1353" y="1304"/>
                  </a:lnTo>
                  <a:lnTo>
                    <a:pt x="1349" y="1306"/>
                  </a:lnTo>
                  <a:lnTo>
                    <a:pt x="1345" y="1308"/>
                  </a:lnTo>
                  <a:lnTo>
                    <a:pt x="1342" y="1312"/>
                  </a:lnTo>
                  <a:lnTo>
                    <a:pt x="1340" y="1316"/>
                  </a:lnTo>
                  <a:lnTo>
                    <a:pt x="1338" y="1321"/>
                  </a:lnTo>
                  <a:lnTo>
                    <a:pt x="1334" y="1333"/>
                  </a:lnTo>
                  <a:lnTo>
                    <a:pt x="1332" y="1347"/>
                  </a:lnTo>
                  <a:lnTo>
                    <a:pt x="1331" y="1362"/>
                  </a:lnTo>
                  <a:lnTo>
                    <a:pt x="1331" y="1396"/>
                  </a:lnTo>
                  <a:lnTo>
                    <a:pt x="1331" y="1396"/>
                  </a:lnTo>
                  <a:lnTo>
                    <a:pt x="1332" y="1419"/>
                  </a:lnTo>
                  <a:lnTo>
                    <a:pt x="1334" y="1440"/>
                  </a:lnTo>
                  <a:lnTo>
                    <a:pt x="1338" y="1458"/>
                  </a:lnTo>
                  <a:lnTo>
                    <a:pt x="1344" y="1475"/>
                  </a:lnTo>
                  <a:lnTo>
                    <a:pt x="1344" y="1475"/>
                  </a:lnTo>
                  <a:lnTo>
                    <a:pt x="1338" y="1483"/>
                  </a:lnTo>
                  <a:lnTo>
                    <a:pt x="1333" y="1489"/>
                  </a:lnTo>
                  <a:lnTo>
                    <a:pt x="1328" y="1492"/>
                  </a:lnTo>
                  <a:lnTo>
                    <a:pt x="1322" y="1494"/>
                  </a:lnTo>
                  <a:lnTo>
                    <a:pt x="1316" y="1493"/>
                  </a:lnTo>
                  <a:lnTo>
                    <a:pt x="1310" y="1489"/>
                  </a:lnTo>
                  <a:lnTo>
                    <a:pt x="1305" y="1484"/>
                  </a:lnTo>
                  <a:lnTo>
                    <a:pt x="1300" y="1475"/>
                  </a:lnTo>
                  <a:lnTo>
                    <a:pt x="1300" y="1475"/>
                  </a:lnTo>
                  <a:lnTo>
                    <a:pt x="1306" y="1458"/>
                  </a:lnTo>
                  <a:lnTo>
                    <a:pt x="1311" y="1439"/>
                  </a:lnTo>
                  <a:lnTo>
                    <a:pt x="1314" y="1419"/>
                  </a:lnTo>
                  <a:lnTo>
                    <a:pt x="1315" y="1397"/>
                  </a:lnTo>
                  <a:lnTo>
                    <a:pt x="1315" y="1397"/>
                  </a:lnTo>
                  <a:lnTo>
                    <a:pt x="1315" y="1376"/>
                  </a:lnTo>
                  <a:lnTo>
                    <a:pt x="1313" y="1350"/>
                  </a:lnTo>
                  <a:lnTo>
                    <a:pt x="1311" y="1337"/>
                  </a:lnTo>
                  <a:lnTo>
                    <a:pt x="1309" y="1325"/>
                  </a:lnTo>
                  <a:lnTo>
                    <a:pt x="1305" y="1315"/>
                  </a:lnTo>
                  <a:lnTo>
                    <a:pt x="1303" y="1312"/>
                  </a:lnTo>
                  <a:lnTo>
                    <a:pt x="1301" y="1309"/>
                  </a:lnTo>
                  <a:lnTo>
                    <a:pt x="1301" y="1309"/>
                  </a:lnTo>
                  <a:lnTo>
                    <a:pt x="1298" y="1306"/>
                  </a:lnTo>
                  <a:lnTo>
                    <a:pt x="1295" y="1305"/>
                  </a:lnTo>
                  <a:lnTo>
                    <a:pt x="1289" y="1304"/>
                  </a:lnTo>
                  <a:lnTo>
                    <a:pt x="1289" y="1304"/>
                  </a:lnTo>
                  <a:lnTo>
                    <a:pt x="1283" y="1304"/>
                  </a:lnTo>
                  <a:lnTo>
                    <a:pt x="1279" y="1306"/>
                  </a:lnTo>
                  <a:lnTo>
                    <a:pt x="1276" y="1308"/>
                  </a:lnTo>
                  <a:lnTo>
                    <a:pt x="1272" y="1312"/>
                  </a:lnTo>
                  <a:lnTo>
                    <a:pt x="1270" y="1316"/>
                  </a:lnTo>
                  <a:lnTo>
                    <a:pt x="1268" y="1321"/>
                  </a:lnTo>
                  <a:lnTo>
                    <a:pt x="1264" y="1333"/>
                  </a:lnTo>
                  <a:lnTo>
                    <a:pt x="1262" y="1347"/>
                  </a:lnTo>
                  <a:lnTo>
                    <a:pt x="1261" y="1362"/>
                  </a:lnTo>
                  <a:lnTo>
                    <a:pt x="1261" y="1396"/>
                  </a:lnTo>
                  <a:lnTo>
                    <a:pt x="1261" y="1396"/>
                  </a:lnTo>
                  <a:lnTo>
                    <a:pt x="1262" y="1419"/>
                  </a:lnTo>
                  <a:lnTo>
                    <a:pt x="1264" y="1439"/>
                  </a:lnTo>
                  <a:lnTo>
                    <a:pt x="1268" y="1457"/>
                  </a:lnTo>
                  <a:lnTo>
                    <a:pt x="1274" y="1475"/>
                  </a:lnTo>
                  <a:lnTo>
                    <a:pt x="1274" y="1475"/>
                  </a:lnTo>
                  <a:lnTo>
                    <a:pt x="1268" y="1483"/>
                  </a:lnTo>
                  <a:lnTo>
                    <a:pt x="1262" y="1489"/>
                  </a:lnTo>
                  <a:lnTo>
                    <a:pt x="1257" y="1493"/>
                  </a:lnTo>
                  <a:lnTo>
                    <a:pt x="1254" y="1494"/>
                  </a:lnTo>
                  <a:lnTo>
                    <a:pt x="1252" y="1494"/>
                  </a:lnTo>
                  <a:lnTo>
                    <a:pt x="1252" y="1494"/>
                  </a:lnTo>
                  <a:lnTo>
                    <a:pt x="1248" y="1494"/>
                  </a:lnTo>
                  <a:lnTo>
                    <a:pt x="1245" y="1493"/>
                  </a:lnTo>
                  <a:lnTo>
                    <a:pt x="1245" y="1493"/>
                  </a:lnTo>
                  <a:lnTo>
                    <a:pt x="1244" y="1492"/>
                  </a:lnTo>
                  <a:lnTo>
                    <a:pt x="1244" y="1492"/>
                  </a:lnTo>
                  <a:lnTo>
                    <a:pt x="1239" y="1488"/>
                  </a:lnTo>
                  <a:lnTo>
                    <a:pt x="1234" y="1481"/>
                  </a:lnTo>
                  <a:lnTo>
                    <a:pt x="1229" y="1472"/>
                  </a:lnTo>
                  <a:lnTo>
                    <a:pt x="1224" y="1461"/>
                  </a:lnTo>
                  <a:lnTo>
                    <a:pt x="1220" y="1448"/>
                  </a:lnTo>
                  <a:lnTo>
                    <a:pt x="1217" y="1432"/>
                  </a:lnTo>
                  <a:lnTo>
                    <a:pt x="1216" y="1416"/>
                  </a:lnTo>
                  <a:lnTo>
                    <a:pt x="1214" y="1396"/>
                  </a:lnTo>
                  <a:lnTo>
                    <a:pt x="1191" y="1396"/>
                  </a:lnTo>
                  <a:lnTo>
                    <a:pt x="1191" y="1396"/>
                  </a:lnTo>
                  <a:lnTo>
                    <a:pt x="1192" y="1417"/>
                  </a:lnTo>
                  <a:lnTo>
                    <a:pt x="1194" y="1435"/>
                  </a:lnTo>
                  <a:lnTo>
                    <a:pt x="1197" y="1453"/>
                  </a:lnTo>
                  <a:lnTo>
                    <a:pt x="1202" y="1469"/>
                  </a:lnTo>
                  <a:lnTo>
                    <a:pt x="1208" y="1483"/>
                  </a:lnTo>
                  <a:lnTo>
                    <a:pt x="1214" y="1495"/>
                  </a:lnTo>
                  <a:lnTo>
                    <a:pt x="1223" y="1504"/>
                  </a:lnTo>
                  <a:lnTo>
                    <a:pt x="1232" y="1512"/>
                  </a:lnTo>
                  <a:lnTo>
                    <a:pt x="1231" y="1513"/>
                  </a:lnTo>
                  <a:lnTo>
                    <a:pt x="1231" y="1513"/>
                  </a:lnTo>
                  <a:lnTo>
                    <a:pt x="1256" y="1524"/>
                  </a:lnTo>
                  <a:lnTo>
                    <a:pt x="1278" y="1536"/>
                  </a:lnTo>
                  <a:lnTo>
                    <a:pt x="1300" y="1550"/>
                  </a:lnTo>
                  <a:lnTo>
                    <a:pt x="1320" y="1564"/>
                  </a:lnTo>
                  <a:lnTo>
                    <a:pt x="1339" y="1578"/>
                  </a:lnTo>
                  <a:lnTo>
                    <a:pt x="1357" y="1593"/>
                  </a:lnTo>
                  <a:lnTo>
                    <a:pt x="1373" y="1608"/>
                  </a:lnTo>
                  <a:lnTo>
                    <a:pt x="1387" y="1625"/>
                  </a:lnTo>
                  <a:lnTo>
                    <a:pt x="1402" y="1640"/>
                  </a:lnTo>
                  <a:lnTo>
                    <a:pt x="1414" y="1657"/>
                  </a:lnTo>
                  <a:lnTo>
                    <a:pt x="1427" y="1673"/>
                  </a:lnTo>
                  <a:lnTo>
                    <a:pt x="1437" y="1689"/>
                  </a:lnTo>
                  <a:lnTo>
                    <a:pt x="1446" y="1707"/>
                  </a:lnTo>
                  <a:lnTo>
                    <a:pt x="1455" y="1723"/>
                  </a:lnTo>
                  <a:lnTo>
                    <a:pt x="1463" y="1740"/>
                  </a:lnTo>
                  <a:lnTo>
                    <a:pt x="1470" y="1755"/>
                  </a:lnTo>
                  <a:lnTo>
                    <a:pt x="1482" y="1787"/>
                  </a:lnTo>
                  <a:lnTo>
                    <a:pt x="1490" y="1818"/>
                  </a:lnTo>
                  <a:lnTo>
                    <a:pt x="1498" y="1846"/>
                  </a:lnTo>
                  <a:lnTo>
                    <a:pt x="1502" y="1871"/>
                  </a:lnTo>
                  <a:lnTo>
                    <a:pt x="1505" y="1893"/>
                  </a:lnTo>
                  <a:lnTo>
                    <a:pt x="1506" y="1912"/>
                  </a:lnTo>
                  <a:lnTo>
                    <a:pt x="1507" y="1935"/>
                  </a:lnTo>
                  <a:lnTo>
                    <a:pt x="1507" y="1935"/>
                  </a:lnTo>
                  <a:lnTo>
                    <a:pt x="1492" y="1941"/>
                  </a:lnTo>
                  <a:lnTo>
                    <a:pt x="1478" y="1949"/>
                  </a:lnTo>
                  <a:lnTo>
                    <a:pt x="1473" y="1952"/>
                  </a:lnTo>
                  <a:lnTo>
                    <a:pt x="1473" y="2298"/>
                  </a:lnTo>
                  <a:lnTo>
                    <a:pt x="1376" y="2298"/>
                  </a:lnTo>
                  <a:lnTo>
                    <a:pt x="1376" y="2216"/>
                  </a:lnTo>
                  <a:lnTo>
                    <a:pt x="1376" y="2216"/>
                  </a:lnTo>
                  <a:lnTo>
                    <a:pt x="1375" y="2196"/>
                  </a:lnTo>
                  <a:lnTo>
                    <a:pt x="1373" y="2177"/>
                  </a:lnTo>
                  <a:lnTo>
                    <a:pt x="1369" y="2157"/>
                  </a:lnTo>
                  <a:lnTo>
                    <a:pt x="1364" y="2139"/>
                  </a:lnTo>
                  <a:lnTo>
                    <a:pt x="1358" y="2120"/>
                  </a:lnTo>
                  <a:lnTo>
                    <a:pt x="1350" y="2102"/>
                  </a:lnTo>
                  <a:lnTo>
                    <a:pt x="1343" y="2085"/>
                  </a:lnTo>
                  <a:lnTo>
                    <a:pt x="1334" y="2068"/>
                  </a:lnTo>
                  <a:lnTo>
                    <a:pt x="1325" y="2051"/>
                  </a:lnTo>
                  <a:lnTo>
                    <a:pt x="1314" y="2036"/>
                  </a:lnTo>
                  <a:lnTo>
                    <a:pt x="1304" y="2022"/>
                  </a:lnTo>
                  <a:lnTo>
                    <a:pt x="1293" y="2007"/>
                  </a:lnTo>
                  <a:lnTo>
                    <a:pt x="1271" y="1980"/>
                  </a:lnTo>
                  <a:lnTo>
                    <a:pt x="1248" y="1957"/>
                  </a:lnTo>
                  <a:lnTo>
                    <a:pt x="1242" y="1952"/>
                  </a:lnTo>
                  <a:lnTo>
                    <a:pt x="1242" y="1952"/>
                  </a:lnTo>
                  <a:lnTo>
                    <a:pt x="1212" y="1930"/>
                  </a:lnTo>
                  <a:lnTo>
                    <a:pt x="1184" y="1907"/>
                  </a:lnTo>
                  <a:lnTo>
                    <a:pt x="1157" y="1883"/>
                  </a:lnTo>
                  <a:lnTo>
                    <a:pt x="1132" y="1857"/>
                  </a:lnTo>
                  <a:lnTo>
                    <a:pt x="1108" y="1829"/>
                  </a:lnTo>
                  <a:lnTo>
                    <a:pt x="1087" y="1800"/>
                  </a:lnTo>
                  <a:lnTo>
                    <a:pt x="1067" y="1771"/>
                  </a:lnTo>
                  <a:lnTo>
                    <a:pt x="1049" y="1740"/>
                  </a:lnTo>
                  <a:lnTo>
                    <a:pt x="1033" y="1708"/>
                  </a:lnTo>
                  <a:lnTo>
                    <a:pt x="1019" y="1675"/>
                  </a:lnTo>
                  <a:lnTo>
                    <a:pt x="1007" y="1641"/>
                  </a:lnTo>
                  <a:lnTo>
                    <a:pt x="997" y="1606"/>
                  </a:lnTo>
                  <a:lnTo>
                    <a:pt x="989" y="1571"/>
                  </a:lnTo>
                  <a:lnTo>
                    <a:pt x="984" y="1535"/>
                  </a:lnTo>
                  <a:lnTo>
                    <a:pt x="980" y="1499"/>
                  </a:lnTo>
                  <a:lnTo>
                    <a:pt x="979" y="1462"/>
                  </a:lnTo>
                  <a:lnTo>
                    <a:pt x="979" y="1462"/>
                  </a:lnTo>
                  <a:lnTo>
                    <a:pt x="980" y="1432"/>
                  </a:lnTo>
                  <a:lnTo>
                    <a:pt x="982" y="1403"/>
                  </a:lnTo>
                  <a:lnTo>
                    <a:pt x="986" y="1373"/>
                  </a:lnTo>
                  <a:lnTo>
                    <a:pt x="991" y="1344"/>
                  </a:lnTo>
                  <a:lnTo>
                    <a:pt x="997" y="1316"/>
                  </a:lnTo>
                  <a:lnTo>
                    <a:pt x="1006" y="1287"/>
                  </a:lnTo>
                  <a:lnTo>
                    <a:pt x="1015" y="1261"/>
                  </a:lnTo>
                  <a:lnTo>
                    <a:pt x="1025" y="1234"/>
                  </a:lnTo>
                  <a:lnTo>
                    <a:pt x="1037" y="1208"/>
                  </a:lnTo>
                  <a:lnTo>
                    <a:pt x="1050" y="1182"/>
                  </a:lnTo>
                  <a:lnTo>
                    <a:pt x="1064" y="1158"/>
                  </a:lnTo>
                  <a:lnTo>
                    <a:pt x="1080" y="1134"/>
                  </a:lnTo>
                  <a:lnTo>
                    <a:pt x="1096" y="1111"/>
                  </a:lnTo>
                  <a:lnTo>
                    <a:pt x="1114" y="1089"/>
                  </a:lnTo>
                  <a:lnTo>
                    <a:pt x="1132" y="1067"/>
                  </a:lnTo>
                  <a:lnTo>
                    <a:pt x="1152" y="1048"/>
                  </a:lnTo>
                  <a:lnTo>
                    <a:pt x="1171" y="1028"/>
                  </a:lnTo>
                  <a:lnTo>
                    <a:pt x="1193" y="1010"/>
                  </a:lnTo>
                  <a:lnTo>
                    <a:pt x="1216" y="992"/>
                  </a:lnTo>
                  <a:lnTo>
                    <a:pt x="1238" y="976"/>
                  </a:lnTo>
                  <a:lnTo>
                    <a:pt x="1262" y="960"/>
                  </a:lnTo>
                  <a:lnTo>
                    <a:pt x="1287" y="946"/>
                  </a:lnTo>
                  <a:lnTo>
                    <a:pt x="1312" y="934"/>
                  </a:lnTo>
                  <a:lnTo>
                    <a:pt x="1338" y="921"/>
                  </a:lnTo>
                  <a:lnTo>
                    <a:pt x="1365" y="911"/>
                  </a:lnTo>
                  <a:lnTo>
                    <a:pt x="1392" y="902"/>
                  </a:lnTo>
                  <a:lnTo>
                    <a:pt x="1419" y="893"/>
                  </a:lnTo>
                  <a:lnTo>
                    <a:pt x="1448" y="887"/>
                  </a:lnTo>
                  <a:lnTo>
                    <a:pt x="1477" y="882"/>
                  </a:lnTo>
                  <a:lnTo>
                    <a:pt x="1507" y="878"/>
                  </a:lnTo>
                  <a:lnTo>
                    <a:pt x="1537" y="876"/>
                  </a:lnTo>
                  <a:lnTo>
                    <a:pt x="1567" y="875"/>
                  </a:lnTo>
                  <a:lnTo>
                    <a:pt x="1567" y="875"/>
                  </a:lnTo>
                  <a:lnTo>
                    <a:pt x="1596" y="876"/>
                  </a:lnTo>
                  <a:lnTo>
                    <a:pt x="1626" y="878"/>
                  </a:lnTo>
                  <a:lnTo>
                    <a:pt x="1656" y="882"/>
                  </a:lnTo>
                  <a:lnTo>
                    <a:pt x="1685" y="887"/>
                  </a:lnTo>
                  <a:lnTo>
                    <a:pt x="1713" y="893"/>
                  </a:lnTo>
                  <a:lnTo>
                    <a:pt x="1740" y="902"/>
                  </a:lnTo>
                  <a:lnTo>
                    <a:pt x="1768" y="911"/>
                  </a:lnTo>
                  <a:lnTo>
                    <a:pt x="1795" y="921"/>
                  </a:lnTo>
                  <a:lnTo>
                    <a:pt x="1821" y="934"/>
                  </a:lnTo>
                  <a:lnTo>
                    <a:pt x="1846" y="946"/>
                  </a:lnTo>
                  <a:lnTo>
                    <a:pt x="1871" y="960"/>
                  </a:lnTo>
                  <a:lnTo>
                    <a:pt x="1895" y="976"/>
                  </a:lnTo>
                  <a:lnTo>
                    <a:pt x="1917" y="992"/>
                  </a:lnTo>
                  <a:lnTo>
                    <a:pt x="1940" y="1010"/>
                  </a:lnTo>
                  <a:lnTo>
                    <a:pt x="1961" y="1028"/>
                  </a:lnTo>
                  <a:lnTo>
                    <a:pt x="1981" y="1048"/>
                  </a:lnTo>
                  <a:lnTo>
                    <a:pt x="2001" y="1067"/>
                  </a:lnTo>
                  <a:lnTo>
                    <a:pt x="2019" y="1089"/>
                  </a:lnTo>
                  <a:lnTo>
                    <a:pt x="2037" y="1111"/>
                  </a:lnTo>
                  <a:lnTo>
                    <a:pt x="2053" y="1134"/>
                  </a:lnTo>
                  <a:lnTo>
                    <a:pt x="2069" y="1158"/>
                  </a:lnTo>
                  <a:lnTo>
                    <a:pt x="2083" y="1182"/>
                  </a:lnTo>
                  <a:lnTo>
                    <a:pt x="2096" y="1208"/>
                  </a:lnTo>
                  <a:lnTo>
                    <a:pt x="2108" y="1234"/>
                  </a:lnTo>
                  <a:lnTo>
                    <a:pt x="2118" y="1261"/>
                  </a:lnTo>
                  <a:lnTo>
                    <a:pt x="2127" y="1287"/>
                  </a:lnTo>
                  <a:lnTo>
                    <a:pt x="2136" y="1316"/>
                  </a:lnTo>
                  <a:lnTo>
                    <a:pt x="2142" y="1344"/>
                  </a:lnTo>
                  <a:lnTo>
                    <a:pt x="2147" y="1373"/>
                  </a:lnTo>
                  <a:lnTo>
                    <a:pt x="2151" y="1403"/>
                  </a:lnTo>
                  <a:lnTo>
                    <a:pt x="2153" y="1432"/>
                  </a:lnTo>
                  <a:lnTo>
                    <a:pt x="2154" y="1462"/>
                  </a:lnTo>
                  <a:lnTo>
                    <a:pt x="2154" y="1462"/>
                  </a:lnTo>
                  <a:lnTo>
                    <a:pt x="2153" y="1499"/>
                  </a:lnTo>
                  <a:lnTo>
                    <a:pt x="2149" y="1535"/>
                  </a:lnTo>
                  <a:lnTo>
                    <a:pt x="2144" y="1571"/>
                  </a:lnTo>
                  <a:lnTo>
                    <a:pt x="2136" y="1606"/>
                  </a:lnTo>
                  <a:lnTo>
                    <a:pt x="2126" y="1641"/>
                  </a:lnTo>
                  <a:lnTo>
                    <a:pt x="2114" y="1675"/>
                  </a:lnTo>
                  <a:lnTo>
                    <a:pt x="2100" y="1708"/>
                  </a:lnTo>
                  <a:lnTo>
                    <a:pt x="2084" y="1740"/>
                  </a:lnTo>
                  <a:lnTo>
                    <a:pt x="2066" y="1771"/>
                  </a:lnTo>
                  <a:lnTo>
                    <a:pt x="2046" y="1800"/>
                  </a:lnTo>
                  <a:lnTo>
                    <a:pt x="2025" y="1829"/>
                  </a:lnTo>
                  <a:lnTo>
                    <a:pt x="2001" y="1857"/>
                  </a:lnTo>
                  <a:lnTo>
                    <a:pt x="1976" y="1883"/>
                  </a:lnTo>
                  <a:lnTo>
                    <a:pt x="1948" y="1907"/>
                  </a:lnTo>
                  <a:lnTo>
                    <a:pt x="1921" y="1930"/>
                  </a:lnTo>
                  <a:lnTo>
                    <a:pt x="1890" y="1952"/>
                  </a:lnTo>
                  <a:lnTo>
                    <a:pt x="1890" y="1952"/>
                  </a:lnTo>
                  <a:close/>
                  <a:moveTo>
                    <a:pt x="1530" y="683"/>
                  </a:moveTo>
                  <a:lnTo>
                    <a:pt x="1530" y="400"/>
                  </a:lnTo>
                  <a:lnTo>
                    <a:pt x="1530" y="400"/>
                  </a:lnTo>
                  <a:lnTo>
                    <a:pt x="1532" y="393"/>
                  </a:lnTo>
                  <a:lnTo>
                    <a:pt x="1534" y="385"/>
                  </a:lnTo>
                  <a:lnTo>
                    <a:pt x="1537" y="380"/>
                  </a:lnTo>
                  <a:lnTo>
                    <a:pt x="1542" y="374"/>
                  </a:lnTo>
                  <a:lnTo>
                    <a:pt x="1547" y="370"/>
                  </a:lnTo>
                  <a:lnTo>
                    <a:pt x="1553" y="367"/>
                  </a:lnTo>
                  <a:lnTo>
                    <a:pt x="1559" y="365"/>
                  </a:lnTo>
                  <a:lnTo>
                    <a:pt x="1567" y="364"/>
                  </a:lnTo>
                  <a:lnTo>
                    <a:pt x="1567" y="364"/>
                  </a:lnTo>
                  <a:lnTo>
                    <a:pt x="1574" y="365"/>
                  </a:lnTo>
                  <a:lnTo>
                    <a:pt x="1581" y="367"/>
                  </a:lnTo>
                  <a:lnTo>
                    <a:pt x="1586" y="370"/>
                  </a:lnTo>
                  <a:lnTo>
                    <a:pt x="1592" y="374"/>
                  </a:lnTo>
                  <a:lnTo>
                    <a:pt x="1596" y="380"/>
                  </a:lnTo>
                  <a:lnTo>
                    <a:pt x="1599" y="385"/>
                  </a:lnTo>
                  <a:lnTo>
                    <a:pt x="1601" y="393"/>
                  </a:lnTo>
                  <a:lnTo>
                    <a:pt x="1603" y="400"/>
                  </a:lnTo>
                  <a:lnTo>
                    <a:pt x="1603" y="683"/>
                  </a:lnTo>
                  <a:lnTo>
                    <a:pt x="1603" y="683"/>
                  </a:lnTo>
                  <a:lnTo>
                    <a:pt x="1601" y="690"/>
                  </a:lnTo>
                  <a:lnTo>
                    <a:pt x="1599" y="696"/>
                  </a:lnTo>
                  <a:lnTo>
                    <a:pt x="1596" y="702"/>
                  </a:lnTo>
                  <a:lnTo>
                    <a:pt x="1592" y="707"/>
                  </a:lnTo>
                  <a:lnTo>
                    <a:pt x="1586" y="712"/>
                  </a:lnTo>
                  <a:lnTo>
                    <a:pt x="1581" y="716"/>
                  </a:lnTo>
                  <a:lnTo>
                    <a:pt x="1574" y="718"/>
                  </a:lnTo>
                  <a:lnTo>
                    <a:pt x="1567" y="719"/>
                  </a:lnTo>
                  <a:lnTo>
                    <a:pt x="1567" y="719"/>
                  </a:lnTo>
                  <a:lnTo>
                    <a:pt x="1559" y="718"/>
                  </a:lnTo>
                  <a:lnTo>
                    <a:pt x="1553" y="716"/>
                  </a:lnTo>
                  <a:lnTo>
                    <a:pt x="1547" y="712"/>
                  </a:lnTo>
                  <a:lnTo>
                    <a:pt x="1542" y="707"/>
                  </a:lnTo>
                  <a:lnTo>
                    <a:pt x="1537" y="702"/>
                  </a:lnTo>
                  <a:lnTo>
                    <a:pt x="1534" y="696"/>
                  </a:lnTo>
                  <a:lnTo>
                    <a:pt x="1532" y="690"/>
                  </a:lnTo>
                  <a:lnTo>
                    <a:pt x="1530" y="683"/>
                  </a:lnTo>
                  <a:lnTo>
                    <a:pt x="1530" y="683"/>
                  </a:lnTo>
                  <a:close/>
                  <a:moveTo>
                    <a:pt x="2684" y="1484"/>
                  </a:moveTo>
                  <a:lnTo>
                    <a:pt x="2684" y="1484"/>
                  </a:lnTo>
                  <a:lnTo>
                    <a:pt x="2683" y="1491"/>
                  </a:lnTo>
                  <a:lnTo>
                    <a:pt x="2681" y="1497"/>
                  </a:lnTo>
                  <a:lnTo>
                    <a:pt x="2678" y="1503"/>
                  </a:lnTo>
                  <a:lnTo>
                    <a:pt x="2674" y="1508"/>
                  </a:lnTo>
                  <a:lnTo>
                    <a:pt x="2669" y="1514"/>
                  </a:lnTo>
                  <a:lnTo>
                    <a:pt x="2663" y="1517"/>
                  </a:lnTo>
                  <a:lnTo>
                    <a:pt x="2656" y="1519"/>
                  </a:lnTo>
                  <a:lnTo>
                    <a:pt x="2648" y="1520"/>
                  </a:lnTo>
                  <a:lnTo>
                    <a:pt x="2365" y="1520"/>
                  </a:lnTo>
                  <a:lnTo>
                    <a:pt x="2365" y="1520"/>
                  </a:lnTo>
                  <a:lnTo>
                    <a:pt x="2358" y="1519"/>
                  </a:lnTo>
                  <a:lnTo>
                    <a:pt x="2352" y="1517"/>
                  </a:lnTo>
                  <a:lnTo>
                    <a:pt x="2346" y="1514"/>
                  </a:lnTo>
                  <a:lnTo>
                    <a:pt x="2341" y="1508"/>
                  </a:lnTo>
                  <a:lnTo>
                    <a:pt x="2336" y="1503"/>
                  </a:lnTo>
                  <a:lnTo>
                    <a:pt x="2332" y="1497"/>
                  </a:lnTo>
                  <a:lnTo>
                    <a:pt x="2330" y="1491"/>
                  </a:lnTo>
                  <a:lnTo>
                    <a:pt x="2330" y="1484"/>
                  </a:lnTo>
                  <a:lnTo>
                    <a:pt x="2330" y="1484"/>
                  </a:lnTo>
                  <a:lnTo>
                    <a:pt x="2330" y="1477"/>
                  </a:lnTo>
                  <a:lnTo>
                    <a:pt x="2332" y="1470"/>
                  </a:lnTo>
                  <a:lnTo>
                    <a:pt x="2336" y="1464"/>
                  </a:lnTo>
                  <a:lnTo>
                    <a:pt x="2341" y="1459"/>
                  </a:lnTo>
                  <a:lnTo>
                    <a:pt x="2346" y="1454"/>
                  </a:lnTo>
                  <a:lnTo>
                    <a:pt x="2352" y="1451"/>
                  </a:lnTo>
                  <a:lnTo>
                    <a:pt x="2358" y="1449"/>
                  </a:lnTo>
                  <a:lnTo>
                    <a:pt x="2365" y="1448"/>
                  </a:lnTo>
                  <a:lnTo>
                    <a:pt x="2648" y="1448"/>
                  </a:lnTo>
                  <a:lnTo>
                    <a:pt x="2648" y="1448"/>
                  </a:lnTo>
                  <a:lnTo>
                    <a:pt x="2656" y="1449"/>
                  </a:lnTo>
                  <a:lnTo>
                    <a:pt x="2663" y="1451"/>
                  </a:lnTo>
                  <a:lnTo>
                    <a:pt x="2669" y="1454"/>
                  </a:lnTo>
                  <a:lnTo>
                    <a:pt x="2674" y="1459"/>
                  </a:lnTo>
                  <a:lnTo>
                    <a:pt x="2678" y="1464"/>
                  </a:lnTo>
                  <a:lnTo>
                    <a:pt x="2681" y="1470"/>
                  </a:lnTo>
                  <a:lnTo>
                    <a:pt x="2683" y="1477"/>
                  </a:lnTo>
                  <a:lnTo>
                    <a:pt x="2684" y="1484"/>
                  </a:lnTo>
                  <a:lnTo>
                    <a:pt x="2684" y="1484"/>
                  </a:lnTo>
                  <a:close/>
                  <a:moveTo>
                    <a:pt x="768" y="1520"/>
                  </a:moveTo>
                  <a:lnTo>
                    <a:pt x="484" y="1520"/>
                  </a:lnTo>
                  <a:lnTo>
                    <a:pt x="484" y="1520"/>
                  </a:lnTo>
                  <a:lnTo>
                    <a:pt x="478" y="1519"/>
                  </a:lnTo>
                  <a:lnTo>
                    <a:pt x="470" y="1517"/>
                  </a:lnTo>
                  <a:lnTo>
                    <a:pt x="464" y="1514"/>
                  </a:lnTo>
                  <a:lnTo>
                    <a:pt x="459" y="1508"/>
                  </a:lnTo>
                  <a:lnTo>
                    <a:pt x="455" y="1503"/>
                  </a:lnTo>
                  <a:lnTo>
                    <a:pt x="452" y="1497"/>
                  </a:lnTo>
                  <a:lnTo>
                    <a:pt x="450" y="1491"/>
                  </a:lnTo>
                  <a:lnTo>
                    <a:pt x="449" y="1484"/>
                  </a:lnTo>
                  <a:lnTo>
                    <a:pt x="449" y="1484"/>
                  </a:lnTo>
                  <a:lnTo>
                    <a:pt x="450" y="1477"/>
                  </a:lnTo>
                  <a:lnTo>
                    <a:pt x="452" y="1470"/>
                  </a:lnTo>
                  <a:lnTo>
                    <a:pt x="455" y="1464"/>
                  </a:lnTo>
                  <a:lnTo>
                    <a:pt x="459" y="1459"/>
                  </a:lnTo>
                  <a:lnTo>
                    <a:pt x="464" y="1454"/>
                  </a:lnTo>
                  <a:lnTo>
                    <a:pt x="470" y="1451"/>
                  </a:lnTo>
                  <a:lnTo>
                    <a:pt x="478" y="1449"/>
                  </a:lnTo>
                  <a:lnTo>
                    <a:pt x="484" y="1448"/>
                  </a:lnTo>
                  <a:lnTo>
                    <a:pt x="768" y="1448"/>
                  </a:lnTo>
                  <a:lnTo>
                    <a:pt x="768" y="1448"/>
                  </a:lnTo>
                  <a:lnTo>
                    <a:pt x="775" y="1449"/>
                  </a:lnTo>
                  <a:lnTo>
                    <a:pt x="781" y="1451"/>
                  </a:lnTo>
                  <a:lnTo>
                    <a:pt x="787" y="1454"/>
                  </a:lnTo>
                  <a:lnTo>
                    <a:pt x="792" y="1459"/>
                  </a:lnTo>
                  <a:lnTo>
                    <a:pt x="797" y="1464"/>
                  </a:lnTo>
                  <a:lnTo>
                    <a:pt x="800" y="1470"/>
                  </a:lnTo>
                  <a:lnTo>
                    <a:pt x="802" y="1477"/>
                  </a:lnTo>
                  <a:lnTo>
                    <a:pt x="803" y="1484"/>
                  </a:lnTo>
                  <a:lnTo>
                    <a:pt x="803" y="1484"/>
                  </a:lnTo>
                  <a:lnTo>
                    <a:pt x="802" y="1491"/>
                  </a:lnTo>
                  <a:lnTo>
                    <a:pt x="800" y="1497"/>
                  </a:lnTo>
                  <a:lnTo>
                    <a:pt x="797" y="1503"/>
                  </a:lnTo>
                  <a:lnTo>
                    <a:pt x="792" y="1508"/>
                  </a:lnTo>
                  <a:lnTo>
                    <a:pt x="787" y="1514"/>
                  </a:lnTo>
                  <a:lnTo>
                    <a:pt x="781" y="1517"/>
                  </a:lnTo>
                  <a:lnTo>
                    <a:pt x="775" y="1519"/>
                  </a:lnTo>
                  <a:lnTo>
                    <a:pt x="768" y="1520"/>
                  </a:lnTo>
                  <a:lnTo>
                    <a:pt x="768" y="1520"/>
                  </a:lnTo>
                  <a:close/>
                  <a:moveTo>
                    <a:pt x="2106" y="945"/>
                  </a:moveTo>
                  <a:lnTo>
                    <a:pt x="2106" y="945"/>
                  </a:lnTo>
                  <a:lnTo>
                    <a:pt x="2102" y="939"/>
                  </a:lnTo>
                  <a:lnTo>
                    <a:pt x="2098" y="933"/>
                  </a:lnTo>
                  <a:lnTo>
                    <a:pt x="2096" y="926"/>
                  </a:lnTo>
                  <a:lnTo>
                    <a:pt x="2096" y="919"/>
                  </a:lnTo>
                  <a:lnTo>
                    <a:pt x="2096" y="913"/>
                  </a:lnTo>
                  <a:lnTo>
                    <a:pt x="2098" y="906"/>
                  </a:lnTo>
                  <a:lnTo>
                    <a:pt x="2102" y="900"/>
                  </a:lnTo>
                  <a:lnTo>
                    <a:pt x="2106" y="895"/>
                  </a:lnTo>
                  <a:lnTo>
                    <a:pt x="2306" y="694"/>
                  </a:lnTo>
                  <a:lnTo>
                    <a:pt x="2306" y="694"/>
                  </a:lnTo>
                  <a:lnTo>
                    <a:pt x="2312" y="690"/>
                  </a:lnTo>
                  <a:lnTo>
                    <a:pt x="2318" y="687"/>
                  </a:lnTo>
                  <a:lnTo>
                    <a:pt x="2324" y="685"/>
                  </a:lnTo>
                  <a:lnTo>
                    <a:pt x="2331" y="684"/>
                  </a:lnTo>
                  <a:lnTo>
                    <a:pt x="2337" y="685"/>
                  </a:lnTo>
                  <a:lnTo>
                    <a:pt x="2345" y="687"/>
                  </a:lnTo>
                  <a:lnTo>
                    <a:pt x="2351" y="690"/>
                  </a:lnTo>
                  <a:lnTo>
                    <a:pt x="2356" y="694"/>
                  </a:lnTo>
                  <a:lnTo>
                    <a:pt x="2356" y="694"/>
                  </a:lnTo>
                  <a:lnTo>
                    <a:pt x="2361" y="700"/>
                  </a:lnTo>
                  <a:lnTo>
                    <a:pt x="2364" y="706"/>
                  </a:lnTo>
                  <a:lnTo>
                    <a:pt x="2366" y="712"/>
                  </a:lnTo>
                  <a:lnTo>
                    <a:pt x="2366" y="720"/>
                  </a:lnTo>
                  <a:lnTo>
                    <a:pt x="2366" y="726"/>
                  </a:lnTo>
                  <a:lnTo>
                    <a:pt x="2364" y="733"/>
                  </a:lnTo>
                  <a:lnTo>
                    <a:pt x="2361" y="739"/>
                  </a:lnTo>
                  <a:lnTo>
                    <a:pt x="2356" y="744"/>
                  </a:lnTo>
                  <a:lnTo>
                    <a:pt x="2156" y="945"/>
                  </a:lnTo>
                  <a:lnTo>
                    <a:pt x="2156" y="945"/>
                  </a:lnTo>
                  <a:lnTo>
                    <a:pt x="2150" y="949"/>
                  </a:lnTo>
                  <a:lnTo>
                    <a:pt x="2144" y="952"/>
                  </a:lnTo>
                  <a:lnTo>
                    <a:pt x="2138" y="954"/>
                  </a:lnTo>
                  <a:lnTo>
                    <a:pt x="2131" y="955"/>
                  </a:lnTo>
                  <a:lnTo>
                    <a:pt x="2131" y="955"/>
                  </a:lnTo>
                  <a:lnTo>
                    <a:pt x="2124" y="954"/>
                  </a:lnTo>
                  <a:lnTo>
                    <a:pt x="2117" y="952"/>
                  </a:lnTo>
                  <a:lnTo>
                    <a:pt x="2111" y="949"/>
                  </a:lnTo>
                  <a:lnTo>
                    <a:pt x="2106" y="945"/>
                  </a:lnTo>
                  <a:lnTo>
                    <a:pt x="2106" y="945"/>
                  </a:lnTo>
                  <a:close/>
                  <a:moveTo>
                    <a:pt x="1123" y="500"/>
                  </a:moveTo>
                  <a:lnTo>
                    <a:pt x="1123" y="500"/>
                  </a:lnTo>
                  <a:lnTo>
                    <a:pt x="1121" y="493"/>
                  </a:lnTo>
                  <a:lnTo>
                    <a:pt x="1120" y="486"/>
                  </a:lnTo>
                  <a:lnTo>
                    <a:pt x="1121" y="479"/>
                  </a:lnTo>
                  <a:lnTo>
                    <a:pt x="1123" y="473"/>
                  </a:lnTo>
                  <a:lnTo>
                    <a:pt x="1126" y="467"/>
                  </a:lnTo>
                  <a:lnTo>
                    <a:pt x="1130" y="462"/>
                  </a:lnTo>
                  <a:lnTo>
                    <a:pt x="1135" y="457"/>
                  </a:lnTo>
                  <a:lnTo>
                    <a:pt x="1141" y="453"/>
                  </a:lnTo>
                  <a:lnTo>
                    <a:pt x="1141" y="453"/>
                  </a:lnTo>
                  <a:lnTo>
                    <a:pt x="1149" y="451"/>
                  </a:lnTo>
                  <a:lnTo>
                    <a:pt x="1156" y="451"/>
                  </a:lnTo>
                  <a:lnTo>
                    <a:pt x="1163" y="451"/>
                  </a:lnTo>
                  <a:lnTo>
                    <a:pt x="1169" y="453"/>
                  </a:lnTo>
                  <a:lnTo>
                    <a:pt x="1175" y="456"/>
                  </a:lnTo>
                  <a:lnTo>
                    <a:pt x="1181" y="462"/>
                  </a:lnTo>
                  <a:lnTo>
                    <a:pt x="1185" y="467"/>
                  </a:lnTo>
                  <a:lnTo>
                    <a:pt x="1189" y="473"/>
                  </a:lnTo>
                  <a:lnTo>
                    <a:pt x="1297" y="734"/>
                  </a:lnTo>
                  <a:lnTo>
                    <a:pt x="1297" y="734"/>
                  </a:lnTo>
                  <a:lnTo>
                    <a:pt x="1299" y="741"/>
                  </a:lnTo>
                  <a:lnTo>
                    <a:pt x="1299" y="748"/>
                  </a:lnTo>
                  <a:lnTo>
                    <a:pt x="1299" y="755"/>
                  </a:lnTo>
                  <a:lnTo>
                    <a:pt x="1297" y="762"/>
                  </a:lnTo>
                  <a:lnTo>
                    <a:pt x="1294" y="767"/>
                  </a:lnTo>
                  <a:lnTo>
                    <a:pt x="1290" y="773"/>
                  </a:lnTo>
                  <a:lnTo>
                    <a:pt x="1283" y="777"/>
                  </a:lnTo>
                  <a:lnTo>
                    <a:pt x="1277" y="780"/>
                  </a:lnTo>
                  <a:lnTo>
                    <a:pt x="1277" y="780"/>
                  </a:lnTo>
                  <a:lnTo>
                    <a:pt x="1271" y="782"/>
                  </a:lnTo>
                  <a:lnTo>
                    <a:pt x="1264" y="783"/>
                  </a:lnTo>
                  <a:lnTo>
                    <a:pt x="1264" y="783"/>
                  </a:lnTo>
                  <a:lnTo>
                    <a:pt x="1259" y="783"/>
                  </a:lnTo>
                  <a:lnTo>
                    <a:pt x="1254" y="781"/>
                  </a:lnTo>
                  <a:lnTo>
                    <a:pt x="1248" y="780"/>
                  </a:lnTo>
                  <a:lnTo>
                    <a:pt x="1244" y="777"/>
                  </a:lnTo>
                  <a:lnTo>
                    <a:pt x="1240" y="774"/>
                  </a:lnTo>
                  <a:lnTo>
                    <a:pt x="1236" y="771"/>
                  </a:lnTo>
                  <a:lnTo>
                    <a:pt x="1233" y="766"/>
                  </a:lnTo>
                  <a:lnTo>
                    <a:pt x="1231" y="762"/>
                  </a:lnTo>
                  <a:lnTo>
                    <a:pt x="1123" y="500"/>
                  </a:lnTo>
                  <a:close/>
                  <a:moveTo>
                    <a:pt x="780" y="745"/>
                  </a:moveTo>
                  <a:lnTo>
                    <a:pt x="780" y="745"/>
                  </a:lnTo>
                  <a:lnTo>
                    <a:pt x="776" y="740"/>
                  </a:lnTo>
                  <a:lnTo>
                    <a:pt x="773" y="734"/>
                  </a:lnTo>
                  <a:lnTo>
                    <a:pt x="771" y="727"/>
                  </a:lnTo>
                  <a:lnTo>
                    <a:pt x="770" y="721"/>
                  </a:lnTo>
                  <a:lnTo>
                    <a:pt x="771" y="714"/>
                  </a:lnTo>
                  <a:lnTo>
                    <a:pt x="773" y="707"/>
                  </a:lnTo>
                  <a:lnTo>
                    <a:pt x="776" y="701"/>
                  </a:lnTo>
                  <a:lnTo>
                    <a:pt x="780" y="695"/>
                  </a:lnTo>
                  <a:lnTo>
                    <a:pt x="780" y="695"/>
                  </a:lnTo>
                  <a:lnTo>
                    <a:pt x="786" y="691"/>
                  </a:lnTo>
                  <a:lnTo>
                    <a:pt x="792" y="687"/>
                  </a:lnTo>
                  <a:lnTo>
                    <a:pt x="799" y="686"/>
                  </a:lnTo>
                  <a:lnTo>
                    <a:pt x="806" y="685"/>
                  </a:lnTo>
                  <a:lnTo>
                    <a:pt x="812" y="686"/>
                  </a:lnTo>
                  <a:lnTo>
                    <a:pt x="819" y="688"/>
                  </a:lnTo>
                  <a:lnTo>
                    <a:pt x="825" y="691"/>
                  </a:lnTo>
                  <a:lnTo>
                    <a:pt x="831" y="695"/>
                  </a:lnTo>
                  <a:lnTo>
                    <a:pt x="1031" y="896"/>
                  </a:lnTo>
                  <a:lnTo>
                    <a:pt x="1031" y="896"/>
                  </a:lnTo>
                  <a:lnTo>
                    <a:pt x="1035" y="901"/>
                  </a:lnTo>
                  <a:lnTo>
                    <a:pt x="1038" y="907"/>
                  </a:lnTo>
                  <a:lnTo>
                    <a:pt x="1041" y="914"/>
                  </a:lnTo>
                  <a:lnTo>
                    <a:pt x="1042" y="920"/>
                  </a:lnTo>
                  <a:lnTo>
                    <a:pt x="1041" y="927"/>
                  </a:lnTo>
                  <a:lnTo>
                    <a:pt x="1038" y="934"/>
                  </a:lnTo>
                  <a:lnTo>
                    <a:pt x="1035" y="940"/>
                  </a:lnTo>
                  <a:lnTo>
                    <a:pt x="1031" y="946"/>
                  </a:lnTo>
                  <a:lnTo>
                    <a:pt x="1031" y="946"/>
                  </a:lnTo>
                  <a:lnTo>
                    <a:pt x="1025" y="950"/>
                  </a:lnTo>
                  <a:lnTo>
                    <a:pt x="1019" y="953"/>
                  </a:lnTo>
                  <a:lnTo>
                    <a:pt x="1013" y="955"/>
                  </a:lnTo>
                  <a:lnTo>
                    <a:pt x="1006" y="956"/>
                  </a:lnTo>
                  <a:lnTo>
                    <a:pt x="1006" y="956"/>
                  </a:lnTo>
                  <a:lnTo>
                    <a:pt x="999" y="955"/>
                  </a:lnTo>
                  <a:lnTo>
                    <a:pt x="992" y="953"/>
                  </a:lnTo>
                  <a:lnTo>
                    <a:pt x="986" y="950"/>
                  </a:lnTo>
                  <a:lnTo>
                    <a:pt x="981" y="946"/>
                  </a:lnTo>
                  <a:lnTo>
                    <a:pt x="780" y="745"/>
                  </a:lnTo>
                  <a:close/>
                  <a:moveTo>
                    <a:pt x="2273" y="1192"/>
                  </a:moveTo>
                  <a:lnTo>
                    <a:pt x="2273" y="1192"/>
                  </a:lnTo>
                  <a:lnTo>
                    <a:pt x="2271" y="1185"/>
                  </a:lnTo>
                  <a:lnTo>
                    <a:pt x="2270" y="1178"/>
                  </a:lnTo>
                  <a:lnTo>
                    <a:pt x="2271" y="1171"/>
                  </a:lnTo>
                  <a:lnTo>
                    <a:pt x="2273" y="1165"/>
                  </a:lnTo>
                  <a:lnTo>
                    <a:pt x="2276" y="1159"/>
                  </a:lnTo>
                  <a:lnTo>
                    <a:pt x="2280" y="1154"/>
                  </a:lnTo>
                  <a:lnTo>
                    <a:pt x="2285" y="1149"/>
                  </a:lnTo>
                  <a:lnTo>
                    <a:pt x="2292" y="1145"/>
                  </a:lnTo>
                  <a:lnTo>
                    <a:pt x="2554" y="1037"/>
                  </a:lnTo>
                  <a:lnTo>
                    <a:pt x="2554" y="1037"/>
                  </a:lnTo>
                  <a:lnTo>
                    <a:pt x="2561" y="1034"/>
                  </a:lnTo>
                  <a:lnTo>
                    <a:pt x="2567" y="1034"/>
                  </a:lnTo>
                  <a:lnTo>
                    <a:pt x="2574" y="1035"/>
                  </a:lnTo>
                  <a:lnTo>
                    <a:pt x="2580" y="1037"/>
                  </a:lnTo>
                  <a:lnTo>
                    <a:pt x="2587" y="1041"/>
                  </a:lnTo>
                  <a:lnTo>
                    <a:pt x="2592" y="1045"/>
                  </a:lnTo>
                  <a:lnTo>
                    <a:pt x="2597" y="1050"/>
                  </a:lnTo>
                  <a:lnTo>
                    <a:pt x="2600" y="1056"/>
                  </a:lnTo>
                  <a:lnTo>
                    <a:pt x="2600" y="1056"/>
                  </a:lnTo>
                  <a:lnTo>
                    <a:pt x="2602" y="1063"/>
                  </a:lnTo>
                  <a:lnTo>
                    <a:pt x="2603" y="1070"/>
                  </a:lnTo>
                  <a:lnTo>
                    <a:pt x="2602" y="1077"/>
                  </a:lnTo>
                  <a:lnTo>
                    <a:pt x="2600" y="1084"/>
                  </a:lnTo>
                  <a:lnTo>
                    <a:pt x="2597" y="1090"/>
                  </a:lnTo>
                  <a:lnTo>
                    <a:pt x="2593" y="1095"/>
                  </a:lnTo>
                  <a:lnTo>
                    <a:pt x="2587" y="1099"/>
                  </a:lnTo>
                  <a:lnTo>
                    <a:pt x="2580" y="1102"/>
                  </a:lnTo>
                  <a:lnTo>
                    <a:pt x="2319" y="1211"/>
                  </a:lnTo>
                  <a:lnTo>
                    <a:pt x="2319" y="1211"/>
                  </a:lnTo>
                  <a:lnTo>
                    <a:pt x="2312" y="1213"/>
                  </a:lnTo>
                  <a:lnTo>
                    <a:pt x="2306" y="1213"/>
                  </a:lnTo>
                  <a:lnTo>
                    <a:pt x="2306" y="1213"/>
                  </a:lnTo>
                  <a:lnTo>
                    <a:pt x="2300" y="1213"/>
                  </a:lnTo>
                  <a:lnTo>
                    <a:pt x="2295" y="1212"/>
                  </a:lnTo>
                  <a:lnTo>
                    <a:pt x="2290" y="1210"/>
                  </a:lnTo>
                  <a:lnTo>
                    <a:pt x="2286" y="1208"/>
                  </a:lnTo>
                  <a:lnTo>
                    <a:pt x="2282" y="1205"/>
                  </a:lnTo>
                  <a:lnTo>
                    <a:pt x="2278" y="1201"/>
                  </a:lnTo>
                  <a:lnTo>
                    <a:pt x="2275" y="1197"/>
                  </a:lnTo>
                  <a:lnTo>
                    <a:pt x="2273" y="1192"/>
                  </a:lnTo>
                  <a:lnTo>
                    <a:pt x="2273" y="1192"/>
                  </a:lnTo>
                  <a:close/>
                  <a:moveTo>
                    <a:pt x="861" y="1776"/>
                  </a:moveTo>
                  <a:lnTo>
                    <a:pt x="861" y="1776"/>
                  </a:lnTo>
                  <a:lnTo>
                    <a:pt x="863" y="1782"/>
                  </a:lnTo>
                  <a:lnTo>
                    <a:pt x="865" y="1789"/>
                  </a:lnTo>
                  <a:lnTo>
                    <a:pt x="863" y="1796"/>
                  </a:lnTo>
                  <a:lnTo>
                    <a:pt x="861" y="1803"/>
                  </a:lnTo>
                  <a:lnTo>
                    <a:pt x="858" y="1809"/>
                  </a:lnTo>
                  <a:lnTo>
                    <a:pt x="854" y="1814"/>
                  </a:lnTo>
                  <a:lnTo>
                    <a:pt x="849" y="1819"/>
                  </a:lnTo>
                  <a:lnTo>
                    <a:pt x="843" y="1822"/>
                  </a:lnTo>
                  <a:lnTo>
                    <a:pt x="580" y="1930"/>
                  </a:lnTo>
                  <a:lnTo>
                    <a:pt x="580" y="1930"/>
                  </a:lnTo>
                  <a:lnTo>
                    <a:pt x="574" y="1932"/>
                  </a:lnTo>
                  <a:lnTo>
                    <a:pt x="567" y="1933"/>
                  </a:lnTo>
                  <a:lnTo>
                    <a:pt x="567" y="1933"/>
                  </a:lnTo>
                  <a:lnTo>
                    <a:pt x="562" y="1932"/>
                  </a:lnTo>
                  <a:lnTo>
                    <a:pt x="557" y="1931"/>
                  </a:lnTo>
                  <a:lnTo>
                    <a:pt x="553" y="1930"/>
                  </a:lnTo>
                  <a:lnTo>
                    <a:pt x="547" y="1927"/>
                  </a:lnTo>
                  <a:lnTo>
                    <a:pt x="543" y="1924"/>
                  </a:lnTo>
                  <a:lnTo>
                    <a:pt x="540" y="1920"/>
                  </a:lnTo>
                  <a:lnTo>
                    <a:pt x="537" y="1916"/>
                  </a:lnTo>
                  <a:lnTo>
                    <a:pt x="534" y="1911"/>
                  </a:lnTo>
                  <a:lnTo>
                    <a:pt x="534" y="1911"/>
                  </a:lnTo>
                  <a:lnTo>
                    <a:pt x="532" y="1904"/>
                  </a:lnTo>
                  <a:lnTo>
                    <a:pt x="532" y="1897"/>
                  </a:lnTo>
                  <a:lnTo>
                    <a:pt x="532" y="1890"/>
                  </a:lnTo>
                  <a:lnTo>
                    <a:pt x="534" y="1884"/>
                  </a:lnTo>
                  <a:lnTo>
                    <a:pt x="537" y="1878"/>
                  </a:lnTo>
                  <a:lnTo>
                    <a:pt x="542" y="1872"/>
                  </a:lnTo>
                  <a:lnTo>
                    <a:pt x="547" y="1868"/>
                  </a:lnTo>
                  <a:lnTo>
                    <a:pt x="554" y="1864"/>
                  </a:lnTo>
                  <a:lnTo>
                    <a:pt x="815" y="1756"/>
                  </a:lnTo>
                  <a:lnTo>
                    <a:pt x="815" y="1756"/>
                  </a:lnTo>
                  <a:lnTo>
                    <a:pt x="822" y="1754"/>
                  </a:lnTo>
                  <a:lnTo>
                    <a:pt x="830" y="1753"/>
                  </a:lnTo>
                  <a:lnTo>
                    <a:pt x="836" y="1754"/>
                  </a:lnTo>
                  <a:lnTo>
                    <a:pt x="843" y="1756"/>
                  </a:lnTo>
                  <a:lnTo>
                    <a:pt x="848" y="1759"/>
                  </a:lnTo>
                  <a:lnTo>
                    <a:pt x="854" y="1763"/>
                  </a:lnTo>
                  <a:lnTo>
                    <a:pt x="858" y="1769"/>
                  </a:lnTo>
                  <a:lnTo>
                    <a:pt x="861" y="1776"/>
                  </a:lnTo>
                  <a:lnTo>
                    <a:pt x="861" y="1776"/>
                  </a:lnTo>
                  <a:close/>
                  <a:moveTo>
                    <a:pt x="1840" y="734"/>
                  </a:moveTo>
                  <a:lnTo>
                    <a:pt x="1948" y="472"/>
                  </a:lnTo>
                  <a:lnTo>
                    <a:pt x="1948" y="472"/>
                  </a:lnTo>
                  <a:lnTo>
                    <a:pt x="1952" y="466"/>
                  </a:lnTo>
                  <a:lnTo>
                    <a:pt x="1957" y="461"/>
                  </a:lnTo>
                  <a:lnTo>
                    <a:pt x="1962" y="456"/>
                  </a:lnTo>
                  <a:lnTo>
                    <a:pt x="1968" y="453"/>
                  </a:lnTo>
                  <a:lnTo>
                    <a:pt x="1974" y="451"/>
                  </a:lnTo>
                  <a:lnTo>
                    <a:pt x="1981" y="450"/>
                  </a:lnTo>
                  <a:lnTo>
                    <a:pt x="1989" y="451"/>
                  </a:lnTo>
                  <a:lnTo>
                    <a:pt x="1995" y="453"/>
                  </a:lnTo>
                  <a:lnTo>
                    <a:pt x="1995" y="453"/>
                  </a:lnTo>
                  <a:lnTo>
                    <a:pt x="2002" y="456"/>
                  </a:lnTo>
                  <a:lnTo>
                    <a:pt x="2007" y="461"/>
                  </a:lnTo>
                  <a:lnTo>
                    <a:pt x="2011" y="467"/>
                  </a:lnTo>
                  <a:lnTo>
                    <a:pt x="2014" y="472"/>
                  </a:lnTo>
                  <a:lnTo>
                    <a:pt x="2016" y="479"/>
                  </a:lnTo>
                  <a:lnTo>
                    <a:pt x="2017" y="485"/>
                  </a:lnTo>
                  <a:lnTo>
                    <a:pt x="2016" y="492"/>
                  </a:lnTo>
                  <a:lnTo>
                    <a:pt x="2014" y="500"/>
                  </a:lnTo>
                  <a:lnTo>
                    <a:pt x="1906" y="761"/>
                  </a:lnTo>
                  <a:lnTo>
                    <a:pt x="1906" y="761"/>
                  </a:lnTo>
                  <a:lnTo>
                    <a:pt x="1903" y="766"/>
                  </a:lnTo>
                  <a:lnTo>
                    <a:pt x="1900" y="770"/>
                  </a:lnTo>
                  <a:lnTo>
                    <a:pt x="1897" y="774"/>
                  </a:lnTo>
                  <a:lnTo>
                    <a:pt x="1893" y="777"/>
                  </a:lnTo>
                  <a:lnTo>
                    <a:pt x="1888" y="779"/>
                  </a:lnTo>
                  <a:lnTo>
                    <a:pt x="1884" y="781"/>
                  </a:lnTo>
                  <a:lnTo>
                    <a:pt x="1878" y="782"/>
                  </a:lnTo>
                  <a:lnTo>
                    <a:pt x="1873" y="782"/>
                  </a:lnTo>
                  <a:lnTo>
                    <a:pt x="1873" y="782"/>
                  </a:lnTo>
                  <a:lnTo>
                    <a:pt x="1866" y="782"/>
                  </a:lnTo>
                  <a:lnTo>
                    <a:pt x="1860" y="780"/>
                  </a:lnTo>
                  <a:lnTo>
                    <a:pt x="1860" y="780"/>
                  </a:lnTo>
                  <a:lnTo>
                    <a:pt x="1853" y="776"/>
                  </a:lnTo>
                  <a:lnTo>
                    <a:pt x="1847" y="772"/>
                  </a:lnTo>
                  <a:lnTo>
                    <a:pt x="1843" y="767"/>
                  </a:lnTo>
                  <a:lnTo>
                    <a:pt x="1840" y="761"/>
                  </a:lnTo>
                  <a:lnTo>
                    <a:pt x="1838" y="755"/>
                  </a:lnTo>
                  <a:lnTo>
                    <a:pt x="1837" y="747"/>
                  </a:lnTo>
                  <a:lnTo>
                    <a:pt x="1838" y="740"/>
                  </a:lnTo>
                  <a:lnTo>
                    <a:pt x="1840" y="734"/>
                  </a:lnTo>
                  <a:lnTo>
                    <a:pt x="1840" y="734"/>
                  </a:lnTo>
                  <a:close/>
                  <a:moveTo>
                    <a:pt x="867" y="1192"/>
                  </a:moveTo>
                  <a:lnTo>
                    <a:pt x="867" y="1192"/>
                  </a:lnTo>
                  <a:lnTo>
                    <a:pt x="863" y="1197"/>
                  </a:lnTo>
                  <a:lnTo>
                    <a:pt x="860" y="1201"/>
                  </a:lnTo>
                  <a:lnTo>
                    <a:pt x="857" y="1205"/>
                  </a:lnTo>
                  <a:lnTo>
                    <a:pt x="853" y="1208"/>
                  </a:lnTo>
                  <a:lnTo>
                    <a:pt x="848" y="1210"/>
                  </a:lnTo>
                  <a:lnTo>
                    <a:pt x="844" y="1212"/>
                  </a:lnTo>
                  <a:lnTo>
                    <a:pt x="839" y="1213"/>
                  </a:lnTo>
                  <a:lnTo>
                    <a:pt x="834" y="1214"/>
                  </a:lnTo>
                  <a:lnTo>
                    <a:pt x="834" y="1214"/>
                  </a:lnTo>
                  <a:lnTo>
                    <a:pt x="826" y="1213"/>
                  </a:lnTo>
                  <a:lnTo>
                    <a:pt x="820" y="1211"/>
                  </a:lnTo>
                  <a:lnTo>
                    <a:pt x="559" y="1103"/>
                  </a:lnTo>
                  <a:lnTo>
                    <a:pt x="559" y="1103"/>
                  </a:lnTo>
                  <a:lnTo>
                    <a:pt x="552" y="1099"/>
                  </a:lnTo>
                  <a:lnTo>
                    <a:pt x="546" y="1095"/>
                  </a:lnTo>
                  <a:lnTo>
                    <a:pt x="542" y="1090"/>
                  </a:lnTo>
                  <a:lnTo>
                    <a:pt x="539" y="1084"/>
                  </a:lnTo>
                  <a:lnTo>
                    <a:pt x="537" y="1078"/>
                  </a:lnTo>
                  <a:lnTo>
                    <a:pt x="536" y="1070"/>
                  </a:lnTo>
                  <a:lnTo>
                    <a:pt x="537" y="1063"/>
                  </a:lnTo>
                  <a:lnTo>
                    <a:pt x="539" y="1057"/>
                  </a:lnTo>
                  <a:lnTo>
                    <a:pt x="539" y="1057"/>
                  </a:lnTo>
                  <a:lnTo>
                    <a:pt x="542" y="1050"/>
                  </a:lnTo>
                  <a:lnTo>
                    <a:pt x="546" y="1045"/>
                  </a:lnTo>
                  <a:lnTo>
                    <a:pt x="553" y="1041"/>
                  </a:lnTo>
                  <a:lnTo>
                    <a:pt x="559" y="1037"/>
                  </a:lnTo>
                  <a:lnTo>
                    <a:pt x="565" y="1035"/>
                  </a:lnTo>
                  <a:lnTo>
                    <a:pt x="572" y="1034"/>
                  </a:lnTo>
                  <a:lnTo>
                    <a:pt x="578" y="1035"/>
                  </a:lnTo>
                  <a:lnTo>
                    <a:pt x="586" y="1037"/>
                  </a:lnTo>
                  <a:lnTo>
                    <a:pt x="847" y="1145"/>
                  </a:lnTo>
                  <a:lnTo>
                    <a:pt x="847" y="1145"/>
                  </a:lnTo>
                  <a:lnTo>
                    <a:pt x="853" y="1149"/>
                  </a:lnTo>
                  <a:lnTo>
                    <a:pt x="858" y="1154"/>
                  </a:lnTo>
                  <a:lnTo>
                    <a:pt x="863" y="1159"/>
                  </a:lnTo>
                  <a:lnTo>
                    <a:pt x="867" y="1165"/>
                  </a:lnTo>
                  <a:lnTo>
                    <a:pt x="869" y="1171"/>
                  </a:lnTo>
                  <a:lnTo>
                    <a:pt x="869" y="1178"/>
                  </a:lnTo>
                  <a:lnTo>
                    <a:pt x="869" y="1186"/>
                  </a:lnTo>
                  <a:lnTo>
                    <a:pt x="867" y="1192"/>
                  </a:lnTo>
                  <a:lnTo>
                    <a:pt x="867" y="1192"/>
                  </a:lnTo>
                  <a:close/>
                  <a:moveTo>
                    <a:pt x="2604" y="1912"/>
                  </a:moveTo>
                  <a:lnTo>
                    <a:pt x="2604" y="1912"/>
                  </a:lnTo>
                  <a:lnTo>
                    <a:pt x="2602" y="1916"/>
                  </a:lnTo>
                  <a:lnTo>
                    <a:pt x="2599" y="1921"/>
                  </a:lnTo>
                  <a:lnTo>
                    <a:pt x="2595" y="1924"/>
                  </a:lnTo>
                  <a:lnTo>
                    <a:pt x="2591" y="1927"/>
                  </a:lnTo>
                  <a:lnTo>
                    <a:pt x="2587" y="1930"/>
                  </a:lnTo>
                  <a:lnTo>
                    <a:pt x="2581" y="1932"/>
                  </a:lnTo>
                  <a:lnTo>
                    <a:pt x="2576" y="1933"/>
                  </a:lnTo>
                  <a:lnTo>
                    <a:pt x="2571" y="1933"/>
                  </a:lnTo>
                  <a:lnTo>
                    <a:pt x="2571" y="1933"/>
                  </a:lnTo>
                  <a:lnTo>
                    <a:pt x="2565" y="1932"/>
                  </a:lnTo>
                  <a:lnTo>
                    <a:pt x="2558" y="1930"/>
                  </a:lnTo>
                  <a:lnTo>
                    <a:pt x="2296" y="1822"/>
                  </a:lnTo>
                  <a:lnTo>
                    <a:pt x="2296" y="1822"/>
                  </a:lnTo>
                  <a:lnTo>
                    <a:pt x="2290" y="1819"/>
                  </a:lnTo>
                  <a:lnTo>
                    <a:pt x="2285" y="1814"/>
                  </a:lnTo>
                  <a:lnTo>
                    <a:pt x="2280" y="1809"/>
                  </a:lnTo>
                  <a:lnTo>
                    <a:pt x="2277" y="1803"/>
                  </a:lnTo>
                  <a:lnTo>
                    <a:pt x="2275" y="1796"/>
                  </a:lnTo>
                  <a:lnTo>
                    <a:pt x="2275" y="1789"/>
                  </a:lnTo>
                  <a:lnTo>
                    <a:pt x="2275" y="1783"/>
                  </a:lnTo>
                  <a:lnTo>
                    <a:pt x="2277" y="1776"/>
                  </a:lnTo>
                  <a:lnTo>
                    <a:pt x="2277" y="1776"/>
                  </a:lnTo>
                  <a:lnTo>
                    <a:pt x="2281" y="1770"/>
                  </a:lnTo>
                  <a:lnTo>
                    <a:pt x="2285" y="1763"/>
                  </a:lnTo>
                  <a:lnTo>
                    <a:pt x="2290" y="1759"/>
                  </a:lnTo>
                  <a:lnTo>
                    <a:pt x="2296" y="1756"/>
                  </a:lnTo>
                  <a:lnTo>
                    <a:pt x="2302" y="1754"/>
                  </a:lnTo>
                  <a:lnTo>
                    <a:pt x="2310" y="1754"/>
                  </a:lnTo>
                  <a:lnTo>
                    <a:pt x="2317" y="1754"/>
                  </a:lnTo>
                  <a:lnTo>
                    <a:pt x="2324" y="1756"/>
                  </a:lnTo>
                  <a:lnTo>
                    <a:pt x="2586" y="1864"/>
                  </a:lnTo>
                  <a:lnTo>
                    <a:pt x="2586" y="1864"/>
                  </a:lnTo>
                  <a:lnTo>
                    <a:pt x="2592" y="1868"/>
                  </a:lnTo>
                  <a:lnTo>
                    <a:pt x="2597" y="1872"/>
                  </a:lnTo>
                  <a:lnTo>
                    <a:pt x="2601" y="1878"/>
                  </a:lnTo>
                  <a:lnTo>
                    <a:pt x="2604" y="1884"/>
                  </a:lnTo>
                  <a:lnTo>
                    <a:pt x="2606" y="1890"/>
                  </a:lnTo>
                  <a:lnTo>
                    <a:pt x="2607" y="1897"/>
                  </a:lnTo>
                  <a:lnTo>
                    <a:pt x="2606" y="1904"/>
                  </a:lnTo>
                  <a:lnTo>
                    <a:pt x="2604" y="1912"/>
                  </a:lnTo>
                  <a:lnTo>
                    <a:pt x="2604" y="1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112" name="Group 32"/>
          <p:cNvGrpSpPr>
            <a:grpSpLocks noChangeAspect="1"/>
          </p:cNvGrpSpPr>
          <p:nvPr/>
        </p:nvGrpSpPr>
        <p:grpSpPr bwMode="auto">
          <a:xfrm>
            <a:off x="2145603" y="4818881"/>
            <a:ext cx="332308" cy="360000"/>
            <a:chOff x="2064" y="119"/>
            <a:chExt cx="1088" cy="1088"/>
          </a:xfrm>
          <a:effectLst>
            <a:outerShdw blurRad="63500" sx="101000" sy="101000" algn="ctr" rotWithShape="0">
              <a:prstClr val="black">
                <a:alpha val="40000"/>
              </a:prstClr>
            </a:outerShdw>
          </a:effectLst>
        </p:grpSpPr>
        <p:sp>
          <p:nvSpPr>
            <p:cNvPr id="113" name="Freeform 33"/>
            <p:cNvSpPr>
              <a:spLocks/>
            </p:cNvSpPr>
            <p:nvPr/>
          </p:nvSpPr>
          <p:spPr bwMode="auto">
            <a:xfrm>
              <a:off x="2064" y="119"/>
              <a:ext cx="1088" cy="1088"/>
            </a:xfrm>
            <a:custGeom>
              <a:avLst/>
              <a:gdLst>
                <a:gd name="T0" fmla="*/ 1507 w 3264"/>
                <a:gd name="T1" fmla="*/ 3259 h 3264"/>
                <a:gd name="T2" fmla="*/ 1304 w 3264"/>
                <a:gd name="T3" fmla="*/ 3231 h 3264"/>
                <a:gd name="T4" fmla="*/ 1109 w 3264"/>
                <a:gd name="T5" fmla="*/ 3178 h 3264"/>
                <a:gd name="T6" fmla="*/ 925 w 3264"/>
                <a:gd name="T7" fmla="*/ 3103 h 3264"/>
                <a:gd name="T8" fmla="*/ 753 w 3264"/>
                <a:gd name="T9" fmla="*/ 3007 h 3264"/>
                <a:gd name="T10" fmla="*/ 594 w 3264"/>
                <a:gd name="T11" fmla="*/ 2891 h 3264"/>
                <a:gd name="T12" fmla="*/ 451 w 3264"/>
                <a:gd name="T13" fmla="*/ 2757 h 3264"/>
                <a:gd name="T14" fmla="*/ 324 w 3264"/>
                <a:gd name="T15" fmla="*/ 2608 h 3264"/>
                <a:gd name="T16" fmla="*/ 216 w 3264"/>
                <a:gd name="T17" fmla="*/ 2443 h 3264"/>
                <a:gd name="T18" fmla="*/ 128 w 3264"/>
                <a:gd name="T19" fmla="*/ 2267 h 3264"/>
                <a:gd name="T20" fmla="*/ 62 w 3264"/>
                <a:gd name="T21" fmla="*/ 2078 h 3264"/>
                <a:gd name="T22" fmla="*/ 18 w 3264"/>
                <a:gd name="T23" fmla="*/ 1880 h 3264"/>
                <a:gd name="T24" fmla="*/ 1 w 3264"/>
                <a:gd name="T25" fmla="*/ 1674 h 3264"/>
                <a:gd name="T26" fmla="*/ 5 w 3264"/>
                <a:gd name="T27" fmla="*/ 1507 h 3264"/>
                <a:gd name="T28" fmla="*/ 33 w 3264"/>
                <a:gd name="T29" fmla="*/ 1304 h 3264"/>
                <a:gd name="T30" fmla="*/ 86 w 3264"/>
                <a:gd name="T31" fmla="*/ 1109 h 3264"/>
                <a:gd name="T32" fmla="*/ 161 w 3264"/>
                <a:gd name="T33" fmla="*/ 925 h 3264"/>
                <a:gd name="T34" fmla="*/ 257 w 3264"/>
                <a:gd name="T35" fmla="*/ 753 h 3264"/>
                <a:gd name="T36" fmla="*/ 373 w 3264"/>
                <a:gd name="T37" fmla="*/ 595 h 3264"/>
                <a:gd name="T38" fmla="*/ 507 w 3264"/>
                <a:gd name="T39" fmla="*/ 451 h 3264"/>
                <a:gd name="T40" fmla="*/ 656 w 3264"/>
                <a:gd name="T41" fmla="*/ 324 h 3264"/>
                <a:gd name="T42" fmla="*/ 821 w 3264"/>
                <a:gd name="T43" fmla="*/ 216 h 3264"/>
                <a:gd name="T44" fmla="*/ 997 w 3264"/>
                <a:gd name="T45" fmla="*/ 128 h 3264"/>
                <a:gd name="T46" fmla="*/ 1186 w 3264"/>
                <a:gd name="T47" fmla="*/ 62 h 3264"/>
                <a:gd name="T48" fmla="*/ 1384 w 3264"/>
                <a:gd name="T49" fmla="*/ 18 h 3264"/>
                <a:gd name="T50" fmla="*/ 1590 w 3264"/>
                <a:gd name="T51" fmla="*/ 1 h 3264"/>
                <a:gd name="T52" fmla="*/ 1757 w 3264"/>
                <a:gd name="T53" fmla="*/ 5 h 3264"/>
                <a:gd name="T54" fmla="*/ 1960 w 3264"/>
                <a:gd name="T55" fmla="*/ 33 h 3264"/>
                <a:gd name="T56" fmla="*/ 2154 w 3264"/>
                <a:gd name="T57" fmla="*/ 86 h 3264"/>
                <a:gd name="T58" fmla="*/ 2339 w 3264"/>
                <a:gd name="T59" fmla="*/ 161 h 3264"/>
                <a:gd name="T60" fmla="*/ 2511 w 3264"/>
                <a:gd name="T61" fmla="*/ 257 h 3264"/>
                <a:gd name="T62" fmla="*/ 2669 w 3264"/>
                <a:gd name="T63" fmla="*/ 373 h 3264"/>
                <a:gd name="T64" fmla="*/ 2813 w 3264"/>
                <a:gd name="T65" fmla="*/ 507 h 3264"/>
                <a:gd name="T66" fmla="*/ 2939 w 3264"/>
                <a:gd name="T67" fmla="*/ 656 h 3264"/>
                <a:gd name="T68" fmla="*/ 3048 w 3264"/>
                <a:gd name="T69" fmla="*/ 821 h 3264"/>
                <a:gd name="T70" fmla="*/ 3136 w 3264"/>
                <a:gd name="T71" fmla="*/ 997 h 3264"/>
                <a:gd name="T72" fmla="*/ 3201 w 3264"/>
                <a:gd name="T73" fmla="*/ 1186 h 3264"/>
                <a:gd name="T74" fmla="*/ 3245 w 3264"/>
                <a:gd name="T75" fmla="*/ 1384 h 3264"/>
                <a:gd name="T76" fmla="*/ 3263 w 3264"/>
                <a:gd name="T77" fmla="*/ 1590 h 3264"/>
                <a:gd name="T78" fmla="*/ 3259 w 3264"/>
                <a:gd name="T79" fmla="*/ 1757 h 3264"/>
                <a:gd name="T80" fmla="*/ 3230 w 3264"/>
                <a:gd name="T81" fmla="*/ 1960 h 3264"/>
                <a:gd name="T82" fmla="*/ 3178 w 3264"/>
                <a:gd name="T83" fmla="*/ 2155 h 3264"/>
                <a:gd name="T84" fmla="*/ 3103 w 3264"/>
                <a:gd name="T85" fmla="*/ 2339 h 3264"/>
                <a:gd name="T86" fmla="*/ 3007 w 3264"/>
                <a:gd name="T87" fmla="*/ 2511 h 3264"/>
                <a:gd name="T88" fmla="*/ 2891 w 3264"/>
                <a:gd name="T89" fmla="*/ 2669 h 3264"/>
                <a:gd name="T90" fmla="*/ 2757 w 3264"/>
                <a:gd name="T91" fmla="*/ 2813 h 3264"/>
                <a:gd name="T92" fmla="*/ 2608 w 3264"/>
                <a:gd name="T93" fmla="*/ 2939 h 3264"/>
                <a:gd name="T94" fmla="*/ 2443 w 3264"/>
                <a:gd name="T95" fmla="*/ 3048 h 3264"/>
                <a:gd name="T96" fmla="*/ 2266 w 3264"/>
                <a:gd name="T97" fmla="*/ 3136 h 3264"/>
                <a:gd name="T98" fmla="*/ 2078 w 3264"/>
                <a:gd name="T99" fmla="*/ 3201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7" y="3259"/>
                  </a:lnTo>
                  <a:lnTo>
                    <a:pt x="1465" y="3256"/>
                  </a:lnTo>
                  <a:lnTo>
                    <a:pt x="1424" y="3251"/>
                  </a:lnTo>
                  <a:lnTo>
                    <a:pt x="1384" y="3246"/>
                  </a:lnTo>
                  <a:lnTo>
                    <a:pt x="1344" y="3238"/>
                  </a:lnTo>
                  <a:lnTo>
                    <a:pt x="1304" y="3231"/>
                  </a:lnTo>
                  <a:lnTo>
                    <a:pt x="1264" y="3222"/>
                  </a:lnTo>
                  <a:lnTo>
                    <a:pt x="1225" y="3213"/>
                  </a:lnTo>
                  <a:lnTo>
                    <a:pt x="1186" y="3201"/>
                  </a:lnTo>
                  <a:lnTo>
                    <a:pt x="1147" y="3190"/>
                  </a:lnTo>
                  <a:lnTo>
                    <a:pt x="1109" y="3178"/>
                  </a:lnTo>
                  <a:lnTo>
                    <a:pt x="1071" y="3165"/>
                  </a:lnTo>
                  <a:lnTo>
                    <a:pt x="1034" y="3150"/>
                  </a:lnTo>
                  <a:lnTo>
                    <a:pt x="997" y="3136"/>
                  </a:lnTo>
                  <a:lnTo>
                    <a:pt x="961" y="3119"/>
                  </a:lnTo>
                  <a:lnTo>
                    <a:pt x="925" y="3103"/>
                  </a:lnTo>
                  <a:lnTo>
                    <a:pt x="889" y="3086"/>
                  </a:lnTo>
                  <a:lnTo>
                    <a:pt x="854" y="3067"/>
                  </a:lnTo>
                  <a:lnTo>
                    <a:pt x="821" y="3048"/>
                  </a:lnTo>
                  <a:lnTo>
                    <a:pt x="787" y="3027"/>
                  </a:lnTo>
                  <a:lnTo>
                    <a:pt x="753" y="3007"/>
                  </a:lnTo>
                  <a:lnTo>
                    <a:pt x="720" y="2985"/>
                  </a:lnTo>
                  <a:lnTo>
                    <a:pt x="687" y="2962"/>
                  </a:lnTo>
                  <a:lnTo>
                    <a:pt x="656" y="2939"/>
                  </a:lnTo>
                  <a:lnTo>
                    <a:pt x="625" y="2915"/>
                  </a:lnTo>
                  <a:lnTo>
                    <a:pt x="594" y="2891"/>
                  </a:lnTo>
                  <a:lnTo>
                    <a:pt x="564" y="2865"/>
                  </a:lnTo>
                  <a:lnTo>
                    <a:pt x="535" y="2839"/>
                  </a:lnTo>
                  <a:lnTo>
                    <a:pt x="507" y="2813"/>
                  </a:lnTo>
                  <a:lnTo>
                    <a:pt x="478" y="2785"/>
                  </a:lnTo>
                  <a:lnTo>
                    <a:pt x="451" y="2757"/>
                  </a:lnTo>
                  <a:lnTo>
                    <a:pt x="425" y="2729"/>
                  </a:lnTo>
                  <a:lnTo>
                    <a:pt x="398" y="2700"/>
                  </a:lnTo>
                  <a:lnTo>
                    <a:pt x="373" y="2669"/>
                  </a:lnTo>
                  <a:lnTo>
                    <a:pt x="349" y="2639"/>
                  </a:lnTo>
                  <a:lnTo>
                    <a:pt x="324" y="2608"/>
                  </a:lnTo>
                  <a:lnTo>
                    <a:pt x="302" y="2576"/>
                  </a:lnTo>
                  <a:lnTo>
                    <a:pt x="279" y="2544"/>
                  </a:lnTo>
                  <a:lnTo>
                    <a:pt x="257" y="2511"/>
                  </a:lnTo>
                  <a:lnTo>
                    <a:pt x="237" y="2477"/>
                  </a:lnTo>
                  <a:lnTo>
                    <a:pt x="216" y="2443"/>
                  </a:lnTo>
                  <a:lnTo>
                    <a:pt x="197" y="2410"/>
                  </a:lnTo>
                  <a:lnTo>
                    <a:pt x="178" y="2375"/>
                  </a:lnTo>
                  <a:lnTo>
                    <a:pt x="161" y="2339"/>
                  </a:lnTo>
                  <a:lnTo>
                    <a:pt x="145" y="2303"/>
                  </a:lnTo>
                  <a:lnTo>
                    <a:pt x="128" y="2267"/>
                  </a:lnTo>
                  <a:lnTo>
                    <a:pt x="114" y="2230"/>
                  </a:lnTo>
                  <a:lnTo>
                    <a:pt x="99" y="2192"/>
                  </a:lnTo>
                  <a:lnTo>
                    <a:pt x="86" y="2155"/>
                  </a:lnTo>
                  <a:lnTo>
                    <a:pt x="74" y="2117"/>
                  </a:lnTo>
                  <a:lnTo>
                    <a:pt x="62" y="2078"/>
                  </a:lnTo>
                  <a:lnTo>
                    <a:pt x="51" y="2039"/>
                  </a:lnTo>
                  <a:lnTo>
                    <a:pt x="42" y="2000"/>
                  </a:lnTo>
                  <a:lnTo>
                    <a:pt x="33" y="1960"/>
                  </a:lnTo>
                  <a:lnTo>
                    <a:pt x="26" y="1920"/>
                  </a:lnTo>
                  <a:lnTo>
                    <a:pt x="18" y="1880"/>
                  </a:lnTo>
                  <a:lnTo>
                    <a:pt x="13" y="1839"/>
                  </a:lnTo>
                  <a:lnTo>
                    <a:pt x="8" y="1798"/>
                  </a:lnTo>
                  <a:lnTo>
                    <a:pt x="5" y="1757"/>
                  </a:lnTo>
                  <a:lnTo>
                    <a:pt x="2" y="1716"/>
                  </a:lnTo>
                  <a:lnTo>
                    <a:pt x="1" y="1674"/>
                  </a:lnTo>
                  <a:lnTo>
                    <a:pt x="0" y="1632"/>
                  </a:lnTo>
                  <a:lnTo>
                    <a:pt x="0" y="1632"/>
                  </a:lnTo>
                  <a:lnTo>
                    <a:pt x="1" y="1590"/>
                  </a:lnTo>
                  <a:lnTo>
                    <a:pt x="2" y="1548"/>
                  </a:lnTo>
                  <a:lnTo>
                    <a:pt x="5" y="1507"/>
                  </a:lnTo>
                  <a:lnTo>
                    <a:pt x="8" y="1465"/>
                  </a:lnTo>
                  <a:lnTo>
                    <a:pt x="13" y="1425"/>
                  </a:lnTo>
                  <a:lnTo>
                    <a:pt x="18" y="1384"/>
                  </a:lnTo>
                  <a:lnTo>
                    <a:pt x="26" y="1344"/>
                  </a:lnTo>
                  <a:lnTo>
                    <a:pt x="33" y="1304"/>
                  </a:lnTo>
                  <a:lnTo>
                    <a:pt x="42" y="1264"/>
                  </a:lnTo>
                  <a:lnTo>
                    <a:pt x="51" y="1225"/>
                  </a:lnTo>
                  <a:lnTo>
                    <a:pt x="62" y="1186"/>
                  </a:lnTo>
                  <a:lnTo>
                    <a:pt x="74" y="1147"/>
                  </a:lnTo>
                  <a:lnTo>
                    <a:pt x="86" y="1109"/>
                  </a:lnTo>
                  <a:lnTo>
                    <a:pt x="99" y="1071"/>
                  </a:lnTo>
                  <a:lnTo>
                    <a:pt x="114" y="1034"/>
                  </a:lnTo>
                  <a:lnTo>
                    <a:pt x="128" y="997"/>
                  </a:lnTo>
                  <a:lnTo>
                    <a:pt x="145" y="961"/>
                  </a:lnTo>
                  <a:lnTo>
                    <a:pt x="161" y="925"/>
                  </a:lnTo>
                  <a:lnTo>
                    <a:pt x="178" y="889"/>
                  </a:lnTo>
                  <a:lnTo>
                    <a:pt x="197" y="854"/>
                  </a:lnTo>
                  <a:lnTo>
                    <a:pt x="216" y="821"/>
                  </a:lnTo>
                  <a:lnTo>
                    <a:pt x="237" y="787"/>
                  </a:lnTo>
                  <a:lnTo>
                    <a:pt x="257" y="753"/>
                  </a:lnTo>
                  <a:lnTo>
                    <a:pt x="279" y="720"/>
                  </a:lnTo>
                  <a:lnTo>
                    <a:pt x="302" y="688"/>
                  </a:lnTo>
                  <a:lnTo>
                    <a:pt x="324" y="656"/>
                  </a:lnTo>
                  <a:lnTo>
                    <a:pt x="349" y="625"/>
                  </a:lnTo>
                  <a:lnTo>
                    <a:pt x="373" y="595"/>
                  </a:lnTo>
                  <a:lnTo>
                    <a:pt x="398" y="564"/>
                  </a:lnTo>
                  <a:lnTo>
                    <a:pt x="425" y="535"/>
                  </a:lnTo>
                  <a:lnTo>
                    <a:pt x="451" y="507"/>
                  </a:lnTo>
                  <a:lnTo>
                    <a:pt x="478" y="478"/>
                  </a:lnTo>
                  <a:lnTo>
                    <a:pt x="507" y="451"/>
                  </a:lnTo>
                  <a:lnTo>
                    <a:pt x="535" y="425"/>
                  </a:lnTo>
                  <a:lnTo>
                    <a:pt x="564" y="398"/>
                  </a:lnTo>
                  <a:lnTo>
                    <a:pt x="594" y="373"/>
                  </a:lnTo>
                  <a:lnTo>
                    <a:pt x="625" y="349"/>
                  </a:lnTo>
                  <a:lnTo>
                    <a:pt x="656" y="324"/>
                  </a:lnTo>
                  <a:lnTo>
                    <a:pt x="687" y="302"/>
                  </a:lnTo>
                  <a:lnTo>
                    <a:pt x="720" y="279"/>
                  </a:lnTo>
                  <a:lnTo>
                    <a:pt x="753" y="257"/>
                  </a:lnTo>
                  <a:lnTo>
                    <a:pt x="787" y="237"/>
                  </a:lnTo>
                  <a:lnTo>
                    <a:pt x="821" y="216"/>
                  </a:lnTo>
                  <a:lnTo>
                    <a:pt x="854" y="197"/>
                  </a:lnTo>
                  <a:lnTo>
                    <a:pt x="889" y="178"/>
                  </a:lnTo>
                  <a:lnTo>
                    <a:pt x="925" y="161"/>
                  </a:lnTo>
                  <a:lnTo>
                    <a:pt x="961" y="145"/>
                  </a:lnTo>
                  <a:lnTo>
                    <a:pt x="997" y="128"/>
                  </a:lnTo>
                  <a:lnTo>
                    <a:pt x="1034" y="114"/>
                  </a:lnTo>
                  <a:lnTo>
                    <a:pt x="1071" y="99"/>
                  </a:lnTo>
                  <a:lnTo>
                    <a:pt x="1109" y="86"/>
                  </a:lnTo>
                  <a:lnTo>
                    <a:pt x="1147" y="74"/>
                  </a:lnTo>
                  <a:lnTo>
                    <a:pt x="1186" y="62"/>
                  </a:lnTo>
                  <a:lnTo>
                    <a:pt x="1225" y="51"/>
                  </a:lnTo>
                  <a:lnTo>
                    <a:pt x="1264" y="42"/>
                  </a:lnTo>
                  <a:lnTo>
                    <a:pt x="1304" y="33"/>
                  </a:lnTo>
                  <a:lnTo>
                    <a:pt x="1344" y="26"/>
                  </a:lnTo>
                  <a:lnTo>
                    <a:pt x="1384" y="18"/>
                  </a:lnTo>
                  <a:lnTo>
                    <a:pt x="1424" y="13"/>
                  </a:lnTo>
                  <a:lnTo>
                    <a:pt x="1465" y="8"/>
                  </a:lnTo>
                  <a:lnTo>
                    <a:pt x="1507" y="5"/>
                  </a:lnTo>
                  <a:lnTo>
                    <a:pt x="1548" y="2"/>
                  </a:lnTo>
                  <a:lnTo>
                    <a:pt x="1590" y="1"/>
                  </a:lnTo>
                  <a:lnTo>
                    <a:pt x="1632" y="0"/>
                  </a:lnTo>
                  <a:lnTo>
                    <a:pt x="1632" y="0"/>
                  </a:lnTo>
                  <a:lnTo>
                    <a:pt x="1674" y="1"/>
                  </a:lnTo>
                  <a:lnTo>
                    <a:pt x="1715" y="2"/>
                  </a:lnTo>
                  <a:lnTo>
                    <a:pt x="1757" y="5"/>
                  </a:lnTo>
                  <a:lnTo>
                    <a:pt x="1798" y="8"/>
                  </a:lnTo>
                  <a:lnTo>
                    <a:pt x="1839" y="13"/>
                  </a:lnTo>
                  <a:lnTo>
                    <a:pt x="1880" y="18"/>
                  </a:lnTo>
                  <a:lnTo>
                    <a:pt x="1920" y="26"/>
                  </a:lnTo>
                  <a:lnTo>
                    <a:pt x="1960" y="33"/>
                  </a:lnTo>
                  <a:lnTo>
                    <a:pt x="2000" y="42"/>
                  </a:lnTo>
                  <a:lnTo>
                    <a:pt x="2039" y="51"/>
                  </a:lnTo>
                  <a:lnTo>
                    <a:pt x="2078" y="62"/>
                  </a:lnTo>
                  <a:lnTo>
                    <a:pt x="2116" y="74"/>
                  </a:lnTo>
                  <a:lnTo>
                    <a:pt x="2154" y="86"/>
                  </a:lnTo>
                  <a:lnTo>
                    <a:pt x="2192" y="99"/>
                  </a:lnTo>
                  <a:lnTo>
                    <a:pt x="2230" y="114"/>
                  </a:lnTo>
                  <a:lnTo>
                    <a:pt x="2266" y="128"/>
                  </a:lnTo>
                  <a:lnTo>
                    <a:pt x="2303" y="145"/>
                  </a:lnTo>
                  <a:lnTo>
                    <a:pt x="2339" y="161"/>
                  </a:lnTo>
                  <a:lnTo>
                    <a:pt x="2374" y="178"/>
                  </a:lnTo>
                  <a:lnTo>
                    <a:pt x="2410" y="197"/>
                  </a:lnTo>
                  <a:lnTo>
                    <a:pt x="2443" y="216"/>
                  </a:lnTo>
                  <a:lnTo>
                    <a:pt x="2477" y="237"/>
                  </a:lnTo>
                  <a:lnTo>
                    <a:pt x="2511" y="257"/>
                  </a:lnTo>
                  <a:lnTo>
                    <a:pt x="2544" y="279"/>
                  </a:lnTo>
                  <a:lnTo>
                    <a:pt x="2576" y="302"/>
                  </a:lnTo>
                  <a:lnTo>
                    <a:pt x="2608" y="324"/>
                  </a:lnTo>
                  <a:lnTo>
                    <a:pt x="2638" y="349"/>
                  </a:lnTo>
                  <a:lnTo>
                    <a:pt x="2669" y="373"/>
                  </a:lnTo>
                  <a:lnTo>
                    <a:pt x="2699" y="398"/>
                  </a:lnTo>
                  <a:lnTo>
                    <a:pt x="2729" y="425"/>
                  </a:lnTo>
                  <a:lnTo>
                    <a:pt x="2757" y="451"/>
                  </a:lnTo>
                  <a:lnTo>
                    <a:pt x="2785" y="478"/>
                  </a:lnTo>
                  <a:lnTo>
                    <a:pt x="2813" y="507"/>
                  </a:lnTo>
                  <a:lnTo>
                    <a:pt x="2839" y="535"/>
                  </a:lnTo>
                  <a:lnTo>
                    <a:pt x="2865" y="564"/>
                  </a:lnTo>
                  <a:lnTo>
                    <a:pt x="2891" y="595"/>
                  </a:lnTo>
                  <a:lnTo>
                    <a:pt x="2915" y="625"/>
                  </a:lnTo>
                  <a:lnTo>
                    <a:pt x="2939" y="656"/>
                  </a:lnTo>
                  <a:lnTo>
                    <a:pt x="2962" y="688"/>
                  </a:lnTo>
                  <a:lnTo>
                    <a:pt x="2985" y="720"/>
                  </a:lnTo>
                  <a:lnTo>
                    <a:pt x="3007" y="753"/>
                  </a:lnTo>
                  <a:lnTo>
                    <a:pt x="3027" y="787"/>
                  </a:lnTo>
                  <a:lnTo>
                    <a:pt x="3048" y="821"/>
                  </a:lnTo>
                  <a:lnTo>
                    <a:pt x="3066" y="854"/>
                  </a:lnTo>
                  <a:lnTo>
                    <a:pt x="3084" y="889"/>
                  </a:lnTo>
                  <a:lnTo>
                    <a:pt x="3103" y="925"/>
                  </a:lnTo>
                  <a:lnTo>
                    <a:pt x="3119" y="961"/>
                  </a:lnTo>
                  <a:lnTo>
                    <a:pt x="3136" y="997"/>
                  </a:lnTo>
                  <a:lnTo>
                    <a:pt x="3150" y="1034"/>
                  </a:lnTo>
                  <a:lnTo>
                    <a:pt x="3165" y="1071"/>
                  </a:lnTo>
                  <a:lnTo>
                    <a:pt x="3178" y="1109"/>
                  </a:lnTo>
                  <a:lnTo>
                    <a:pt x="3190" y="1147"/>
                  </a:lnTo>
                  <a:lnTo>
                    <a:pt x="3201" y="1186"/>
                  </a:lnTo>
                  <a:lnTo>
                    <a:pt x="3213" y="1225"/>
                  </a:lnTo>
                  <a:lnTo>
                    <a:pt x="3222" y="1264"/>
                  </a:lnTo>
                  <a:lnTo>
                    <a:pt x="3230" y="1304"/>
                  </a:lnTo>
                  <a:lnTo>
                    <a:pt x="3238" y="1344"/>
                  </a:lnTo>
                  <a:lnTo>
                    <a:pt x="3245" y="1384"/>
                  </a:lnTo>
                  <a:lnTo>
                    <a:pt x="3251" y="1425"/>
                  </a:lnTo>
                  <a:lnTo>
                    <a:pt x="3256" y="1465"/>
                  </a:lnTo>
                  <a:lnTo>
                    <a:pt x="3259" y="1507"/>
                  </a:lnTo>
                  <a:lnTo>
                    <a:pt x="3262" y="1548"/>
                  </a:lnTo>
                  <a:lnTo>
                    <a:pt x="3263" y="1590"/>
                  </a:lnTo>
                  <a:lnTo>
                    <a:pt x="3264" y="1632"/>
                  </a:lnTo>
                  <a:lnTo>
                    <a:pt x="3264" y="1632"/>
                  </a:lnTo>
                  <a:lnTo>
                    <a:pt x="3263" y="1674"/>
                  </a:lnTo>
                  <a:lnTo>
                    <a:pt x="3262" y="1716"/>
                  </a:lnTo>
                  <a:lnTo>
                    <a:pt x="3259" y="1757"/>
                  </a:lnTo>
                  <a:lnTo>
                    <a:pt x="3256" y="1798"/>
                  </a:lnTo>
                  <a:lnTo>
                    <a:pt x="3251" y="1839"/>
                  </a:lnTo>
                  <a:lnTo>
                    <a:pt x="3245" y="1880"/>
                  </a:lnTo>
                  <a:lnTo>
                    <a:pt x="3238" y="1920"/>
                  </a:lnTo>
                  <a:lnTo>
                    <a:pt x="3230" y="1960"/>
                  </a:lnTo>
                  <a:lnTo>
                    <a:pt x="3222" y="2000"/>
                  </a:lnTo>
                  <a:lnTo>
                    <a:pt x="3213" y="2039"/>
                  </a:lnTo>
                  <a:lnTo>
                    <a:pt x="3201" y="2078"/>
                  </a:lnTo>
                  <a:lnTo>
                    <a:pt x="3190" y="2117"/>
                  </a:lnTo>
                  <a:lnTo>
                    <a:pt x="3178" y="2155"/>
                  </a:lnTo>
                  <a:lnTo>
                    <a:pt x="3165" y="2192"/>
                  </a:lnTo>
                  <a:lnTo>
                    <a:pt x="3150" y="2230"/>
                  </a:lnTo>
                  <a:lnTo>
                    <a:pt x="3136" y="2267"/>
                  </a:lnTo>
                  <a:lnTo>
                    <a:pt x="3119" y="2303"/>
                  </a:lnTo>
                  <a:lnTo>
                    <a:pt x="3103" y="2339"/>
                  </a:lnTo>
                  <a:lnTo>
                    <a:pt x="3084" y="2375"/>
                  </a:lnTo>
                  <a:lnTo>
                    <a:pt x="3066" y="2410"/>
                  </a:lnTo>
                  <a:lnTo>
                    <a:pt x="3048" y="2443"/>
                  </a:lnTo>
                  <a:lnTo>
                    <a:pt x="3027" y="2477"/>
                  </a:lnTo>
                  <a:lnTo>
                    <a:pt x="3007" y="2511"/>
                  </a:lnTo>
                  <a:lnTo>
                    <a:pt x="2985" y="2544"/>
                  </a:lnTo>
                  <a:lnTo>
                    <a:pt x="2962" y="2576"/>
                  </a:lnTo>
                  <a:lnTo>
                    <a:pt x="2939" y="2608"/>
                  </a:lnTo>
                  <a:lnTo>
                    <a:pt x="2915" y="2639"/>
                  </a:lnTo>
                  <a:lnTo>
                    <a:pt x="2891" y="2669"/>
                  </a:lnTo>
                  <a:lnTo>
                    <a:pt x="2865" y="2700"/>
                  </a:lnTo>
                  <a:lnTo>
                    <a:pt x="2839" y="2729"/>
                  </a:lnTo>
                  <a:lnTo>
                    <a:pt x="2813" y="2757"/>
                  </a:lnTo>
                  <a:lnTo>
                    <a:pt x="2785" y="2785"/>
                  </a:lnTo>
                  <a:lnTo>
                    <a:pt x="2757" y="2813"/>
                  </a:lnTo>
                  <a:lnTo>
                    <a:pt x="2729" y="2839"/>
                  </a:lnTo>
                  <a:lnTo>
                    <a:pt x="2699" y="2865"/>
                  </a:lnTo>
                  <a:lnTo>
                    <a:pt x="2669" y="2891"/>
                  </a:lnTo>
                  <a:lnTo>
                    <a:pt x="2638" y="2915"/>
                  </a:lnTo>
                  <a:lnTo>
                    <a:pt x="2608" y="2939"/>
                  </a:lnTo>
                  <a:lnTo>
                    <a:pt x="2576" y="2962"/>
                  </a:lnTo>
                  <a:lnTo>
                    <a:pt x="2544" y="2985"/>
                  </a:lnTo>
                  <a:lnTo>
                    <a:pt x="2511" y="3007"/>
                  </a:lnTo>
                  <a:lnTo>
                    <a:pt x="2477" y="3027"/>
                  </a:lnTo>
                  <a:lnTo>
                    <a:pt x="2443" y="3048"/>
                  </a:lnTo>
                  <a:lnTo>
                    <a:pt x="2410" y="3067"/>
                  </a:lnTo>
                  <a:lnTo>
                    <a:pt x="2374" y="3086"/>
                  </a:lnTo>
                  <a:lnTo>
                    <a:pt x="2339" y="3103"/>
                  </a:lnTo>
                  <a:lnTo>
                    <a:pt x="2303" y="3119"/>
                  </a:lnTo>
                  <a:lnTo>
                    <a:pt x="2266" y="3136"/>
                  </a:lnTo>
                  <a:lnTo>
                    <a:pt x="2230" y="3150"/>
                  </a:lnTo>
                  <a:lnTo>
                    <a:pt x="2192" y="3165"/>
                  </a:lnTo>
                  <a:lnTo>
                    <a:pt x="2154" y="3178"/>
                  </a:lnTo>
                  <a:lnTo>
                    <a:pt x="2116" y="3190"/>
                  </a:lnTo>
                  <a:lnTo>
                    <a:pt x="2078" y="3201"/>
                  </a:lnTo>
                  <a:lnTo>
                    <a:pt x="2039" y="3213"/>
                  </a:lnTo>
                  <a:lnTo>
                    <a:pt x="2000" y="3222"/>
                  </a:lnTo>
                  <a:lnTo>
                    <a:pt x="1960" y="3231"/>
                  </a:lnTo>
                  <a:lnTo>
                    <a:pt x="1920" y="3238"/>
                  </a:lnTo>
                  <a:lnTo>
                    <a:pt x="1880" y="3246"/>
                  </a:lnTo>
                  <a:lnTo>
                    <a:pt x="1839" y="3251"/>
                  </a:lnTo>
                  <a:lnTo>
                    <a:pt x="1798" y="3256"/>
                  </a:lnTo>
                  <a:lnTo>
                    <a:pt x="1757" y="3259"/>
                  </a:lnTo>
                  <a:lnTo>
                    <a:pt x="1715" y="3262"/>
                  </a:lnTo>
                  <a:lnTo>
                    <a:pt x="1674" y="3263"/>
                  </a:lnTo>
                  <a:lnTo>
                    <a:pt x="1632" y="3264"/>
                  </a:lnTo>
                  <a:lnTo>
                    <a:pt x="1632" y="3264"/>
                  </a:lnTo>
                  <a:close/>
                </a:path>
              </a:pathLst>
            </a:custGeom>
            <a:solidFill>
              <a:srgbClr val="AEA6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14" name="Freeform 34"/>
            <p:cNvSpPr>
              <a:spLocks noEditPoints="1"/>
            </p:cNvSpPr>
            <p:nvPr/>
          </p:nvSpPr>
          <p:spPr bwMode="auto">
            <a:xfrm>
              <a:off x="2086" y="141"/>
              <a:ext cx="1044" cy="1044"/>
            </a:xfrm>
            <a:custGeom>
              <a:avLst/>
              <a:gdLst>
                <a:gd name="T0" fmla="*/ 992 w 3130"/>
                <a:gd name="T1" fmla="*/ 108 h 3130"/>
                <a:gd name="T2" fmla="*/ 459 w 3130"/>
                <a:gd name="T3" fmla="*/ 459 h 3130"/>
                <a:gd name="T4" fmla="*/ 108 w 3130"/>
                <a:gd name="T5" fmla="*/ 992 h 3130"/>
                <a:gd name="T6" fmla="*/ 1 w 3130"/>
                <a:gd name="T7" fmla="*/ 1605 h 3130"/>
                <a:gd name="T8" fmla="*/ 155 w 3130"/>
                <a:gd name="T9" fmla="*/ 2243 h 3130"/>
                <a:gd name="T10" fmla="*/ 541 w 3130"/>
                <a:gd name="T11" fmla="*/ 2748 h 3130"/>
                <a:gd name="T12" fmla="*/ 1100 w 3130"/>
                <a:gd name="T13" fmla="*/ 3060 h 3130"/>
                <a:gd name="T14" fmla="*/ 1724 w 3130"/>
                <a:gd name="T15" fmla="*/ 3122 h 3130"/>
                <a:gd name="T16" fmla="*/ 2344 w 3130"/>
                <a:gd name="T17" fmla="*/ 2922 h 3130"/>
                <a:gd name="T18" fmla="*/ 2818 w 3130"/>
                <a:gd name="T19" fmla="*/ 2501 h 3130"/>
                <a:gd name="T20" fmla="*/ 3089 w 3130"/>
                <a:gd name="T21" fmla="*/ 1918 h 3130"/>
                <a:gd name="T22" fmla="*/ 3106 w 3130"/>
                <a:gd name="T23" fmla="*/ 1288 h 3130"/>
                <a:gd name="T24" fmla="*/ 2863 w 3130"/>
                <a:gd name="T25" fmla="*/ 691 h 3130"/>
                <a:gd name="T26" fmla="*/ 2407 w 3130"/>
                <a:gd name="T27" fmla="*/ 247 h 3130"/>
                <a:gd name="T28" fmla="*/ 1803 w 3130"/>
                <a:gd name="T29" fmla="*/ 18 h 3130"/>
                <a:gd name="T30" fmla="*/ 344 w 3130"/>
                <a:gd name="T31" fmla="*/ 1273 h 3130"/>
                <a:gd name="T32" fmla="*/ 1081 w 3130"/>
                <a:gd name="T33" fmla="*/ 776 h 3130"/>
                <a:gd name="T34" fmla="*/ 1946 w 3130"/>
                <a:gd name="T35" fmla="*/ 747 h 3130"/>
                <a:gd name="T36" fmla="*/ 2715 w 3130"/>
                <a:gd name="T37" fmla="*/ 1194 h 3130"/>
                <a:gd name="T38" fmla="*/ 2847 w 3130"/>
                <a:gd name="T39" fmla="*/ 1772 h 3130"/>
                <a:gd name="T40" fmla="*/ 2150 w 3130"/>
                <a:gd name="T41" fmla="*/ 2318 h 3130"/>
                <a:gd name="T42" fmla="*/ 1291 w 3130"/>
                <a:gd name="T43" fmla="*/ 2404 h 3130"/>
                <a:gd name="T44" fmla="*/ 488 w 3130"/>
                <a:gd name="T45" fmla="*/ 2010 h 3130"/>
                <a:gd name="T46" fmla="*/ 1630 w 3130"/>
                <a:gd name="T47" fmla="*/ 174 h 3130"/>
                <a:gd name="T48" fmla="*/ 2141 w 3130"/>
                <a:gd name="T49" fmla="*/ 297 h 3130"/>
                <a:gd name="T50" fmla="*/ 2560 w 3130"/>
                <a:gd name="T51" fmla="*/ 592 h 3130"/>
                <a:gd name="T52" fmla="*/ 2845 w 3130"/>
                <a:gd name="T53" fmla="*/ 1017 h 3130"/>
                <a:gd name="T54" fmla="*/ 2786 w 3130"/>
                <a:gd name="T55" fmla="*/ 1148 h 3130"/>
                <a:gd name="T56" fmla="*/ 2074 w 3130"/>
                <a:gd name="T57" fmla="*/ 697 h 3130"/>
                <a:gd name="T58" fmla="*/ 1255 w 3130"/>
                <a:gd name="T59" fmla="*/ 648 h 3130"/>
                <a:gd name="T60" fmla="*/ 488 w 3130"/>
                <a:gd name="T61" fmla="*/ 1009 h 3130"/>
                <a:gd name="T62" fmla="*/ 242 w 3130"/>
                <a:gd name="T63" fmla="*/ 1131 h 3130"/>
                <a:gd name="T64" fmla="*/ 490 w 3130"/>
                <a:gd name="T65" fmla="*/ 681 h 3130"/>
                <a:gd name="T66" fmla="*/ 880 w 3130"/>
                <a:gd name="T67" fmla="*/ 353 h 3130"/>
                <a:gd name="T68" fmla="*/ 1373 w 3130"/>
                <a:gd name="T69" fmla="*/ 185 h 3130"/>
                <a:gd name="T70" fmla="*/ 1312 w 3130"/>
                <a:gd name="T71" fmla="*/ 2934 h 3130"/>
                <a:gd name="T72" fmla="*/ 828 w 3130"/>
                <a:gd name="T73" fmla="*/ 2747 h 3130"/>
                <a:gd name="T74" fmla="*/ 452 w 3130"/>
                <a:gd name="T75" fmla="*/ 2402 h 3130"/>
                <a:gd name="T76" fmla="*/ 223 w 3130"/>
                <a:gd name="T77" fmla="*/ 1939 h 3130"/>
                <a:gd name="T78" fmla="*/ 566 w 3130"/>
                <a:gd name="T79" fmla="*/ 2183 h 3130"/>
                <a:gd name="T80" fmla="*/ 1358 w 3130"/>
                <a:gd name="T81" fmla="*/ 2497 h 3130"/>
                <a:gd name="T82" fmla="*/ 2169 w 3130"/>
                <a:gd name="T83" fmla="*/ 2399 h 3130"/>
                <a:gd name="T84" fmla="*/ 2851 w 3130"/>
                <a:gd name="T85" fmla="*/ 1907 h 3130"/>
                <a:gd name="T86" fmla="*/ 2821 w 3130"/>
                <a:gd name="T87" fmla="*/ 2168 h 3130"/>
                <a:gd name="T88" fmla="*/ 2517 w 3130"/>
                <a:gd name="T89" fmla="*/ 2581 h 3130"/>
                <a:gd name="T90" fmla="*/ 2085 w 3130"/>
                <a:gd name="T91" fmla="*/ 2856 h 3130"/>
                <a:gd name="T92" fmla="*/ 1565 w 3130"/>
                <a:gd name="T93" fmla="*/ 2958 h 3130"/>
                <a:gd name="T94" fmla="*/ 2019 w 3130"/>
                <a:gd name="T95" fmla="*/ 2030 h 3130"/>
                <a:gd name="T96" fmla="*/ 2214 w 3130"/>
                <a:gd name="T97" fmla="*/ 1543 h 3130"/>
                <a:gd name="T98" fmla="*/ 2007 w 3130"/>
                <a:gd name="T99" fmla="*/ 1089 h 3130"/>
                <a:gd name="T100" fmla="*/ 1510 w 3130"/>
                <a:gd name="T101" fmla="*/ 917 h 3130"/>
                <a:gd name="T102" fmla="*/ 1068 w 3130"/>
                <a:gd name="T103" fmla="*/ 1146 h 3130"/>
                <a:gd name="T104" fmla="*/ 918 w 3130"/>
                <a:gd name="T105" fmla="*/ 1620 h 3130"/>
                <a:gd name="T106" fmla="*/ 1170 w 3130"/>
                <a:gd name="T107" fmla="*/ 2082 h 3130"/>
                <a:gd name="T108" fmla="*/ 1531 w 3130"/>
                <a:gd name="T109" fmla="*/ 1276 h 3130"/>
                <a:gd name="T110" fmla="*/ 1851 w 3130"/>
                <a:gd name="T111" fmla="*/ 1533 h 3130"/>
                <a:gd name="T112" fmla="*/ 1793 w 3130"/>
                <a:gd name="T113" fmla="*/ 1753 h 3130"/>
                <a:gd name="T114" fmla="*/ 1581 w 3130"/>
                <a:gd name="T115" fmla="*/ 1869 h 3130"/>
                <a:gd name="T116" fmla="*/ 1365 w 3130"/>
                <a:gd name="T117" fmla="*/ 1800 h 3130"/>
                <a:gd name="T118" fmla="*/ 1260 w 3130"/>
                <a:gd name="T119" fmla="*/ 1598 h 3130"/>
                <a:gd name="T120" fmla="*/ 1339 w 3130"/>
                <a:gd name="T121" fmla="*/ 137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0" h="3130">
                  <a:moveTo>
                    <a:pt x="1565" y="0"/>
                  </a:moveTo>
                  <a:lnTo>
                    <a:pt x="1565" y="0"/>
                  </a:lnTo>
                  <a:lnTo>
                    <a:pt x="1524" y="1"/>
                  </a:lnTo>
                  <a:lnTo>
                    <a:pt x="1484" y="2"/>
                  </a:lnTo>
                  <a:lnTo>
                    <a:pt x="1445" y="5"/>
                  </a:lnTo>
                  <a:lnTo>
                    <a:pt x="1405" y="8"/>
                  </a:lnTo>
                  <a:lnTo>
                    <a:pt x="1366" y="13"/>
                  </a:lnTo>
                  <a:lnTo>
                    <a:pt x="1327" y="18"/>
                  </a:lnTo>
                  <a:lnTo>
                    <a:pt x="1288" y="24"/>
                  </a:lnTo>
                  <a:lnTo>
                    <a:pt x="1250" y="31"/>
                  </a:lnTo>
                  <a:lnTo>
                    <a:pt x="1212" y="40"/>
                  </a:lnTo>
                  <a:lnTo>
                    <a:pt x="1174" y="49"/>
                  </a:lnTo>
                  <a:lnTo>
                    <a:pt x="1137" y="59"/>
                  </a:lnTo>
                  <a:lnTo>
                    <a:pt x="1100" y="70"/>
                  </a:lnTo>
                  <a:lnTo>
                    <a:pt x="1063" y="83"/>
                  </a:lnTo>
                  <a:lnTo>
                    <a:pt x="1027" y="95"/>
                  </a:lnTo>
                  <a:lnTo>
                    <a:pt x="992" y="108"/>
                  </a:lnTo>
                  <a:lnTo>
                    <a:pt x="957" y="123"/>
                  </a:lnTo>
                  <a:lnTo>
                    <a:pt x="922" y="138"/>
                  </a:lnTo>
                  <a:lnTo>
                    <a:pt x="887" y="155"/>
                  </a:lnTo>
                  <a:lnTo>
                    <a:pt x="853" y="171"/>
                  </a:lnTo>
                  <a:lnTo>
                    <a:pt x="819" y="189"/>
                  </a:lnTo>
                  <a:lnTo>
                    <a:pt x="786" y="208"/>
                  </a:lnTo>
                  <a:lnTo>
                    <a:pt x="754" y="226"/>
                  </a:lnTo>
                  <a:lnTo>
                    <a:pt x="722" y="247"/>
                  </a:lnTo>
                  <a:lnTo>
                    <a:pt x="690" y="267"/>
                  </a:lnTo>
                  <a:lnTo>
                    <a:pt x="659" y="289"/>
                  </a:lnTo>
                  <a:lnTo>
                    <a:pt x="629" y="312"/>
                  </a:lnTo>
                  <a:lnTo>
                    <a:pt x="599" y="334"/>
                  </a:lnTo>
                  <a:lnTo>
                    <a:pt x="570" y="358"/>
                  </a:lnTo>
                  <a:lnTo>
                    <a:pt x="541" y="382"/>
                  </a:lnTo>
                  <a:lnTo>
                    <a:pt x="514" y="407"/>
                  </a:lnTo>
                  <a:lnTo>
                    <a:pt x="486" y="433"/>
                  </a:lnTo>
                  <a:lnTo>
                    <a:pt x="459" y="459"/>
                  </a:lnTo>
                  <a:lnTo>
                    <a:pt x="433" y="486"/>
                  </a:lnTo>
                  <a:lnTo>
                    <a:pt x="407" y="514"/>
                  </a:lnTo>
                  <a:lnTo>
                    <a:pt x="382" y="541"/>
                  </a:lnTo>
                  <a:lnTo>
                    <a:pt x="358" y="570"/>
                  </a:lnTo>
                  <a:lnTo>
                    <a:pt x="334" y="600"/>
                  </a:lnTo>
                  <a:lnTo>
                    <a:pt x="312" y="629"/>
                  </a:lnTo>
                  <a:lnTo>
                    <a:pt x="289" y="659"/>
                  </a:lnTo>
                  <a:lnTo>
                    <a:pt x="267" y="691"/>
                  </a:lnTo>
                  <a:lnTo>
                    <a:pt x="247" y="722"/>
                  </a:lnTo>
                  <a:lnTo>
                    <a:pt x="226" y="754"/>
                  </a:lnTo>
                  <a:lnTo>
                    <a:pt x="208" y="786"/>
                  </a:lnTo>
                  <a:lnTo>
                    <a:pt x="189" y="819"/>
                  </a:lnTo>
                  <a:lnTo>
                    <a:pt x="171" y="853"/>
                  </a:lnTo>
                  <a:lnTo>
                    <a:pt x="155" y="887"/>
                  </a:lnTo>
                  <a:lnTo>
                    <a:pt x="138" y="922"/>
                  </a:lnTo>
                  <a:lnTo>
                    <a:pt x="123" y="957"/>
                  </a:lnTo>
                  <a:lnTo>
                    <a:pt x="108" y="992"/>
                  </a:lnTo>
                  <a:lnTo>
                    <a:pt x="95" y="1027"/>
                  </a:lnTo>
                  <a:lnTo>
                    <a:pt x="83" y="1063"/>
                  </a:lnTo>
                  <a:lnTo>
                    <a:pt x="70" y="1100"/>
                  </a:lnTo>
                  <a:lnTo>
                    <a:pt x="59" y="1137"/>
                  </a:lnTo>
                  <a:lnTo>
                    <a:pt x="49" y="1174"/>
                  </a:lnTo>
                  <a:lnTo>
                    <a:pt x="40" y="1212"/>
                  </a:lnTo>
                  <a:lnTo>
                    <a:pt x="31" y="1250"/>
                  </a:lnTo>
                  <a:lnTo>
                    <a:pt x="24" y="1288"/>
                  </a:lnTo>
                  <a:lnTo>
                    <a:pt x="18" y="1327"/>
                  </a:lnTo>
                  <a:lnTo>
                    <a:pt x="13" y="1366"/>
                  </a:lnTo>
                  <a:lnTo>
                    <a:pt x="8" y="1405"/>
                  </a:lnTo>
                  <a:lnTo>
                    <a:pt x="5" y="1445"/>
                  </a:lnTo>
                  <a:lnTo>
                    <a:pt x="2" y="1485"/>
                  </a:lnTo>
                  <a:lnTo>
                    <a:pt x="1" y="1525"/>
                  </a:lnTo>
                  <a:lnTo>
                    <a:pt x="0" y="1565"/>
                  </a:lnTo>
                  <a:lnTo>
                    <a:pt x="0" y="1565"/>
                  </a:lnTo>
                  <a:lnTo>
                    <a:pt x="1" y="1605"/>
                  </a:lnTo>
                  <a:lnTo>
                    <a:pt x="2" y="1645"/>
                  </a:lnTo>
                  <a:lnTo>
                    <a:pt x="5" y="1685"/>
                  </a:lnTo>
                  <a:lnTo>
                    <a:pt x="8" y="1725"/>
                  </a:lnTo>
                  <a:lnTo>
                    <a:pt x="13" y="1764"/>
                  </a:lnTo>
                  <a:lnTo>
                    <a:pt x="18" y="1803"/>
                  </a:lnTo>
                  <a:lnTo>
                    <a:pt x="24" y="1842"/>
                  </a:lnTo>
                  <a:lnTo>
                    <a:pt x="31" y="1880"/>
                  </a:lnTo>
                  <a:lnTo>
                    <a:pt x="40" y="1918"/>
                  </a:lnTo>
                  <a:lnTo>
                    <a:pt x="49" y="1956"/>
                  </a:lnTo>
                  <a:lnTo>
                    <a:pt x="59" y="1993"/>
                  </a:lnTo>
                  <a:lnTo>
                    <a:pt x="70" y="2030"/>
                  </a:lnTo>
                  <a:lnTo>
                    <a:pt x="83" y="2067"/>
                  </a:lnTo>
                  <a:lnTo>
                    <a:pt x="95" y="2103"/>
                  </a:lnTo>
                  <a:lnTo>
                    <a:pt x="108" y="2138"/>
                  </a:lnTo>
                  <a:lnTo>
                    <a:pt x="123" y="2173"/>
                  </a:lnTo>
                  <a:lnTo>
                    <a:pt x="138" y="2208"/>
                  </a:lnTo>
                  <a:lnTo>
                    <a:pt x="155" y="2243"/>
                  </a:lnTo>
                  <a:lnTo>
                    <a:pt x="171" y="2277"/>
                  </a:lnTo>
                  <a:lnTo>
                    <a:pt x="189" y="2311"/>
                  </a:lnTo>
                  <a:lnTo>
                    <a:pt x="208" y="2344"/>
                  </a:lnTo>
                  <a:lnTo>
                    <a:pt x="226" y="2375"/>
                  </a:lnTo>
                  <a:lnTo>
                    <a:pt x="247" y="2408"/>
                  </a:lnTo>
                  <a:lnTo>
                    <a:pt x="267" y="2439"/>
                  </a:lnTo>
                  <a:lnTo>
                    <a:pt x="289" y="2471"/>
                  </a:lnTo>
                  <a:lnTo>
                    <a:pt x="312" y="2501"/>
                  </a:lnTo>
                  <a:lnTo>
                    <a:pt x="334" y="2530"/>
                  </a:lnTo>
                  <a:lnTo>
                    <a:pt x="358" y="2560"/>
                  </a:lnTo>
                  <a:lnTo>
                    <a:pt x="382" y="2589"/>
                  </a:lnTo>
                  <a:lnTo>
                    <a:pt x="407" y="2616"/>
                  </a:lnTo>
                  <a:lnTo>
                    <a:pt x="433" y="2644"/>
                  </a:lnTo>
                  <a:lnTo>
                    <a:pt x="459" y="2671"/>
                  </a:lnTo>
                  <a:lnTo>
                    <a:pt x="486" y="2697"/>
                  </a:lnTo>
                  <a:lnTo>
                    <a:pt x="514" y="2723"/>
                  </a:lnTo>
                  <a:lnTo>
                    <a:pt x="541" y="2748"/>
                  </a:lnTo>
                  <a:lnTo>
                    <a:pt x="570" y="2772"/>
                  </a:lnTo>
                  <a:lnTo>
                    <a:pt x="599" y="2796"/>
                  </a:lnTo>
                  <a:lnTo>
                    <a:pt x="629" y="2818"/>
                  </a:lnTo>
                  <a:lnTo>
                    <a:pt x="659" y="2841"/>
                  </a:lnTo>
                  <a:lnTo>
                    <a:pt x="690" y="2863"/>
                  </a:lnTo>
                  <a:lnTo>
                    <a:pt x="722" y="2883"/>
                  </a:lnTo>
                  <a:lnTo>
                    <a:pt x="754" y="2903"/>
                  </a:lnTo>
                  <a:lnTo>
                    <a:pt x="786" y="2922"/>
                  </a:lnTo>
                  <a:lnTo>
                    <a:pt x="819" y="2941"/>
                  </a:lnTo>
                  <a:lnTo>
                    <a:pt x="853" y="2958"/>
                  </a:lnTo>
                  <a:lnTo>
                    <a:pt x="887" y="2975"/>
                  </a:lnTo>
                  <a:lnTo>
                    <a:pt x="922" y="2992"/>
                  </a:lnTo>
                  <a:lnTo>
                    <a:pt x="957" y="3007"/>
                  </a:lnTo>
                  <a:lnTo>
                    <a:pt x="992" y="3022"/>
                  </a:lnTo>
                  <a:lnTo>
                    <a:pt x="1027" y="3035"/>
                  </a:lnTo>
                  <a:lnTo>
                    <a:pt x="1063" y="3047"/>
                  </a:lnTo>
                  <a:lnTo>
                    <a:pt x="1100" y="3060"/>
                  </a:lnTo>
                  <a:lnTo>
                    <a:pt x="1137" y="3071"/>
                  </a:lnTo>
                  <a:lnTo>
                    <a:pt x="1174" y="3080"/>
                  </a:lnTo>
                  <a:lnTo>
                    <a:pt x="1212" y="3089"/>
                  </a:lnTo>
                  <a:lnTo>
                    <a:pt x="1250" y="3099"/>
                  </a:lnTo>
                  <a:lnTo>
                    <a:pt x="1288" y="3106"/>
                  </a:lnTo>
                  <a:lnTo>
                    <a:pt x="1327" y="3112"/>
                  </a:lnTo>
                  <a:lnTo>
                    <a:pt x="1366" y="3117"/>
                  </a:lnTo>
                  <a:lnTo>
                    <a:pt x="1405" y="3122"/>
                  </a:lnTo>
                  <a:lnTo>
                    <a:pt x="1445" y="3125"/>
                  </a:lnTo>
                  <a:lnTo>
                    <a:pt x="1484" y="3128"/>
                  </a:lnTo>
                  <a:lnTo>
                    <a:pt x="1524" y="3129"/>
                  </a:lnTo>
                  <a:lnTo>
                    <a:pt x="1565" y="3130"/>
                  </a:lnTo>
                  <a:lnTo>
                    <a:pt x="1565" y="3130"/>
                  </a:lnTo>
                  <a:lnTo>
                    <a:pt x="1605" y="3129"/>
                  </a:lnTo>
                  <a:lnTo>
                    <a:pt x="1645" y="3128"/>
                  </a:lnTo>
                  <a:lnTo>
                    <a:pt x="1685" y="3125"/>
                  </a:lnTo>
                  <a:lnTo>
                    <a:pt x="1724" y="3122"/>
                  </a:lnTo>
                  <a:lnTo>
                    <a:pt x="1764" y="3117"/>
                  </a:lnTo>
                  <a:lnTo>
                    <a:pt x="1803" y="3112"/>
                  </a:lnTo>
                  <a:lnTo>
                    <a:pt x="1841" y="3106"/>
                  </a:lnTo>
                  <a:lnTo>
                    <a:pt x="1880" y="3099"/>
                  </a:lnTo>
                  <a:lnTo>
                    <a:pt x="1918" y="3089"/>
                  </a:lnTo>
                  <a:lnTo>
                    <a:pt x="1956" y="3080"/>
                  </a:lnTo>
                  <a:lnTo>
                    <a:pt x="1993" y="3071"/>
                  </a:lnTo>
                  <a:lnTo>
                    <a:pt x="2030" y="3060"/>
                  </a:lnTo>
                  <a:lnTo>
                    <a:pt x="2067" y="3047"/>
                  </a:lnTo>
                  <a:lnTo>
                    <a:pt x="2103" y="3035"/>
                  </a:lnTo>
                  <a:lnTo>
                    <a:pt x="2138" y="3022"/>
                  </a:lnTo>
                  <a:lnTo>
                    <a:pt x="2173" y="3007"/>
                  </a:lnTo>
                  <a:lnTo>
                    <a:pt x="2208" y="2992"/>
                  </a:lnTo>
                  <a:lnTo>
                    <a:pt x="2243" y="2975"/>
                  </a:lnTo>
                  <a:lnTo>
                    <a:pt x="2277" y="2958"/>
                  </a:lnTo>
                  <a:lnTo>
                    <a:pt x="2310" y="2941"/>
                  </a:lnTo>
                  <a:lnTo>
                    <a:pt x="2344" y="2922"/>
                  </a:lnTo>
                  <a:lnTo>
                    <a:pt x="2375" y="2903"/>
                  </a:lnTo>
                  <a:lnTo>
                    <a:pt x="2407" y="2883"/>
                  </a:lnTo>
                  <a:lnTo>
                    <a:pt x="2439" y="2863"/>
                  </a:lnTo>
                  <a:lnTo>
                    <a:pt x="2470" y="2841"/>
                  </a:lnTo>
                  <a:lnTo>
                    <a:pt x="2501" y="2818"/>
                  </a:lnTo>
                  <a:lnTo>
                    <a:pt x="2530" y="2796"/>
                  </a:lnTo>
                  <a:lnTo>
                    <a:pt x="2560" y="2772"/>
                  </a:lnTo>
                  <a:lnTo>
                    <a:pt x="2589" y="2748"/>
                  </a:lnTo>
                  <a:lnTo>
                    <a:pt x="2616" y="2723"/>
                  </a:lnTo>
                  <a:lnTo>
                    <a:pt x="2644" y="2697"/>
                  </a:lnTo>
                  <a:lnTo>
                    <a:pt x="2671" y="2671"/>
                  </a:lnTo>
                  <a:lnTo>
                    <a:pt x="2697" y="2644"/>
                  </a:lnTo>
                  <a:lnTo>
                    <a:pt x="2723" y="2616"/>
                  </a:lnTo>
                  <a:lnTo>
                    <a:pt x="2748" y="2589"/>
                  </a:lnTo>
                  <a:lnTo>
                    <a:pt x="2772" y="2560"/>
                  </a:lnTo>
                  <a:lnTo>
                    <a:pt x="2796" y="2530"/>
                  </a:lnTo>
                  <a:lnTo>
                    <a:pt x="2818" y="2501"/>
                  </a:lnTo>
                  <a:lnTo>
                    <a:pt x="2841" y="2471"/>
                  </a:lnTo>
                  <a:lnTo>
                    <a:pt x="2863" y="2439"/>
                  </a:lnTo>
                  <a:lnTo>
                    <a:pt x="2883" y="2408"/>
                  </a:lnTo>
                  <a:lnTo>
                    <a:pt x="2903" y="2375"/>
                  </a:lnTo>
                  <a:lnTo>
                    <a:pt x="2922" y="2344"/>
                  </a:lnTo>
                  <a:lnTo>
                    <a:pt x="2941" y="2311"/>
                  </a:lnTo>
                  <a:lnTo>
                    <a:pt x="2958" y="2277"/>
                  </a:lnTo>
                  <a:lnTo>
                    <a:pt x="2975" y="2243"/>
                  </a:lnTo>
                  <a:lnTo>
                    <a:pt x="2992" y="2208"/>
                  </a:lnTo>
                  <a:lnTo>
                    <a:pt x="3006" y="2173"/>
                  </a:lnTo>
                  <a:lnTo>
                    <a:pt x="3021" y="2138"/>
                  </a:lnTo>
                  <a:lnTo>
                    <a:pt x="3035" y="2103"/>
                  </a:lnTo>
                  <a:lnTo>
                    <a:pt x="3047" y="2067"/>
                  </a:lnTo>
                  <a:lnTo>
                    <a:pt x="3060" y="2030"/>
                  </a:lnTo>
                  <a:lnTo>
                    <a:pt x="3071" y="1993"/>
                  </a:lnTo>
                  <a:lnTo>
                    <a:pt x="3080" y="1956"/>
                  </a:lnTo>
                  <a:lnTo>
                    <a:pt x="3089" y="1918"/>
                  </a:lnTo>
                  <a:lnTo>
                    <a:pt x="3098" y="1880"/>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5"/>
                  </a:lnTo>
                  <a:lnTo>
                    <a:pt x="3125" y="1445"/>
                  </a:lnTo>
                  <a:lnTo>
                    <a:pt x="3122" y="1405"/>
                  </a:lnTo>
                  <a:lnTo>
                    <a:pt x="3117" y="1366"/>
                  </a:lnTo>
                  <a:lnTo>
                    <a:pt x="3112" y="1327"/>
                  </a:lnTo>
                  <a:lnTo>
                    <a:pt x="3106" y="1288"/>
                  </a:lnTo>
                  <a:lnTo>
                    <a:pt x="3098" y="1250"/>
                  </a:lnTo>
                  <a:lnTo>
                    <a:pt x="3089" y="1212"/>
                  </a:lnTo>
                  <a:lnTo>
                    <a:pt x="3080" y="1174"/>
                  </a:lnTo>
                  <a:lnTo>
                    <a:pt x="3071" y="1137"/>
                  </a:lnTo>
                  <a:lnTo>
                    <a:pt x="3060" y="1100"/>
                  </a:lnTo>
                  <a:lnTo>
                    <a:pt x="3047" y="1063"/>
                  </a:lnTo>
                  <a:lnTo>
                    <a:pt x="3035" y="1027"/>
                  </a:lnTo>
                  <a:lnTo>
                    <a:pt x="3021" y="992"/>
                  </a:lnTo>
                  <a:lnTo>
                    <a:pt x="3006" y="957"/>
                  </a:lnTo>
                  <a:lnTo>
                    <a:pt x="2992" y="922"/>
                  </a:lnTo>
                  <a:lnTo>
                    <a:pt x="2975" y="887"/>
                  </a:lnTo>
                  <a:lnTo>
                    <a:pt x="2958" y="853"/>
                  </a:lnTo>
                  <a:lnTo>
                    <a:pt x="2941" y="819"/>
                  </a:lnTo>
                  <a:lnTo>
                    <a:pt x="2922" y="786"/>
                  </a:lnTo>
                  <a:lnTo>
                    <a:pt x="2903" y="754"/>
                  </a:lnTo>
                  <a:lnTo>
                    <a:pt x="2883" y="722"/>
                  </a:lnTo>
                  <a:lnTo>
                    <a:pt x="2863" y="691"/>
                  </a:lnTo>
                  <a:lnTo>
                    <a:pt x="2841" y="659"/>
                  </a:lnTo>
                  <a:lnTo>
                    <a:pt x="2818" y="629"/>
                  </a:lnTo>
                  <a:lnTo>
                    <a:pt x="2796" y="600"/>
                  </a:lnTo>
                  <a:lnTo>
                    <a:pt x="2772" y="570"/>
                  </a:lnTo>
                  <a:lnTo>
                    <a:pt x="2748" y="541"/>
                  </a:lnTo>
                  <a:lnTo>
                    <a:pt x="2723" y="514"/>
                  </a:lnTo>
                  <a:lnTo>
                    <a:pt x="2697" y="486"/>
                  </a:lnTo>
                  <a:lnTo>
                    <a:pt x="2671" y="459"/>
                  </a:lnTo>
                  <a:lnTo>
                    <a:pt x="2644" y="433"/>
                  </a:lnTo>
                  <a:lnTo>
                    <a:pt x="2616" y="407"/>
                  </a:lnTo>
                  <a:lnTo>
                    <a:pt x="2589" y="382"/>
                  </a:lnTo>
                  <a:lnTo>
                    <a:pt x="2560" y="358"/>
                  </a:lnTo>
                  <a:lnTo>
                    <a:pt x="2530" y="334"/>
                  </a:lnTo>
                  <a:lnTo>
                    <a:pt x="2501" y="312"/>
                  </a:lnTo>
                  <a:lnTo>
                    <a:pt x="2470" y="289"/>
                  </a:lnTo>
                  <a:lnTo>
                    <a:pt x="2439" y="267"/>
                  </a:lnTo>
                  <a:lnTo>
                    <a:pt x="2407" y="247"/>
                  </a:lnTo>
                  <a:lnTo>
                    <a:pt x="2375" y="226"/>
                  </a:lnTo>
                  <a:lnTo>
                    <a:pt x="2344" y="208"/>
                  </a:lnTo>
                  <a:lnTo>
                    <a:pt x="2310" y="189"/>
                  </a:lnTo>
                  <a:lnTo>
                    <a:pt x="2277" y="171"/>
                  </a:lnTo>
                  <a:lnTo>
                    <a:pt x="2243" y="155"/>
                  </a:lnTo>
                  <a:lnTo>
                    <a:pt x="2208" y="138"/>
                  </a:lnTo>
                  <a:lnTo>
                    <a:pt x="2173" y="123"/>
                  </a:lnTo>
                  <a:lnTo>
                    <a:pt x="2138" y="108"/>
                  </a:lnTo>
                  <a:lnTo>
                    <a:pt x="2103" y="95"/>
                  </a:lnTo>
                  <a:lnTo>
                    <a:pt x="2067" y="83"/>
                  </a:lnTo>
                  <a:lnTo>
                    <a:pt x="2030" y="70"/>
                  </a:lnTo>
                  <a:lnTo>
                    <a:pt x="1993" y="59"/>
                  </a:lnTo>
                  <a:lnTo>
                    <a:pt x="1956" y="49"/>
                  </a:lnTo>
                  <a:lnTo>
                    <a:pt x="1918" y="40"/>
                  </a:lnTo>
                  <a:lnTo>
                    <a:pt x="1880" y="31"/>
                  </a:lnTo>
                  <a:lnTo>
                    <a:pt x="1841" y="24"/>
                  </a:lnTo>
                  <a:lnTo>
                    <a:pt x="1803" y="18"/>
                  </a:lnTo>
                  <a:lnTo>
                    <a:pt x="1764" y="13"/>
                  </a:lnTo>
                  <a:lnTo>
                    <a:pt x="1724" y="8"/>
                  </a:lnTo>
                  <a:lnTo>
                    <a:pt x="1685" y="5"/>
                  </a:lnTo>
                  <a:lnTo>
                    <a:pt x="1645" y="2"/>
                  </a:lnTo>
                  <a:lnTo>
                    <a:pt x="1605" y="1"/>
                  </a:lnTo>
                  <a:lnTo>
                    <a:pt x="1565" y="0"/>
                  </a:lnTo>
                  <a:lnTo>
                    <a:pt x="1565" y="0"/>
                  </a:lnTo>
                  <a:close/>
                  <a:moveTo>
                    <a:pt x="172" y="1565"/>
                  </a:moveTo>
                  <a:lnTo>
                    <a:pt x="172" y="1565"/>
                  </a:lnTo>
                  <a:lnTo>
                    <a:pt x="173" y="1539"/>
                  </a:lnTo>
                  <a:lnTo>
                    <a:pt x="173" y="1539"/>
                  </a:lnTo>
                  <a:lnTo>
                    <a:pt x="198" y="1492"/>
                  </a:lnTo>
                  <a:lnTo>
                    <a:pt x="223" y="1446"/>
                  </a:lnTo>
                  <a:lnTo>
                    <a:pt x="252" y="1401"/>
                  </a:lnTo>
                  <a:lnTo>
                    <a:pt x="281" y="1357"/>
                  </a:lnTo>
                  <a:lnTo>
                    <a:pt x="313" y="1315"/>
                  </a:lnTo>
                  <a:lnTo>
                    <a:pt x="344" y="1273"/>
                  </a:lnTo>
                  <a:lnTo>
                    <a:pt x="378" y="1233"/>
                  </a:lnTo>
                  <a:lnTo>
                    <a:pt x="414" y="1194"/>
                  </a:lnTo>
                  <a:lnTo>
                    <a:pt x="450" y="1156"/>
                  </a:lnTo>
                  <a:lnTo>
                    <a:pt x="488" y="1119"/>
                  </a:lnTo>
                  <a:lnTo>
                    <a:pt x="528" y="1084"/>
                  </a:lnTo>
                  <a:lnTo>
                    <a:pt x="568" y="1050"/>
                  </a:lnTo>
                  <a:lnTo>
                    <a:pt x="610" y="1018"/>
                  </a:lnTo>
                  <a:lnTo>
                    <a:pt x="652" y="987"/>
                  </a:lnTo>
                  <a:lnTo>
                    <a:pt x="696" y="958"/>
                  </a:lnTo>
                  <a:lnTo>
                    <a:pt x="741" y="930"/>
                  </a:lnTo>
                  <a:lnTo>
                    <a:pt x="786" y="903"/>
                  </a:lnTo>
                  <a:lnTo>
                    <a:pt x="834" y="878"/>
                  </a:lnTo>
                  <a:lnTo>
                    <a:pt x="881" y="854"/>
                  </a:lnTo>
                  <a:lnTo>
                    <a:pt x="930" y="833"/>
                  </a:lnTo>
                  <a:lnTo>
                    <a:pt x="979" y="812"/>
                  </a:lnTo>
                  <a:lnTo>
                    <a:pt x="1030" y="794"/>
                  </a:lnTo>
                  <a:lnTo>
                    <a:pt x="1081" y="776"/>
                  </a:lnTo>
                  <a:lnTo>
                    <a:pt x="1132" y="761"/>
                  </a:lnTo>
                  <a:lnTo>
                    <a:pt x="1184" y="747"/>
                  </a:lnTo>
                  <a:lnTo>
                    <a:pt x="1238" y="736"/>
                  </a:lnTo>
                  <a:lnTo>
                    <a:pt x="1291" y="726"/>
                  </a:lnTo>
                  <a:lnTo>
                    <a:pt x="1345" y="718"/>
                  </a:lnTo>
                  <a:lnTo>
                    <a:pt x="1400" y="711"/>
                  </a:lnTo>
                  <a:lnTo>
                    <a:pt x="1455" y="706"/>
                  </a:lnTo>
                  <a:lnTo>
                    <a:pt x="1511" y="703"/>
                  </a:lnTo>
                  <a:lnTo>
                    <a:pt x="1567" y="702"/>
                  </a:lnTo>
                  <a:lnTo>
                    <a:pt x="1567" y="702"/>
                  </a:lnTo>
                  <a:lnTo>
                    <a:pt x="1622" y="703"/>
                  </a:lnTo>
                  <a:lnTo>
                    <a:pt x="1677" y="706"/>
                  </a:lnTo>
                  <a:lnTo>
                    <a:pt x="1732" y="711"/>
                  </a:lnTo>
                  <a:lnTo>
                    <a:pt x="1786" y="718"/>
                  </a:lnTo>
                  <a:lnTo>
                    <a:pt x="1840" y="726"/>
                  </a:lnTo>
                  <a:lnTo>
                    <a:pt x="1893" y="736"/>
                  </a:lnTo>
                  <a:lnTo>
                    <a:pt x="1946" y="747"/>
                  </a:lnTo>
                  <a:lnTo>
                    <a:pt x="1998" y="762"/>
                  </a:lnTo>
                  <a:lnTo>
                    <a:pt x="2049" y="776"/>
                  </a:lnTo>
                  <a:lnTo>
                    <a:pt x="2099" y="794"/>
                  </a:lnTo>
                  <a:lnTo>
                    <a:pt x="2150" y="812"/>
                  </a:lnTo>
                  <a:lnTo>
                    <a:pt x="2199" y="833"/>
                  </a:lnTo>
                  <a:lnTo>
                    <a:pt x="2247" y="854"/>
                  </a:lnTo>
                  <a:lnTo>
                    <a:pt x="2295" y="878"/>
                  </a:lnTo>
                  <a:lnTo>
                    <a:pt x="2342" y="903"/>
                  </a:lnTo>
                  <a:lnTo>
                    <a:pt x="2388" y="930"/>
                  </a:lnTo>
                  <a:lnTo>
                    <a:pt x="2432" y="958"/>
                  </a:lnTo>
                  <a:lnTo>
                    <a:pt x="2476" y="987"/>
                  </a:lnTo>
                  <a:lnTo>
                    <a:pt x="2519" y="1018"/>
                  </a:lnTo>
                  <a:lnTo>
                    <a:pt x="2560" y="1051"/>
                  </a:lnTo>
                  <a:lnTo>
                    <a:pt x="2601" y="1084"/>
                  </a:lnTo>
                  <a:lnTo>
                    <a:pt x="2640" y="1120"/>
                  </a:lnTo>
                  <a:lnTo>
                    <a:pt x="2678" y="1156"/>
                  </a:lnTo>
                  <a:lnTo>
                    <a:pt x="2715" y="1194"/>
                  </a:lnTo>
                  <a:lnTo>
                    <a:pt x="2750" y="1233"/>
                  </a:lnTo>
                  <a:lnTo>
                    <a:pt x="2784" y="1273"/>
                  </a:lnTo>
                  <a:lnTo>
                    <a:pt x="2816" y="1315"/>
                  </a:lnTo>
                  <a:lnTo>
                    <a:pt x="2847" y="1358"/>
                  </a:lnTo>
                  <a:lnTo>
                    <a:pt x="2877" y="1401"/>
                  </a:lnTo>
                  <a:lnTo>
                    <a:pt x="2906" y="1446"/>
                  </a:lnTo>
                  <a:lnTo>
                    <a:pt x="2932" y="1492"/>
                  </a:lnTo>
                  <a:lnTo>
                    <a:pt x="2957" y="1539"/>
                  </a:lnTo>
                  <a:lnTo>
                    <a:pt x="2957" y="1539"/>
                  </a:lnTo>
                  <a:lnTo>
                    <a:pt x="2958" y="1565"/>
                  </a:lnTo>
                  <a:lnTo>
                    <a:pt x="2958" y="1565"/>
                  </a:lnTo>
                  <a:lnTo>
                    <a:pt x="2957" y="1590"/>
                  </a:lnTo>
                  <a:lnTo>
                    <a:pt x="2957" y="1590"/>
                  </a:lnTo>
                  <a:lnTo>
                    <a:pt x="2932" y="1638"/>
                  </a:lnTo>
                  <a:lnTo>
                    <a:pt x="2906" y="1684"/>
                  </a:lnTo>
                  <a:lnTo>
                    <a:pt x="2877" y="1729"/>
                  </a:lnTo>
                  <a:lnTo>
                    <a:pt x="2847" y="1772"/>
                  </a:lnTo>
                  <a:lnTo>
                    <a:pt x="2816" y="1815"/>
                  </a:lnTo>
                  <a:lnTo>
                    <a:pt x="2784" y="1857"/>
                  </a:lnTo>
                  <a:lnTo>
                    <a:pt x="2750" y="1897"/>
                  </a:lnTo>
                  <a:lnTo>
                    <a:pt x="2715" y="1936"/>
                  </a:lnTo>
                  <a:lnTo>
                    <a:pt x="2678" y="1974"/>
                  </a:lnTo>
                  <a:lnTo>
                    <a:pt x="2640" y="2010"/>
                  </a:lnTo>
                  <a:lnTo>
                    <a:pt x="2601" y="2045"/>
                  </a:lnTo>
                  <a:lnTo>
                    <a:pt x="2560" y="2079"/>
                  </a:lnTo>
                  <a:lnTo>
                    <a:pt x="2519" y="2112"/>
                  </a:lnTo>
                  <a:lnTo>
                    <a:pt x="2476" y="2143"/>
                  </a:lnTo>
                  <a:lnTo>
                    <a:pt x="2432" y="2172"/>
                  </a:lnTo>
                  <a:lnTo>
                    <a:pt x="2388" y="2200"/>
                  </a:lnTo>
                  <a:lnTo>
                    <a:pt x="2342" y="2227"/>
                  </a:lnTo>
                  <a:lnTo>
                    <a:pt x="2295" y="2252"/>
                  </a:lnTo>
                  <a:lnTo>
                    <a:pt x="2247" y="2275"/>
                  </a:lnTo>
                  <a:lnTo>
                    <a:pt x="2199" y="2297"/>
                  </a:lnTo>
                  <a:lnTo>
                    <a:pt x="2150" y="2318"/>
                  </a:lnTo>
                  <a:lnTo>
                    <a:pt x="2099" y="2336"/>
                  </a:lnTo>
                  <a:lnTo>
                    <a:pt x="2049" y="2353"/>
                  </a:lnTo>
                  <a:lnTo>
                    <a:pt x="1998" y="2368"/>
                  </a:lnTo>
                  <a:lnTo>
                    <a:pt x="1946" y="2383"/>
                  </a:lnTo>
                  <a:lnTo>
                    <a:pt x="1893" y="2394"/>
                  </a:lnTo>
                  <a:lnTo>
                    <a:pt x="1840" y="2404"/>
                  </a:lnTo>
                  <a:lnTo>
                    <a:pt x="1786" y="2412"/>
                  </a:lnTo>
                  <a:lnTo>
                    <a:pt x="1732" y="2419"/>
                  </a:lnTo>
                  <a:lnTo>
                    <a:pt x="1677" y="2424"/>
                  </a:lnTo>
                  <a:lnTo>
                    <a:pt x="1622" y="2427"/>
                  </a:lnTo>
                  <a:lnTo>
                    <a:pt x="1567" y="2428"/>
                  </a:lnTo>
                  <a:lnTo>
                    <a:pt x="1567" y="2428"/>
                  </a:lnTo>
                  <a:lnTo>
                    <a:pt x="1511" y="2427"/>
                  </a:lnTo>
                  <a:lnTo>
                    <a:pt x="1455" y="2424"/>
                  </a:lnTo>
                  <a:lnTo>
                    <a:pt x="1400" y="2419"/>
                  </a:lnTo>
                  <a:lnTo>
                    <a:pt x="1345" y="2412"/>
                  </a:lnTo>
                  <a:lnTo>
                    <a:pt x="1291" y="2404"/>
                  </a:lnTo>
                  <a:lnTo>
                    <a:pt x="1238" y="2394"/>
                  </a:lnTo>
                  <a:lnTo>
                    <a:pt x="1184" y="2383"/>
                  </a:lnTo>
                  <a:lnTo>
                    <a:pt x="1132" y="2368"/>
                  </a:lnTo>
                  <a:lnTo>
                    <a:pt x="1081" y="2353"/>
                  </a:lnTo>
                  <a:lnTo>
                    <a:pt x="1030" y="2336"/>
                  </a:lnTo>
                  <a:lnTo>
                    <a:pt x="979" y="2318"/>
                  </a:lnTo>
                  <a:lnTo>
                    <a:pt x="930" y="2297"/>
                  </a:lnTo>
                  <a:lnTo>
                    <a:pt x="882" y="2276"/>
                  </a:lnTo>
                  <a:lnTo>
                    <a:pt x="834" y="2252"/>
                  </a:lnTo>
                  <a:lnTo>
                    <a:pt x="786" y="2227"/>
                  </a:lnTo>
                  <a:lnTo>
                    <a:pt x="741" y="2200"/>
                  </a:lnTo>
                  <a:lnTo>
                    <a:pt x="696" y="2172"/>
                  </a:lnTo>
                  <a:lnTo>
                    <a:pt x="652" y="2143"/>
                  </a:lnTo>
                  <a:lnTo>
                    <a:pt x="610" y="2112"/>
                  </a:lnTo>
                  <a:lnTo>
                    <a:pt x="568" y="2080"/>
                  </a:lnTo>
                  <a:lnTo>
                    <a:pt x="528" y="2046"/>
                  </a:lnTo>
                  <a:lnTo>
                    <a:pt x="488" y="2010"/>
                  </a:lnTo>
                  <a:lnTo>
                    <a:pt x="451" y="1974"/>
                  </a:lnTo>
                  <a:lnTo>
                    <a:pt x="414" y="1936"/>
                  </a:lnTo>
                  <a:lnTo>
                    <a:pt x="378" y="1897"/>
                  </a:lnTo>
                  <a:lnTo>
                    <a:pt x="344" y="1857"/>
                  </a:lnTo>
                  <a:lnTo>
                    <a:pt x="313" y="1815"/>
                  </a:lnTo>
                  <a:lnTo>
                    <a:pt x="281" y="1773"/>
                  </a:lnTo>
                  <a:lnTo>
                    <a:pt x="252" y="1729"/>
                  </a:lnTo>
                  <a:lnTo>
                    <a:pt x="224" y="1684"/>
                  </a:lnTo>
                  <a:lnTo>
                    <a:pt x="198" y="1638"/>
                  </a:lnTo>
                  <a:lnTo>
                    <a:pt x="173" y="1591"/>
                  </a:lnTo>
                  <a:lnTo>
                    <a:pt x="173" y="1591"/>
                  </a:lnTo>
                  <a:lnTo>
                    <a:pt x="172" y="1565"/>
                  </a:lnTo>
                  <a:lnTo>
                    <a:pt x="172" y="1565"/>
                  </a:lnTo>
                  <a:close/>
                  <a:moveTo>
                    <a:pt x="1565" y="172"/>
                  </a:moveTo>
                  <a:lnTo>
                    <a:pt x="1565" y="172"/>
                  </a:lnTo>
                  <a:lnTo>
                    <a:pt x="1597" y="173"/>
                  </a:lnTo>
                  <a:lnTo>
                    <a:pt x="1630" y="174"/>
                  </a:lnTo>
                  <a:lnTo>
                    <a:pt x="1661" y="175"/>
                  </a:lnTo>
                  <a:lnTo>
                    <a:pt x="1693" y="178"/>
                  </a:lnTo>
                  <a:lnTo>
                    <a:pt x="1725" y="181"/>
                  </a:lnTo>
                  <a:lnTo>
                    <a:pt x="1756" y="185"/>
                  </a:lnTo>
                  <a:lnTo>
                    <a:pt x="1788" y="189"/>
                  </a:lnTo>
                  <a:lnTo>
                    <a:pt x="1818" y="196"/>
                  </a:lnTo>
                  <a:lnTo>
                    <a:pt x="1849" y="202"/>
                  </a:lnTo>
                  <a:lnTo>
                    <a:pt x="1880" y="208"/>
                  </a:lnTo>
                  <a:lnTo>
                    <a:pt x="1910" y="215"/>
                  </a:lnTo>
                  <a:lnTo>
                    <a:pt x="1939" y="223"/>
                  </a:lnTo>
                  <a:lnTo>
                    <a:pt x="1969" y="233"/>
                  </a:lnTo>
                  <a:lnTo>
                    <a:pt x="1999" y="242"/>
                  </a:lnTo>
                  <a:lnTo>
                    <a:pt x="2029" y="251"/>
                  </a:lnTo>
                  <a:lnTo>
                    <a:pt x="2057" y="262"/>
                  </a:lnTo>
                  <a:lnTo>
                    <a:pt x="2086" y="274"/>
                  </a:lnTo>
                  <a:lnTo>
                    <a:pt x="2114" y="285"/>
                  </a:lnTo>
                  <a:lnTo>
                    <a:pt x="2141" y="297"/>
                  </a:lnTo>
                  <a:lnTo>
                    <a:pt x="2169" y="310"/>
                  </a:lnTo>
                  <a:lnTo>
                    <a:pt x="2197" y="324"/>
                  </a:lnTo>
                  <a:lnTo>
                    <a:pt x="2224" y="338"/>
                  </a:lnTo>
                  <a:lnTo>
                    <a:pt x="2250" y="353"/>
                  </a:lnTo>
                  <a:lnTo>
                    <a:pt x="2277" y="368"/>
                  </a:lnTo>
                  <a:lnTo>
                    <a:pt x="2303" y="384"/>
                  </a:lnTo>
                  <a:lnTo>
                    <a:pt x="2328" y="401"/>
                  </a:lnTo>
                  <a:lnTo>
                    <a:pt x="2353" y="417"/>
                  </a:lnTo>
                  <a:lnTo>
                    <a:pt x="2377" y="435"/>
                  </a:lnTo>
                  <a:lnTo>
                    <a:pt x="2402" y="453"/>
                  </a:lnTo>
                  <a:lnTo>
                    <a:pt x="2426" y="472"/>
                  </a:lnTo>
                  <a:lnTo>
                    <a:pt x="2449" y="490"/>
                  </a:lnTo>
                  <a:lnTo>
                    <a:pt x="2473" y="509"/>
                  </a:lnTo>
                  <a:lnTo>
                    <a:pt x="2495" y="529"/>
                  </a:lnTo>
                  <a:lnTo>
                    <a:pt x="2517" y="549"/>
                  </a:lnTo>
                  <a:lnTo>
                    <a:pt x="2539" y="571"/>
                  </a:lnTo>
                  <a:lnTo>
                    <a:pt x="2560" y="592"/>
                  </a:lnTo>
                  <a:lnTo>
                    <a:pt x="2582" y="614"/>
                  </a:lnTo>
                  <a:lnTo>
                    <a:pt x="2602" y="636"/>
                  </a:lnTo>
                  <a:lnTo>
                    <a:pt x="2622" y="659"/>
                  </a:lnTo>
                  <a:lnTo>
                    <a:pt x="2641" y="682"/>
                  </a:lnTo>
                  <a:lnTo>
                    <a:pt x="2659" y="705"/>
                  </a:lnTo>
                  <a:lnTo>
                    <a:pt x="2678" y="729"/>
                  </a:lnTo>
                  <a:lnTo>
                    <a:pt x="2696" y="754"/>
                  </a:lnTo>
                  <a:lnTo>
                    <a:pt x="2714" y="778"/>
                  </a:lnTo>
                  <a:lnTo>
                    <a:pt x="2730" y="804"/>
                  </a:lnTo>
                  <a:lnTo>
                    <a:pt x="2747" y="830"/>
                  </a:lnTo>
                  <a:lnTo>
                    <a:pt x="2763" y="855"/>
                  </a:lnTo>
                  <a:lnTo>
                    <a:pt x="2777" y="881"/>
                  </a:lnTo>
                  <a:lnTo>
                    <a:pt x="2793" y="907"/>
                  </a:lnTo>
                  <a:lnTo>
                    <a:pt x="2806" y="935"/>
                  </a:lnTo>
                  <a:lnTo>
                    <a:pt x="2821" y="962"/>
                  </a:lnTo>
                  <a:lnTo>
                    <a:pt x="2833" y="990"/>
                  </a:lnTo>
                  <a:lnTo>
                    <a:pt x="2845" y="1017"/>
                  </a:lnTo>
                  <a:lnTo>
                    <a:pt x="2857" y="1046"/>
                  </a:lnTo>
                  <a:lnTo>
                    <a:pt x="2869" y="1075"/>
                  </a:lnTo>
                  <a:lnTo>
                    <a:pt x="2879" y="1103"/>
                  </a:lnTo>
                  <a:lnTo>
                    <a:pt x="2889" y="1133"/>
                  </a:lnTo>
                  <a:lnTo>
                    <a:pt x="2899" y="1162"/>
                  </a:lnTo>
                  <a:lnTo>
                    <a:pt x="2907" y="1192"/>
                  </a:lnTo>
                  <a:lnTo>
                    <a:pt x="2915" y="1221"/>
                  </a:lnTo>
                  <a:lnTo>
                    <a:pt x="2922" y="1252"/>
                  </a:lnTo>
                  <a:lnTo>
                    <a:pt x="2928" y="1283"/>
                  </a:lnTo>
                  <a:lnTo>
                    <a:pt x="2934" y="1314"/>
                  </a:lnTo>
                  <a:lnTo>
                    <a:pt x="2940" y="1344"/>
                  </a:lnTo>
                  <a:lnTo>
                    <a:pt x="2940" y="1344"/>
                  </a:lnTo>
                  <a:lnTo>
                    <a:pt x="2912" y="1303"/>
                  </a:lnTo>
                  <a:lnTo>
                    <a:pt x="2882" y="1262"/>
                  </a:lnTo>
                  <a:lnTo>
                    <a:pt x="2851" y="1223"/>
                  </a:lnTo>
                  <a:lnTo>
                    <a:pt x="2818" y="1184"/>
                  </a:lnTo>
                  <a:lnTo>
                    <a:pt x="2786" y="1148"/>
                  </a:lnTo>
                  <a:lnTo>
                    <a:pt x="2752" y="1112"/>
                  </a:lnTo>
                  <a:lnTo>
                    <a:pt x="2716" y="1077"/>
                  </a:lnTo>
                  <a:lnTo>
                    <a:pt x="2679" y="1043"/>
                  </a:lnTo>
                  <a:lnTo>
                    <a:pt x="2642" y="1010"/>
                  </a:lnTo>
                  <a:lnTo>
                    <a:pt x="2603" y="978"/>
                  </a:lnTo>
                  <a:lnTo>
                    <a:pt x="2564" y="947"/>
                  </a:lnTo>
                  <a:lnTo>
                    <a:pt x="2523" y="919"/>
                  </a:lnTo>
                  <a:lnTo>
                    <a:pt x="2482" y="891"/>
                  </a:lnTo>
                  <a:lnTo>
                    <a:pt x="2440" y="864"/>
                  </a:lnTo>
                  <a:lnTo>
                    <a:pt x="2397" y="839"/>
                  </a:lnTo>
                  <a:lnTo>
                    <a:pt x="2353" y="814"/>
                  </a:lnTo>
                  <a:lnTo>
                    <a:pt x="2308" y="792"/>
                  </a:lnTo>
                  <a:lnTo>
                    <a:pt x="2263" y="770"/>
                  </a:lnTo>
                  <a:lnTo>
                    <a:pt x="2216" y="750"/>
                  </a:lnTo>
                  <a:lnTo>
                    <a:pt x="2169" y="731"/>
                  </a:lnTo>
                  <a:lnTo>
                    <a:pt x="2122" y="714"/>
                  </a:lnTo>
                  <a:lnTo>
                    <a:pt x="2074" y="697"/>
                  </a:lnTo>
                  <a:lnTo>
                    <a:pt x="2026" y="683"/>
                  </a:lnTo>
                  <a:lnTo>
                    <a:pt x="1976" y="670"/>
                  </a:lnTo>
                  <a:lnTo>
                    <a:pt x="1926" y="658"/>
                  </a:lnTo>
                  <a:lnTo>
                    <a:pt x="1876" y="648"/>
                  </a:lnTo>
                  <a:lnTo>
                    <a:pt x="1826" y="639"/>
                  </a:lnTo>
                  <a:lnTo>
                    <a:pt x="1774" y="632"/>
                  </a:lnTo>
                  <a:lnTo>
                    <a:pt x="1723" y="626"/>
                  </a:lnTo>
                  <a:lnTo>
                    <a:pt x="1672" y="622"/>
                  </a:lnTo>
                  <a:lnTo>
                    <a:pt x="1619" y="620"/>
                  </a:lnTo>
                  <a:lnTo>
                    <a:pt x="1567" y="619"/>
                  </a:lnTo>
                  <a:lnTo>
                    <a:pt x="1567" y="619"/>
                  </a:lnTo>
                  <a:lnTo>
                    <a:pt x="1514" y="620"/>
                  </a:lnTo>
                  <a:lnTo>
                    <a:pt x="1461" y="622"/>
                  </a:lnTo>
                  <a:lnTo>
                    <a:pt x="1409" y="626"/>
                  </a:lnTo>
                  <a:lnTo>
                    <a:pt x="1358" y="632"/>
                  </a:lnTo>
                  <a:lnTo>
                    <a:pt x="1307" y="639"/>
                  </a:lnTo>
                  <a:lnTo>
                    <a:pt x="1255" y="648"/>
                  </a:lnTo>
                  <a:lnTo>
                    <a:pt x="1205" y="658"/>
                  </a:lnTo>
                  <a:lnTo>
                    <a:pt x="1155" y="670"/>
                  </a:lnTo>
                  <a:lnTo>
                    <a:pt x="1105" y="683"/>
                  </a:lnTo>
                  <a:lnTo>
                    <a:pt x="1056" y="697"/>
                  </a:lnTo>
                  <a:lnTo>
                    <a:pt x="1008" y="714"/>
                  </a:lnTo>
                  <a:lnTo>
                    <a:pt x="961" y="731"/>
                  </a:lnTo>
                  <a:lnTo>
                    <a:pt x="914" y="750"/>
                  </a:lnTo>
                  <a:lnTo>
                    <a:pt x="867" y="769"/>
                  </a:lnTo>
                  <a:lnTo>
                    <a:pt x="821" y="791"/>
                  </a:lnTo>
                  <a:lnTo>
                    <a:pt x="777" y="814"/>
                  </a:lnTo>
                  <a:lnTo>
                    <a:pt x="733" y="838"/>
                  </a:lnTo>
                  <a:lnTo>
                    <a:pt x="690" y="863"/>
                  </a:lnTo>
                  <a:lnTo>
                    <a:pt x="648" y="890"/>
                  </a:lnTo>
                  <a:lnTo>
                    <a:pt x="606" y="918"/>
                  </a:lnTo>
                  <a:lnTo>
                    <a:pt x="566" y="946"/>
                  </a:lnTo>
                  <a:lnTo>
                    <a:pt x="526" y="977"/>
                  </a:lnTo>
                  <a:lnTo>
                    <a:pt x="488" y="1009"/>
                  </a:lnTo>
                  <a:lnTo>
                    <a:pt x="450" y="1042"/>
                  </a:lnTo>
                  <a:lnTo>
                    <a:pt x="413" y="1076"/>
                  </a:lnTo>
                  <a:lnTo>
                    <a:pt x="378" y="1111"/>
                  </a:lnTo>
                  <a:lnTo>
                    <a:pt x="343" y="1146"/>
                  </a:lnTo>
                  <a:lnTo>
                    <a:pt x="310" y="1183"/>
                  </a:lnTo>
                  <a:lnTo>
                    <a:pt x="279" y="1221"/>
                  </a:lnTo>
                  <a:lnTo>
                    <a:pt x="248" y="1260"/>
                  </a:lnTo>
                  <a:lnTo>
                    <a:pt x="218" y="1301"/>
                  </a:lnTo>
                  <a:lnTo>
                    <a:pt x="190" y="1342"/>
                  </a:lnTo>
                  <a:lnTo>
                    <a:pt x="190" y="1342"/>
                  </a:lnTo>
                  <a:lnTo>
                    <a:pt x="196" y="1312"/>
                  </a:lnTo>
                  <a:lnTo>
                    <a:pt x="202" y="1281"/>
                  </a:lnTo>
                  <a:lnTo>
                    <a:pt x="208" y="1250"/>
                  </a:lnTo>
                  <a:lnTo>
                    <a:pt x="215" y="1220"/>
                  </a:lnTo>
                  <a:lnTo>
                    <a:pt x="223" y="1190"/>
                  </a:lnTo>
                  <a:lnTo>
                    <a:pt x="233" y="1161"/>
                  </a:lnTo>
                  <a:lnTo>
                    <a:pt x="242" y="1131"/>
                  </a:lnTo>
                  <a:lnTo>
                    <a:pt x="251" y="1101"/>
                  </a:lnTo>
                  <a:lnTo>
                    <a:pt x="262" y="1073"/>
                  </a:lnTo>
                  <a:lnTo>
                    <a:pt x="274" y="1045"/>
                  </a:lnTo>
                  <a:lnTo>
                    <a:pt x="285" y="1016"/>
                  </a:lnTo>
                  <a:lnTo>
                    <a:pt x="297" y="989"/>
                  </a:lnTo>
                  <a:lnTo>
                    <a:pt x="310" y="961"/>
                  </a:lnTo>
                  <a:lnTo>
                    <a:pt x="324" y="933"/>
                  </a:lnTo>
                  <a:lnTo>
                    <a:pt x="338" y="906"/>
                  </a:lnTo>
                  <a:lnTo>
                    <a:pt x="353" y="880"/>
                  </a:lnTo>
                  <a:lnTo>
                    <a:pt x="368" y="854"/>
                  </a:lnTo>
                  <a:lnTo>
                    <a:pt x="383" y="827"/>
                  </a:lnTo>
                  <a:lnTo>
                    <a:pt x="400" y="803"/>
                  </a:lnTo>
                  <a:lnTo>
                    <a:pt x="417" y="777"/>
                  </a:lnTo>
                  <a:lnTo>
                    <a:pt x="435" y="753"/>
                  </a:lnTo>
                  <a:lnTo>
                    <a:pt x="452" y="728"/>
                  </a:lnTo>
                  <a:lnTo>
                    <a:pt x="471" y="704"/>
                  </a:lnTo>
                  <a:lnTo>
                    <a:pt x="490" y="681"/>
                  </a:lnTo>
                  <a:lnTo>
                    <a:pt x="508" y="658"/>
                  </a:lnTo>
                  <a:lnTo>
                    <a:pt x="529" y="636"/>
                  </a:lnTo>
                  <a:lnTo>
                    <a:pt x="549" y="613"/>
                  </a:lnTo>
                  <a:lnTo>
                    <a:pt x="570" y="592"/>
                  </a:lnTo>
                  <a:lnTo>
                    <a:pt x="592" y="570"/>
                  </a:lnTo>
                  <a:lnTo>
                    <a:pt x="613" y="549"/>
                  </a:lnTo>
                  <a:lnTo>
                    <a:pt x="636" y="529"/>
                  </a:lnTo>
                  <a:lnTo>
                    <a:pt x="658" y="508"/>
                  </a:lnTo>
                  <a:lnTo>
                    <a:pt x="681" y="489"/>
                  </a:lnTo>
                  <a:lnTo>
                    <a:pt x="704" y="471"/>
                  </a:lnTo>
                  <a:lnTo>
                    <a:pt x="728" y="452"/>
                  </a:lnTo>
                  <a:lnTo>
                    <a:pt x="753" y="435"/>
                  </a:lnTo>
                  <a:lnTo>
                    <a:pt x="777" y="417"/>
                  </a:lnTo>
                  <a:lnTo>
                    <a:pt x="803" y="400"/>
                  </a:lnTo>
                  <a:lnTo>
                    <a:pt x="827" y="383"/>
                  </a:lnTo>
                  <a:lnTo>
                    <a:pt x="854" y="368"/>
                  </a:lnTo>
                  <a:lnTo>
                    <a:pt x="880" y="353"/>
                  </a:lnTo>
                  <a:lnTo>
                    <a:pt x="906" y="338"/>
                  </a:lnTo>
                  <a:lnTo>
                    <a:pt x="933" y="324"/>
                  </a:lnTo>
                  <a:lnTo>
                    <a:pt x="961" y="310"/>
                  </a:lnTo>
                  <a:lnTo>
                    <a:pt x="989" y="297"/>
                  </a:lnTo>
                  <a:lnTo>
                    <a:pt x="1016" y="285"/>
                  </a:lnTo>
                  <a:lnTo>
                    <a:pt x="1045" y="273"/>
                  </a:lnTo>
                  <a:lnTo>
                    <a:pt x="1073" y="262"/>
                  </a:lnTo>
                  <a:lnTo>
                    <a:pt x="1101" y="251"/>
                  </a:lnTo>
                  <a:lnTo>
                    <a:pt x="1131" y="242"/>
                  </a:lnTo>
                  <a:lnTo>
                    <a:pt x="1160" y="233"/>
                  </a:lnTo>
                  <a:lnTo>
                    <a:pt x="1190" y="223"/>
                  </a:lnTo>
                  <a:lnTo>
                    <a:pt x="1220" y="215"/>
                  </a:lnTo>
                  <a:lnTo>
                    <a:pt x="1250" y="208"/>
                  </a:lnTo>
                  <a:lnTo>
                    <a:pt x="1281" y="202"/>
                  </a:lnTo>
                  <a:lnTo>
                    <a:pt x="1312" y="196"/>
                  </a:lnTo>
                  <a:lnTo>
                    <a:pt x="1342" y="189"/>
                  </a:lnTo>
                  <a:lnTo>
                    <a:pt x="1373" y="185"/>
                  </a:lnTo>
                  <a:lnTo>
                    <a:pt x="1405" y="181"/>
                  </a:lnTo>
                  <a:lnTo>
                    <a:pt x="1437" y="178"/>
                  </a:lnTo>
                  <a:lnTo>
                    <a:pt x="1469" y="175"/>
                  </a:lnTo>
                  <a:lnTo>
                    <a:pt x="1500" y="174"/>
                  </a:lnTo>
                  <a:lnTo>
                    <a:pt x="1532" y="172"/>
                  </a:lnTo>
                  <a:lnTo>
                    <a:pt x="1565" y="172"/>
                  </a:lnTo>
                  <a:lnTo>
                    <a:pt x="1565" y="172"/>
                  </a:lnTo>
                  <a:close/>
                  <a:moveTo>
                    <a:pt x="1565" y="2958"/>
                  </a:moveTo>
                  <a:lnTo>
                    <a:pt x="1565" y="2958"/>
                  </a:lnTo>
                  <a:lnTo>
                    <a:pt x="1532" y="2957"/>
                  </a:lnTo>
                  <a:lnTo>
                    <a:pt x="1500" y="2956"/>
                  </a:lnTo>
                  <a:lnTo>
                    <a:pt x="1469" y="2955"/>
                  </a:lnTo>
                  <a:lnTo>
                    <a:pt x="1437" y="2952"/>
                  </a:lnTo>
                  <a:lnTo>
                    <a:pt x="1405" y="2949"/>
                  </a:lnTo>
                  <a:lnTo>
                    <a:pt x="1373" y="2945"/>
                  </a:lnTo>
                  <a:lnTo>
                    <a:pt x="1342" y="2940"/>
                  </a:lnTo>
                  <a:lnTo>
                    <a:pt x="1312" y="2934"/>
                  </a:lnTo>
                  <a:lnTo>
                    <a:pt x="1281" y="2928"/>
                  </a:lnTo>
                  <a:lnTo>
                    <a:pt x="1250" y="2922"/>
                  </a:lnTo>
                  <a:lnTo>
                    <a:pt x="1220" y="2915"/>
                  </a:lnTo>
                  <a:lnTo>
                    <a:pt x="1190" y="2907"/>
                  </a:lnTo>
                  <a:lnTo>
                    <a:pt x="1161" y="2897"/>
                  </a:lnTo>
                  <a:lnTo>
                    <a:pt x="1131" y="2888"/>
                  </a:lnTo>
                  <a:lnTo>
                    <a:pt x="1101" y="2879"/>
                  </a:lnTo>
                  <a:lnTo>
                    <a:pt x="1073" y="2868"/>
                  </a:lnTo>
                  <a:lnTo>
                    <a:pt x="1045" y="2856"/>
                  </a:lnTo>
                  <a:lnTo>
                    <a:pt x="1016" y="2845"/>
                  </a:lnTo>
                  <a:lnTo>
                    <a:pt x="989" y="2833"/>
                  </a:lnTo>
                  <a:lnTo>
                    <a:pt x="961" y="2820"/>
                  </a:lnTo>
                  <a:lnTo>
                    <a:pt x="933" y="2806"/>
                  </a:lnTo>
                  <a:lnTo>
                    <a:pt x="906" y="2792"/>
                  </a:lnTo>
                  <a:lnTo>
                    <a:pt x="880" y="2777"/>
                  </a:lnTo>
                  <a:lnTo>
                    <a:pt x="854" y="2762"/>
                  </a:lnTo>
                  <a:lnTo>
                    <a:pt x="828" y="2747"/>
                  </a:lnTo>
                  <a:lnTo>
                    <a:pt x="803" y="2730"/>
                  </a:lnTo>
                  <a:lnTo>
                    <a:pt x="777" y="2713"/>
                  </a:lnTo>
                  <a:lnTo>
                    <a:pt x="753" y="2695"/>
                  </a:lnTo>
                  <a:lnTo>
                    <a:pt x="728" y="2678"/>
                  </a:lnTo>
                  <a:lnTo>
                    <a:pt x="704" y="2659"/>
                  </a:lnTo>
                  <a:lnTo>
                    <a:pt x="681" y="2640"/>
                  </a:lnTo>
                  <a:lnTo>
                    <a:pt x="658" y="2622"/>
                  </a:lnTo>
                  <a:lnTo>
                    <a:pt x="636" y="2601"/>
                  </a:lnTo>
                  <a:lnTo>
                    <a:pt x="613" y="2581"/>
                  </a:lnTo>
                  <a:lnTo>
                    <a:pt x="592" y="2560"/>
                  </a:lnTo>
                  <a:lnTo>
                    <a:pt x="570" y="2538"/>
                  </a:lnTo>
                  <a:lnTo>
                    <a:pt x="549" y="2517"/>
                  </a:lnTo>
                  <a:lnTo>
                    <a:pt x="529" y="2494"/>
                  </a:lnTo>
                  <a:lnTo>
                    <a:pt x="508" y="2472"/>
                  </a:lnTo>
                  <a:lnTo>
                    <a:pt x="490" y="2449"/>
                  </a:lnTo>
                  <a:lnTo>
                    <a:pt x="471" y="2426"/>
                  </a:lnTo>
                  <a:lnTo>
                    <a:pt x="452" y="2402"/>
                  </a:lnTo>
                  <a:lnTo>
                    <a:pt x="435" y="2377"/>
                  </a:lnTo>
                  <a:lnTo>
                    <a:pt x="417" y="2353"/>
                  </a:lnTo>
                  <a:lnTo>
                    <a:pt x="400" y="2327"/>
                  </a:lnTo>
                  <a:lnTo>
                    <a:pt x="383" y="2302"/>
                  </a:lnTo>
                  <a:lnTo>
                    <a:pt x="368" y="2276"/>
                  </a:lnTo>
                  <a:lnTo>
                    <a:pt x="353" y="2250"/>
                  </a:lnTo>
                  <a:lnTo>
                    <a:pt x="338" y="2224"/>
                  </a:lnTo>
                  <a:lnTo>
                    <a:pt x="324" y="2197"/>
                  </a:lnTo>
                  <a:lnTo>
                    <a:pt x="310" y="2169"/>
                  </a:lnTo>
                  <a:lnTo>
                    <a:pt x="297" y="2141"/>
                  </a:lnTo>
                  <a:lnTo>
                    <a:pt x="285" y="2114"/>
                  </a:lnTo>
                  <a:lnTo>
                    <a:pt x="274" y="2085"/>
                  </a:lnTo>
                  <a:lnTo>
                    <a:pt x="262" y="2057"/>
                  </a:lnTo>
                  <a:lnTo>
                    <a:pt x="252" y="2028"/>
                  </a:lnTo>
                  <a:lnTo>
                    <a:pt x="242" y="1999"/>
                  </a:lnTo>
                  <a:lnTo>
                    <a:pt x="233" y="1969"/>
                  </a:lnTo>
                  <a:lnTo>
                    <a:pt x="223" y="1939"/>
                  </a:lnTo>
                  <a:lnTo>
                    <a:pt x="215" y="1910"/>
                  </a:lnTo>
                  <a:lnTo>
                    <a:pt x="208" y="1880"/>
                  </a:lnTo>
                  <a:lnTo>
                    <a:pt x="202" y="1849"/>
                  </a:lnTo>
                  <a:lnTo>
                    <a:pt x="196" y="1818"/>
                  </a:lnTo>
                  <a:lnTo>
                    <a:pt x="190" y="1788"/>
                  </a:lnTo>
                  <a:lnTo>
                    <a:pt x="190" y="1788"/>
                  </a:lnTo>
                  <a:lnTo>
                    <a:pt x="218" y="1829"/>
                  </a:lnTo>
                  <a:lnTo>
                    <a:pt x="248" y="1869"/>
                  </a:lnTo>
                  <a:lnTo>
                    <a:pt x="279" y="1909"/>
                  </a:lnTo>
                  <a:lnTo>
                    <a:pt x="310" y="1947"/>
                  </a:lnTo>
                  <a:lnTo>
                    <a:pt x="343" y="1984"/>
                  </a:lnTo>
                  <a:lnTo>
                    <a:pt x="378" y="2019"/>
                  </a:lnTo>
                  <a:lnTo>
                    <a:pt x="413" y="2054"/>
                  </a:lnTo>
                  <a:lnTo>
                    <a:pt x="450" y="2088"/>
                  </a:lnTo>
                  <a:lnTo>
                    <a:pt x="488" y="2121"/>
                  </a:lnTo>
                  <a:lnTo>
                    <a:pt x="526" y="2153"/>
                  </a:lnTo>
                  <a:lnTo>
                    <a:pt x="566" y="2183"/>
                  </a:lnTo>
                  <a:lnTo>
                    <a:pt x="606" y="2212"/>
                  </a:lnTo>
                  <a:lnTo>
                    <a:pt x="648" y="2240"/>
                  </a:lnTo>
                  <a:lnTo>
                    <a:pt x="690" y="2267"/>
                  </a:lnTo>
                  <a:lnTo>
                    <a:pt x="733" y="2292"/>
                  </a:lnTo>
                  <a:lnTo>
                    <a:pt x="777" y="2316"/>
                  </a:lnTo>
                  <a:lnTo>
                    <a:pt x="821" y="2339"/>
                  </a:lnTo>
                  <a:lnTo>
                    <a:pt x="867" y="2360"/>
                  </a:lnTo>
                  <a:lnTo>
                    <a:pt x="914" y="2380"/>
                  </a:lnTo>
                  <a:lnTo>
                    <a:pt x="961" y="2399"/>
                  </a:lnTo>
                  <a:lnTo>
                    <a:pt x="1008" y="2416"/>
                  </a:lnTo>
                  <a:lnTo>
                    <a:pt x="1056" y="2433"/>
                  </a:lnTo>
                  <a:lnTo>
                    <a:pt x="1105" y="2447"/>
                  </a:lnTo>
                  <a:lnTo>
                    <a:pt x="1155" y="2460"/>
                  </a:lnTo>
                  <a:lnTo>
                    <a:pt x="1205" y="2472"/>
                  </a:lnTo>
                  <a:lnTo>
                    <a:pt x="1255" y="2482"/>
                  </a:lnTo>
                  <a:lnTo>
                    <a:pt x="1307" y="2491"/>
                  </a:lnTo>
                  <a:lnTo>
                    <a:pt x="1358" y="2497"/>
                  </a:lnTo>
                  <a:lnTo>
                    <a:pt x="1409" y="2504"/>
                  </a:lnTo>
                  <a:lnTo>
                    <a:pt x="1461" y="2508"/>
                  </a:lnTo>
                  <a:lnTo>
                    <a:pt x="1514" y="2510"/>
                  </a:lnTo>
                  <a:lnTo>
                    <a:pt x="1567" y="2511"/>
                  </a:lnTo>
                  <a:lnTo>
                    <a:pt x="1567" y="2511"/>
                  </a:lnTo>
                  <a:lnTo>
                    <a:pt x="1619" y="2510"/>
                  </a:lnTo>
                  <a:lnTo>
                    <a:pt x="1672" y="2508"/>
                  </a:lnTo>
                  <a:lnTo>
                    <a:pt x="1723" y="2504"/>
                  </a:lnTo>
                  <a:lnTo>
                    <a:pt x="1774" y="2497"/>
                  </a:lnTo>
                  <a:lnTo>
                    <a:pt x="1826" y="2490"/>
                  </a:lnTo>
                  <a:lnTo>
                    <a:pt x="1876" y="2482"/>
                  </a:lnTo>
                  <a:lnTo>
                    <a:pt x="1926" y="2472"/>
                  </a:lnTo>
                  <a:lnTo>
                    <a:pt x="1976" y="2460"/>
                  </a:lnTo>
                  <a:lnTo>
                    <a:pt x="2026" y="2447"/>
                  </a:lnTo>
                  <a:lnTo>
                    <a:pt x="2074" y="2433"/>
                  </a:lnTo>
                  <a:lnTo>
                    <a:pt x="2122" y="2416"/>
                  </a:lnTo>
                  <a:lnTo>
                    <a:pt x="2169" y="2399"/>
                  </a:lnTo>
                  <a:lnTo>
                    <a:pt x="2216" y="2380"/>
                  </a:lnTo>
                  <a:lnTo>
                    <a:pt x="2263" y="2360"/>
                  </a:lnTo>
                  <a:lnTo>
                    <a:pt x="2308" y="2338"/>
                  </a:lnTo>
                  <a:lnTo>
                    <a:pt x="2353" y="2316"/>
                  </a:lnTo>
                  <a:lnTo>
                    <a:pt x="2396" y="2291"/>
                  </a:lnTo>
                  <a:lnTo>
                    <a:pt x="2440" y="2266"/>
                  </a:lnTo>
                  <a:lnTo>
                    <a:pt x="2482" y="2239"/>
                  </a:lnTo>
                  <a:lnTo>
                    <a:pt x="2523" y="2211"/>
                  </a:lnTo>
                  <a:lnTo>
                    <a:pt x="2564" y="2183"/>
                  </a:lnTo>
                  <a:lnTo>
                    <a:pt x="2603" y="2152"/>
                  </a:lnTo>
                  <a:lnTo>
                    <a:pt x="2642" y="2120"/>
                  </a:lnTo>
                  <a:lnTo>
                    <a:pt x="2679" y="2087"/>
                  </a:lnTo>
                  <a:lnTo>
                    <a:pt x="2716" y="2053"/>
                  </a:lnTo>
                  <a:lnTo>
                    <a:pt x="2751" y="2018"/>
                  </a:lnTo>
                  <a:lnTo>
                    <a:pt x="2786" y="1982"/>
                  </a:lnTo>
                  <a:lnTo>
                    <a:pt x="2818" y="1945"/>
                  </a:lnTo>
                  <a:lnTo>
                    <a:pt x="2851" y="1907"/>
                  </a:lnTo>
                  <a:lnTo>
                    <a:pt x="2882" y="1868"/>
                  </a:lnTo>
                  <a:lnTo>
                    <a:pt x="2912" y="1827"/>
                  </a:lnTo>
                  <a:lnTo>
                    <a:pt x="2940" y="1786"/>
                  </a:lnTo>
                  <a:lnTo>
                    <a:pt x="2940" y="1786"/>
                  </a:lnTo>
                  <a:lnTo>
                    <a:pt x="2934" y="1816"/>
                  </a:lnTo>
                  <a:lnTo>
                    <a:pt x="2928" y="1847"/>
                  </a:lnTo>
                  <a:lnTo>
                    <a:pt x="2922" y="1878"/>
                  </a:lnTo>
                  <a:lnTo>
                    <a:pt x="2915" y="1908"/>
                  </a:lnTo>
                  <a:lnTo>
                    <a:pt x="2907" y="1938"/>
                  </a:lnTo>
                  <a:lnTo>
                    <a:pt x="2899" y="1968"/>
                  </a:lnTo>
                  <a:lnTo>
                    <a:pt x="2889" y="1997"/>
                  </a:lnTo>
                  <a:lnTo>
                    <a:pt x="2879" y="2027"/>
                  </a:lnTo>
                  <a:lnTo>
                    <a:pt x="2869" y="2055"/>
                  </a:lnTo>
                  <a:lnTo>
                    <a:pt x="2857" y="2084"/>
                  </a:lnTo>
                  <a:lnTo>
                    <a:pt x="2845" y="2112"/>
                  </a:lnTo>
                  <a:lnTo>
                    <a:pt x="2833" y="2140"/>
                  </a:lnTo>
                  <a:lnTo>
                    <a:pt x="2821" y="2168"/>
                  </a:lnTo>
                  <a:lnTo>
                    <a:pt x="2806" y="2195"/>
                  </a:lnTo>
                  <a:lnTo>
                    <a:pt x="2793" y="2223"/>
                  </a:lnTo>
                  <a:lnTo>
                    <a:pt x="2777" y="2248"/>
                  </a:lnTo>
                  <a:lnTo>
                    <a:pt x="2762" y="2275"/>
                  </a:lnTo>
                  <a:lnTo>
                    <a:pt x="2747" y="2300"/>
                  </a:lnTo>
                  <a:lnTo>
                    <a:pt x="2730" y="2326"/>
                  </a:lnTo>
                  <a:lnTo>
                    <a:pt x="2714" y="2352"/>
                  </a:lnTo>
                  <a:lnTo>
                    <a:pt x="2696" y="2376"/>
                  </a:lnTo>
                  <a:lnTo>
                    <a:pt x="2678" y="2401"/>
                  </a:lnTo>
                  <a:lnTo>
                    <a:pt x="2659" y="2425"/>
                  </a:lnTo>
                  <a:lnTo>
                    <a:pt x="2641" y="2448"/>
                  </a:lnTo>
                  <a:lnTo>
                    <a:pt x="2622" y="2471"/>
                  </a:lnTo>
                  <a:lnTo>
                    <a:pt x="2602" y="2493"/>
                  </a:lnTo>
                  <a:lnTo>
                    <a:pt x="2582" y="2516"/>
                  </a:lnTo>
                  <a:lnTo>
                    <a:pt x="2560" y="2537"/>
                  </a:lnTo>
                  <a:lnTo>
                    <a:pt x="2539" y="2559"/>
                  </a:lnTo>
                  <a:lnTo>
                    <a:pt x="2517" y="2581"/>
                  </a:lnTo>
                  <a:lnTo>
                    <a:pt x="2495" y="2601"/>
                  </a:lnTo>
                  <a:lnTo>
                    <a:pt x="2473" y="2621"/>
                  </a:lnTo>
                  <a:lnTo>
                    <a:pt x="2449" y="2640"/>
                  </a:lnTo>
                  <a:lnTo>
                    <a:pt x="2426" y="2658"/>
                  </a:lnTo>
                  <a:lnTo>
                    <a:pt x="2402" y="2677"/>
                  </a:lnTo>
                  <a:lnTo>
                    <a:pt x="2377" y="2695"/>
                  </a:lnTo>
                  <a:lnTo>
                    <a:pt x="2353" y="2713"/>
                  </a:lnTo>
                  <a:lnTo>
                    <a:pt x="2328" y="2729"/>
                  </a:lnTo>
                  <a:lnTo>
                    <a:pt x="2303" y="2746"/>
                  </a:lnTo>
                  <a:lnTo>
                    <a:pt x="2277" y="2762"/>
                  </a:lnTo>
                  <a:lnTo>
                    <a:pt x="2250" y="2777"/>
                  </a:lnTo>
                  <a:lnTo>
                    <a:pt x="2224" y="2792"/>
                  </a:lnTo>
                  <a:lnTo>
                    <a:pt x="2197" y="2806"/>
                  </a:lnTo>
                  <a:lnTo>
                    <a:pt x="2169" y="2820"/>
                  </a:lnTo>
                  <a:lnTo>
                    <a:pt x="2141" y="2833"/>
                  </a:lnTo>
                  <a:lnTo>
                    <a:pt x="2114" y="2845"/>
                  </a:lnTo>
                  <a:lnTo>
                    <a:pt x="2085" y="2856"/>
                  </a:lnTo>
                  <a:lnTo>
                    <a:pt x="2057" y="2868"/>
                  </a:lnTo>
                  <a:lnTo>
                    <a:pt x="2029" y="2878"/>
                  </a:lnTo>
                  <a:lnTo>
                    <a:pt x="1999" y="2888"/>
                  </a:lnTo>
                  <a:lnTo>
                    <a:pt x="1969" y="2897"/>
                  </a:lnTo>
                  <a:lnTo>
                    <a:pt x="1939" y="2907"/>
                  </a:lnTo>
                  <a:lnTo>
                    <a:pt x="1910" y="2915"/>
                  </a:lnTo>
                  <a:lnTo>
                    <a:pt x="1880" y="2922"/>
                  </a:lnTo>
                  <a:lnTo>
                    <a:pt x="1849" y="2928"/>
                  </a:lnTo>
                  <a:lnTo>
                    <a:pt x="1818" y="2934"/>
                  </a:lnTo>
                  <a:lnTo>
                    <a:pt x="1788" y="2940"/>
                  </a:lnTo>
                  <a:lnTo>
                    <a:pt x="1756" y="2945"/>
                  </a:lnTo>
                  <a:lnTo>
                    <a:pt x="1725" y="2949"/>
                  </a:lnTo>
                  <a:lnTo>
                    <a:pt x="1693" y="2952"/>
                  </a:lnTo>
                  <a:lnTo>
                    <a:pt x="1661" y="2955"/>
                  </a:lnTo>
                  <a:lnTo>
                    <a:pt x="1630" y="2956"/>
                  </a:lnTo>
                  <a:lnTo>
                    <a:pt x="1597" y="2957"/>
                  </a:lnTo>
                  <a:lnTo>
                    <a:pt x="1565" y="2958"/>
                  </a:lnTo>
                  <a:lnTo>
                    <a:pt x="1565" y="2958"/>
                  </a:lnTo>
                  <a:close/>
                  <a:moveTo>
                    <a:pt x="1619" y="2213"/>
                  </a:moveTo>
                  <a:lnTo>
                    <a:pt x="1619" y="2213"/>
                  </a:lnTo>
                  <a:lnTo>
                    <a:pt x="1653" y="2209"/>
                  </a:lnTo>
                  <a:lnTo>
                    <a:pt x="1686" y="2204"/>
                  </a:lnTo>
                  <a:lnTo>
                    <a:pt x="1718" y="2197"/>
                  </a:lnTo>
                  <a:lnTo>
                    <a:pt x="1750" y="2189"/>
                  </a:lnTo>
                  <a:lnTo>
                    <a:pt x="1780" y="2178"/>
                  </a:lnTo>
                  <a:lnTo>
                    <a:pt x="1810" y="2167"/>
                  </a:lnTo>
                  <a:lnTo>
                    <a:pt x="1840" y="2155"/>
                  </a:lnTo>
                  <a:lnTo>
                    <a:pt x="1868" y="2140"/>
                  </a:lnTo>
                  <a:lnTo>
                    <a:pt x="1895" y="2125"/>
                  </a:lnTo>
                  <a:lnTo>
                    <a:pt x="1922" y="2109"/>
                  </a:lnTo>
                  <a:lnTo>
                    <a:pt x="1949" y="2090"/>
                  </a:lnTo>
                  <a:lnTo>
                    <a:pt x="1973" y="2072"/>
                  </a:lnTo>
                  <a:lnTo>
                    <a:pt x="1997" y="2051"/>
                  </a:lnTo>
                  <a:lnTo>
                    <a:pt x="2019" y="2030"/>
                  </a:lnTo>
                  <a:lnTo>
                    <a:pt x="2042" y="2008"/>
                  </a:lnTo>
                  <a:lnTo>
                    <a:pt x="2062" y="1985"/>
                  </a:lnTo>
                  <a:lnTo>
                    <a:pt x="2082" y="1960"/>
                  </a:lnTo>
                  <a:lnTo>
                    <a:pt x="2100" y="1934"/>
                  </a:lnTo>
                  <a:lnTo>
                    <a:pt x="2117" y="1909"/>
                  </a:lnTo>
                  <a:lnTo>
                    <a:pt x="2133" y="1882"/>
                  </a:lnTo>
                  <a:lnTo>
                    <a:pt x="2148" y="1854"/>
                  </a:lnTo>
                  <a:lnTo>
                    <a:pt x="2161" y="1826"/>
                  </a:lnTo>
                  <a:lnTo>
                    <a:pt x="2173" y="1797"/>
                  </a:lnTo>
                  <a:lnTo>
                    <a:pt x="2184" y="1767"/>
                  </a:lnTo>
                  <a:lnTo>
                    <a:pt x="2193" y="1736"/>
                  </a:lnTo>
                  <a:lnTo>
                    <a:pt x="2200" y="1706"/>
                  </a:lnTo>
                  <a:lnTo>
                    <a:pt x="2206" y="1674"/>
                  </a:lnTo>
                  <a:lnTo>
                    <a:pt x="2210" y="1642"/>
                  </a:lnTo>
                  <a:lnTo>
                    <a:pt x="2213" y="1609"/>
                  </a:lnTo>
                  <a:lnTo>
                    <a:pt x="2215" y="1576"/>
                  </a:lnTo>
                  <a:lnTo>
                    <a:pt x="2214" y="1543"/>
                  </a:lnTo>
                  <a:lnTo>
                    <a:pt x="2212" y="1511"/>
                  </a:lnTo>
                  <a:lnTo>
                    <a:pt x="2212" y="1511"/>
                  </a:lnTo>
                  <a:lnTo>
                    <a:pt x="2209" y="1477"/>
                  </a:lnTo>
                  <a:lnTo>
                    <a:pt x="2204" y="1444"/>
                  </a:lnTo>
                  <a:lnTo>
                    <a:pt x="2197" y="1412"/>
                  </a:lnTo>
                  <a:lnTo>
                    <a:pt x="2189" y="1380"/>
                  </a:lnTo>
                  <a:lnTo>
                    <a:pt x="2178" y="1350"/>
                  </a:lnTo>
                  <a:lnTo>
                    <a:pt x="2167" y="1320"/>
                  </a:lnTo>
                  <a:lnTo>
                    <a:pt x="2155" y="1291"/>
                  </a:lnTo>
                  <a:lnTo>
                    <a:pt x="2140" y="1262"/>
                  </a:lnTo>
                  <a:lnTo>
                    <a:pt x="2125" y="1235"/>
                  </a:lnTo>
                  <a:lnTo>
                    <a:pt x="2109" y="1208"/>
                  </a:lnTo>
                  <a:lnTo>
                    <a:pt x="2090" y="1182"/>
                  </a:lnTo>
                  <a:lnTo>
                    <a:pt x="2072" y="1157"/>
                  </a:lnTo>
                  <a:lnTo>
                    <a:pt x="2051" y="1133"/>
                  </a:lnTo>
                  <a:lnTo>
                    <a:pt x="2030" y="1111"/>
                  </a:lnTo>
                  <a:lnTo>
                    <a:pt x="2007" y="1089"/>
                  </a:lnTo>
                  <a:lnTo>
                    <a:pt x="1984" y="1068"/>
                  </a:lnTo>
                  <a:lnTo>
                    <a:pt x="1960" y="1048"/>
                  </a:lnTo>
                  <a:lnTo>
                    <a:pt x="1934" y="1030"/>
                  </a:lnTo>
                  <a:lnTo>
                    <a:pt x="1909" y="1013"/>
                  </a:lnTo>
                  <a:lnTo>
                    <a:pt x="1881" y="997"/>
                  </a:lnTo>
                  <a:lnTo>
                    <a:pt x="1853" y="982"/>
                  </a:lnTo>
                  <a:lnTo>
                    <a:pt x="1826" y="969"/>
                  </a:lnTo>
                  <a:lnTo>
                    <a:pt x="1796" y="957"/>
                  </a:lnTo>
                  <a:lnTo>
                    <a:pt x="1766" y="946"/>
                  </a:lnTo>
                  <a:lnTo>
                    <a:pt x="1736" y="937"/>
                  </a:lnTo>
                  <a:lnTo>
                    <a:pt x="1705" y="930"/>
                  </a:lnTo>
                  <a:lnTo>
                    <a:pt x="1674" y="924"/>
                  </a:lnTo>
                  <a:lnTo>
                    <a:pt x="1642" y="919"/>
                  </a:lnTo>
                  <a:lnTo>
                    <a:pt x="1609" y="916"/>
                  </a:lnTo>
                  <a:lnTo>
                    <a:pt x="1576" y="915"/>
                  </a:lnTo>
                  <a:lnTo>
                    <a:pt x="1543" y="915"/>
                  </a:lnTo>
                  <a:lnTo>
                    <a:pt x="1510" y="917"/>
                  </a:lnTo>
                  <a:lnTo>
                    <a:pt x="1510" y="917"/>
                  </a:lnTo>
                  <a:lnTo>
                    <a:pt x="1477" y="921"/>
                  </a:lnTo>
                  <a:lnTo>
                    <a:pt x="1444" y="926"/>
                  </a:lnTo>
                  <a:lnTo>
                    <a:pt x="1412" y="933"/>
                  </a:lnTo>
                  <a:lnTo>
                    <a:pt x="1380" y="941"/>
                  </a:lnTo>
                  <a:lnTo>
                    <a:pt x="1350" y="952"/>
                  </a:lnTo>
                  <a:lnTo>
                    <a:pt x="1320" y="963"/>
                  </a:lnTo>
                  <a:lnTo>
                    <a:pt x="1290" y="975"/>
                  </a:lnTo>
                  <a:lnTo>
                    <a:pt x="1261" y="990"/>
                  </a:lnTo>
                  <a:lnTo>
                    <a:pt x="1234" y="1005"/>
                  </a:lnTo>
                  <a:lnTo>
                    <a:pt x="1207" y="1021"/>
                  </a:lnTo>
                  <a:lnTo>
                    <a:pt x="1181" y="1040"/>
                  </a:lnTo>
                  <a:lnTo>
                    <a:pt x="1157" y="1058"/>
                  </a:lnTo>
                  <a:lnTo>
                    <a:pt x="1133" y="1079"/>
                  </a:lnTo>
                  <a:lnTo>
                    <a:pt x="1110" y="1100"/>
                  </a:lnTo>
                  <a:lnTo>
                    <a:pt x="1088" y="1123"/>
                  </a:lnTo>
                  <a:lnTo>
                    <a:pt x="1068" y="1146"/>
                  </a:lnTo>
                  <a:lnTo>
                    <a:pt x="1048" y="1170"/>
                  </a:lnTo>
                  <a:lnTo>
                    <a:pt x="1030" y="1196"/>
                  </a:lnTo>
                  <a:lnTo>
                    <a:pt x="1012" y="1222"/>
                  </a:lnTo>
                  <a:lnTo>
                    <a:pt x="997" y="1249"/>
                  </a:lnTo>
                  <a:lnTo>
                    <a:pt x="982" y="1277"/>
                  </a:lnTo>
                  <a:lnTo>
                    <a:pt x="969" y="1305"/>
                  </a:lnTo>
                  <a:lnTo>
                    <a:pt x="957" y="1334"/>
                  </a:lnTo>
                  <a:lnTo>
                    <a:pt x="946" y="1364"/>
                  </a:lnTo>
                  <a:lnTo>
                    <a:pt x="937" y="1395"/>
                  </a:lnTo>
                  <a:lnTo>
                    <a:pt x="930" y="1425"/>
                  </a:lnTo>
                  <a:lnTo>
                    <a:pt x="924" y="1457"/>
                  </a:lnTo>
                  <a:lnTo>
                    <a:pt x="919" y="1489"/>
                  </a:lnTo>
                  <a:lnTo>
                    <a:pt x="916" y="1521"/>
                  </a:lnTo>
                  <a:lnTo>
                    <a:pt x="915" y="1554"/>
                  </a:lnTo>
                  <a:lnTo>
                    <a:pt x="916" y="1588"/>
                  </a:lnTo>
                  <a:lnTo>
                    <a:pt x="918" y="1620"/>
                  </a:lnTo>
                  <a:lnTo>
                    <a:pt x="918" y="1620"/>
                  </a:lnTo>
                  <a:lnTo>
                    <a:pt x="921" y="1654"/>
                  </a:lnTo>
                  <a:lnTo>
                    <a:pt x="926" y="1686"/>
                  </a:lnTo>
                  <a:lnTo>
                    <a:pt x="933" y="1719"/>
                  </a:lnTo>
                  <a:lnTo>
                    <a:pt x="941" y="1750"/>
                  </a:lnTo>
                  <a:lnTo>
                    <a:pt x="952" y="1780"/>
                  </a:lnTo>
                  <a:lnTo>
                    <a:pt x="963" y="1811"/>
                  </a:lnTo>
                  <a:lnTo>
                    <a:pt x="975" y="1840"/>
                  </a:lnTo>
                  <a:lnTo>
                    <a:pt x="990" y="1869"/>
                  </a:lnTo>
                  <a:lnTo>
                    <a:pt x="1005" y="1896"/>
                  </a:lnTo>
                  <a:lnTo>
                    <a:pt x="1021" y="1923"/>
                  </a:lnTo>
                  <a:lnTo>
                    <a:pt x="1040" y="1949"/>
                  </a:lnTo>
                  <a:lnTo>
                    <a:pt x="1058" y="1973"/>
                  </a:lnTo>
                  <a:lnTo>
                    <a:pt x="1079" y="1997"/>
                  </a:lnTo>
                  <a:lnTo>
                    <a:pt x="1100" y="2020"/>
                  </a:lnTo>
                  <a:lnTo>
                    <a:pt x="1123" y="2042"/>
                  </a:lnTo>
                  <a:lnTo>
                    <a:pt x="1145" y="2062"/>
                  </a:lnTo>
                  <a:lnTo>
                    <a:pt x="1170" y="2082"/>
                  </a:lnTo>
                  <a:lnTo>
                    <a:pt x="1196" y="2100"/>
                  </a:lnTo>
                  <a:lnTo>
                    <a:pt x="1221" y="2118"/>
                  </a:lnTo>
                  <a:lnTo>
                    <a:pt x="1248" y="2133"/>
                  </a:lnTo>
                  <a:lnTo>
                    <a:pt x="1276" y="2148"/>
                  </a:lnTo>
                  <a:lnTo>
                    <a:pt x="1304" y="2161"/>
                  </a:lnTo>
                  <a:lnTo>
                    <a:pt x="1333" y="2173"/>
                  </a:lnTo>
                  <a:lnTo>
                    <a:pt x="1363" y="2184"/>
                  </a:lnTo>
                  <a:lnTo>
                    <a:pt x="1394" y="2193"/>
                  </a:lnTo>
                  <a:lnTo>
                    <a:pt x="1424" y="2201"/>
                  </a:lnTo>
                  <a:lnTo>
                    <a:pt x="1456" y="2207"/>
                  </a:lnTo>
                  <a:lnTo>
                    <a:pt x="1488" y="2211"/>
                  </a:lnTo>
                  <a:lnTo>
                    <a:pt x="1521" y="2214"/>
                  </a:lnTo>
                  <a:lnTo>
                    <a:pt x="1554" y="2215"/>
                  </a:lnTo>
                  <a:lnTo>
                    <a:pt x="1587" y="2215"/>
                  </a:lnTo>
                  <a:lnTo>
                    <a:pt x="1619" y="2213"/>
                  </a:lnTo>
                  <a:lnTo>
                    <a:pt x="1619" y="2213"/>
                  </a:lnTo>
                  <a:close/>
                  <a:moveTo>
                    <a:pt x="1531" y="1276"/>
                  </a:moveTo>
                  <a:lnTo>
                    <a:pt x="1531" y="1276"/>
                  </a:lnTo>
                  <a:lnTo>
                    <a:pt x="1549" y="1275"/>
                  </a:lnTo>
                  <a:lnTo>
                    <a:pt x="1566" y="1275"/>
                  </a:lnTo>
                  <a:lnTo>
                    <a:pt x="1582" y="1276"/>
                  </a:lnTo>
                  <a:lnTo>
                    <a:pt x="1599" y="1278"/>
                  </a:lnTo>
                  <a:lnTo>
                    <a:pt x="1615" y="1281"/>
                  </a:lnTo>
                  <a:lnTo>
                    <a:pt x="1632" y="1285"/>
                  </a:lnTo>
                  <a:lnTo>
                    <a:pt x="1647" y="1289"/>
                  </a:lnTo>
                  <a:lnTo>
                    <a:pt x="1662" y="1295"/>
                  </a:lnTo>
                  <a:lnTo>
                    <a:pt x="1579" y="1572"/>
                  </a:lnTo>
                  <a:lnTo>
                    <a:pt x="1825" y="1444"/>
                  </a:lnTo>
                  <a:lnTo>
                    <a:pt x="1825" y="1444"/>
                  </a:lnTo>
                  <a:lnTo>
                    <a:pt x="1835" y="1469"/>
                  </a:lnTo>
                  <a:lnTo>
                    <a:pt x="1843" y="1494"/>
                  </a:lnTo>
                  <a:lnTo>
                    <a:pt x="1847" y="1507"/>
                  </a:lnTo>
                  <a:lnTo>
                    <a:pt x="1849" y="1520"/>
                  </a:lnTo>
                  <a:lnTo>
                    <a:pt x="1851" y="1533"/>
                  </a:lnTo>
                  <a:lnTo>
                    <a:pt x="1853" y="1548"/>
                  </a:lnTo>
                  <a:lnTo>
                    <a:pt x="1853" y="1548"/>
                  </a:lnTo>
                  <a:lnTo>
                    <a:pt x="1854" y="1563"/>
                  </a:lnTo>
                  <a:lnTo>
                    <a:pt x="1854" y="1577"/>
                  </a:lnTo>
                  <a:lnTo>
                    <a:pt x="1853" y="1593"/>
                  </a:lnTo>
                  <a:lnTo>
                    <a:pt x="1852" y="1607"/>
                  </a:lnTo>
                  <a:lnTo>
                    <a:pt x="1850" y="1622"/>
                  </a:lnTo>
                  <a:lnTo>
                    <a:pt x="1847" y="1637"/>
                  </a:lnTo>
                  <a:lnTo>
                    <a:pt x="1844" y="1650"/>
                  </a:lnTo>
                  <a:lnTo>
                    <a:pt x="1840" y="1664"/>
                  </a:lnTo>
                  <a:lnTo>
                    <a:pt x="1835" y="1678"/>
                  </a:lnTo>
                  <a:lnTo>
                    <a:pt x="1830" y="1691"/>
                  </a:lnTo>
                  <a:lnTo>
                    <a:pt x="1823" y="1705"/>
                  </a:lnTo>
                  <a:lnTo>
                    <a:pt x="1816" y="1717"/>
                  </a:lnTo>
                  <a:lnTo>
                    <a:pt x="1809" y="1729"/>
                  </a:lnTo>
                  <a:lnTo>
                    <a:pt x="1802" y="1741"/>
                  </a:lnTo>
                  <a:lnTo>
                    <a:pt x="1793" y="1753"/>
                  </a:lnTo>
                  <a:lnTo>
                    <a:pt x="1785" y="1764"/>
                  </a:lnTo>
                  <a:lnTo>
                    <a:pt x="1774" y="1774"/>
                  </a:lnTo>
                  <a:lnTo>
                    <a:pt x="1765" y="1785"/>
                  </a:lnTo>
                  <a:lnTo>
                    <a:pt x="1755" y="1795"/>
                  </a:lnTo>
                  <a:lnTo>
                    <a:pt x="1743" y="1804"/>
                  </a:lnTo>
                  <a:lnTo>
                    <a:pt x="1732" y="1812"/>
                  </a:lnTo>
                  <a:lnTo>
                    <a:pt x="1720" y="1820"/>
                  </a:lnTo>
                  <a:lnTo>
                    <a:pt x="1708" y="1829"/>
                  </a:lnTo>
                  <a:lnTo>
                    <a:pt x="1695" y="1836"/>
                  </a:lnTo>
                  <a:lnTo>
                    <a:pt x="1682" y="1842"/>
                  </a:lnTo>
                  <a:lnTo>
                    <a:pt x="1669" y="1848"/>
                  </a:lnTo>
                  <a:lnTo>
                    <a:pt x="1655" y="1853"/>
                  </a:lnTo>
                  <a:lnTo>
                    <a:pt x="1641" y="1857"/>
                  </a:lnTo>
                  <a:lnTo>
                    <a:pt x="1627" y="1861"/>
                  </a:lnTo>
                  <a:lnTo>
                    <a:pt x="1612" y="1865"/>
                  </a:lnTo>
                  <a:lnTo>
                    <a:pt x="1597" y="1867"/>
                  </a:lnTo>
                  <a:lnTo>
                    <a:pt x="1581" y="1869"/>
                  </a:lnTo>
                  <a:lnTo>
                    <a:pt x="1581" y="1869"/>
                  </a:lnTo>
                  <a:lnTo>
                    <a:pt x="1567" y="1870"/>
                  </a:lnTo>
                  <a:lnTo>
                    <a:pt x="1552" y="1870"/>
                  </a:lnTo>
                  <a:lnTo>
                    <a:pt x="1536" y="1869"/>
                  </a:lnTo>
                  <a:lnTo>
                    <a:pt x="1522" y="1868"/>
                  </a:lnTo>
                  <a:lnTo>
                    <a:pt x="1508" y="1866"/>
                  </a:lnTo>
                  <a:lnTo>
                    <a:pt x="1493" y="1862"/>
                  </a:lnTo>
                  <a:lnTo>
                    <a:pt x="1479" y="1859"/>
                  </a:lnTo>
                  <a:lnTo>
                    <a:pt x="1464" y="1855"/>
                  </a:lnTo>
                  <a:lnTo>
                    <a:pt x="1451" y="1850"/>
                  </a:lnTo>
                  <a:lnTo>
                    <a:pt x="1438" y="1845"/>
                  </a:lnTo>
                  <a:lnTo>
                    <a:pt x="1424" y="1839"/>
                  </a:lnTo>
                  <a:lnTo>
                    <a:pt x="1412" y="1832"/>
                  </a:lnTo>
                  <a:lnTo>
                    <a:pt x="1400" y="1825"/>
                  </a:lnTo>
                  <a:lnTo>
                    <a:pt x="1388" y="1817"/>
                  </a:lnTo>
                  <a:lnTo>
                    <a:pt x="1376" y="1809"/>
                  </a:lnTo>
                  <a:lnTo>
                    <a:pt x="1365" y="1800"/>
                  </a:lnTo>
                  <a:lnTo>
                    <a:pt x="1355" y="1791"/>
                  </a:lnTo>
                  <a:lnTo>
                    <a:pt x="1344" y="1780"/>
                  </a:lnTo>
                  <a:lnTo>
                    <a:pt x="1334" y="1770"/>
                  </a:lnTo>
                  <a:lnTo>
                    <a:pt x="1325" y="1759"/>
                  </a:lnTo>
                  <a:lnTo>
                    <a:pt x="1317" y="1748"/>
                  </a:lnTo>
                  <a:lnTo>
                    <a:pt x="1309" y="1735"/>
                  </a:lnTo>
                  <a:lnTo>
                    <a:pt x="1300" y="1724"/>
                  </a:lnTo>
                  <a:lnTo>
                    <a:pt x="1294" y="1711"/>
                  </a:lnTo>
                  <a:lnTo>
                    <a:pt x="1287" y="1698"/>
                  </a:lnTo>
                  <a:lnTo>
                    <a:pt x="1282" y="1685"/>
                  </a:lnTo>
                  <a:lnTo>
                    <a:pt x="1277" y="1671"/>
                  </a:lnTo>
                  <a:lnTo>
                    <a:pt x="1272" y="1656"/>
                  </a:lnTo>
                  <a:lnTo>
                    <a:pt x="1268" y="1642"/>
                  </a:lnTo>
                  <a:lnTo>
                    <a:pt x="1264" y="1628"/>
                  </a:lnTo>
                  <a:lnTo>
                    <a:pt x="1262" y="1613"/>
                  </a:lnTo>
                  <a:lnTo>
                    <a:pt x="1260" y="1598"/>
                  </a:lnTo>
                  <a:lnTo>
                    <a:pt x="1260" y="1598"/>
                  </a:lnTo>
                  <a:lnTo>
                    <a:pt x="1259" y="1582"/>
                  </a:lnTo>
                  <a:lnTo>
                    <a:pt x="1259" y="1567"/>
                  </a:lnTo>
                  <a:lnTo>
                    <a:pt x="1260" y="1553"/>
                  </a:lnTo>
                  <a:lnTo>
                    <a:pt x="1261" y="1537"/>
                  </a:lnTo>
                  <a:lnTo>
                    <a:pt x="1263" y="1523"/>
                  </a:lnTo>
                  <a:lnTo>
                    <a:pt x="1267" y="1509"/>
                  </a:lnTo>
                  <a:lnTo>
                    <a:pt x="1270" y="1494"/>
                  </a:lnTo>
                  <a:lnTo>
                    <a:pt x="1274" y="1481"/>
                  </a:lnTo>
                  <a:lnTo>
                    <a:pt x="1279" y="1467"/>
                  </a:lnTo>
                  <a:lnTo>
                    <a:pt x="1284" y="1453"/>
                  </a:lnTo>
                  <a:lnTo>
                    <a:pt x="1290" y="1441"/>
                  </a:lnTo>
                  <a:lnTo>
                    <a:pt x="1297" y="1428"/>
                  </a:lnTo>
                  <a:lnTo>
                    <a:pt x="1304" y="1415"/>
                  </a:lnTo>
                  <a:lnTo>
                    <a:pt x="1312" y="1404"/>
                  </a:lnTo>
                  <a:lnTo>
                    <a:pt x="1321" y="1392"/>
                  </a:lnTo>
                  <a:lnTo>
                    <a:pt x="1329" y="1380"/>
                  </a:lnTo>
                  <a:lnTo>
                    <a:pt x="1339" y="1370"/>
                  </a:lnTo>
                  <a:lnTo>
                    <a:pt x="1349" y="1360"/>
                  </a:lnTo>
                  <a:lnTo>
                    <a:pt x="1359" y="1351"/>
                  </a:lnTo>
                  <a:lnTo>
                    <a:pt x="1370" y="1340"/>
                  </a:lnTo>
                  <a:lnTo>
                    <a:pt x="1381" y="1332"/>
                  </a:lnTo>
                  <a:lnTo>
                    <a:pt x="1394" y="1324"/>
                  </a:lnTo>
                  <a:lnTo>
                    <a:pt x="1406" y="1317"/>
                  </a:lnTo>
                  <a:lnTo>
                    <a:pt x="1418" y="1310"/>
                  </a:lnTo>
                  <a:lnTo>
                    <a:pt x="1432" y="1302"/>
                  </a:lnTo>
                  <a:lnTo>
                    <a:pt x="1445" y="1297"/>
                  </a:lnTo>
                  <a:lnTo>
                    <a:pt x="1458" y="1292"/>
                  </a:lnTo>
                  <a:lnTo>
                    <a:pt x="1473" y="1287"/>
                  </a:lnTo>
                  <a:lnTo>
                    <a:pt x="1487" y="1283"/>
                  </a:lnTo>
                  <a:lnTo>
                    <a:pt x="1501" y="1280"/>
                  </a:lnTo>
                  <a:lnTo>
                    <a:pt x="1517" y="1278"/>
                  </a:lnTo>
                  <a:lnTo>
                    <a:pt x="1531" y="1276"/>
                  </a:lnTo>
                  <a:lnTo>
                    <a:pt x="1531" y="1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115" name="Group 13"/>
          <p:cNvGrpSpPr>
            <a:grpSpLocks noChangeAspect="1"/>
          </p:cNvGrpSpPr>
          <p:nvPr/>
        </p:nvGrpSpPr>
        <p:grpSpPr bwMode="auto">
          <a:xfrm>
            <a:off x="2116701" y="5636003"/>
            <a:ext cx="332308" cy="360000"/>
            <a:chOff x="-42" y="119"/>
            <a:chExt cx="1088" cy="1088"/>
          </a:xfrm>
          <a:effectLst>
            <a:outerShdw blurRad="63500" sx="101000" sy="101000" algn="ctr" rotWithShape="0">
              <a:prstClr val="black">
                <a:alpha val="40000"/>
              </a:prstClr>
            </a:outerShdw>
          </a:effectLst>
        </p:grpSpPr>
        <p:sp>
          <p:nvSpPr>
            <p:cNvPr id="116" name="Freeform 14"/>
            <p:cNvSpPr>
              <a:spLocks/>
            </p:cNvSpPr>
            <p:nvPr/>
          </p:nvSpPr>
          <p:spPr bwMode="auto">
            <a:xfrm>
              <a:off x="-42" y="119"/>
              <a:ext cx="1088" cy="1088"/>
            </a:xfrm>
            <a:custGeom>
              <a:avLst/>
              <a:gdLst>
                <a:gd name="T0" fmla="*/ 1506 w 3264"/>
                <a:gd name="T1" fmla="*/ 3259 h 3264"/>
                <a:gd name="T2" fmla="*/ 1304 w 3264"/>
                <a:gd name="T3" fmla="*/ 3231 h 3264"/>
                <a:gd name="T4" fmla="*/ 1109 w 3264"/>
                <a:gd name="T5" fmla="*/ 3179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8 h 3264"/>
                <a:gd name="T16" fmla="*/ 217 w 3264"/>
                <a:gd name="T17" fmla="*/ 2444 h 3264"/>
                <a:gd name="T18" fmla="*/ 129 w 3264"/>
                <a:gd name="T19" fmla="*/ 2267 h 3264"/>
                <a:gd name="T20" fmla="*/ 62 w 3264"/>
                <a:gd name="T21" fmla="*/ 2079 h 3264"/>
                <a:gd name="T22" fmla="*/ 19 w 3264"/>
                <a:gd name="T23" fmla="*/ 1880 h 3264"/>
                <a:gd name="T24" fmla="*/ 1 w 3264"/>
                <a:gd name="T25" fmla="*/ 1674 h 3264"/>
                <a:gd name="T26" fmla="*/ 5 w 3264"/>
                <a:gd name="T27" fmla="*/ 1506 h 3264"/>
                <a:gd name="T28" fmla="*/ 33 w 3264"/>
                <a:gd name="T29" fmla="*/ 1304 h 3264"/>
                <a:gd name="T30" fmla="*/ 86 w 3264"/>
                <a:gd name="T31" fmla="*/ 1109 h 3264"/>
                <a:gd name="T32" fmla="*/ 161 w 3264"/>
                <a:gd name="T33" fmla="*/ 925 h 3264"/>
                <a:gd name="T34" fmla="*/ 257 w 3264"/>
                <a:gd name="T35" fmla="*/ 753 h 3264"/>
                <a:gd name="T36" fmla="*/ 373 w 3264"/>
                <a:gd name="T37" fmla="*/ 594 h 3264"/>
                <a:gd name="T38" fmla="*/ 507 w 3264"/>
                <a:gd name="T39" fmla="*/ 451 h 3264"/>
                <a:gd name="T40" fmla="*/ 656 w 3264"/>
                <a:gd name="T41" fmla="*/ 325 h 3264"/>
                <a:gd name="T42" fmla="*/ 820 w 3264"/>
                <a:gd name="T43" fmla="*/ 217 h 3264"/>
                <a:gd name="T44" fmla="*/ 997 w 3264"/>
                <a:gd name="T45" fmla="*/ 129 h 3264"/>
                <a:gd name="T46" fmla="*/ 1185 w 3264"/>
                <a:gd name="T47" fmla="*/ 62 h 3264"/>
                <a:gd name="T48" fmla="*/ 1384 w 3264"/>
                <a:gd name="T49" fmla="*/ 19 h 3264"/>
                <a:gd name="T50" fmla="*/ 1589 w 3264"/>
                <a:gd name="T51" fmla="*/ 1 h 3264"/>
                <a:gd name="T52" fmla="*/ 1757 w 3264"/>
                <a:gd name="T53" fmla="*/ 5 h 3264"/>
                <a:gd name="T54" fmla="*/ 1960 w 3264"/>
                <a:gd name="T55" fmla="*/ 33 h 3264"/>
                <a:gd name="T56" fmla="*/ 2155 w 3264"/>
                <a:gd name="T57" fmla="*/ 86 h 3264"/>
                <a:gd name="T58" fmla="*/ 2339 w 3264"/>
                <a:gd name="T59" fmla="*/ 161 h 3264"/>
                <a:gd name="T60" fmla="*/ 2511 w 3264"/>
                <a:gd name="T61" fmla="*/ 257 h 3264"/>
                <a:gd name="T62" fmla="*/ 2670 w 3264"/>
                <a:gd name="T63" fmla="*/ 373 h 3264"/>
                <a:gd name="T64" fmla="*/ 2813 w 3264"/>
                <a:gd name="T65" fmla="*/ 507 h 3264"/>
                <a:gd name="T66" fmla="*/ 2939 w 3264"/>
                <a:gd name="T67" fmla="*/ 656 h 3264"/>
                <a:gd name="T68" fmla="*/ 3047 w 3264"/>
                <a:gd name="T69" fmla="*/ 820 h 3264"/>
                <a:gd name="T70" fmla="*/ 3135 w 3264"/>
                <a:gd name="T71" fmla="*/ 997 h 3264"/>
                <a:gd name="T72" fmla="*/ 3202 w 3264"/>
                <a:gd name="T73" fmla="*/ 1185 h 3264"/>
                <a:gd name="T74" fmla="*/ 3245 w 3264"/>
                <a:gd name="T75" fmla="*/ 1384 h 3264"/>
                <a:gd name="T76" fmla="*/ 3264 w 3264"/>
                <a:gd name="T77" fmla="*/ 1590 h 3264"/>
                <a:gd name="T78" fmla="*/ 3259 w 3264"/>
                <a:gd name="T79" fmla="*/ 1757 h 3264"/>
                <a:gd name="T80" fmla="*/ 3231 w 3264"/>
                <a:gd name="T81" fmla="*/ 1960 h 3264"/>
                <a:gd name="T82" fmla="*/ 3179 w 3264"/>
                <a:gd name="T83" fmla="*/ 2155 h 3264"/>
                <a:gd name="T84" fmla="*/ 3103 w 3264"/>
                <a:gd name="T85" fmla="*/ 2339 h 3264"/>
                <a:gd name="T86" fmla="*/ 3007 w 3264"/>
                <a:gd name="T87" fmla="*/ 2511 h 3264"/>
                <a:gd name="T88" fmla="*/ 2891 w 3264"/>
                <a:gd name="T89" fmla="*/ 2670 h 3264"/>
                <a:gd name="T90" fmla="*/ 2757 w 3264"/>
                <a:gd name="T91" fmla="*/ 2813 h 3264"/>
                <a:gd name="T92" fmla="*/ 2608 w 3264"/>
                <a:gd name="T93" fmla="*/ 2939 h 3264"/>
                <a:gd name="T94" fmla="*/ 2444 w 3264"/>
                <a:gd name="T95" fmla="*/ 3047 h 3264"/>
                <a:gd name="T96" fmla="*/ 2267 w 3264"/>
                <a:gd name="T97" fmla="*/ 3135 h 3264"/>
                <a:gd name="T98" fmla="*/ 2079 w 3264"/>
                <a:gd name="T99" fmla="*/ 3202 h 3264"/>
                <a:gd name="T100" fmla="*/ 1880 w 3264"/>
                <a:gd name="T101" fmla="*/ 3245 h 3264"/>
                <a:gd name="T102" fmla="*/ 1674 w 3264"/>
                <a:gd name="T103" fmla="*/ 3264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1" y="3264"/>
                  </a:moveTo>
                  <a:lnTo>
                    <a:pt x="1631" y="3264"/>
                  </a:lnTo>
                  <a:lnTo>
                    <a:pt x="1589" y="3264"/>
                  </a:lnTo>
                  <a:lnTo>
                    <a:pt x="1548" y="3262"/>
                  </a:lnTo>
                  <a:lnTo>
                    <a:pt x="1506" y="3259"/>
                  </a:lnTo>
                  <a:lnTo>
                    <a:pt x="1465" y="3256"/>
                  </a:lnTo>
                  <a:lnTo>
                    <a:pt x="1425" y="3251"/>
                  </a:lnTo>
                  <a:lnTo>
                    <a:pt x="1384" y="3245"/>
                  </a:lnTo>
                  <a:lnTo>
                    <a:pt x="1344" y="3238"/>
                  </a:lnTo>
                  <a:lnTo>
                    <a:pt x="1304" y="3231"/>
                  </a:lnTo>
                  <a:lnTo>
                    <a:pt x="1263" y="3222"/>
                  </a:lnTo>
                  <a:lnTo>
                    <a:pt x="1224" y="3213"/>
                  </a:lnTo>
                  <a:lnTo>
                    <a:pt x="1185" y="3202"/>
                  </a:lnTo>
                  <a:lnTo>
                    <a:pt x="1147" y="3191"/>
                  </a:lnTo>
                  <a:lnTo>
                    <a:pt x="1109" y="3179"/>
                  </a:lnTo>
                  <a:lnTo>
                    <a:pt x="1071" y="3165"/>
                  </a:lnTo>
                  <a:lnTo>
                    <a:pt x="1034" y="3151"/>
                  </a:lnTo>
                  <a:lnTo>
                    <a:pt x="997" y="3135"/>
                  </a:lnTo>
                  <a:lnTo>
                    <a:pt x="961" y="3120"/>
                  </a:lnTo>
                  <a:lnTo>
                    <a:pt x="925" y="3103"/>
                  </a:lnTo>
                  <a:lnTo>
                    <a:pt x="889" y="3085"/>
                  </a:lnTo>
                  <a:lnTo>
                    <a:pt x="854" y="3067"/>
                  </a:lnTo>
                  <a:lnTo>
                    <a:pt x="820" y="3047"/>
                  </a:lnTo>
                  <a:lnTo>
                    <a:pt x="786" y="3028"/>
                  </a:lnTo>
                  <a:lnTo>
                    <a:pt x="753" y="3007"/>
                  </a:lnTo>
                  <a:lnTo>
                    <a:pt x="721" y="2985"/>
                  </a:lnTo>
                  <a:lnTo>
                    <a:pt x="688" y="2963"/>
                  </a:lnTo>
                  <a:lnTo>
                    <a:pt x="656" y="2939"/>
                  </a:lnTo>
                  <a:lnTo>
                    <a:pt x="625" y="2915"/>
                  </a:lnTo>
                  <a:lnTo>
                    <a:pt x="594" y="2891"/>
                  </a:lnTo>
                  <a:lnTo>
                    <a:pt x="564" y="2865"/>
                  </a:lnTo>
                  <a:lnTo>
                    <a:pt x="536" y="2839"/>
                  </a:lnTo>
                  <a:lnTo>
                    <a:pt x="507" y="2813"/>
                  </a:lnTo>
                  <a:lnTo>
                    <a:pt x="478" y="2786"/>
                  </a:lnTo>
                  <a:lnTo>
                    <a:pt x="451" y="2757"/>
                  </a:lnTo>
                  <a:lnTo>
                    <a:pt x="425" y="2728"/>
                  </a:lnTo>
                  <a:lnTo>
                    <a:pt x="399" y="2700"/>
                  </a:lnTo>
                  <a:lnTo>
                    <a:pt x="373" y="2670"/>
                  </a:lnTo>
                  <a:lnTo>
                    <a:pt x="349" y="2639"/>
                  </a:lnTo>
                  <a:lnTo>
                    <a:pt x="325" y="2608"/>
                  </a:lnTo>
                  <a:lnTo>
                    <a:pt x="301" y="2576"/>
                  </a:lnTo>
                  <a:lnTo>
                    <a:pt x="279" y="2543"/>
                  </a:lnTo>
                  <a:lnTo>
                    <a:pt x="257" y="2511"/>
                  </a:lnTo>
                  <a:lnTo>
                    <a:pt x="236" y="2478"/>
                  </a:lnTo>
                  <a:lnTo>
                    <a:pt x="217" y="2444"/>
                  </a:lnTo>
                  <a:lnTo>
                    <a:pt x="197" y="2410"/>
                  </a:lnTo>
                  <a:lnTo>
                    <a:pt x="179" y="2375"/>
                  </a:lnTo>
                  <a:lnTo>
                    <a:pt x="161" y="2339"/>
                  </a:lnTo>
                  <a:lnTo>
                    <a:pt x="144" y="2303"/>
                  </a:lnTo>
                  <a:lnTo>
                    <a:pt x="129" y="2267"/>
                  </a:lnTo>
                  <a:lnTo>
                    <a:pt x="113" y="2230"/>
                  </a:lnTo>
                  <a:lnTo>
                    <a:pt x="99" y="2193"/>
                  </a:lnTo>
                  <a:lnTo>
                    <a:pt x="86" y="2155"/>
                  </a:lnTo>
                  <a:lnTo>
                    <a:pt x="73" y="2117"/>
                  </a:lnTo>
                  <a:lnTo>
                    <a:pt x="62" y="2079"/>
                  </a:lnTo>
                  <a:lnTo>
                    <a:pt x="51" y="2040"/>
                  </a:lnTo>
                  <a:lnTo>
                    <a:pt x="42" y="2001"/>
                  </a:lnTo>
                  <a:lnTo>
                    <a:pt x="33" y="1960"/>
                  </a:lnTo>
                  <a:lnTo>
                    <a:pt x="26" y="1920"/>
                  </a:lnTo>
                  <a:lnTo>
                    <a:pt x="19" y="1880"/>
                  </a:lnTo>
                  <a:lnTo>
                    <a:pt x="13" y="1839"/>
                  </a:lnTo>
                  <a:lnTo>
                    <a:pt x="8" y="1799"/>
                  </a:lnTo>
                  <a:lnTo>
                    <a:pt x="5" y="1757"/>
                  </a:lnTo>
                  <a:lnTo>
                    <a:pt x="2" y="1716"/>
                  </a:lnTo>
                  <a:lnTo>
                    <a:pt x="1" y="1674"/>
                  </a:lnTo>
                  <a:lnTo>
                    <a:pt x="0" y="1631"/>
                  </a:lnTo>
                  <a:lnTo>
                    <a:pt x="0" y="1631"/>
                  </a:lnTo>
                  <a:lnTo>
                    <a:pt x="1" y="1590"/>
                  </a:lnTo>
                  <a:lnTo>
                    <a:pt x="2" y="1548"/>
                  </a:lnTo>
                  <a:lnTo>
                    <a:pt x="5" y="1506"/>
                  </a:lnTo>
                  <a:lnTo>
                    <a:pt x="8" y="1465"/>
                  </a:lnTo>
                  <a:lnTo>
                    <a:pt x="13" y="1425"/>
                  </a:lnTo>
                  <a:lnTo>
                    <a:pt x="19" y="1384"/>
                  </a:lnTo>
                  <a:lnTo>
                    <a:pt x="26" y="1344"/>
                  </a:lnTo>
                  <a:lnTo>
                    <a:pt x="33" y="1304"/>
                  </a:lnTo>
                  <a:lnTo>
                    <a:pt x="42" y="1263"/>
                  </a:lnTo>
                  <a:lnTo>
                    <a:pt x="51" y="1224"/>
                  </a:lnTo>
                  <a:lnTo>
                    <a:pt x="62" y="1185"/>
                  </a:lnTo>
                  <a:lnTo>
                    <a:pt x="73" y="1147"/>
                  </a:lnTo>
                  <a:lnTo>
                    <a:pt x="86" y="1109"/>
                  </a:lnTo>
                  <a:lnTo>
                    <a:pt x="99" y="1071"/>
                  </a:lnTo>
                  <a:lnTo>
                    <a:pt x="113" y="1034"/>
                  </a:lnTo>
                  <a:lnTo>
                    <a:pt x="129" y="997"/>
                  </a:lnTo>
                  <a:lnTo>
                    <a:pt x="144" y="961"/>
                  </a:lnTo>
                  <a:lnTo>
                    <a:pt x="161" y="925"/>
                  </a:lnTo>
                  <a:lnTo>
                    <a:pt x="179" y="889"/>
                  </a:lnTo>
                  <a:lnTo>
                    <a:pt x="197" y="854"/>
                  </a:lnTo>
                  <a:lnTo>
                    <a:pt x="217" y="820"/>
                  </a:lnTo>
                  <a:lnTo>
                    <a:pt x="236" y="786"/>
                  </a:lnTo>
                  <a:lnTo>
                    <a:pt x="257" y="753"/>
                  </a:lnTo>
                  <a:lnTo>
                    <a:pt x="279" y="720"/>
                  </a:lnTo>
                  <a:lnTo>
                    <a:pt x="301" y="688"/>
                  </a:lnTo>
                  <a:lnTo>
                    <a:pt x="325" y="656"/>
                  </a:lnTo>
                  <a:lnTo>
                    <a:pt x="349" y="625"/>
                  </a:lnTo>
                  <a:lnTo>
                    <a:pt x="373" y="594"/>
                  </a:lnTo>
                  <a:lnTo>
                    <a:pt x="399" y="564"/>
                  </a:lnTo>
                  <a:lnTo>
                    <a:pt x="425" y="536"/>
                  </a:lnTo>
                  <a:lnTo>
                    <a:pt x="451" y="507"/>
                  </a:lnTo>
                  <a:lnTo>
                    <a:pt x="478" y="478"/>
                  </a:lnTo>
                  <a:lnTo>
                    <a:pt x="507" y="451"/>
                  </a:lnTo>
                  <a:lnTo>
                    <a:pt x="536" y="425"/>
                  </a:lnTo>
                  <a:lnTo>
                    <a:pt x="564" y="399"/>
                  </a:lnTo>
                  <a:lnTo>
                    <a:pt x="594" y="373"/>
                  </a:lnTo>
                  <a:lnTo>
                    <a:pt x="625" y="349"/>
                  </a:lnTo>
                  <a:lnTo>
                    <a:pt x="656" y="325"/>
                  </a:lnTo>
                  <a:lnTo>
                    <a:pt x="688" y="301"/>
                  </a:lnTo>
                  <a:lnTo>
                    <a:pt x="721" y="279"/>
                  </a:lnTo>
                  <a:lnTo>
                    <a:pt x="753" y="257"/>
                  </a:lnTo>
                  <a:lnTo>
                    <a:pt x="786" y="236"/>
                  </a:lnTo>
                  <a:lnTo>
                    <a:pt x="820" y="217"/>
                  </a:lnTo>
                  <a:lnTo>
                    <a:pt x="854" y="197"/>
                  </a:lnTo>
                  <a:lnTo>
                    <a:pt x="889" y="179"/>
                  </a:lnTo>
                  <a:lnTo>
                    <a:pt x="925" y="161"/>
                  </a:lnTo>
                  <a:lnTo>
                    <a:pt x="961" y="144"/>
                  </a:lnTo>
                  <a:lnTo>
                    <a:pt x="997" y="129"/>
                  </a:lnTo>
                  <a:lnTo>
                    <a:pt x="1034" y="113"/>
                  </a:lnTo>
                  <a:lnTo>
                    <a:pt x="1071" y="99"/>
                  </a:lnTo>
                  <a:lnTo>
                    <a:pt x="1109" y="86"/>
                  </a:lnTo>
                  <a:lnTo>
                    <a:pt x="1147" y="73"/>
                  </a:lnTo>
                  <a:lnTo>
                    <a:pt x="1185" y="62"/>
                  </a:lnTo>
                  <a:lnTo>
                    <a:pt x="1224" y="51"/>
                  </a:lnTo>
                  <a:lnTo>
                    <a:pt x="1263" y="42"/>
                  </a:lnTo>
                  <a:lnTo>
                    <a:pt x="1304" y="33"/>
                  </a:lnTo>
                  <a:lnTo>
                    <a:pt x="1344" y="26"/>
                  </a:lnTo>
                  <a:lnTo>
                    <a:pt x="1384" y="19"/>
                  </a:lnTo>
                  <a:lnTo>
                    <a:pt x="1425" y="13"/>
                  </a:lnTo>
                  <a:lnTo>
                    <a:pt x="1465" y="8"/>
                  </a:lnTo>
                  <a:lnTo>
                    <a:pt x="1506" y="5"/>
                  </a:lnTo>
                  <a:lnTo>
                    <a:pt x="1548" y="2"/>
                  </a:lnTo>
                  <a:lnTo>
                    <a:pt x="1589" y="1"/>
                  </a:lnTo>
                  <a:lnTo>
                    <a:pt x="1631" y="0"/>
                  </a:lnTo>
                  <a:lnTo>
                    <a:pt x="1631" y="0"/>
                  </a:lnTo>
                  <a:lnTo>
                    <a:pt x="1674" y="1"/>
                  </a:lnTo>
                  <a:lnTo>
                    <a:pt x="1716" y="2"/>
                  </a:lnTo>
                  <a:lnTo>
                    <a:pt x="1757" y="5"/>
                  </a:lnTo>
                  <a:lnTo>
                    <a:pt x="1799" y="8"/>
                  </a:lnTo>
                  <a:lnTo>
                    <a:pt x="1839" y="13"/>
                  </a:lnTo>
                  <a:lnTo>
                    <a:pt x="1880" y="19"/>
                  </a:lnTo>
                  <a:lnTo>
                    <a:pt x="1920" y="26"/>
                  </a:lnTo>
                  <a:lnTo>
                    <a:pt x="1960" y="33"/>
                  </a:lnTo>
                  <a:lnTo>
                    <a:pt x="2001" y="42"/>
                  </a:lnTo>
                  <a:lnTo>
                    <a:pt x="2040" y="51"/>
                  </a:lnTo>
                  <a:lnTo>
                    <a:pt x="2079" y="62"/>
                  </a:lnTo>
                  <a:lnTo>
                    <a:pt x="2117" y="73"/>
                  </a:lnTo>
                  <a:lnTo>
                    <a:pt x="2155" y="86"/>
                  </a:lnTo>
                  <a:lnTo>
                    <a:pt x="2193" y="99"/>
                  </a:lnTo>
                  <a:lnTo>
                    <a:pt x="2230" y="113"/>
                  </a:lnTo>
                  <a:lnTo>
                    <a:pt x="2267" y="129"/>
                  </a:lnTo>
                  <a:lnTo>
                    <a:pt x="2303" y="144"/>
                  </a:lnTo>
                  <a:lnTo>
                    <a:pt x="2339" y="161"/>
                  </a:lnTo>
                  <a:lnTo>
                    <a:pt x="2375" y="179"/>
                  </a:lnTo>
                  <a:lnTo>
                    <a:pt x="2410" y="197"/>
                  </a:lnTo>
                  <a:lnTo>
                    <a:pt x="2444" y="217"/>
                  </a:lnTo>
                  <a:lnTo>
                    <a:pt x="2478" y="236"/>
                  </a:lnTo>
                  <a:lnTo>
                    <a:pt x="2511" y="257"/>
                  </a:lnTo>
                  <a:lnTo>
                    <a:pt x="2543" y="279"/>
                  </a:lnTo>
                  <a:lnTo>
                    <a:pt x="2576" y="301"/>
                  </a:lnTo>
                  <a:lnTo>
                    <a:pt x="2608" y="325"/>
                  </a:lnTo>
                  <a:lnTo>
                    <a:pt x="2639" y="349"/>
                  </a:lnTo>
                  <a:lnTo>
                    <a:pt x="2670" y="373"/>
                  </a:lnTo>
                  <a:lnTo>
                    <a:pt x="2700" y="399"/>
                  </a:lnTo>
                  <a:lnTo>
                    <a:pt x="2728" y="425"/>
                  </a:lnTo>
                  <a:lnTo>
                    <a:pt x="2757" y="451"/>
                  </a:lnTo>
                  <a:lnTo>
                    <a:pt x="2786" y="478"/>
                  </a:lnTo>
                  <a:lnTo>
                    <a:pt x="2813" y="507"/>
                  </a:lnTo>
                  <a:lnTo>
                    <a:pt x="2839" y="536"/>
                  </a:lnTo>
                  <a:lnTo>
                    <a:pt x="2865" y="564"/>
                  </a:lnTo>
                  <a:lnTo>
                    <a:pt x="2891" y="594"/>
                  </a:lnTo>
                  <a:lnTo>
                    <a:pt x="2915" y="625"/>
                  </a:lnTo>
                  <a:lnTo>
                    <a:pt x="2939" y="656"/>
                  </a:lnTo>
                  <a:lnTo>
                    <a:pt x="2963" y="688"/>
                  </a:lnTo>
                  <a:lnTo>
                    <a:pt x="2985" y="720"/>
                  </a:lnTo>
                  <a:lnTo>
                    <a:pt x="3007" y="753"/>
                  </a:lnTo>
                  <a:lnTo>
                    <a:pt x="3028" y="786"/>
                  </a:lnTo>
                  <a:lnTo>
                    <a:pt x="3047" y="820"/>
                  </a:lnTo>
                  <a:lnTo>
                    <a:pt x="3067" y="854"/>
                  </a:lnTo>
                  <a:lnTo>
                    <a:pt x="3085" y="889"/>
                  </a:lnTo>
                  <a:lnTo>
                    <a:pt x="3103" y="925"/>
                  </a:lnTo>
                  <a:lnTo>
                    <a:pt x="3120" y="961"/>
                  </a:lnTo>
                  <a:lnTo>
                    <a:pt x="3135" y="997"/>
                  </a:lnTo>
                  <a:lnTo>
                    <a:pt x="3151" y="1034"/>
                  </a:lnTo>
                  <a:lnTo>
                    <a:pt x="3165" y="1071"/>
                  </a:lnTo>
                  <a:lnTo>
                    <a:pt x="3179" y="1109"/>
                  </a:lnTo>
                  <a:lnTo>
                    <a:pt x="3191" y="1147"/>
                  </a:lnTo>
                  <a:lnTo>
                    <a:pt x="3202" y="1185"/>
                  </a:lnTo>
                  <a:lnTo>
                    <a:pt x="3213" y="1224"/>
                  </a:lnTo>
                  <a:lnTo>
                    <a:pt x="3222" y="1263"/>
                  </a:lnTo>
                  <a:lnTo>
                    <a:pt x="3231" y="1304"/>
                  </a:lnTo>
                  <a:lnTo>
                    <a:pt x="3238" y="1344"/>
                  </a:lnTo>
                  <a:lnTo>
                    <a:pt x="3245" y="1384"/>
                  </a:lnTo>
                  <a:lnTo>
                    <a:pt x="3251" y="1425"/>
                  </a:lnTo>
                  <a:lnTo>
                    <a:pt x="3256" y="1465"/>
                  </a:lnTo>
                  <a:lnTo>
                    <a:pt x="3259" y="1506"/>
                  </a:lnTo>
                  <a:lnTo>
                    <a:pt x="3262" y="1548"/>
                  </a:lnTo>
                  <a:lnTo>
                    <a:pt x="3264" y="1590"/>
                  </a:lnTo>
                  <a:lnTo>
                    <a:pt x="3264" y="1631"/>
                  </a:lnTo>
                  <a:lnTo>
                    <a:pt x="3264" y="1631"/>
                  </a:lnTo>
                  <a:lnTo>
                    <a:pt x="3264" y="1674"/>
                  </a:lnTo>
                  <a:lnTo>
                    <a:pt x="3262" y="1716"/>
                  </a:lnTo>
                  <a:lnTo>
                    <a:pt x="3259" y="1757"/>
                  </a:lnTo>
                  <a:lnTo>
                    <a:pt x="3256" y="1799"/>
                  </a:lnTo>
                  <a:lnTo>
                    <a:pt x="3251" y="1839"/>
                  </a:lnTo>
                  <a:lnTo>
                    <a:pt x="3245" y="1880"/>
                  </a:lnTo>
                  <a:lnTo>
                    <a:pt x="3238" y="1920"/>
                  </a:lnTo>
                  <a:lnTo>
                    <a:pt x="3231" y="1960"/>
                  </a:lnTo>
                  <a:lnTo>
                    <a:pt x="3222" y="2001"/>
                  </a:lnTo>
                  <a:lnTo>
                    <a:pt x="3213" y="2040"/>
                  </a:lnTo>
                  <a:lnTo>
                    <a:pt x="3202" y="2079"/>
                  </a:lnTo>
                  <a:lnTo>
                    <a:pt x="3191" y="2117"/>
                  </a:lnTo>
                  <a:lnTo>
                    <a:pt x="3179" y="2155"/>
                  </a:lnTo>
                  <a:lnTo>
                    <a:pt x="3165" y="2193"/>
                  </a:lnTo>
                  <a:lnTo>
                    <a:pt x="3151" y="2230"/>
                  </a:lnTo>
                  <a:lnTo>
                    <a:pt x="3135" y="2267"/>
                  </a:lnTo>
                  <a:lnTo>
                    <a:pt x="3120" y="2303"/>
                  </a:lnTo>
                  <a:lnTo>
                    <a:pt x="3103" y="2339"/>
                  </a:lnTo>
                  <a:lnTo>
                    <a:pt x="3085" y="2375"/>
                  </a:lnTo>
                  <a:lnTo>
                    <a:pt x="3067" y="2410"/>
                  </a:lnTo>
                  <a:lnTo>
                    <a:pt x="3047" y="2444"/>
                  </a:lnTo>
                  <a:lnTo>
                    <a:pt x="3028" y="2478"/>
                  </a:lnTo>
                  <a:lnTo>
                    <a:pt x="3007" y="2511"/>
                  </a:lnTo>
                  <a:lnTo>
                    <a:pt x="2985" y="2543"/>
                  </a:lnTo>
                  <a:lnTo>
                    <a:pt x="2963" y="2576"/>
                  </a:lnTo>
                  <a:lnTo>
                    <a:pt x="2939" y="2608"/>
                  </a:lnTo>
                  <a:lnTo>
                    <a:pt x="2915" y="2639"/>
                  </a:lnTo>
                  <a:lnTo>
                    <a:pt x="2891" y="2670"/>
                  </a:lnTo>
                  <a:lnTo>
                    <a:pt x="2865" y="2700"/>
                  </a:lnTo>
                  <a:lnTo>
                    <a:pt x="2839" y="2728"/>
                  </a:lnTo>
                  <a:lnTo>
                    <a:pt x="2813" y="2757"/>
                  </a:lnTo>
                  <a:lnTo>
                    <a:pt x="2786" y="2786"/>
                  </a:lnTo>
                  <a:lnTo>
                    <a:pt x="2757" y="2813"/>
                  </a:lnTo>
                  <a:lnTo>
                    <a:pt x="2728" y="2839"/>
                  </a:lnTo>
                  <a:lnTo>
                    <a:pt x="2700" y="2865"/>
                  </a:lnTo>
                  <a:lnTo>
                    <a:pt x="2670" y="2891"/>
                  </a:lnTo>
                  <a:lnTo>
                    <a:pt x="2639" y="2915"/>
                  </a:lnTo>
                  <a:lnTo>
                    <a:pt x="2608" y="2939"/>
                  </a:lnTo>
                  <a:lnTo>
                    <a:pt x="2576" y="2963"/>
                  </a:lnTo>
                  <a:lnTo>
                    <a:pt x="2543" y="2985"/>
                  </a:lnTo>
                  <a:lnTo>
                    <a:pt x="2511" y="3007"/>
                  </a:lnTo>
                  <a:lnTo>
                    <a:pt x="2478" y="3028"/>
                  </a:lnTo>
                  <a:lnTo>
                    <a:pt x="2444" y="3047"/>
                  </a:lnTo>
                  <a:lnTo>
                    <a:pt x="2410" y="3067"/>
                  </a:lnTo>
                  <a:lnTo>
                    <a:pt x="2375" y="3085"/>
                  </a:lnTo>
                  <a:lnTo>
                    <a:pt x="2339" y="3103"/>
                  </a:lnTo>
                  <a:lnTo>
                    <a:pt x="2303" y="3120"/>
                  </a:lnTo>
                  <a:lnTo>
                    <a:pt x="2267" y="3135"/>
                  </a:lnTo>
                  <a:lnTo>
                    <a:pt x="2230" y="3151"/>
                  </a:lnTo>
                  <a:lnTo>
                    <a:pt x="2193" y="3165"/>
                  </a:lnTo>
                  <a:lnTo>
                    <a:pt x="2155" y="3179"/>
                  </a:lnTo>
                  <a:lnTo>
                    <a:pt x="2117" y="3191"/>
                  </a:lnTo>
                  <a:lnTo>
                    <a:pt x="2079" y="3202"/>
                  </a:lnTo>
                  <a:lnTo>
                    <a:pt x="2040" y="3213"/>
                  </a:lnTo>
                  <a:lnTo>
                    <a:pt x="2001" y="3222"/>
                  </a:lnTo>
                  <a:lnTo>
                    <a:pt x="1960" y="3231"/>
                  </a:lnTo>
                  <a:lnTo>
                    <a:pt x="1920" y="3238"/>
                  </a:lnTo>
                  <a:lnTo>
                    <a:pt x="1880" y="3245"/>
                  </a:lnTo>
                  <a:lnTo>
                    <a:pt x="1839" y="3251"/>
                  </a:lnTo>
                  <a:lnTo>
                    <a:pt x="1799" y="3256"/>
                  </a:lnTo>
                  <a:lnTo>
                    <a:pt x="1757" y="3259"/>
                  </a:lnTo>
                  <a:lnTo>
                    <a:pt x="1716" y="3262"/>
                  </a:lnTo>
                  <a:lnTo>
                    <a:pt x="1674" y="3264"/>
                  </a:lnTo>
                  <a:lnTo>
                    <a:pt x="1631" y="3264"/>
                  </a:lnTo>
                  <a:lnTo>
                    <a:pt x="1631" y="3264"/>
                  </a:lnTo>
                  <a:close/>
                </a:path>
              </a:pathLst>
            </a:custGeom>
            <a:solidFill>
              <a:srgbClr val="C2B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17" name="Freeform 15"/>
            <p:cNvSpPr>
              <a:spLocks noEditPoints="1"/>
            </p:cNvSpPr>
            <p:nvPr/>
          </p:nvSpPr>
          <p:spPr bwMode="auto">
            <a:xfrm>
              <a:off x="-20" y="141"/>
              <a:ext cx="1044" cy="1044"/>
            </a:xfrm>
            <a:custGeom>
              <a:avLst/>
              <a:gdLst>
                <a:gd name="T0" fmla="*/ 1288 w 3130"/>
                <a:gd name="T1" fmla="*/ 24 h 3130"/>
                <a:gd name="T2" fmla="*/ 956 w 3130"/>
                <a:gd name="T3" fmla="*/ 123 h 3130"/>
                <a:gd name="T4" fmla="*/ 660 w 3130"/>
                <a:gd name="T5" fmla="*/ 289 h 3130"/>
                <a:gd name="T6" fmla="*/ 407 w 3130"/>
                <a:gd name="T7" fmla="*/ 513 h 3130"/>
                <a:gd name="T8" fmla="*/ 207 w 3130"/>
                <a:gd name="T9" fmla="*/ 786 h 3130"/>
                <a:gd name="T10" fmla="*/ 71 w 3130"/>
                <a:gd name="T11" fmla="*/ 1100 h 3130"/>
                <a:gd name="T12" fmla="*/ 5 w 3130"/>
                <a:gd name="T13" fmla="*/ 1444 h 3130"/>
                <a:gd name="T14" fmla="*/ 12 w 3130"/>
                <a:gd name="T15" fmla="*/ 1764 h 3130"/>
                <a:gd name="T16" fmla="*/ 95 w 3130"/>
                <a:gd name="T17" fmla="*/ 2102 h 3130"/>
                <a:gd name="T18" fmla="*/ 247 w 3130"/>
                <a:gd name="T19" fmla="*/ 2407 h 3130"/>
                <a:gd name="T20" fmla="*/ 459 w 3130"/>
                <a:gd name="T21" fmla="*/ 2672 h 3130"/>
                <a:gd name="T22" fmla="*/ 723 w 3130"/>
                <a:gd name="T23" fmla="*/ 2883 h 3130"/>
                <a:gd name="T24" fmla="*/ 1028 w 3130"/>
                <a:gd name="T25" fmla="*/ 3035 h 3130"/>
                <a:gd name="T26" fmla="*/ 1366 w 3130"/>
                <a:gd name="T27" fmla="*/ 3118 h 3130"/>
                <a:gd name="T28" fmla="*/ 1685 w 3130"/>
                <a:gd name="T29" fmla="*/ 3126 h 3130"/>
                <a:gd name="T30" fmla="*/ 2030 w 3130"/>
                <a:gd name="T31" fmla="*/ 3059 h 3130"/>
                <a:gd name="T32" fmla="*/ 2344 w 3130"/>
                <a:gd name="T33" fmla="*/ 2923 h 3130"/>
                <a:gd name="T34" fmla="*/ 2617 w 3130"/>
                <a:gd name="T35" fmla="*/ 2723 h 3130"/>
                <a:gd name="T36" fmla="*/ 2841 w 3130"/>
                <a:gd name="T37" fmla="*/ 2470 h 3130"/>
                <a:gd name="T38" fmla="*/ 3007 w 3130"/>
                <a:gd name="T39" fmla="*/ 2173 h 3130"/>
                <a:gd name="T40" fmla="*/ 3106 w 3130"/>
                <a:gd name="T41" fmla="*/ 1842 h 3130"/>
                <a:gd name="T42" fmla="*/ 3129 w 3130"/>
                <a:gd name="T43" fmla="*/ 1524 h 3130"/>
                <a:gd name="T44" fmla="*/ 3081 w 3130"/>
                <a:gd name="T45" fmla="*/ 1174 h 3130"/>
                <a:gd name="T46" fmla="*/ 2958 w 3130"/>
                <a:gd name="T47" fmla="*/ 853 h 3130"/>
                <a:gd name="T48" fmla="*/ 2772 w 3130"/>
                <a:gd name="T49" fmla="*/ 570 h 3130"/>
                <a:gd name="T50" fmla="*/ 2531 w 3130"/>
                <a:gd name="T51" fmla="*/ 334 h 3130"/>
                <a:gd name="T52" fmla="*/ 2243 w 3130"/>
                <a:gd name="T53" fmla="*/ 154 h 3130"/>
                <a:gd name="T54" fmla="*/ 1918 w 3130"/>
                <a:gd name="T55" fmla="*/ 40 h 3130"/>
                <a:gd name="T56" fmla="*/ 1564 w 3130"/>
                <a:gd name="T57" fmla="*/ 0 h 3130"/>
                <a:gd name="T58" fmla="*/ 1353 w 3130"/>
                <a:gd name="T59" fmla="*/ 2942 h 3130"/>
                <a:gd name="T60" fmla="*/ 1055 w 3130"/>
                <a:gd name="T61" fmla="*/ 2861 h 3130"/>
                <a:gd name="T62" fmla="*/ 786 w 3130"/>
                <a:gd name="T63" fmla="*/ 2720 h 3130"/>
                <a:gd name="T64" fmla="*/ 557 w 3130"/>
                <a:gd name="T65" fmla="*/ 2526 h 3130"/>
                <a:gd name="T66" fmla="*/ 374 w 3130"/>
                <a:gd name="T67" fmla="*/ 2287 h 3130"/>
                <a:gd name="T68" fmla="*/ 246 w 3130"/>
                <a:gd name="T69" fmla="*/ 2012 h 3130"/>
                <a:gd name="T70" fmla="*/ 180 w 3130"/>
                <a:gd name="T71" fmla="*/ 1707 h 3130"/>
                <a:gd name="T72" fmla="*/ 180 w 3130"/>
                <a:gd name="T73" fmla="*/ 1423 h 3130"/>
                <a:gd name="T74" fmla="*/ 246 w 3130"/>
                <a:gd name="T75" fmla="*/ 1118 h 3130"/>
                <a:gd name="T76" fmla="*/ 374 w 3130"/>
                <a:gd name="T77" fmla="*/ 843 h 3130"/>
                <a:gd name="T78" fmla="*/ 557 w 3130"/>
                <a:gd name="T79" fmla="*/ 604 h 3130"/>
                <a:gd name="T80" fmla="*/ 786 w 3130"/>
                <a:gd name="T81" fmla="*/ 410 h 3130"/>
                <a:gd name="T82" fmla="*/ 1055 w 3130"/>
                <a:gd name="T83" fmla="*/ 269 h 3130"/>
                <a:gd name="T84" fmla="*/ 1353 w 3130"/>
                <a:gd name="T85" fmla="*/ 188 h 3130"/>
                <a:gd name="T86" fmla="*/ 1646 w 3130"/>
                <a:gd name="T87" fmla="*/ 175 h 3130"/>
                <a:gd name="T88" fmla="*/ 1992 w 3130"/>
                <a:gd name="T89" fmla="*/ 239 h 3130"/>
                <a:gd name="T90" fmla="*/ 2304 w 3130"/>
                <a:gd name="T91" fmla="*/ 384 h 3130"/>
                <a:gd name="T92" fmla="*/ 2567 w 3130"/>
                <a:gd name="T93" fmla="*/ 598 h 3130"/>
                <a:gd name="T94" fmla="*/ 2879 w 3130"/>
                <a:gd name="T95" fmla="*/ 1105 h 3130"/>
                <a:gd name="T96" fmla="*/ 2947 w 3130"/>
                <a:gd name="T97" fmla="*/ 1395 h 3130"/>
                <a:gd name="T98" fmla="*/ 2954 w 3130"/>
                <a:gd name="T99" fmla="*/ 1672 h 3130"/>
                <a:gd name="T100" fmla="*/ 2895 w 3130"/>
                <a:gd name="T101" fmla="*/ 1979 h 3130"/>
                <a:gd name="T102" fmla="*/ 2773 w 3130"/>
                <a:gd name="T103" fmla="*/ 2257 h 3130"/>
                <a:gd name="T104" fmla="*/ 2596 w 3130"/>
                <a:gd name="T105" fmla="*/ 2501 h 3130"/>
                <a:gd name="T106" fmla="*/ 2370 w 3130"/>
                <a:gd name="T107" fmla="*/ 2700 h 3130"/>
                <a:gd name="T108" fmla="*/ 2106 w 3130"/>
                <a:gd name="T109" fmla="*/ 2848 h 3130"/>
                <a:gd name="T110" fmla="*/ 1811 w 3130"/>
                <a:gd name="T111" fmla="*/ 2936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0" h="3130">
                  <a:moveTo>
                    <a:pt x="1564" y="0"/>
                  </a:moveTo>
                  <a:lnTo>
                    <a:pt x="1564" y="0"/>
                  </a:lnTo>
                  <a:lnTo>
                    <a:pt x="1524" y="1"/>
                  </a:lnTo>
                  <a:lnTo>
                    <a:pt x="1484" y="2"/>
                  </a:lnTo>
                  <a:lnTo>
                    <a:pt x="1444" y="5"/>
                  </a:lnTo>
                  <a:lnTo>
                    <a:pt x="1405" y="8"/>
                  </a:lnTo>
                  <a:lnTo>
                    <a:pt x="1366" y="12"/>
                  </a:lnTo>
                  <a:lnTo>
                    <a:pt x="1327" y="18"/>
                  </a:lnTo>
                  <a:lnTo>
                    <a:pt x="1288" y="24"/>
                  </a:lnTo>
                  <a:lnTo>
                    <a:pt x="1250" y="32"/>
                  </a:lnTo>
                  <a:lnTo>
                    <a:pt x="1212" y="40"/>
                  </a:lnTo>
                  <a:lnTo>
                    <a:pt x="1174" y="49"/>
                  </a:lnTo>
                  <a:lnTo>
                    <a:pt x="1137" y="59"/>
                  </a:lnTo>
                  <a:lnTo>
                    <a:pt x="1100" y="71"/>
                  </a:lnTo>
                  <a:lnTo>
                    <a:pt x="1064" y="82"/>
                  </a:lnTo>
                  <a:lnTo>
                    <a:pt x="1028" y="95"/>
                  </a:lnTo>
                  <a:lnTo>
                    <a:pt x="992" y="109"/>
                  </a:lnTo>
                  <a:lnTo>
                    <a:pt x="956" y="123"/>
                  </a:lnTo>
                  <a:lnTo>
                    <a:pt x="922" y="139"/>
                  </a:lnTo>
                  <a:lnTo>
                    <a:pt x="887" y="154"/>
                  </a:lnTo>
                  <a:lnTo>
                    <a:pt x="853" y="172"/>
                  </a:lnTo>
                  <a:lnTo>
                    <a:pt x="819" y="189"/>
                  </a:lnTo>
                  <a:lnTo>
                    <a:pt x="786" y="207"/>
                  </a:lnTo>
                  <a:lnTo>
                    <a:pt x="754" y="227"/>
                  </a:lnTo>
                  <a:lnTo>
                    <a:pt x="723" y="247"/>
                  </a:lnTo>
                  <a:lnTo>
                    <a:pt x="691" y="267"/>
                  </a:lnTo>
                  <a:lnTo>
                    <a:pt x="660" y="289"/>
                  </a:lnTo>
                  <a:lnTo>
                    <a:pt x="629" y="311"/>
                  </a:lnTo>
                  <a:lnTo>
                    <a:pt x="599" y="334"/>
                  </a:lnTo>
                  <a:lnTo>
                    <a:pt x="570" y="358"/>
                  </a:lnTo>
                  <a:lnTo>
                    <a:pt x="542" y="382"/>
                  </a:lnTo>
                  <a:lnTo>
                    <a:pt x="513" y="407"/>
                  </a:lnTo>
                  <a:lnTo>
                    <a:pt x="486" y="433"/>
                  </a:lnTo>
                  <a:lnTo>
                    <a:pt x="459" y="459"/>
                  </a:lnTo>
                  <a:lnTo>
                    <a:pt x="433" y="486"/>
                  </a:lnTo>
                  <a:lnTo>
                    <a:pt x="407" y="513"/>
                  </a:lnTo>
                  <a:lnTo>
                    <a:pt x="382" y="542"/>
                  </a:lnTo>
                  <a:lnTo>
                    <a:pt x="358" y="570"/>
                  </a:lnTo>
                  <a:lnTo>
                    <a:pt x="334" y="599"/>
                  </a:lnTo>
                  <a:lnTo>
                    <a:pt x="311" y="629"/>
                  </a:lnTo>
                  <a:lnTo>
                    <a:pt x="289" y="660"/>
                  </a:lnTo>
                  <a:lnTo>
                    <a:pt x="267" y="691"/>
                  </a:lnTo>
                  <a:lnTo>
                    <a:pt x="247" y="723"/>
                  </a:lnTo>
                  <a:lnTo>
                    <a:pt x="227" y="754"/>
                  </a:lnTo>
                  <a:lnTo>
                    <a:pt x="207" y="786"/>
                  </a:lnTo>
                  <a:lnTo>
                    <a:pt x="189" y="819"/>
                  </a:lnTo>
                  <a:lnTo>
                    <a:pt x="172" y="853"/>
                  </a:lnTo>
                  <a:lnTo>
                    <a:pt x="155" y="887"/>
                  </a:lnTo>
                  <a:lnTo>
                    <a:pt x="139" y="922"/>
                  </a:lnTo>
                  <a:lnTo>
                    <a:pt x="123" y="956"/>
                  </a:lnTo>
                  <a:lnTo>
                    <a:pt x="109" y="992"/>
                  </a:lnTo>
                  <a:lnTo>
                    <a:pt x="95" y="1028"/>
                  </a:lnTo>
                  <a:lnTo>
                    <a:pt x="82" y="1064"/>
                  </a:lnTo>
                  <a:lnTo>
                    <a:pt x="71" y="1100"/>
                  </a:lnTo>
                  <a:lnTo>
                    <a:pt x="59" y="1137"/>
                  </a:lnTo>
                  <a:lnTo>
                    <a:pt x="49" y="1174"/>
                  </a:lnTo>
                  <a:lnTo>
                    <a:pt x="40" y="1212"/>
                  </a:lnTo>
                  <a:lnTo>
                    <a:pt x="32" y="1250"/>
                  </a:lnTo>
                  <a:lnTo>
                    <a:pt x="24" y="1288"/>
                  </a:lnTo>
                  <a:lnTo>
                    <a:pt x="18" y="1327"/>
                  </a:lnTo>
                  <a:lnTo>
                    <a:pt x="12" y="1366"/>
                  </a:lnTo>
                  <a:lnTo>
                    <a:pt x="8" y="1405"/>
                  </a:lnTo>
                  <a:lnTo>
                    <a:pt x="5" y="1444"/>
                  </a:lnTo>
                  <a:lnTo>
                    <a:pt x="2" y="1484"/>
                  </a:lnTo>
                  <a:lnTo>
                    <a:pt x="1" y="1524"/>
                  </a:lnTo>
                  <a:lnTo>
                    <a:pt x="0" y="1564"/>
                  </a:lnTo>
                  <a:lnTo>
                    <a:pt x="0" y="1564"/>
                  </a:lnTo>
                  <a:lnTo>
                    <a:pt x="1" y="1606"/>
                  </a:lnTo>
                  <a:lnTo>
                    <a:pt x="2" y="1646"/>
                  </a:lnTo>
                  <a:lnTo>
                    <a:pt x="5" y="1685"/>
                  </a:lnTo>
                  <a:lnTo>
                    <a:pt x="8" y="1725"/>
                  </a:lnTo>
                  <a:lnTo>
                    <a:pt x="12" y="1764"/>
                  </a:lnTo>
                  <a:lnTo>
                    <a:pt x="18" y="1803"/>
                  </a:lnTo>
                  <a:lnTo>
                    <a:pt x="24" y="1842"/>
                  </a:lnTo>
                  <a:lnTo>
                    <a:pt x="32" y="1880"/>
                  </a:lnTo>
                  <a:lnTo>
                    <a:pt x="40" y="1918"/>
                  </a:lnTo>
                  <a:lnTo>
                    <a:pt x="49" y="1955"/>
                  </a:lnTo>
                  <a:lnTo>
                    <a:pt x="59" y="1993"/>
                  </a:lnTo>
                  <a:lnTo>
                    <a:pt x="71" y="2030"/>
                  </a:lnTo>
                  <a:lnTo>
                    <a:pt x="82" y="2066"/>
                  </a:lnTo>
                  <a:lnTo>
                    <a:pt x="95" y="2102"/>
                  </a:lnTo>
                  <a:lnTo>
                    <a:pt x="109" y="2138"/>
                  </a:lnTo>
                  <a:lnTo>
                    <a:pt x="123" y="2173"/>
                  </a:lnTo>
                  <a:lnTo>
                    <a:pt x="139" y="2208"/>
                  </a:lnTo>
                  <a:lnTo>
                    <a:pt x="155" y="2243"/>
                  </a:lnTo>
                  <a:lnTo>
                    <a:pt x="172" y="2277"/>
                  </a:lnTo>
                  <a:lnTo>
                    <a:pt x="189" y="2311"/>
                  </a:lnTo>
                  <a:lnTo>
                    <a:pt x="207" y="2344"/>
                  </a:lnTo>
                  <a:lnTo>
                    <a:pt x="227" y="2376"/>
                  </a:lnTo>
                  <a:lnTo>
                    <a:pt x="247" y="2407"/>
                  </a:lnTo>
                  <a:lnTo>
                    <a:pt x="267" y="2439"/>
                  </a:lnTo>
                  <a:lnTo>
                    <a:pt x="289" y="2470"/>
                  </a:lnTo>
                  <a:lnTo>
                    <a:pt x="311" y="2501"/>
                  </a:lnTo>
                  <a:lnTo>
                    <a:pt x="334" y="2531"/>
                  </a:lnTo>
                  <a:lnTo>
                    <a:pt x="358" y="2560"/>
                  </a:lnTo>
                  <a:lnTo>
                    <a:pt x="382" y="2588"/>
                  </a:lnTo>
                  <a:lnTo>
                    <a:pt x="407" y="2617"/>
                  </a:lnTo>
                  <a:lnTo>
                    <a:pt x="433" y="2644"/>
                  </a:lnTo>
                  <a:lnTo>
                    <a:pt x="459" y="2672"/>
                  </a:lnTo>
                  <a:lnTo>
                    <a:pt x="486" y="2697"/>
                  </a:lnTo>
                  <a:lnTo>
                    <a:pt x="513" y="2723"/>
                  </a:lnTo>
                  <a:lnTo>
                    <a:pt x="542" y="2748"/>
                  </a:lnTo>
                  <a:lnTo>
                    <a:pt x="570" y="2772"/>
                  </a:lnTo>
                  <a:lnTo>
                    <a:pt x="599" y="2796"/>
                  </a:lnTo>
                  <a:lnTo>
                    <a:pt x="629" y="2819"/>
                  </a:lnTo>
                  <a:lnTo>
                    <a:pt x="660" y="2841"/>
                  </a:lnTo>
                  <a:lnTo>
                    <a:pt x="691" y="2863"/>
                  </a:lnTo>
                  <a:lnTo>
                    <a:pt x="723" y="2883"/>
                  </a:lnTo>
                  <a:lnTo>
                    <a:pt x="754" y="2903"/>
                  </a:lnTo>
                  <a:lnTo>
                    <a:pt x="786" y="2923"/>
                  </a:lnTo>
                  <a:lnTo>
                    <a:pt x="819" y="2941"/>
                  </a:lnTo>
                  <a:lnTo>
                    <a:pt x="853" y="2958"/>
                  </a:lnTo>
                  <a:lnTo>
                    <a:pt x="887" y="2976"/>
                  </a:lnTo>
                  <a:lnTo>
                    <a:pt x="922" y="2991"/>
                  </a:lnTo>
                  <a:lnTo>
                    <a:pt x="956" y="3007"/>
                  </a:lnTo>
                  <a:lnTo>
                    <a:pt x="992" y="3021"/>
                  </a:lnTo>
                  <a:lnTo>
                    <a:pt x="1028" y="3035"/>
                  </a:lnTo>
                  <a:lnTo>
                    <a:pt x="1064" y="3048"/>
                  </a:lnTo>
                  <a:lnTo>
                    <a:pt x="1100" y="3059"/>
                  </a:lnTo>
                  <a:lnTo>
                    <a:pt x="1137" y="3071"/>
                  </a:lnTo>
                  <a:lnTo>
                    <a:pt x="1174" y="3081"/>
                  </a:lnTo>
                  <a:lnTo>
                    <a:pt x="1212" y="3090"/>
                  </a:lnTo>
                  <a:lnTo>
                    <a:pt x="1250" y="3098"/>
                  </a:lnTo>
                  <a:lnTo>
                    <a:pt x="1288" y="3106"/>
                  </a:lnTo>
                  <a:lnTo>
                    <a:pt x="1327" y="3112"/>
                  </a:lnTo>
                  <a:lnTo>
                    <a:pt x="1366" y="3118"/>
                  </a:lnTo>
                  <a:lnTo>
                    <a:pt x="1405" y="3122"/>
                  </a:lnTo>
                  <a:lnTo>
                    <a:pt x="1444" y="3126"/>
                  </a:lnTo>
                  <a:lnTo>
                    <a:pt x="1484" y="3128"/>
                  </a:lnTo>
                  <a:lnTo>
                    <a:pt x="1524" y="3129"/>
                  </a:lnTo>
                  <a:lnTo>
                    <a:pt x="1564" y="3130"/>
                  </a:lnTo>
                  <a:lnTo>
                    <a:pt x="1564" y="3130"/>
                  </a:lnTo>
                  <a:lnTo>
                    <a:pt x="1606" y="3129"/>
                  </a:lnTo>
                  <a:lnTo>
                    <a:pt x="1646" y="3128"/>
                  </a:lnTo>
                  <a:lnTo>
                    <a:pt x="1685" y="3126"/>
                  </a:lnTo>
                  <a:lnTo>
                    <a:pt x="1725" y="3122"/>
                  </a:lnTo>
                  <a:lnTo>
                    <a:pt x="1764" y="3118"/>
                  </a:lnTo>
                  <a:lnTo>
                    <a:pt x="1803" y="3112"/>
                  </a:lnTo>
                  <a:lnTo>
                    <a:pt x="1842" y="3106"/>
                  </a:lnTo>
                  <a:lnTo>
                    <a:pt x="1880" y="3098"/>
                  </a:lnTo>
                  <a:lnTo>
                    <a:pt x="1918" y="3090"/>
                  </a:lnTo>
                  <a:lnTo>
                    <a:pt x="1955" y="3081"/>
                  </a:lnTo>
                  <a:lnTo>
                    <a:pt x="1993" y="3071"/>
                  </a:lnTo>
                  <a:lnTo>
                    <a:pt x="2030" y="3059"/>
                  </a:lnTo>
                  <a:lnTo>
                    <a:pt x="2066" y="3048"/>
                  </a:lnTo>
                  <a:lnTo>
                    <a:pt x="2102" y="3035"/>
                  </a:lnTo>
                  <a:lnTo>
                    <a:pt x="2138" y="3021"/>
                  </a:lnTo>
                  <a:lnTo>
                    <a:pt x="2173" y="3007"/>
                  </a:lnTo>
                  <a:lnTo>
                    <a:pt x="2208" y="2991"/>
                  </a:lnTo>
                  <a:lnTo>
                    <a:pt x="2243" y="2976"/>
                  </a:lnTo>
                  <a:lnTo>
                    <a:pt x="2277" y="2958"/>
                  </a:lnTo>
                  <a:lnTo>
                    <a:pt x="2311" y="2941"/>
                  </a:lnTo>
                  <a:lnTo>
                    <a:pt x="2344" y="2923"/>
                  </a:lnTo>
                  <a:lnTo>
                    <a:pt x="2376" y="2903"/>
                  </a:lnTo>
                  <a:lnTo>
                    <a:pt x="2407" y="2883"/>
                  </a:lnTo>
                  <a:lnTo>
                    <a:pt x="2439" y="2863"/>
                  </a:lnTo>
                  <a:lnTo>
                    <a:pt x="2470" y="2841"/>
                  </a:lnTo>
                  <a:lnTo>
                    <a:pt x="2501" y="2819"/>
                  </a:lnTo>
                  <a:lnTo>
                    <a:pt x="2531" y="2796"/>
                  </a:lnTo>
                  <a:lnTo>
                    <a:pt x="2560" y="2772"/>
                  </a:lnTo>
                  <a:lnTo>
                    <a:pt x="2588" y="2748"/>
                  </a:lnTo>
                  <a:lnTo>
                    <a:pt x="2617" y="2723"/>
                  </a:lnTo>
                  <a:lnTo>
                    <a:pt x="2644" y="2697"/>
                  </a:lnTo>
                  <a:lnTo>
                    <a:pt x="2672" y="2672"/>
                  </a:lnTo>
                  <a:lnTo>
                    <a:pt x="2697" y="2644"/>
                  </a:lnTo>
                  <a:lnTo>
                    <a:pt x="2723" y="2617"/>
                  </a:lnTo>
                  <a:lnTo>
                    <a:pt x="2748" y="2588"/>
                  </a:lnTo>
                  <a:lnTo>
                    <a:pt x="2772" y="2560"/>
                  </a:lnTo>
                  <a:lnTo>
                    <a:pt x="2796" y="2531"/>
                  </a:lnTo>
                  <a:lnTo>
                    <a:pt x="2819" y="2501"/>
                  </a:lnTo>
                  <a:lnTo>
                    <a:pt x="2841" y="2470"/>
                  </a:lnTo>
                  <a:lnTo>
                    <a:pt x="2863" y="2439"/>
                  </a:lnTo>
                  <a:lnTo>
                    <a:pt x="2883" y="2407"/>
                  </a:lnTo>
                  <a:lnTo>
                    <a:pt x="2903" y="2376"/>
                  </a:lnTo>
                  <a:lnTo>
                    <a:pt x="2923" y="2344"/>
                  </a:lnTo>
                  <a:lnTo>
                    <a:pt x="2941" y="2311"/>
                  </a:lnTo>
                  <a:lnTo>
                    <a:pt x="2958" y="2277"/>
                  </a:lnTo>
                  <a:lnTo>
                    <a:pt x="2976" y="2243"/>
                  </a:lnTo>
                  <a:lnTo>
                    <a:pt x="2991" y="2208"/>
                  </a:lnTo>
                  <a:lnTo>
                    <a:pt x="3007" y="2173"/>
                  </a:lnTo>
                  <a:lnTo>
                    <a:pt x="3021" y="2138"/>
                  </a:lnTo>
                  <a:lnTo>
                    <a:pt x="3035" y="2102"/>
                  </a:lnTo>
                  <a:lnTo>
                    <a:pt x="3048" y="2066"/>
                  </a:lnTo>
                  <a:lnTo>
                    <a:pt x="3059" y="2030"/>
                  </a:lnTo>
                  <a:lnTo>
                    <a:pt x="3071" y="1993"/>
                  </a:lnTo>
                  <a:lnTo>
                    <a:pt x="3081" y="1955"/>
                  </a:lnTo>
                  <a:lnTo>
                    <a:pt x="3090" y="1918"/>
                  </a:lnTo>
                  <a:lnTo>
                    <a:pt x="3098" y="1880"/>
                  </a:lnTo>
                  <a:lnTo>
                    <a:pt x="3106" y="1842"/>
                  </a:lnTo>
                  <a:lnTo>
                    <a:pt x="3112" y="1803"/>
                  </a:lnTo>
                  <a:lnTo>
                    <a:pt x="3118" y="1764"/>
                  </a:lnTo>
                  <a:lnTo>
                    <a:pt x="3122" y="1725"/>
                  </a:lnTo>
                  <a:lnTo>
                    <a:pt x="3126" y="1685"/>
                  </a:lnTo>
                  <a:lnTo>
                    <a:pt x="3128" y="1646"/>
                  </a:lnTo>
                  <a:lnTo>
                    <a:pt x="3129" y="1606"/>
                  </a:lnTo>
                  <a:lnTo>
                    <a:pt x="3130" y="1564"/>
                  </a:lnTo>
                  <a:lnTo>
                    <a:pt x="3130" y="1564"/>
                  </a:lnTo>
                  <a:lnTo>
                    <a:pt x="3129" y="1524"/>
                  </a:lnTo>
                  <a:lnTo>
                    <a:pt x="3128" y="1484"/>
                  </a:lnTo>
                  <a:lnTo>
                    <a:pt x="3126" y="1444"/>
                  </a:lnTo>
                  <a:lnTo>
                    <a:pt x="3122" y="1405"/>
                  </a:lnTo>
                  <a:lnTo>
                    <a:pt x="3118" y="1366"/>
                  </a:lnTo>
                  <a:lnTo>
                    <a:pt x="3112" y="1327"/>
                  </a:lnTo>
                  <a:lnTo>
                    <a:pt x="3106" y="1288"/>
                  </a:lnTo>
                  <a:lnTo>
                    <a:pt x="3098" y="1250"/>
                  </a:lnTo>
                  <a:lnTo>
                    <a:pt x="3090" y="1212"/>
                  </a:lnTo>
                  <a:lnTo>
                    <a:pt x="3081" y="1174"/>
                  </a:lnTo>
                  <a:lnTo>
                    <a:pt x="3071" y="1137"/>
                  </a:lnTo>
                  <a:lnTo>
                    <a:pt x="3059" y="1100"/>
                  </a:lnTo>
                  <a:lnTo>
                    <a:pt x="3048" y="1064"/>
                  </a:lnTo>
                  <a:lnTo>
                    <a:pt x="3035" y="1028"/>
                  </a:lnTo>
                  <a:lnTo>
                    <a:pt x="3021" y="992"/>
                  </a:lnTo>
                  <a:lnTo>
                    <a:pt x="3007" y="956"/>
                  </a:lnTo>
                  <a:lnTo>
                    <a:pt x="2991" y="922"/>
                  </a:lnTo>
                  <a:lnTo>
                    <a:pt x="2976" y="887"/>
                  </a:lnTo>
                  <a:lnTo>
                    <a:pt x="2958" y="853"/>
                  </a:lnTo>
                  <a:lnTo>
                    <a:pt x="2941" y="819"/>
                  </a:lnTo>
                  <a:lnTo>
                    <a:pt x="2923" y="786"/>
                  </a:lnTo>
                  <a:lnTo>
                    <a:pt x="2903" y="754"/>
                  </a:lnTo>
                  <a:lnTo>
                    <a:pt x="2883" y="723"/>
                  </a:lnTo>
                  <a:lnTo>
                    <a:pt x="2863" y="691"/>
                  </a:lnTo>
                  <a:lnTo>
                    <a:pt x="2841" y="660"/>
                  </a:lnTo>
                  <a:lnTo>
                    <a:pt x="2819" y="629"/>
                  </a:lnTo>
                  <a:lnTo>
                    <a:pt x="2796" y="599"/>
                  </a:lnTo>
                  <a:lnTo>
                    <a:pt x="2772" y="570"/>
                  </a:lnTo>
                  <a:lnTo>
                    <a:pt x="2748" y="542"/>
                  </a:lnTo>
                  <a:lnTo>
                    <a:pt x="2723" y="513"/>
                  </a:lnTo>
                  <a:lnTo>
                    <a:pt x="2697" y="486"/>
                  </a:lnTo>
                  <a:lnTo>
                    <a:pt x="2672" y="459"/>
                  </a:lnTo>
                  <a:lnTo>
                    <a:pt x="2644" y="433"/>
                  </a:lnTo>
                  <a:lnTo>
                    <a:pt x="2617" y="407"/>
                  </a:lnTo>
                  <a:lnTo>
                    <a:pt x="2588" y="382"/>
                  </a:lnTo>
                  <a:lnTo>
                    <a:pt x="2560" y="358"/>
                  </a:lnTo>
                  <a:lnTo>
                    <a:pt x="2531" y="334"/>
                  </a:lnTo>
                  <a:lnTo>
                    <a:pt x="2501" y="311"/>
                  </a:lnTo>
                  <a:lnTo>
                    <a:pt x="2470" y="289"/>
                  </a:lnTo>
                  <a:lnTo>
                    <a:pt x="2439" y="267"/>
                  </a:lnTo>
                  <a:lnTo>
                    <a:pt x="2407" y="247"/>
                  </a:lnTo>
                  <a:lnTo>
                    <a:pt x="2376" y="227"/>
                  </a:lnTo>
                  <a:lnTo>
                    <a:pt x="2344" y="207"/>
                  </a:lnTo>
                  <a:lnTo>
                    <a:pt x="2311" y="189"/>
                  </a:lnTo>
                  <a:lnTo>
                    <a:pt x="2277" y="172"/>
                  </a:lnTo>
                  <a:lnTo>
                    <a:pt x="2243" y="154"/>
                  </a:lnTo>
                  <a:lnTo>
                    <a:pt x="2208" y="139"/>
                  </a:lnTo>
                  <a:lnTo>
                    <a:pt x="2173" y="123"/>
                  </a:lnTo>
                  <a:lnTo>
                    <a:pt x="2138" y="109"/>
                  </a:lnTo>
                  <a:lnTo>
                    <a:pt x="2102" y="95"/>
                  </a:lnTo>
                  <a:lnTo>
                    <a:pt x="2066" y="82"/>
                  </a:lnTo>
                  <a:lnTo>
                    <a:pt x="2030" y="71"/>
                  </a:lnTo>
                  <a:lnTo>
                    <a:pt x="1993" y="59"/>
                  </a:lnTo>
                  <a:lnTo>
                    <a:pt x="1955" y="49"/>
                  </a:lnTo>
                  <a:lnTo>
                    <a:pt x="1918" y="40"/>
                  </a:lnTo>
                  <a:lnTo>
                    <a:pt x="1880" y="32"/>
                  </a:lnTo>
                  <a:lnTo>
                    <a:pt x="1842" y="24"/>
                  </a:lnTo>
                  <a:lnTo>
                    <a:pt x="1803" y="18"/>
                  </a:lnTo>
                  <a:lnTo>
                    <a:pt x="1764" y="12"/>
                  </a:lnTo>
                  <a:lnTo>
                    <a:pt x="1725" y="8"/>
                  </a:lnTo>
                  <a:lnTo>
                    <a:pt x="1685" y="5"/>
                  </a:lnTo>
                  <a:lnTo>
                    <a:pt x="1646" y="2"/>
                  </a:lnTo>
                  <a:lnTo>
                    <a:pt x="1606" y="1"/>
                  </a:lnTo>
                  <a:lnTo>
                    <a:pt x="1564" y="0"/>
                  </a:lnTo>
                  <a:lnTo>
                    <a:pt x="1564" y="0"/>
                  </a:lnTo>
                  <a:close/>
                  <a:moveTo>
                    <a:pt x="1564" y="2957"/>
                  </a:moveTo>
                  <a:lnTo>
                    <a:pt x="1564" y="2957"/>
                  </a:lnTo>
                  <a:lnTo>
                    <a:pt x="1529" y="2957"/>
                  </a:lnTo>
                  <a:lnTo>
                    <a:pt x="1494" y="2956"/>
                  </a:lnTo>
                  <a:lnTo>
                    <a:pt x="1458" y="2954"/>
                  </a:lnTo>
                  <a:lnTo>
                    <a:pt x="1423" y="2950"/>
                  </a:lnTo>
                  <a:lnTo>
                    <a:pt x="1388" y="2947"/>
                  </a:lnTo>
                  <a:lnTo>
                    <a:pt x="1353" y="2942"/>
                  </a:lnTo>
                  <a:lnTo>
                    <a:pt x="1319" y="2936"/>
                  </a:lnTo>
                  <a:lnTo>
                    <a:pt x="1285" y="2930"/>
                  </a:lnTo>
                  <a:lnTo>
                    <a:pt x="1251" y="2923"/>
                  </a:lnTo>
                  <a:lnTo>
                    <a:pt x="1217" y="2914"/>
                  </a:lnTo>
                  <a:lnTo>
                    <a:pt x="1184" y="2905"/>
                  </a:lnTo>
                  <a:lnTo>
                    <a:pt x="1151" y="2895"/>
                  </a:lnTo>
                  <a:lnTo>
                    <a:pt x="1118" y="2884"/>
                  </a:lnTo>
                  <a:lnTo>
                    <a:pt x="1086" y="2873"/>
                  </a:lnTo>
                  <a:lnTo>
                    <a:pt x="1055" y="2861"/>
                  </a:lnTo>
                  <a:lnTo>
                    <a:pt x="1024" y="2848"/>
                  </a:lnTo>
                  <a:lnTo>
                    <a:pt x="992" y="2835"/>
                  </a:lnTo>
                  <a:lnTo>
                    <a:pt x="962" y="2821"/>
                  </a:lnTo>
                  <a:lnTo>
                    <a:pt x="931" y="2805"/>
                  </a:lnTo>
                  <a:lnTo>
                    <a:pt x="901" y="2790"/>
                  </a:lnTo>
                  <a:lnTo>
                    <a:pt x="873" y="2773"/>
                  </a:lnTo>
                  <a:lnTo>
                    <a:pt x="843" y="2756"/>
                  </a:lnTo>
                  <a:lnTo>
                    <a:pt x="815" y="2738"/>
                  </a:lnTo>
                  <a:lnTo>
                    <a:pt x="786" y="2720"/>
                  </a:lnTo>
                  <a:lnTo>
                    <a:pt x="760" y="2700"/>
                  </a:lnTo>
                  <a:lnTo>
                    <a:pt x="732" y="2681"/>
                  </a:lnTo>
                  <a:lnTo>
                    <a:pt x="705" y="2660"/>
                  </a:lnTo>
                  <a:lnTo>
                    <a:pt x="679" y="2640"/>
                  </a:lnTo>
                  <a:lnTo>
                    <a:pt x="654" y="2618"/>
                  </a:lnTo>
                  <a:lnTo>
                    <a:pt x="629" y="2596"/>
                  </a:lnTo>
                  <a:lnTo>
                    <a:pt x="604" y="2573"/>
                  </a:lnTo>
                  <a:lnTo>
                    <a:pt x="581" y="2549"/>
                  </a:lnTo>
                  <a:lnTo>
                    <a:pt x="557" y="2526"/>
                  </a:lnTo>
                  <a:lnTo>
                    <a:pt x="534" y="2501"/>
                  </a:lnTo>
                  <a:lnTo>
                    <a:pt x="512" y="2476"/>
                  </a:lnTo>
                  <a:lnTo>
                    <a:pt x="490" y="2451"/>
                  </a:lnTo>
                  <a:lnTo>
                    <a:pt x="470" y="2425"/>
                  </a:lnTo>
                  <a:lnTo>
                    <a:pt x="449" y="2398"/>
                  </a:lnTo>
                  <a:lnTo>
                    <a:pt x="430" y="2370"/>
                  </a:lnTo>
                  <a:lnTo>
                    <a:pt x="410" y="2344"/>
                  </a:lnTo>
                  <a:lnTo>
                    <a:pt x="392" y="2315"/>
                  </a:lnTo>
                  <a:lnTo>
                    <a:pt x="374" y="2287"/>
                  </a:lnTo>
                  <a:lnTo>
                    <a:pt x="357" y="2257"/>
                  </a:lnTo>
                  <a:lnTo>
                    <a:pt x="340" y="2229"/>
                  </a:lnTo>
                  <a:lnTo>
                    <a:pt x="325" y="2199"/>
                  </a:lnTo>
                  <a:lnTo>
                    <a:pt x="309" y="2168"/>
                  </a:lnTo>
                  <a:lnTo>
                    <a:pt x="295" y="2138"/>
                  </a:lnTo>
                  <a:lnTo>
                    <a:pt x="282" y="2106"/>
                  </a:lnTo>
                  <a:lnTo>
                    <a:pt x="269" y="2075"/>
                  </a:lnTo>
                  <a:lnTo>
                    <a:pt x="257" y="2044"/>
                  </a:lnTo>
                  <a:lnTo>
                    <a:pt x="246" y="2012"/>
                  </a:lnTo>
                  <a:lnTo>
                    <a:pt x="235" y="1979"/>
                  </a:lnTo>
                  <a:lnTo>
                    <a:pt x="225" y="1946"/>
                  </a:lnTo>
                  <a:lnTo>
                    <a:pt x="216" y="1913"/>
                  </a:lnTo>
                  <a:lnTo>
                    <a:pt x="207" y="1879"/>
                  </a:lnTo>
                  <a:lnTo>
                    <a:pt x="200" y="1845"/>
                  </a:lnTo>
                  <a:lnTo>
                    <a:pt x="194" y="1811"/>
                  </a:lnTo>
                  <a:lnTo>
                    <a:pt x="188" y="1777"/>
                  </a:lnTo>
                  <a:lnTo>
                    <a:pt x="184" y="1742"/>
                  </a:lnTo>
                  <a:lnTo>
                    <a:pt x="180" y="1707"/>
                  </a:lnTo>
                  <a:lnTo>
                    <a:pt x="177" y="1672"/>
                  </a:lnTo>
                  <a:lnTo>
                    <a:pt x="174" y="1636"/>
                  </a:lnTo>
                  <a:lnTo>
                    <a:pt x="173" y="1600"/>
                  </a:lnTo>
                  <a:lnTo>
                    <a:pt x="173" y="1564"/>
                  </a:lnTo>
                  <a:lnTo>
                    <a:pt x="173" y="1564"/>
                  </a:lnTo>
                  <a:lnTo>
                    <a:pt x="173" y="1530"/>
                  </a:lnTo>
                  <a:lnTo>
                    <a:pt x="174" y="1494"/>
                  </a:lnTo>
                  <a:lnTo>
                    <a:pt x="177" y="1458"/>
                  </a:lnTo>
                  <a:lnTo>
                    <a:pt x="180" y="1423"/>
                  </a:lnTo>
                  <a:lnTo>
                    <a:pt x="184" y="1388"/>
                  </a:lnTo>
                  <a:lnTo>
                    <a:pt x="188" y="1353"/>
                  </a:lnTo>
                  <a:lnTo>
                    <a:pt x="194" y="1319"/>
                  </a:lnTo>
                  <a:lnTo>
                    <a:pt x="200" y="1285"/>
                  </a:lnTo>
                  <a:lnTo>
                    <a:pt x="207" y="1251"/>
                  </a:lnTo>
                  <a:lnTo>
                    <a:pt x="216" y="1217"/>
                  </a:lnTo>
                  <a:lnTo>
                    <a:pt x="225" y="1184"/>
                  </a:lnTo>
                  <a:lnTo>
                    <a:pt x="235" y="1151"/>
                  </a:lnTo>
                  <a:lnTo>
                    <a:pt x="246" y="1118"/>
                  </a:lnTo>
                  <a:lnTo>
                    <a:pt x="257" y="1086"/>
                  </a:lnTo>
                  <a:lnTo>
                    <a:pt x="269" y="1055"/>
                  </a:lnTo>
                  <a:lnTo>
                    <a:pt x="282" y="1024"/>
                  </a:lnTo>
                  <a:lnTo>
                    <a:pt x="295" y="992"/>
                  </a:lnTo>
                  <a:lnTo>
                    <a:pt x="309" y="962"/>
                  </a:lnTo>
                  <a:lnTo>
                    <a:pt x="325" y="931"/>
                  </a:lnTo>
                  <a:lnTo>
                    <a:pt x="340" y="901"/>
                  </a:lnTo>
                  <a:lnTo>
                    <a:pt x="357" y="873"/>
                  </a:lnTo>
                  <a:lnTo>
                    <a:pt x="374" y="843"/>
                  </a:lnTo>
                  <a:lnTo>
                    <a:pt x="392" y="815"/>
                  </a:lnTo>
                  <a:lnTo>
                    <a:pt x="410" y="786"/>
                  </a:lnTo>
                  <a:lnTo>
                    <a:pt x="430" y="760"/>
                  </a:lnTo>
                  <a:lnTo>
                    <a:pt x="449" y="732"/>
                  </a:lnTo>
                  <a:lnTo>
                    <a:pt x="470" y="705"/>
                  </a:lnTo>
                  <a:lnTo>
                    <a:pt x="490" y="679"/>
                  </a:lnTo>
                  <a:lnTo>
                    <a:pt x="512" y="654"/>
                  </a:lnTo>
                  <a:lnTo>
                    <a:pt x="534" y="629"/>
                  </a:lnTo>
                  <a:lnTo>
                    <a:pt x="557" y="604"/>
                  </a:lnTo>
                  <a:lnTo>
                    <a:pt x="581" y="581"/>
                  </a:lnTo>
                  <a:lnTo>
                    <a:pt x="604" y="557"/>
                  </a:lnTo>
                  <a:lnTo>
                    <a:pt x="629" y="534"/>
                  </a:lnTo>
                  <a:lnTo>
                    <a:pt x="654" y="512"/>
                  </a:lnTo>
                  <a:lnTo>
                    <a:pt x="679" y="490"/>
                  </a:lnTo>
                  <a:lnTo>
                    <a:pt x="705" y="470"/>
                  </a:lnTo>
                  <a:lnTo>
                    <a:pt x="732" y="449"/>
                  </a:lnTo>
                  <a:lnTo>
                    <a:pt x="760" y="430"/>
                  </a:lnTo>
                  <a:lnTo>
                    <a:pt x="786" y="410"/>
                  </a:lnTo>
                  <a:lnTo>
                    <a:pt x="815" y="392"/>
                  </a:lnTo>
                  <a:lnTo>
                    <a:pt x="843" y="374"/>
                  </a:lnTo>
                  <a:lnTo>
                    <a:pt x="873" y="357"/>
                  </a:lnTo>
                  <a:lnTo>
                    <a:pt x="901" y="340"/>
                  </a:lnTo>
                  <a:lnTo>
                    <a:pt x="931" y="325"/>
                  </a:lnTo>
                  <a:lnTo>
                    <a:pt x="962" y="309"/>
                  </a:lnTo>
                  <a:lnTo>
                    <a:pt x="992" y="295"/>
                  </a:lnTo>
                  <a:lnTo>
                    <a:pt x="1024" y="282"/>
                  </a:lnTo>
                  <a:lnTo>
                    <a:pt x="1055" y="269"/>
                  </a:lnTo>
                  <a:lnTo>
                    <a:pt x="1086" y="257"/>
                  </a:lnTo>
                  <a:lnTo>
                    <a:pt x="1118" y="246"/>
                  </a:lnTo>
                  <a:lnTo>
                    <a:pt x="1151" y="235"/>
                  </a:lnTo>
                  <a:lnTo>
                    <a:pt x="1184" y="225"/>
                  </a:lnTo>
                  <a:lnTo>
                    <a:pt x="1217" y="216"/>
                  </a:lnTo>
                  <a:lnTo>
                    <a:pt x="1251" y="207"/>
                  </a:lnTo>
                  <a:lnTo>
                    <a:pt x="1285" y="200"/>
                  </a:lnTo>
                  <a:lnTo>
                    <a:pt x="1319" y="194"/>
                  </a:lnTo>
                  <a:lnTo>
                    <a:pt x="1353" y="188"/>
                  </a:lnTo>
                  <a:lnTo>
                    <a:pt x="1388" y="184"/>
                  </a:lnTo>
                  <a:lnTo>
                    <a:pt x="1423" y="180"/>
                  </a:lnTo>
                  <a:lnTo>
                    <a:pt x="1458" y="177"/>
                  </a:lnTo>
                  <a:lnTo>
                    <a:pt x="1494" y="174"/>
                  </a:lnTo>
                  <a:lnTo>
                    <a:pt x="1529" y="173"/>
                  </a:lnTo>
                  <a:lnTo>
                    <a:pt x="1564" y="173"/>
                  </a:lnTo>
                  <a:lnTo>
                    <a:pt x="1564" y="173"/>
                  </a:lnTo>
                  <a:lnTo>
                    <a:pt x="1606" y="173"/>
                  </a:lnTo>
                  <a:lnTo>
                    <a:pt x="1646" y="175"/>
                  </a:lnTo>
                  <a:lnTo>
                    <a:pt x="1686" y="178"/>
                  </a:lnTo>
                  <a:lnTo>
                    <a:pt x="1725" y="182"/>
                  </a:lnTo>
                  <a:lnTo>
                    <a:pt x="1765" y="186"/>
                  </a:lnTo>
                  <a:lnTo>
                    <a:pt x="1803" y="192"/>
                  </a:lnTo>
                  <a:lnTo>
                    <a:pt x="1842" y="200"/>
                  </a:lnTo>
                  <a:lnTo>
                    <a:pt x="1880" y="209"/>
                  </a:lnTo>
                  <a:lnTo>
                    <a:pt x="1918" y="218"/>
                  </a:lnTo>
                  <a:lnTo>
                    <a:pt x="1955" y="228"/>
                  </a:lnTo>
                  <a:lnTo>
                    <a:pt x="1992" y="239"/>
                  </a:lnTo>
                  <a:lnTo>
                    <a:pt x="2029" y="252"/>
                  </a:lnTo>
                  <a:lnTo>
                    <a:pt x="2065" y="265"/>
                  </a:lnTo>
                  <a:lnTo>
                    <a:pt x="2100" y="279"/>
                  </a:lnTo>
                  <a:lnTo>
                    <a:pt x="2136" y="295"/>
                  </a:lnTo>
                  <a:lnTo>
                    <a:pt x="2170" y="310"/>
                  </a:lnTo>
                  <a:lnTo>
                    <a:pt x="2204" y="328"/>
                  </a:lnTo>
                  <a:lnTo>
                    <a:pt x="2238" y="346"/>
                  </a:lnTo>
                  <a:lnTo>
                    <a:pt x="2271" y="365"/>
                  </a:lnTo>
                  <a:lnTo>
                    <a:pt x="2304" y="384"/>
                  </a:lnTo>
                  <a:lnTo>
                    <a:pt x="2336" y="405"/>
                  </a:lnTo>
                  <a:lnTo>
                    <a:pt x="2366" y="426"/>
                  </a:lnTo>
                  <a:lnTo>
                    <a:pt x="2397" y="449"/>
                  </a:lnTo>
                  <a:lnTo>
                    <a:pt x="2427" y="472"/>
                  </a:lnTo>
                  <a:lnTo>
                    <a:pt x="2456" y="495"/>
                  </a:lnTo>
                  <a:lnTo>
                    <a:pt x="2485" y="520"/>
                  </a:lnTo>
                  <a:lnTo>
                    <a:pt x="2513" y="546"/>
                  </a:lnTo>
                  <a:lnTo>
                    <a:pt x="2540" y="571"/>
                  </a:lnTo>
                  <a:lnTo>
                    <a:pt x="2567" y="598"/>
                  </a:lnTo>
                  <a:lnTo>
                    <a:pt x="2593" y="626"/>
                  </a:lnTo>
                  <a:lnTo>
                    <a:pt x="2618" y="654"/>
                  </a:lnTo>
                  <a:lnTo>
                    <a:pt x="2642" y="683"/>
                  </a:lnTo>
                  <a:lnTo>
                    <a:pt x="2531" y="720"/>
                  </a:lnTo>
                  <a:lnTo>
                    <a:pt x="2664" y="1111"/>
                  </a:lnTo>
                  <a:lnTo>
                    <a:pt x="2857" y="1044"/>
                  </a:lnTo>
                  <a:lnTo>
                    <a:pt x="2857" y="1044"/>
                  </a:lnTo>
                  <a:lnTo>
                    <a:pt x="2868" y="1074"/>
                  </a:lnTo>
                  <a:lnTo>
                    <a:pt x="2879" y="1105"/>
                  </a:lnTo>
                  <a:lnTo>
                    <a:pt x="2890" y="1136"/>
                  </a:lnTo>
                  <a:lnTo>
                    <a:pt x="2900" y="1168"/>
                  </a:lnTo>
                  <a:lnTo>
                    <a:pt x="2909" y="1200"/>
                  </a:lnTo>
                  <a:lnTo>
                    <a:pt x="2917" y="1231"/>
                  </a:lnTo>
                  <a:lnTo>
                    <a:pt x="2925" y="1263"/>
                  </a:lnTo>
                  <a:lnTo>
                    <a:pt x="2932" y="1296"/>
                  </a:lnTo>
                  <a:lnTo>
                    <a:pt x="2938" y="1329"/>
                  </a:lnTo>
                  <a:lnTo>
                    <a:pt x="2943" y="1362"/>
                  </a:lnTo>
                  <a:lnTo>
                    <a:pt x="2947" y="1395"/>
                  </a:lnTo>
                  <a:lnTo>
                    <a:pt x="2951" y="1429"/>
                  </a:lnTo>
                  <a:lnTo>
                    <a:pt x="2954" y="1463"/>
                  </a:lnTo>
                  <a:lnTo>
                    <a:pt x="2956" y="1497"/>
                  </a:lnTo>
                  <a:lnTo>
                    <a:pt x="2957" y="1531"/>
                  </a:lnTo>
                  <a:lnTo>
                    <a:pt x="2957" y="1564"/>
                  </a:lnTo>
                  <a:lnTo>
                    <a:pt x="2957" y="1564"/>
                  </a:lnTo>
                  <a:lnTo>
                    <a:pt x="2957" y="1600"/>
                  </a:lnTo>
                  <a:lnTo>
                    <a:pt x="2956" y="1636"/>
                  </a:lnTo>
                  <a:lnTo>
                    <a:pt x="2954" y="1672"/>
                  </a:lnTo>
                  <a:lnTo>
                    <a:pt x="2950" y="1707"/>
                  </a:lnTo>
                  <a:lnTo>
                    <a:pt x="2947" y="1742"/>
                  </a:lnTo>
                  <a:lnTo>
                    <a:pt x="2942" y="1777"/>
                  </a:lnTo>
                  <a:lnTo>
                    <a:pt x="2936" y="1811"/>
                  </a:lnTo>
                  <a:lnTo>
                    <a:pt x="2930" y="1845"/>
                  </a:lnTo>
                  <a:lnTo>
                    <a:pt x="2923" y="1879"/>
                  </a:lnTo>
                  <a:lnTo>
                    <a:pt x="2914" y="1913"/>
                  </a:lnTo>
                  <a:lnTo>
                    <a:pt x="2905" y="1946"/>
                  </a:lnTo>
                  <a:lnTo>
                    <a:pt x="2895" y="1979"/>
                  </a:lnTo>
                  <a:lnTo>
                    <a:pt x="2884" y="2012"/>
                  </a:lnTo>
                  <a:lnTo>
                    <a:pt x="2873" y="2044"/>
                  </a:lnTo>
                  <a:lnTo>
                    <a:pt x="2861" y="2075"/>
                  </a:lnTo>
                  <a:lnTo>
                    <a:pt x="2848" y="2106"/>
                  </a:lnTo>
                  <a:lnTo>
                    <a:pt x="2835" y="2138"/>
                  </a:lnTo>
                  <a:lnTo>
                    <a:pt x="2821" y="2168"/>
                  </a:lnTo>
                  <a:lnTo>
                    <a:pt x="2805" y="2199"/>
                  </a:lnTo>
                  <a:lnTo>
                    <a:pt x="2790" y="2229"/>
                  </a:lnTo>
                  <a:lnTo>
                    <a:pt x="2773" y="2257"/>
                  </a:lnTo>
                  <a:lnTo>
                    <a:pt x="2756" y="2287"/>
                  </a:lnTo>
                  <a:lnTo>
                    <a:pt x="2738" y="2315"/>
                  </a:lnTo>
                  <a:lnTo>
                    <a:pt x="2720" y="2344"/>
                  </a:lnTo>
                  <a:lnTo>
                    <a:pt x="2700" y="2370"/>
                  </a:lnTo>
                  <a:lnTo>
                    <a:pt x="2681" y="2398"/>
                  </a:lnTo>
                  <a:lnTo>
                    <a:pt x="2660" y="2425"/>
                  </a:lnTo>
                  <a:lnTo>
                    <a:pt x="2640" y="2451"/>
                  </a:lnTo>
                  <a:lnTo>
                    <a:pt x="2618" y="2476"/>
                  </a:lnTo>
                  <a:lnTo>
                    <a:pt x="2596" y="2501"/>
                  </a:lnTo>
                  <a:lnTo>
                    <a:pt x="2573" y="2526"/>
                  </a:lnTo>
                  <a:lnTo>
                    <a:pt x="2549" y="2549"/>
                  </a:lnTo>
                  <a:lnTo>
                    <a:pt x="2526" y="2573"/>
                  </a:lnTo>
                  <a:lnTo>
                    <a:pt x="2501" y="2596"/>
                  </a:lnTo>
                  <a:lnTo>
                    <a:pt x="2476" y="2618"/>
                  </a:lnTo>
                  <a:lnTo>
                    <a:pt x="2451" y="2640"/>
                  </a:lnTo>
                  <a:lnTo>
                    <a:pt x="2424" y="2660"/>
                  </a:lnTo>
                  <a:lnTo>
                    <a:pt x="2398" y="2681"/>
                  </a:lnTo>
                  <a:lnTo>
                    <a:pt x="2370" y="2700"/>
                  </a:lnTo>
                  <a:lnTo>
                    <a:pt x="2344" y="2720"/>
                  </a:lnTo>
                  <a:lnTo>
                    <a:pt x="2315" y="2738"/>
                  </a:lnTo>
                  <a:lnTo>
                    <a:pt x="2287" y="2756"/>
                  </a:lnTo>
                  <a:lnTo>
                    <a:pt x="2257" y="2773"/>
                  </a:lnTo>
                  <a:lnTo>
                    <a:pt x="2229" y="2790"/>
                  </a:lnTo>
                  <a:lnTo>
                    <a:pt x="2199" y="2805"/>
                  </a:lnTo>
                  <a:lnTo>
                    <a:pt x="2168" y="2821"/>
                  </a:lnTo>
                  <a:lnTo>
                    <a:pt x="2138" y="2835"/>
                  </a:lnTo>
                  <a:lnTo>
                    <a:pt x="2106" y="2848"/>
                  </a:lnTo>
                  <a:lnTo>
                    <a:pt x="2075" y="2861"/>
                  </a:lnTo>
                  <a:lnTo>
                    <a:pt x="2044" y="2873"/>
                  </a:lnTo>
                  <a:lnTo>
                    <a:pt x="2012" y="2884"/>
                  </a:lnTo>
                  <a:lnTo>
                    <a:pt x="1979" y="2895"/>
                  </a:lnTo>
                  <a:lnTo>
                    <a:pt x="1946" y="2905"/>
                  </a:lnTo>
                  <a:lnTo>
                    <a:pt x="1913" y="2914"/>
                  </a:lnTo>
                  <a:lnTo>
                    <a:pt x="1879" y="2923"/>
                  </a:lnTo>
                  <a:lnTo>
                    <a:pt x="1845" y="2930"/>
                  </a:lnTo>
                  <a:lnTo>
                    <a:pt x="1811" y="2936"/>
                  </a:lnTo>
                  <a:lnTo>
                    <a:pt x="1776" y="2942"/>
                  </a:lnTo>
                  <a:lnTo>
                    <a:pt x="1742" y="2947"/>
                  </a:lnTo>
                  <a:lnTo>
                    <a:pt x="1707" y="2950"/>
                  </a:lnTo>
                  <a:lnTo>
                    <a:pt x="1672" y="2954"/>
                  </a:lnTo>
                  <a:lnTo>
                    <a:pt x="1636" y="2956"/>
                  </a:lnTo>
                  <a:lnTo>
                    <a:pt x="1600" y="2957"/>
                  </a:lnTo>
                  <a:lnTo>
                    <a:pt x="1564" y="2957"/>
                  </a:lnTo>
                  <a:lnTo>
                    <a:pt x="1564" y="29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18" name="Freeform 16"/>
            <p:cNvSpPr>
              <a:spLocks/>
            </p:cNvSpPr>
            <p:nvPr/>
          </p:nvSpPr>
          <p:spPr bwMode="auto">
            <a:xfrm>
              <a:off x="286" y="563"/>
              <a:ext cx="189" cy="84"/>
            </a:xfrm>
            <a:custGeom>
              <a:avLst/>
              <a:gdLst>
                <a:gd name="T0" fmla="*/ 568 w 568"/>
                <a:gd name="T1" fmla="*/ 66 h 251"/>
                <a:gd name="T2" fmla="*/ 547 w 568"/>
                <a:gd name="T3" fmla="*/ 0 h 251"/>
                <a:gd name="T4" fmla="*/ 0 w 568"/>
                <a:gd name="T5" fmla="*/ 186 h 251"/>
                <a:gd name="T6" fmla="*/ 22 w 568"/>
                <a:gd name="T7" fmla="*/ 251 h 251"/>
                <a:gd name="T8" fmla="*/ 568 w 568"/>
                <a:gd name="T9" fmla="*/ 66 h 251"/>
              </a:gdLst>
              <a:ahLst/>
              <a:cxnLst>
                <a:cxn ang="0">
                  <a:pos x="T0" y="T1"/>
                </a:cxn>
                <a:cxn ang="0">
                  <a:pos x="T2" y="T3"/>
                </a:cxn>
                <a:cxn ang="0">
                  <a:pos x="T4" y="T5"/>
                </a:cxn>
                <a:cxn ang="0">
                  <a:pos x="T6" y="T7"/>
                </a:cxn>
                <a:cxn ang="0">
                  <a:pos x="T8" y="T9"/>
                </a:cxn>
              </a:cxnLst>
              <a:rect l="0" t="0" r="r" b="b"/>
              <a:pathLst>
                <a:path w="568" h="251">
                  <a:moveTo>
                    <a:pt x="568" y="66"/>
                  </a:moveTo>
                  <a:lnTo>
                    <a:pt x="547" y="0"/>
                  </a:lnTo>
                  <a:lnTo>
                    <a:pt x="0" y="186"/>
                  </a:lnTo>
                  <a:lnTo>
                    <a:pt x="22" y="251"/>
                  </a:lnTo>
                  <a:lnTo>
                    <a:pt x="568"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19" name="Freeform 17"/>
            <p:cNvSpPr>
              <a:spLocks noEditPoints="1"/>
            </p:cNvSpPr>
            <p:nvPr/>
          </p:nvSpPr>
          <p:spPr bwMode="auto">
            <a:xfrm>
              <a:off x="138" y="473"/>
              <a:ext cx="492" cy="515"/>
            </a:xfrm>
            <a:custGeom>
              <a:avLst/>
              <a:gdLst>
                <a:gd name="T0" fmla="*/ 1464 w 1478"/>
                <a:gd name="T1" fmla="*/ 341 h 1546"/>
                <a:gd name="T2" fmla="*/ 1368 w 1478"/>
                <a:gd name="T3" fmla="*/ 30 h 1546"/>
                <a:gd name="T4" fmla="*/ 1338 w 1478"/>
                <a:gd name="T5" fmla="*/ 1 h 1546"/>
                <a:gd name="T6" fmla="*/ 1017 w 1478"/>
                <a:gd name="T7" fmla="*/ 105 h 1546"/>
                <a:gd name="T8" fmla="*/ 996 w 1478"/>
                <a:gd name="T9" fmla="*/ 125 h 1546"/>
                <a:gd name="T10" fmla="*/ 1123 w 1478"/>
                <a:gd name="T11" fmla="*/ 514 h 1546"/>
                <a:gd name="T12" fmla="*/ 1146 w 1478"/>
                <a:gd name="T13" fmla="*/ 660 h 1546"/>
                <a:gd name="T14" fmla="*/ 1129 w 1478"/>
                <a:gd name="T15" fmla="*/ 795 h 1546"/>
                <a:gd name="T16" fmla="*/ 1075 w 1478"/>
                <a:gd name="T17" fmla="*/ 913 h 1546"/>
                <a:gd name="T18" fmla="*/ 986 w 1478"/>
                <a:gd name="T19" fmla="*/ 1010 h 1546"/>
                <a:gd name="T20" fmla="*/ 862 w 1478"/>
                <a:gd name="T21" fmla="*/ 1082 h 1546"/>
                <a:gd name="T22" fmla="*/ 776 w 1478"/>
                <a:gd name="T23" fmla="*/ 1109 h 1546"/>
                <a:gd name="T24" fmla="*/ 693 w 1478"/>
                <a:gd name="T25" fmla="*/ 1114 h 1546"/>
                <a:gd name="T26" fmla="*/ 586 w 1478"/>
                <a:gd name="T27" fmla="*/ 1094 h 1546"/>
                <a:gd name="T28" fmla="*/ 489 w 1478"/>
                <a:gd name="T29" fmla="*/ 1049 h 1546"/>
                <a:gd name="T30" fmla="*/ 370 w 1478"/>
                <a:gd name="T31" fmla="*/ 945 h 1546"/>
                <a:gd name="T32" fmla="*/ 289 w 1478"/>
                <a:gd name="T33" fmla="*/ 807 h 1546"/>
                <a:gd name="T34" fmla="*/ 180 w 1478"/>
                <a:gd name="T35" fmla="*/ 505 h 1546"/>
                <a:gd name="T36" fmla="*/ 17 w 1478"/>
                <a:gd name="T37" fmla="*/ 554 h 1546"/>
                <a:gd name="T38" fmla="*/ 0 w 1478"/>
                <a:gd name="T39" fmla="*/ 561 h 1546"/>
                <a:gd name="T40" fmla="*/ 63 w 1478"/>
                <a:gd name="T41" fmla="*/ 748 h 1546"/>
                <a:gd name="T42" fmla="*/ 71 w 1478"/>
                <a:gd name="T43" fmla="*/ 812 h 1546"/>
                <a:gd name="T44" fmla="*/ 44 w 1478"/>
                <a:gd name="T45" fmla="*/ 887 h 1546"/>
                <a:gd name="T46" fmla="*/ 43 w 1478"/>
                <a:gd name="T47" fmla="*/ 932 h 1546"/>
                <a:gd name="T48" fmla="*/ 104 w 1478"/>
                <a:gd name="T49" fmla="*/ 1109 h 1546"/>
                <a:gd name="T50" fmla="*/ 183 w 1478"/>
                <a:gd name="T51" fmla="*/ 1246 h 1546"/>
                <a:gd name="T52" fmla="*/ 291 w 1478"/>
                <a:gd name="T53" fmla="*/ 1369 h 1546"/>
                <a:gd name="T54" fmla="*/ 424 w 1478"/>
                <a:gd name="T55" fmla="*/ 1467 h 1546"/>
                <a:gd name="T56" fmla="*/ 583 w 1478"/>
                <a:gd name="T57" fmla="*/ 1529 h 1546"/>
                <a:gd name="T58" fmla="*/ 732 w 1478"/>
                <a:gd name="T59" fmla="*/ 1546 h 1546"/>
                <a:gd name="T60" fmla="*/ 884 w 1478"/>
                <a:gd name="T61" fmla="*/ 1529 h 1546"/>
                <a:gd name="T62" fmla="*/ 1049 w 1478"/>
                <a:gd name="T63" fmla="*/ 1473 h 1546"/>
                <a:gd name="T64" fmla="*/ 1241 w 1478"/>
                <a:gd name="T65" fmla="*/ 1352 h 1546"/>
                <a:gd name="T66" fmla="*/ 1378 w 1478"/>
                <a:gd name="T67" fmla="*/ 1189 h 1546"/>
                <a:gd name="T68" fmla="*/ 1458 w 1478"/>
                <a:gd name="T69" fmla="*/ 993 h 1546"/>
                <a:gd name="T70" fmla="*/ 1477 w 1478"/>
                <a:gd name="T71" fmla="*/ 770 h 1546"/>
                <a:gd name="T72" fmla="*/ 1442 w 1478"/>
                <a:gd name="T73" fmla="*/ 569 h 1546"/>
                <a:gd name="T74" fmla="*/ 1434 w 1478"/>
                <a:gd name="T75" fmla="*/ 487 h 1546"/>
                <a:gd name="T76" fmla="*/ 1454 w 1478"/>
                <a:gd name="T77" fmla="*/ 391 h 1546"/>
                <a:gd name="T78" fmla="*/ 1254 w 1478"/>
                <a:gd name="T79" fmla="*/ 284 h 1546"/>
                <a:gd name="T80" fmla="*/ 1182 w 1478"/>
                <a:gd name="T81" fmla="*/ 292 h 1546"/>
                <a:gd name="T82" fmla="*/ 1143 w 1478"/>
                <a:gd name="T83" fmla="*/ 275 h 1546"/>
                <a:gd name="T84" fmla="*/ 1102 w 1478"/>
                <a:gd name="T85" fmla="*/ 225 h 1546"/>
                <a:gd name="T86" fmla="*/ 1097 w 1478"/>
                <a:gd name="T87" fmla="*/ 161 h 1546"/>
                <a:gd name="T88" fmla="*/ 1120 w 1478"/>
                <a:gd name="T89" fmla="*/ 112 h 1546"/>
                <a:gd name="T90" fmla="*/ 1175 w 1478"/>
                <a:gd name="T91" fmla="*/ 77 h 1546"/>
                <a:gd name="T92" fmla="*/ 1238 w 1478"/>
                <a:gd name="T93" fmla="*/ 77 h 1546"/>
                <a:gd name="T94" fmla="*/ 1283 w 1478"/>
                <a:gd name="T95" fmla="*/ 104 h 1546"/>
                <a:gd name="T96" fmla="*/ 1311 w 1478"/>
                <a:gd name="T97" fmla="*/ 149 h 1546"/>
                <a:gd name="T98" fmla="*/ 1315 w 1478"/>
                <a:gd name="T99" fmla="*/ 202 h 1546"/>
                <a:gd name="T100" fmla="*/ 1435 w 1478"/>
                <a:gd name="T101" fmla="*/ 323 h 1546"/>
                <a:gd name="T102" fmla="*/ 1453 w 1478"/>
                <a:gd name="T103" fmla="*/ 362 h 1546"/>
                <a:gd name="T104" fmla="*/ 1433 w 1478"/>
                <a:gd name="T105" fmla="*/ 389 h 1546"/>
                <a:gd name="T106" fmla="*/ 1388 w 1478"/>
                <a:gd name="T107" fmla="*/ 379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8" h="1546">
                  <a:moveTo>
                    <a:pt x="1454" y="391"/>
                  </a:moveTo>
                  <a:lnTo>
                    <a:pt x="1454" y="391"/>
                  </a:lnTo>
                  <a:lnTo>
                    <a:pt x="1457" y="378"/>
                  </a:lnTo>
                  <a:lnTo>
                    <a:pt x="1461" y="366"/>
                  </a:lnTo>
                  <a:lnTo>
                    <a:pt x="1463" y="354"/>
                  </a:lnTo>
                  <a:lnTo>
                    <a:pt x="1464" y="341"/>
                  </a:lnTo>
                  <a:lnTo>
                    <a:pt x="1463" y="330"/>
                  </a:lnTo>
                  <a:lnTo>
                    <a:pt x="1462" y="318"/>
                  </a:lnTo>
                  <a:lnTo>
                    <a:pt x="1457" y="304"/>
                  </a:lnTo>
                  <a:lnTo>
                    <a:pt x="1452" y="291"/>
                  </a:lnTo>
                  <a:lnTo>
                    <a:pt x="1368" y="30"/>
                  </a:lnTo>
                  <a:lnTo>
                    <a:pt x="1368" y="30"/>
                  </a:lnTo>
                  <a:lnTo>
                    <a:pt x="1364" y="22"/>
                  </a:lnTo>
                  <a:lnTo>
                    <a:pt x="1359" y="14"/>
                  </a:lnTo>
                  <a:lnTo>
                    <a:pt x="1354" y="9"/>
                  </a:lnTo>
                  <a:lnTo>
                    <a:pt x="1348" y="5"/>
                  </a:lnTo>
                  <a:lnTo>
                    <a:pt x="1343" y="3"/>
                  </a:lnTo>
                  <a:lnTo>
                    <a:pt x="1338" y="1"/>
                  </a:lnTo>
                  <a:lnTo>
                    <a:pt x="1330" y="0"/>
                  </a:lnTo>
                  <a:lnTo>
                    <a:pt x="1330" y="0"/>
                  </a:lnTo>
                  <a:lnTo>
                    <a:pt x="1323" y="1"/>
                  </a:lnTo>
                  <a:lnTo>
                    <a:pt x="1317" y="2"/>
                  </a:lnTo>
                  <a:lnTo>
                    <a:pt x="1017" y="105"/>
                  </a:lnTo>
                  <a:lnTo>
                    <a:pt x="1017" y="105"/>
                  </a:lnTo>
                  <a:lnTo>
                    <a:pt x="1012" y="107"/>
                  </a:lnTo>
                  <a:lnTo>
                    <a:pt x="1006" y="110"/>
                  </a:lnTo>
                  <a:lnTo>
                    <a:pt x="1001" y="115"/>
                  </a:lnTo>
                  <a:lnTo>
                    <a:pt x="997" y="120"/>
                  </a:lnTo>
                  <a:lnTo>
                    <a:pt x="997" y="120"/>
                  </a:lnTo>
                  <a:lnTo>
                    <a:pt x="996" y="125"/>
                  </a:lnTo>
                  <a:lnTo>
                    <a:pt x="997" y="132"/>
                  </a:lnTo>
                  <a:lnTo>
                    <a:pt x="998" y="138"/>
                  </a:lnTo>
                  <a:lnTo>
                    <a:pt x="1000" y="144"/>
                  </a:lnTo>
                  <a:lnTo>
                    <a:pt x="1116" y="488"/>
                  </a:lnTo>
                  <a:lnTo>
                    <a:pt x="1116" y="488"/>
                  </a:lnTo>
                  <a:lnTo>
                    <a:pt x="1123" y="514"/>
                  </a:lnTo>
                  <a:lnTo>
                    <a:pt x="1131" y="539"/>
                  </a:lnTo>
                  <a:lnTo>
                    <a:pt x="1136" y="563"/>
                  </a:lnTo>
                  <a:lnTo>
                    <a:pt x="1140" y="588"/>
                  </a:lnTo>
                  <a:lnTo>
                    <a:pt x="1143" y="613"/>
                  </a:lnTo>
                  <a:lnTo>
                    <a:pt x="1145" y="636"/>
                  </a:lnTo>
                  <a:lnTo>
                    <a:pt x="1146" y="660"/>
                  </a:lnTo>
                  <a:lnTo>
                    <a:pt x="1146" y="684"/>
                  </a:lnTo>
                  <a:lnTo>
                    <a:pt x="1145" y="707"/>
                  </a:lnTo>
                  <a:lnTo>
                    <a:pt x="1143" y="730"/>
                  </a:lnTo>
                  <a:lnTo>
                    <a:pt x="1140" y="751"/>
                  </a:lnTo>
                  <a:lnTo>
                    <a:pt x="1135" y="774"/>
                  </a:lnTo>
                  <a:lnTo>
                    <a:pt x="1129" y="795"/>
                  </a:lnTo>
                  <a:lnTo>
                    <a:pt x="1123" y="816"/>
                  </a:lnTo>
                  <a:lnTo>
                    <a:pt x="1115" y="837"/>
                  </a:lnTo>
                  <a:lnTo>
                    <a:pt x="1107" y="856"/>
                  </a:lnTo>
                  <a:lnTo>
                    <a:pt x="1098" y="876"/>
                  </a:lnTo>
                  <a:lnTo>
                    <a:pt x="1087" y="894"/>
                  </a:lnTo>
                  <a:lnTo>
                    <a:pt x="1075" y="913"/>
                  </a:lnTo>
                  <a:lnTo>
                    <a:pt x="1063" y="930"/>
                  </a:lnTo>
                  <a:lnTo>
                    <a:pt x="1049" y="948"/>
                  </a:lnTo>
                  <a:lnTo>
                    <a:pt x="1035" y="964"/>
                  </a:lnTo>
                  <a:lnTo>
                    <a:pt x="1019" y="981"/>
                  </a:lnTo>
                  <a:lnTo>
                    <a:pt x="1003" y="996"/>
                  </a:lnTo>
                  <a:lnTo>
                    <a:pt x="986" y="1010"/>
                  </a:lnTo>
                  <a:lnTo>
                    <a:pt x="967" y="1024"/>
                  </a:lnTo>
                  <a:lnTo>
                    <a:pt x="949" y="1037"/>
                  </a:lnTo>
                  <a:lnTo>
                    <a:pt x="928" y="1050"/>
                  </a:lnTo>
                  <a:lnTo>
                    <a:pt x="907" y="1062"/>
                  </a:lnTo>
                  <a:lnTo>
                    <a:pt x="886" y="1072"/>
                  </a:lnTo>
                  <a:lnTo>
                    <a:pt x="862" y="1082"/>
                  </a:lnTo>
                  <a:lnTo>
                    <a:pt x="839" y="1092"/>
                  </a:lnTo>
                  <a:lnTo>
                    <a:pt x="839" y="1092"/>
                  </a:lnTo>
                  <a:lnTo>
                    <a:pt x="823" y="1097"/>
                  </a:lnTo>
                  <a:lnTo>
                    <a:pt x="808" y="1102"/>
                  </a:lnTo>
                  <a:lnTo>
                    <a:pt x="792" y="1106"/>
                  </a:lnTo>
                  <a:lnTo>
                    <a:pt x="776" y="1109"/>
                  </a:lnTo>
                  <a:lnTo>
                    <a:pt x="759" y="1111"/>
                  </a:lnTo>
                  <a:lnTo>
                    <a:pt x="744" y="1113"/>
                  </a:lnTo>
                  <a:lnTo>
                    <a:pt x="728" y="1114"/>
                  </a:lnTo>
                  <a:lnTo>
                    <a:pt x="711" y="1114"/>
                  </a:lnTo>
                  <a:lnTo>
                    <a:pt x="711" y="1114"/>
                  </a:lnTo>
                  <a:lnTo>
                    <a:pt x="693" y="1114"/>
                  </a:lnTo>
                  <a:lnTo>
                    <a:pt x="674" y="1113"/>
                  </a:lnTo>
                  <a:lnTo>
                    <a:pt x="656" y="1111"/>
                  </a:lnTo>
                  <a:lnTo>
                    <a:pt x="638" y="1108"/>
                  </a:lnTo>
                  <a:lnTo>
                    <a:pt x="621" y="1104"/>
                  </a:lnTo>
                  <a:lnTo>
                    <a:pt x="603" y="1099"/>
                  </a:lnTo>
                  <a:lnTo>
                    <a:pt x="586" y="1094"/>
                  </a:lnTo>
                  <a:lnTo>
                    <a:pt x="568" y="1088"/>
                  </a:lnTo>
                  <a:lnTo>
                    <a:pt x="552" y="1081"/>
                  </a:lnTo>
                  <a:lnTo>
                    <a:pt x="535" y="1074"/>
                  </a:lnTo>
                  <a:lnTo>
                    <a:pt x="520" y="1066"/>
                  </a:lnTo>
                  <a:lnTo>
                    <a:pt x="503" y="1057"/>
                  </a:lnTo>
                  <a:lnTo>
                    <a:pt x="489" y="1049"/>
                  </a:lnTo>
                  <a:lnTo>
                    <a:pt x="474" y="1038"/>
                  </a:lnTo>
                  <a:lnTo>
                    <a:pt x="459" y="1028"/>
                  </a:lnTo>
                  <a:lnTo>
                    <a:pt x="445" y="1018"/>
                  </a:lnTo>
                  <a:lnTo>
                    <a:pt x="418" y="995"/>
                  </a:lnTo>
                  <a:lnTo>
                    <a:pt x="392" y="970"/>
                  </a:lnTo>
                  <a:lnTo>
                    <a:pt x="370" y="945"/>
                  </a:lnTo>
                  <a:lnTo>
                    <a:pt x="348" y="919"/>
                  </a:lnTo>
                  <a:lnTo>
                    <a:pt x="330" y="891"/>
                  </a:lnTo>
                  <a:lnTo>
                    <a:pt x="313" y="863"/>
                  </a:lnTo>
                  <a:lnTo>
                    <a:pt x="300" y="835"/>
                  </a:lnTo>
                  <a:lnTo>
                    <a:pt x="294" y="820"/>
                  </a:lnTo>
                  <a:lnTo>
                    <a:pt x="289" y="807"/>
                  </a:lnTo>
                  <a:lnTo>
                    <a:pt x="193" y="527"/>
                  </a:lnTo>
                  <a:lnTo>
                    <a:pt x="193" y="527"/>
                  </a:lnTo>
                  <a:lnTo>
                    <a:pt x="190" y="518"/>
                  </a:lnTo>
                  <a:lnTo>
                    <a:pt x="186" y="512"/>
                  </a:lnTo>
                  <a:lnTo>
                    <a:pt x="183" y="508"/>
                  </a:lnTo>
                  <a:lnTo>
                    <a:pt x="180" y="505"/>
                  </a:lnTo>
                  <a:lnTo>
                    <a:pt x="177" y="503"/>
                  </a:lnTo>
                  <a:lnTo>
                    <a:pt x="173" y="502"/>
                  </a:lnTo>
                  <a:lnTo>
                    <a:pt x="169" y="502"/>
                  </a:lnTo>
                  <a:lnTo>
                    <a:pt x="169" y="502"/>
                  </a:lnTo>
                  <a:lnTo>
                    <a:pt x="160" y="503"/>
                  </a:lnTo>
                  <a:lnTo>
                    <a:pt x="17" y="554"/>
                  </a:lnTo>
                  <a:lnTo>
                    <a:pt x="17" y="554"/>
                  </a:lnTo>
                  <a:lnTo>
                    <a:pt x="9" y="556"/>
                  </a:lnTo>
                  <a:lnTo>
                    <a:pt x="4" y="558"/>
                  </a:lnTo>
                  <a:lnTo>
                    <a:pt x="1" y="560"/>
                  </a:lnTo>
                  <a:lnTo>
                    <a:pt x="0" y="561"/>
                  </a:lnTo>
                  <a:lnTo>
                    <a:pt x="0" y="561"/>
                  </a:lnTo>
                  <a:lnTo>
                    <a:pt x="0" y="564"/>
                  </a:lnTo>
                  <a:lnTo>
                    <a:pt x="0" y="567"/>
                  </a:lnTo>
                  <a:lnTo>
                    <a:pt x="2" y="576"/>
                  </a:lnTo>
                  <a:lnTo>
                    <a:pt x="7" y="591"/>
                  </a:lnTo>
                  <a:lnTo>
                    <a:pt x="63" y="748"/>
                  </a:lnTo>
                  <a:lnTo>
                    <a:pt x="63" y="748"/>
                  </a:lnTo>
                  <a:lnTo>
                    <a:pt x="67" y="760"/>
                  </a:lnTo>
                  <a:lnTo>
                    <a:pt x="69" y="771"/>
                  </a:lnTo>
                  <a:lnTo>
                    <a:pt x="70" y="781"/>
                  </a:lnTo>
                  <a:lnTo>
                    <a:pt x="71" y="793"/>
                  </a:lnTo>
                  <a:lnTo>
                    <a:pt x="71" y="802"/>
                  </a:lnTo>
                  <a:lnTo>
                    <a:pt x="71" y="812"/>
                  </a:lnTo>
                  <a:lnTo>
                    <a:pt x="68" y="831"/>
                  </a:lnTo>
                  <a:lnTo>
                    <a:pt x="63" y="848"/>
                  </a:lnTo>
                  <a:lnTo>
                    <a:pt x="58" y="862"/>
                  </a:lnTo>
                  <a:lnTo>
                    <a:pt x="51" y="876"/>
                  </a:lnTo>
                  <a:lnTo>
                    <a:pt x="44" y="887"/>
                  </a:lnTo>
                  <a:lnTo>
                    <a:pt x="44" y="887"/>
                  </a:lnTo>
                  <a:lnTo>
                    <a:pt x="42" y="890"/>
                  </a:lnTo>
                  <a:lnTo>
                    <a:pt x="40" y="895"/>
                  </a:lnTo>
                  <a:lnTo>
                    <a:pt x="39" y="900"/>
                  </a:lnTo>
                  <a:lnTo>
                    <a:pt x="39" y="907"/>
                  </a:lnTo>
                  <a:lnTo>
                    <a:pt x="41" y="919"/>
                  </a:lnTo>
                  <a:lnTo>
                    <a:pt x="43" y="932"/>
                  </a:lnTo>
                  <a:lnTo>
                    <a:pt x="44" y="941"/>
                  </a:lnTo>
                  <a:lnTo>
                    <a:pt x="76" y="1038"/>
                  </a:lnTo>
                  <a:lnTo>
                    <a:pt x="76" y="1038"/>
                  </a:lnTo>
                  <a:lnTo>
                    <a:pt x="84" y="1062"/>
                  </a:lnTo>
                  <a:lnTo>
                    <a:pt x="93" y="1086"/>
                  </a:lnTo>
                  <a:lnTo>
                    <a:pt x="104" y="1109"/>
                  </a:lnTo>
                  <a:lnTo>
                    <a:pt x="115" y="1133"/>
                  </a:lnTo>
                  <a:lnTo>
                    <a:pt x="127" y="1155"/>
                  </a:lnTo>
                  <a:lnTo>
                    <a:pt x="140" y="1179"/>
                  </a:lnTo>
                  <a:lnTo>
                    <a:pt x="153" y="1202"/>
                  </a:lnTo>
                  <a:lnTo>
                    <a:pt x="167" y="1224"/>
                  </a:lnTo>
                  <a:lnTo>
                    <a:pt x="183" y="1246"/>
                  </a:lnTo>
                  <a:lnTo>
                    <a:pt x="199" y="1269"/>
                  </a:lnTo>
                  <a:lnTo>
                    <a:pt x="216" y="1289"/>
                  </a:lnTo>
                  <a:lnTo>
                    <a:pt x="233" y="1310"/>
                  </a:lnTo>
                  <a:lnTo>
                    <a:pt x="252" y="1330"/>
                  </a:lnTo>
                  <a:lnTo>
                    <a:pt x="271" y="1350"/>
                  </a:lnTo>
                  <a:lnTo>
                    <a:pt x="291" y="1369"/>
                  </a:lnTo>
                  <a:lnTo>
                    <a:pt x="311" y="1387"/>
                  </a:lnTo>
                  <a:lnTo>
                    <a:pt x="333" y="1404"/>
                  </a:lnTo>
                  <a:lnTo>
                    <a:pt x="354" y="1422"/>
                  </a:lnTo>
                  <a:lnTo>
                    <a:pt x="377" y="1437"/>
                  </a:lnTo>
                  <a:lnTo>
                    <a:pt x="401" y="1453"/>
                  </a:lnTo>
                  <a:lnTo>
                    <a:pt x="424" y="1467"/>
                  </a:lnTo>
                  <a:lnTo>
                    <a:pt x="449" y="1479"/>
                  </a:lnTo>
                  <a:lnTo>
                    <a:pt x="475" y="1492"/>
                  </a:lnTo>
                  <a:lnTo>
                    <a:pt x="500" y="1503"/>
                  </a:lnTo>
                  <a:lnTo>
                    <a:pt x="527" y="1512"/>
                  </a:lnTo>
                  <a:lnTo>
                    <a:pt x="555" y="1521"/>
                  </a:lnTo>
                  <a:lnTo>
                    <a:pt x="583" y="1529"/>
                  </a:lnTo>
                  <a:lnTo>
                    <a:pt x="611" y="1535"/>
                  </a:lnTo>
                  <a:lnTo>
                    <a:pt x="640" y="1540"/>
                  </a:lnTo>
                  <a:lnTo>
                    <a:pt x="670" y="1544"/>
                  </a:lnTo>
                  <a:lnTo>
                    <a:pt x="701" y="1546"/>
                  </a:lnTo>
                  <a:lnTo>
                    <a:pt x="732" y="1546"/>
                  </a:lnTo>
                  <a:lnTo>
                    <a:pt x="732" y="1546"/>
                  </a:lnTo>
                  <a:lnTo>
                    <a:pt x="756" y="1546"/>
                  </a:lnTo>
                  <a:lnTo>
                    <a:pt x="782" y="1545"/>
                  </a:lnTo>
                  <a:lnTo>
                    <a:pt x="807" y="1542"/>
                  </a:lnTo>
                  <a:lnTo>
                    <a:pt x="832" y="1539"/>
                  </a:lnTo>
                  <a:lnTo>
                    <a:pt x="858" y="1535"/>
                  </a:lnTo>
                  <a:lnTo>
                    <a:pt x="884" y="1529"/>
                  </a:lnTo>
                  <a:lnTo>
                    <a:pt x="909" y="1522"/>
                  </a:lnTo>
                  <a:lnTo>
                    <a:pt x="935" y="1515"/>
                  </a:lnTo>
                  <a:lnTo>
                    <a:pt x="935" y="1515"/>
                  </a:lnTo>
                  <a:lnTo>
                    <a:pt x="975" y="1503"/>
                  </a:lnTo>
                  <a:lnTo>
                    <a:pt x="1013" y="1489"/>
                  </a:lnTo>
                  <a:lnTo>
                    <a:pt x="1049" y="1473"/>
                  </a:lnTo>
                  <a:lnTo>
                    <a:pt x="1085" y="1457"/>
                  </a:lnTo>
                  <a:lnTo>
                    <a:pt x="1119" y="1438"/>
                  </a:lnTo>
                  <a:lnTo>
                    <a:pt x="1152" y="1419"/>
                  </a:lnTo>
                  <a:lnTo>
                    <a:pt x="1183" y="1397"/>
                  </a:lnTo>
                  <a:lnTo>
                    <a:pt x="1213" y="1375"/>
                  </a:lnTo>
                  <a:lnTo>
                    <a:pt x="1241" y="1352"/>
                  </a:lnTo>
                  <a:lnTo>
                    <a:pt x="1267" y="1328"/>
                  </a:lnTo>
                  <a:lnTo>
                    <a:pt x="1293" y="1302"/>
                  </a:lnTo>
                  <a:lnTo>
                    <a:pt x="1317" y="1276"/>
                  </a:lnTo>
                  <a:lnTo>
                    <a:pt x="1339" y="1248"/>
                  </a:lnTo>
                  <a:lnTo>
                    <a:pt x="1360" y="1219"/>
                  </a:lnTo>
                  <a:lnTo>
                    <a:pt x="1378" y="1189"/>
                  </a:lnTo>
                  <a:lnTo>
                    <a:pt x="1396" y="1159"/>
                  </a:lnTo>
                  <a:lnTo>
                    <a:pt x="1412" y="1128"/>
                  </a:lnTo>
                  <a:lnTo>
                    <a:pt x="1426" y="1095"/>
                  </a:lnTo>
                  <a:lnTo>
                    <a:pt x="1439" y="1062"/>
                  </a:lnTo>
                  <a:lnTo>
                    <a:pt x="1449" y="1028"/>
                  </a:lnTo>
                  <a:lnTo>
                    <a:pt x="1458" y="993"/>
                  </a:lnTo>
                  <a:lnTo>
                    <a:pt x="1466" y="957"/>
                  </a:lnTo>
                  <a:lnTo>
                    <a:pt x="1472" y="921"/>
                  </a:lnTo>
                  <a:lnTo>
                    <a:pt x="1476" y="884"/>
                  </a:lnTo>
                  <a:lnTo>
                    <a:pt x="1478" y="846"/>
                  </a:lnTo>
                  <a:lnTo>
                    <a:pt x="1478" y="808"/>
                  </a:lnTo>
                  <a:lnTo>
                    <a:pt x="1477" y="770"/>
                  </a:lnTo>
                  <a:lnTo>
                    <a:pt x="1474" y="731"/>
                  </a:lnTo>
                  <a:lnTo>
                    <a:pt x="1469" y="691"/>
                  </a:lnTo>
                  <a:lnTo>
                    <a:pt x="1462" y="651"/>
                  </a:lnTo>
                  <a:lnTo>
                    <a:pt x="1453" y="611"/>
                  </a:lnTo>
                  <a:lnTo>
                    <a:pt x="1442" y="569"/>
                  </a:lnTo>
                  <a:lnTo>
                    <a:pt x="1442" y="569"/>
                  </a:lnTo>
                  <a:lnTo>
                    <a:pt x="1439" y="555"/>
                  </a:lnTo>
                  <a:lnTo>
                    <a:pt x="1436" y="541"/>
                  </a:lnTo>
                  <a:lnTo>
                    <a:pt x="1435" y="527"/>
                  </a:lnTo>
                  <a:lnTo>
                    <a:pt x="1434" y="514"/>
                  </a:lnTo>
                  <a:lnTo>
                    <a:pt x="1434" y="501"/>
                  </a:lnTo>
                  <a:lnTo>
                    <a:pt x="1434" y="487"/>
                  </a:lnTo>
                  <a:lnTo>
                    <a:pt x="1436" y="464"/>
                  </a:lnTo>
                  <a:lnTo>
                    <a:pt x="1440" y="441"/>
                  </a:lnTo>
                  <a:lnTo>
                    <a:pt x="1445" y="421"/>
                  </a:lnTo>
                  <a:lnTo>
                    <a:pt x="1449" y="404"/>
                  </a:lnTo>
                  <a:lnTo>
                    <a:pt x="1454" y="391"/>
                  </a:lnTo>
                  <a:lnTo>
                    <a:pt x="1454" y="391"/>
                  </a:lnTo>
                  <a:close/>
                  <a:moveTo>
                    <a:pt x="1388" y="379"/>
                  </a:moveTo>
                  <a:lnTo>
                    <a:pt x="1388" y="379"/>
                  </a:lnTo>
                  <a:lnTo>
                    <a:pt x="1268" y="275"/>
                  </a:lnTo>
                  <a:lnTo>
                    <a:pt x="1268" y="275"/>
                  </a:lnTo>
                  <a:lnTo>
                    <a:pt x="1262" y="280"/>
                  </a:lnTo>
                  <a:lnTo>
                    <a:pt x="1254" y="284"/>
                  </a:lnTo>
                  <a:lnTo>
                    <a:pt x="1239" y="290"/>
                  </a:lnTo>
                  <a:lnTo>
                    <a:pt x="1223" y="293"/>
                  </a:lnTo>
                  <a:lnTo>
                    <a:pt x="1207" y="295"/>
                  </a:lnTo>
                  <a:lnTo>
                    <a:pt x="1198" y="295"/>
                  </a:lnTo>
                  <a:lnTo>
                    <a:pt x="1190" y="294"/>
                  </a:lnTo>
                  <a:lnTo>
                    <a:pt x="1182" y="292"/>
                  </a:lnTo>
                  <a:lnTo>
                    <a:pt x="1174" y="290"/>
                  </a:lnTo>
                  <a:lnTo>
                    <a:pt x="1165" y="288"/>
                  </a:lnTo>
                  <a:lnTo>
                    <a:pt x="1158" y="285"/>
                  </a:lnTo>
                  <a:lnTo>
                    <a:pt x="1150" y="281"/>
                  </a:lnTo>
                  <a:lnTo>
                    <a:pt x="1143" y="275"/>
                  </a:lnTo>
                  <a:lnTo>
                    <a:pt x="1143" y="275"/>
                  </a:lnTo>
                  <a:lnTo>
                    <a:pt x="1134" y="268"/>
                  </a:lnTo>
                  <a:lnTo>
                    <a:pt x="1125" y="261"/>
                  </a:lnTo>
                  <a:lnTo>
                    <a:pt x="1118" y="253"/>
                  </a:lnTo>
                  <a:lnTo>
                    <a:pt x="1112" y="244"/>
                  </a:lnTo>
                  <a:lnTo>
                    <a:pt x="1107" y="234"/>
                  </a:lnTo>
                  <a:lnTo>
                    <a:pt x="1102" y="225"/>
                  </a:lnTo>
                  <a:lnTo>
                    <a:pt x="1099" y="215"/>
                  </a:lnTo>
                  <a:lnTo>
                    <a:pt x="1097" y="205"/>
                  </a:lnTo>
                  <a:lnTo>
                    <a:pt x="1095" y="193"/>
                  </a:lnTo>
                  <a:lnTo>
                    <a:pt x="1095" y="183"/>
                  </a:lnTo>
                  <a:lnTo>
                    <a:pt x="1095" y="173"/>
                  </a:lnTo>
                  <a:lnTo>
                    <a:pt x="1097" y="161"/>
                  </a:lnTo>
                  <a:lnTo>
                    <a:pt x="1099" y="151"/>
                  </a:lnTo>
                  <a:lnTo>
                    <a:pt x="1103" y="141"/>
                  </a:lnTo>
                  <a:lnTo>
                    <a:pt x="1108" y="130"/>
                  </a:lnTo>
                  <a:lnTo>
                    <a:pt x="1114" y="121"/>
                  </a:lnTo>
                  <a:lnTo>
                    <a:pt x="1114" y="121"/>
                  </a:lnTo>
                  <a:lnTo>
                    <a:pt x="1120" y="112"/>
                  </a:lnTo>
                  <a:lnTo>
                    <a:pt x="1128" y="104"/>
                  </a:lnTo>
                  <a:lnTo>
                    <a:pt x="1137" y="97"/>
                  </a:lnTo>
                  <a:lnTo>
                    <a:pt x="1145" y="90"/>
                  </a:lnTo>
                  <a:lnTo>
                    <a:pt x="1154" y="84"/>
                  </a:lnTo>
                  <a:lnTo>
                    <a:pt x="1164" y="80"/>
                  </a:lnTo>
                  <a:lnTo>
                    <a:pt x="1175" y="77"/>
                  </a:lnTo>
                  <a:lnTo>
                    <a:pt x="1185" y="74"/>
                  </a:lnTo>
                  <a:lnTo>
                    <a:pt x="1195" y="73"/>
                  </a:lnTo>
                  <a:lnTo>
                    <a:pt x="1207" y="72"/>
                  </a:lnTo>
                  <a:lnTo>
                    <a:pt x="1217" y="73"/>
                  </a:lnTo>
                  <a:lnTo>
                    <a:pt x="1227" y="74"/>
                  </a:lnTo>
                  <a:lnTo>
                    <a:pt x="1238" y="77"/>
                  </a:lnTo>
                  <a:lnTo>
                    <a:pt x="1249" y="80"/>
                  </a:lnTo>
                  <a:lnTo>
                    <a:pt x="1259" y="85"/>
                  </a:lnTo>
                  <a:lnTo>
                    <a:pt x="1268" y="91"/>
                  </a:lnTo>
                  <a:lnTo>
                    <a:pt x="1268" y="91"/>
                  </a:lnTo>
                  <a:lnTo>
                    <a:pt x="1275" y="98"/>
                  </a:lnTo>
                  <a:lnTo>
                    <a:pt x="1283" y="104"/>
                  </a:lnTo>
                  <a:lnTo>
                    <a:pt x="1289" y="110"/>
                  </a:lnTo>
                  <a:lnTo>
                    <a:pt x="1295" y="117"/>
                  </a:lnTo>
                  <a:lnTo>
                    <a:pt x="1300" y="124"/>
                  </a:lnTo>
                  <a:lnTo>
                    <a:pt x="1304" y="133"/>
                  </a:lnTo>
                  <a:lnTo>
                    <a:pt x="1308" y="141"/>
                  </a:lnTo>
                  <a:lnTo>
                    <a:pt x="1311" y="149"/>
                  </a:lnTo>
                  <a:lnTo>
                    <a:pt x="1314" y="158"/>
                  </a:lnTo>
                  <a:lnTo>
                    <a:pt x="1316" y="166"/>
                  </a:lnTo>
                  <a:lnTo>
                    <a:pt x="1317" y="176"/>
                  </a:lnTo>
                  <a:lnTo>
                    <a:pt x="1317" y="185"/>
                  </a:lnTo>
                  <a:lnTo>
                    <a:pt x="1317" y="193"/>
                  </a:lnTo>
                  <a:lnTo>
                    <a:pt x="1315" y="202"/>
                  </a:lnTo>
                  <a:lnTo>
                    <a:pt x="1314" y="212"/>
                  </a:lnTo>
                  <a:lnTo>
                    <a:pt x="1310" y="220"/>
                  </a:lnTo>
                  <a:lnTo>
                    <a:pt x="1310" y="220"/>
                  </a:lnTo>
                  <a:lnTo>
                    <a:pt x="1375" y="272"/>
                  </a:lnTo>
                  <a:lnTo>
                    <a:pt x="1410" y="301"/>
                  </a:lnTo>
                  <a:lnTo>
                    <a:pt x="1435" y="323"/>
                  </a:lnTo>
                  <a:lnTo>
                    <a:pt x="1435" y="323"/>
                  </a:lnTo>
                  <a:lnTo>
                    <a:pt x="1444" y="332"/>
                  </a:lnTo>
                  <a:lnTo>
                    <a:pt x="1449" y="340"/>
                  </a:lnTo>
                  <a:lnTo>
                    <a:pt x="1453" y="348"/>
                  </a:lnTo>
                  <a:lnTo>
                    <a:pt x="1454" y="356"/>
                  </a:lnTo>
                  <a:lnTo>
                    <a:pt x="1453" y="362"/>
                  </a:lnTo>
                  <a:lnTo>
                    <a:pt x="1451" y="368"/>
                  </a:lnTo>
                  <a:lnTo>
                    <a:pt x="1448" y="374"/>
                  </a:lnTo>
                  <a:lnTo>
                    <a:pt x="1444" y="379"/>
                  </a:lnTo>
                  <a:lnTo>
                    <a:pt x="1444" y="379"/>
                  </a:lnTo>
                  <a:lnTo>
                    <a:pt x="1439" y="384"/>
                  </a:lnTo>
                  <a:lnTo>
                    <a:pt x="1433" y="389"/>
                  </a:lnTo>
                  <a:lnTo>
                    <a:pt x="1426" y="391"/>
                  </a:lnTo>
                  <a:lnTo>
                    <a:pt x="1418" y="392"/>
                  </a:lnTo>
                  <a:lnTo>
                    <a:pt x="1410" y="391"/>
                  </a:lnTo>
                  <a:lnTo>
                    <a:pt x="1403" y="389"/>
                  </a:lnTo>
                  <a:lnTo>
                    <a:pt x="1395" y="385"/>
                  </a:lnTo>
                  <a:lnTo>
                    <a:pt x="1388" y="379"/>
                  </a:lnTo>
                  <a:lnTo>
                    <a:pt x="1388" y="3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0" name="Freeform 18"/>
            <p:cNvSpPr>
              <a:spLocks/>
            </p:cNvSpPr>
            <p:nvPr/>
          </p:nvSpPr>
          <p:spPr bwMode="auto">
            <a:xfrm>
              <a:off x="515" y="509"/>
              <a:ext cx="44" cy="30"/>
            </a:xfrm>
            <a:custGeom>
              <a:avLst/>
              <a:gdLst>
                <a:gd name="T0" fmla="*/ 118 w 134"/>
                <a:gd name="T1" fmla="*/ 13 h 89"/>
                <a:gd name="T2" fmla="*/ 118 w 134"/>
                <a:gd name="T3" fmla="*/ 13 h 89"/>
                <a:gd name="T4" fmla="*/ 111 w 134"/>
                <a:gd name="T5" fmla="*/ 9 h 89"/>
                <a:gd name="T6" fmla="*/ 104 w 134"/>
                <a:gd name="T7" fmla="*/ 6 h 89"/>
                <a:gd name="T8" fmla="*/ 97 w 134"/>
                <a:gd name="T9" fmla="*/ 4 h 89"/>
                <a:gd name="T10" fmla="*/ 90 w 134"/>
                <a:gd name="T11" fmla="*/ 2 h 89"/>
                <a:gd name="T12" fmla="*/ 83 w 134"/>
                <a:gd name="T13" fmla="*/ 0 h 89"/>
                <a:gd name="T14" fmla="*/ 76 w 134"/>
                <a:gd name="T15" fmla="*/ 0 h 89"/>
                <a:gd name="T16" fmla="*/ 68 w 134"/>
                <a:gd name="T17" fmla="*/ 0 h 89"/>
                <a:gd name="T18" fmla="*/ 61 w 134"/>
                <a:gd name="T19" fmla="*/ 1 h 89"/>
                <a:gd name="T20" fmla="*/ 54 w 134"/>
                <a:gd name="T21" fmla="*/ 2 h 89"/>
                <a:gd name="T22" fmla="*/ 48 w 134"/>
                <a:gd name="T23" fmla="*/ 5 h 89"/>
                <a:gd name="T24" fmla="*/ 41 w 134"/>
                <a:gd name="T25" fmla="*/ 7 h 89"/>
                <a:gd name="T26" fmla="*/ 34 w 134"/>
                <a:gd name="T27" fmla="*/ 11 h 89"/>
                <a:gd name="T28" fmla="*/ 28 w 134"/>
                <a:gd name="T29" fmla="*/ 15 h 89"/>
                <a:gd name="T30" fmla="*/ 23 w 134"/>
                <a:gd name="T31" fmla="*/ 20 h 89"/>
                <a:gd name="T32" fmla="*/ 17 w 134"/>
                <a:gd name="T33" fmla="*/ 26 h 89"/>
                <a:gd name="T34" fmla="*/ 13 w 134"/>
                <a:gd name="T35" fmla="*/ 32 h 89"/>
                <a:gd name="T36" fmla="*/ 13 w 134"/>
                <a:gd name="T37" fmla="*/ 32 h 89"/>
                <a:gd name="T38" fmla="*/ 9 w 134"/>
                <a:gd name="T39" fmla="*/ 38 h 89"/>
                <a:gd name="T40" fmla="*/ 5 w 134"/>
                <a:gd name="T41" fmla="*/ 45 h 89"/>
                <a:gd name="T42" fmla="*/ 3 w 134"/>
                <a:gd name="T43" fmla="*/ 52 h 89"/>
                <a:gd name="T44" fmla="*/ 1 w 134"/>
                <a:gd name="T45" fmla="*/ 60 h 89"/>
                <a:gd name="T46" fmla="*/ 0 w 134"/>
                <a:gd name="T47" fmla="*/ 67 h 89"/>
                <a:gd name="T48" fmla="*/ 0 w 134"/>
                <a:gd name="T49" fmla="*/ 74 h 89"/>
                <a:gd name="T50" fmla="*/ 0 w 134"/>
                <a:gd name="T51" fmla="*/ 82 h 89"/>
                <a:gd name="T52" fmla="*/ 1 w 134"/>
                <a:gd name="T53" fmla="*/ 89 h 89"/>
                <a:gd name="T54" fmla="*/ 134 w 134"/>
                <a:gd name="T55" fmla="*/ 31 h 89"/>
                <a:gd name="T56" fmla="*/ 134 w 134"/>
                <a:gd name="T57" fmla="*/ 31 h 89"/>
                <a:gd name="T58" fmla="*/ 127 w 134"/>
                <a:gd name="T59" fmla="*/ 21 h 89"/>
                <a:gd name="T60" fmla="*/ 118 w 134"/>
                <a:gd name="T61" fmla="*/ 13 h 89"/>
                <a:gd name="T62" fmla="*/ 118 w 134"/>
                <a:gd name="T63" fmla="*/ 1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89">
                  <a:moveTo>
                    <a:pt x="118" y="13"/>
                  </a:moveTo>
                  <a:lnTo>
                    <a:pt x="118" y="13"/>
                  </a:lnTo>
                  <a:lnTo>
                    <a:pt x="111" y="9"/>
                  </a:lnTo>
                  <a:lnTo>
                    <a:pt x="104" y="6"/>
                  </a:lnTo>
                  <a:lnTo>
                    <a:pt x="97" y="4"/>
                  </a:lnTo>
                  <a:lnTo>
                    <a:pt x="90" y="2"/>
                  </a:lnTo>
                  <a:lnTo>
                    <a:pt x="83" y="0"/>
                  </a:lnTo>
                  <a:lnTo>
                    <a:pt x="76" y="0"/>
                  </a:lnTo>
                  <a:lnTo>
                    <a:pt x="68" y="0"/>
                  </a:lnTo>
                  <a:lnTo>
                    <a:pt x="61" y="1"/>
                  </a:lnTo>
                  <a:lnTo>
                    <a:pt x="54" y="2"/>
                  </a:lnTo>
                  <a:lnTo>
                    <a:pt x="48" y="5"/>
                  </a:lnTo>
                  <a:lnTo>
                    <a:pt x="41" y="7"/>
                  </a:lnTo>
                  <a:lnTo>
                    <a:pt x="34" y="11"/>
                  </a:lnTo>
                  <a:lnTo>
                    <a:pt x="28" y="15"/>
                  </a:lnTo>
                  <a:lnTo>
                    <a:pt x="23" y="20"/>
                  </a:lnTo>
                  <a:lnTo>
                    <a:pt x="17" y="26"/>
                  </a:lnTo>
                  <a:lnTo>
                    <a:pt x="13" y="32"/>
                  </a:lnTo>
                  <a:lnTo>
                    <a:pt x="13" y="32"/>
                  </a:lnTo>
                  <a:lnTo>
                    <a:pt x="9" y="38"/>
                  </a:lnTo>
                  <a:lnTo>
                    <a:pt x="5" y="45"/>
                  </a:lnTo>
                  <a:lnTo>
                    <a:pt x="3" y="52"/>
                  </a:lnTo>
                  <a:lnTo>
                    <a:pt x="1" y="60"/>
                  </a:lnTo>
                  <a:lnTo>
                    <a:pt x="0" y="67"/>
                  </a:lnTo>
                  <a:lnTo>
                    <a:pt x="0" y="74"/>
                  </a:lnTo>
                  <a:lnTo>
                    <a:pt x="0" y="82"/>
                  </a:lnTo>
                  <a:lnTo>
                    <a:pt x="1" y="89"/>
                  </a:lnTo>
                  <a:lnTo>
                    <a:pt x="134" y="31"/>
                  </a:lnTo>
                  <a:lnTo>
                    <a:pt x="134" y="31"/>
                  </a:lnTo>
                  <a:lnTo>
                    <a:pt x="127" y="21"/>
                  </a:lnTo>
                  <a:lnTo>
                    <a:pt x="118" y="13"/>
                  </a:lnTo>
                  <a:lnTo>
                    <a:pt x="118"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1" name="Freeform 19"/>
            <p:cNvSpPr>
              <a:spLocks/>
            </p:cNvSpPr>
            <p:nvPr/>
          </p:nvSpPr>
          <p:spPr bwMode="auto">
            <a:xfrm>
              <a:off x="519" y="529"/>
              <a:ext cx="45" cy="30"/>
            </a:xfrm>
            <a:custGeom>
              <a:avLst/>
              <a:gdLst>
                <a:gd name="T0" fmla="*/ 0 w 135"/>
                <a:gd name="T1" fmla="*/ 58 h 89"/>
                <a:gd name="T2" fmla="*/ 0 w 135"/>
                <a:gd name="T3" fmla="*/ 58 h 89"/>
                <a:gd name="T4" fmla="*/ 7 w 135"/>
                <a:gd name="T5" fmla="*/ 67 h 89"/>
                <a:gd name="T6" fmla="*/ 16 w 135"/>
                <a:gd name="T7" fmla="*/ 75 h 89"/>
                <a:gd name="T8" fmla="*/ 16 w 135"/>
                <a:gd name="T9" fmla="*/ 75 h 89"/>
                <a:gd name="T10" fmla="*/ 24 w 135"/>
                <a:gd name="T11" fmla="*/ 79 h 89"/>
                <a:gd name="T12" fmla="*/ 30 w 135"/>
                <a:gd name="T13" fmla="*/ 83 h 89"/>
                <a:gd name="T14" fmla="*/ 37 w 135"/>
                <a:gd name="T15" fmla="*/ 85 h 89"/>
                <a:gd name="T16" fmla="*/ 44 w 135"/>
                <a:gd name="T17" fmla="*/ 87 h 89"/>
                <a:gd name="T18" fmla="*/ 51 w 135"/>
                <a:gd name="T19" fmla="*/ 88 h 89"/>
                <a:gd name="T20" fmla="*/ 59 w 135"/>
                <a:gd name="T21" fmla="*/ 89 h 89"/>
                <a:gd name="T22" fmla="*/ 66 w 135"/>
                <a:gd name="T23" fmla="*/ 89 h 89"/>
                <a:gd name="T24" fmla="*/ 73 w 135"/>
                <a:gd name="T25" fmla="*/ 88 h 89"/>
                <a:gd name="T26" fmla="*/ 80 w 135"/>
                <a:gd name="T27" fmla="*/ 86 h 89"/>
                <a:gd name="T28" fmla="*/ 86 w 135"/>
                <a:gd name="T29" fmla="*/ 84 h 89"/>
                <a:gd name="T30" fmla="*/ 93 w 135"/>
                <a:gd name="T31" fmla="*/ 81 h 89"/>
                <a:gd name="T32" fmla="*/ 100 w 135"/>
                <a:gd name="T33" fmla="*/ 78 h 89"/>
                <a:gd name="T34" fmla="*/ 106 w 135"/>
                <a:gd name="T35" fmla="*/ 74 h 89"/>
                <a:gd name="T36" fmla="*/ 111 w 135"/>
                <a:gd name="T37" fmla="*/ 68 h 89"/>
                <a:gd name="T38" fmla="*/ 116 w 135"/>
                <a:gd name="T39" fmla="*/ 63 h 89"/>
                <a:gd name="T40" fmla="*/ 121 w 135"/>
                <a:gd name="T41" fmla="*/ 57 h 89"/>
                <a:gd name="T42" fmla="*/ 121 w 135"/>
                <a:gd name="T43" fmla="*/ 57 h 89"/>
                <a:gd name="T44" fmla="*/ 125 w 135"/>
                <a:gd name="T45" fmla="*/ 51 h 89"/>
                <a:gd name="T46" fmla="*/ 128 w 135"/>
                <a:gd name="T47" fmla="*/ 44 h 89"/>
                <a:gd name="T48" fmla="*/ 132 w 135"/>
                <a:gd name="T49" fmla="*/ 37 h 89"/>
                <a:gd name="T50" fmla="*/ 134 w 135"/>
                <a:gd name="T51" fmla="*/ 29 h 89"/>
                <a:gd name="T52" fmla="*/ 135 w 135"/>
                <a:gd name="T53" fmla="*/ 22 h 89"/>
                <a:gd name="T54" fmla="*/ 135 w 135"/>
                <a:gd name="T55" fmla="*/ 14 h 89"/>
                <a:gd name="T56" fmla="*/ 135 w 135"/>
                <a:gd name="T57" fmla="*/ 7 h 89"/>
                <a:gd name="T58" fmla="*/ 134 w 135"/>
                <a:gd name="T59" fmla="*/ 0 h 89"/>
                <a:gd name="T60" fmla="*/ 0 w 135"/>
                <a:gd name="T61" fmla="*/ 5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89">
                  <a:moveTo>
                    <a:pt x="0" y="58"/>
                  </a:moveTo>
                  <a:lnTo>
                    <a:pt x="0" y="58"/>
                  </a:lnTo>
                  <a:lnTo>
                    <a:pt x="7" y="67"/>
                  </a:lnTo>
                  <a:lnTo>
                    <a:pt x="16" y="75"/>
                  </a:lnTo>
                  <a:lnTo>
                    <a:pt x="16" y="75"/>
                  </a:lnTo>
                  <a:lnTo>
                    <a:pt x="24" y="79"/>
                  </a:lnTo>
                  <a:lnTo>
                    <a:pt x="30" y="83"/>
                  </a:lnTo>
                  <a:lnTo>
                    <a:pt x="37" y="85"/>
                  </a:lnTo>
                  <a:lnTo>
                    <a:pt x="44" y="87"/>
                  </a:lnTo>
                  <a:lnTo>
                    <a:pt x="51" y="88"/>
                  </a:lnTo>
                  <a:lnTo>
                    <a:pt x="59" y="89"/>
                  </a:lnTo>
                  <a:lnTo>
                    <a:pt x="66" y="89"/>
                  </a:lnTo>
                  <a:lnTo>
                    <a:pt x="73" y="88"/>
                  </a:lnTo>
                  <a:lnTo>
                    <a:pt x="80" y="86"/>
                  </a:lnTo>
                  <a:lnTo>
                    <a:pt x="86" y="84"/>
                  </a:lnTo>
                  <a:lnTo>
                    <a:pt x="93" y="81"/>
                  </a:lnTo>
                  <a:lnTo>
                    <a:pt x="100" y="78"/>
                  </a:lnTo>
                  <a:lnTo>
                    <a:pt x="106" y="74"/>
                  </a:lnTo>
                  <a:lnTo>
                    <a:pt x="111" y="68"/>
                  </a:lnTo>
                  <a:lnTo>
                    <a:pt x="116" y="63"/>
                  </a:lnTo>
                  <a:lnTo>
                    <a:pt x="121" y="57"/>
                  </a:lnTo>
                  <a:lnTo>
                    <a:pt x="121" y="57"/>
                  </a:lnTo>
                  <a:lnTo>
                    <a:pt x="125" y="51"/>
                  </a:lnTo>
                  <a:lnTo>
                    <a:pt x="128" y="44"/>
                  </a:lnTo>
                  <a:lnTo>
                    <a:pt x="132" y="37"/>
                  </a:lnTo>
                  <a:lnTo>
                    <a:pt x="134" y="29"/>
                  </a:lnTo>
                  <a:lnTo>
                    <a:pt x="135" y="22"/>
                  </a:lnTo>
                  <a:lnTo>
                    <a:pt x="135" y="14"/>
                  </a:lnTo>
                  <a:lnTo>
                    <a:pt x="135" y="7"/>
                  </a:lnTo>
                  <a:lnTo>
                    <a:pt x="134" y="0"/>
                  </a:ln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2" name="Freeform 20"/>
            <p:cNvSpPr>
              <a:spLocks/>
            </p:cNvSpPr>
            <p:nvPr/>
          </p:nvSpPr>
          <p:spPr bwMode="auto">
            <a:xfrm>
              <a:off x="118" y="669"/>
              <a:ext cx="21" cy="46"/>
            </a:xfrm>
            <a:custGeom>
              <a:avLst/>
              <a:gdLst>
                <a:gd name="T0" fmla="*/ 13 w 63"/>
                <a:gd name="T1" fmla="*/ 0 h 140"/>
                <a:gd name="T2" fmla="*/ 13 w 63"/>
                <a:gd name="T3" fmla="*/ 0 h 140"/>
                <a:gd name="T4" fmla="*/ 9 w 63"/>
                <a:gd name="T5" fmla="*/ 5 h 140"/>
                <a:gd name="T6" fmla="*/ 9 w 63"/>
                <a:gd name="T7" fmla="*/ 5 h 140"/>
                <a:gd name="T8" fmla="*/ 6 w 63"/>
                <a:gd name="T9" fmla="*/ 14 h 140"/>
                <a:gd name="T10" fmla="*/ 3 w 63"/>
                <a:gd name="T11" fmla="*/ 24 h 140"/>
                <a:gd name="T12" fmla="*/ 1 w 63"/>
                <a:gd name="T13" fmla="*/ 33 h 140"/>
                <a:gd name="T14" fmla="*/ 0 w 63"/>
                <a:gd name="T15" fmla="*/ 42 h 140"/>
                <a:gd name="T16" fmla="*/ 0 w 63"/>
                <a:gd name="T17" fmla="*/ 51 h 140"/>
                <a:gd name="T18" fmla="*/ 0 w 63"/>
                <a:gd name="T19" fmla="*/ 62 h 140"/>
                <a:gd name="T20" fmla="*/ 2 w 63"/>
                <a:gd name="T21" fmla="*/ 71 h 140"/>
                <a:gd name="T22" fmla="*/ 5 w 63"/>
                <a:gd name="T23" fmla="*/ 80 h 140"/>
                <a:gd name="T24" fmla="*/ 5 w 63"/>
                <a:gd name="T25" fmla="*/ 80 h 140"/>
                <a:gd name="T26" fmla="*/ 8 w 63"/>
                <a:gd name="T27" fmla="*/ 89 h 140"/>
                <a:gd name="T28" fmla="*/ 13 w 63"/>
                <a:gd name="T29" fmla="*/ 98 h 140"/>
                <a:gd name="T30" fmla="*/ 19 w 63"/>
                <a:gd name="T31" fmla="*/ 106 h 140"/>
                <a:gd name="T32" fmla="*/ 25 w 63"/>
                <a:gd name="T33" fmla="*/ 113 h 140"/>
                <a:gd name="T34" fmla="*/ 31 w 63"/>
                <a:gd name="T35" fmla="*/ 120 h 140"/>
                <a:gd name="T36" fmla="*/ 38 w 63"/>
                <a:gd name="T37" fmla="*/ 126 h 140"/>
                <a:gd name="T38" fmla="*/ 46 w 63"/>
                <a:gd name="T39" fmla="*/ 132 h 140"/>
                <a:gd name="T40" fmla="*/ 55 w 63"/>
                <a:gd name="T41" fmla="*/ 137 h 140"/>
                <a:gd name="T42" fmla="*/ 55 w 63"/>
                <a:gd name="T43" fmla="*/ 137 h 140"/>
                <a:gd name="T44" fmla="*/ 63 w 63"/>
                <a:gd name="T45" fmla="*/ 140 h 140"/>
                <a:gd name="T46" fmla="*/ 21 w 63"/>
                <a:gd name="T47" fmla="*/ 21 h 140"/>
                <a:gd name="T48" fmla="*/ 21 w 63"/>
                <a:gd name="T49" fmla="*/ 21 h 140"/>
                <a:gd name="T50" fmla="*/ 17 w 63"/>
                <a:gd name="T51" fmla="*/ 11 h 140"/>
                <a:gd name="T52" fmla="*/ 13 w 63"/>
                <a:gd name="T53" fmla="*/ 0 h 140"/>
                <a:gd name="T54" fmla="*/ 13 w 63"/>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140">
                  <a:moveTo>
                    <a:pt x="13" y="0"/>
                  </a:moveTo>
                  <a:lnTo>
                    <a:pt x="13" y="0"/>
                  </a:lnTo>
                  <a:lnTo>
                    <a:pt x="9" y="5"/>
                  </a:lnTo>
                  <a:lnTo>
                    <a:pt x="9" y="5"/>
                  </a:lnTo>
                  <a:lnTo>
                    <a:pt x="6" y="14"/>
                  </a:lnTo>
                  <a:lnTo>
                    <a:pt x="3" y="24"/>
                  </a:lnTo>
                  <a:lnTo>
                    <a:pt x="1" y="33"/>
                  </a:lnTo>
                  <a:lnTo>
                    <a:pt x="0" y="42"/>
                  </a:lnTo>
                  <a:lnTo>
                    <a:pt x="0" y="51"/>
                  </a:lnTo>
                  <a:lnTo>
                    <a:pt x="0" y="62"/>
                  </a:lnTo>
                  <a:lnTo>
                    <a:pt x="2" y="71"/>
                  </a:lnTo>
                  <a:lnTo>
                    <a:pt x="5" y="80"/>
                  </a:lnTo>
                  <a:lnTo>
                    <a:pt x="5" y="80"/>
                  </a:lnTo>
                  <a:lnTo>
                    <a:pt x="8" y="89"/>
                  </a:lnTo>
                  <a:lnTo>
                    <a:pt x="13" y="98"/>
                  </a:lnTo>
                  <a:lnTo>
                    <a:pt x="19" y="106"/>
                  </a:lnTo>
                  <a:lnTo>
                    <a:pt x="25" y="113"/>
                  </a:lnTo>
                  <a:lnTo>
                    <a:pt x="31" y="120"/>
                  </a:lnTo>
                  <a:lnTo>
                    <a:pt x="38" y="126"/>
                  </a:lnTo>
                  <a:lnTo>
                    <a:pt x="46" y="132"/>
                  </a:lnTo>
                  <a:lnTo>
                    <a:pt x="55" y="137"/>
                  </a:lnTo>
                  <a:lnTo>
                    <a:pt x="55" y="137"/>
                  </a:lnTo>
                  <a:lnTo>
                    <a:pt x="63" y="140"/>
                  </a:lnTo>
                  <a:lnTo>
                    <a:pt x="21" y="21"/>
                  </a:lnTo>
                  <a:lnTo>
                    <a:pt x="21" y="21"/>
                  </a:lnTo>
                  <a:lnTo>
                    <a:pt x="17" y="11"/>
                  </a:lnTo>
                  <a:lnTo>
                    <a:pt x="13" y="0"/>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3" name="Freeform 21"/>
            <p:cNvSpPr>
              <a:spLocks/>
            </p:cNvSpPr>
            <p:nvPr/>
          </p:nvSpPr>
          <p:spPr bwMode="auto">
            <a:xfrm>
              <a:off x="219" y="643"/>
              <a:ext cx="26" cy="28"/>
            </a:xfrm>
            <a:custGeom>
              <a:avLst/>
              <a:gdLst>
                <a:gd name="T0" fmla="*/ 76 w 76"/>
                <a:gd name="T1" fmla="*/ 65 h 83"/>
                <a:gd name="T2" fmla="*/ 54 w 76"/>
                <a:gd name="T3" fmla="*/ 0 h 83"/>
                <a:gd name="T4" fmla="*/ 0 w 76"/>
                <a:gd name="T5" fmla="*/ 18 h 83"/>
                <a:gd name="T6" fmla="*/ 23 w 76"/>
                <a:gd name="T7" fmla="*/ 83 h 83"/>
                <a:gd name="T8" fmla="*/ 76 w 76"/>
                <a:gd name="T9" fmla="*/ 65 h 83"/>
              </a:gdLst>
              <a:ahLst/>
              <a:cxnLst>
                <a:cxn ang="0">
                  <a:pos x="T0" y="T1"/>
                </a:cxn>
                <a:cxn ang="0">
                  <a:pos x="T2" y="T3"/>
                </a:cxn>
                <a:cxn ang="0">
                  <a:pos x="T4" y="T5"/>
                </a:cxn>
                <a:cxn ang="0">
                  <a:pos x="T6" y="T7"/>
                </a:cxn>
                <a:cxn ang="0">
                  <a:pos x="T8" y="T9"/>
                </a:cxn>
              </a:cxnLst>
              <a:rect l="0" t="0" r="r" b="b"/>
              <a:pathLst>
                <a:path w="76" h="83">
                  <a:moveTo>
                    <a:pt x="76" y="65"/>
                  </a:moveTo>
                  <a:lnTo>
                    <a:pt x="54" y="0"/>
                  </a:lnTo>
                  <a:lnTo>
                    <a:pt x="0" y="18"/>
                  </a:lnTo>
                  <a:lnTo>
                    <a:pt x="23" y="83"/>
                  </a:lnTo>
                  <a:lnTo>
                    <a:pt x="7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4" name="Freeform 22"/>
            <p:cNvSpPr>
              <a:spLocks/>
            </p:cNvSpPr>
            <p:nvPr/>
          </p:nvSpPr>
          <p:spPr bwMode="auto">
            <a:xfrm>
              <a:off x="683" y="397"/>
              <a:ext cx="163" cy="154"/>
            </a:xfrm>
            <a:custGeom>
              <a:avLst/>
              <a:gdLst>
                <a:gd name="T0" fmla="*/ 0 w 489"/>
                <a:gd name="T1" fmla="*/ 128 h 462"/>
                <a:gd name="T2" fmla="*/ 48 w 489"/>
                <a:gd name="T3" fmla="*/ 265 h 462"/>
                <a:gd name="T4" fmla="*/ 115 w 489"/>
                <a:gd name="T5" fmla="*/ 462 h 462"/>
                <a:gd name="T6" fmla="*/ 489 w 489"/>
                <a:gd name="T7" fmla="*/ 335 h 462"/>
                <a:gd name="T8" fmla="*/ 373 w 489"/>
                <a:gd name="T9" fmla="*/ 0 h 462"/>
                <a:gd name="T10" fmla="*/ 0 w 489"/>
                <a:gd name="T11" fmla="*/ 128 h 462"/>
              </a:gdLst>
              <a:ahLst/>
              <a:cxnLst>
                <a:cxn ang="0">
                  <a:pos x="T0" y="T1"/>
                </a:cxn>
                <a:cxn ang="0">
                  <a:pos x="T2" y="T3"/>
                </a:cxn>
                <a:cxn ang="0">
                  <a:pos x="T4" y="T5"/>
                </a:cxn>
                <a:cxn ang="0">
                  <a:pos x="T6" y="T7"/>
                </a:cxn>
                <a:cxn ang="0">
                  <a:pos x="T8" y="T9"/>
                </a:cxn>
                <a:cxn ang="0">
                  <a:pos x="T10" y="T11"/>
                </a:cxn>
              </a:cxnLst>
              <a:rect l="0" t="0" r="r" b="b"/>
              <a:pathLst>
                <a:path w="489" h="462">
                  <a:moveTo>
                    <a:pt x="0" y="128"/>
                  </a:moveTo>
                  <a:lnTo>
                    <a:pt x="48" y="265"/>
                  </a:lnTo>
                  <a:lnTo>
                    <a:pt x="115" y="462"/>
                  </a:lnTo>
                  <a:lnTo>
                    <a:pt x="489" y="335"/>
                  </a:lnTo>
                  <a:lnTo>
                    <a:pt x="373" y="0"/>
                  </a:ln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5" name="Freeform 23"/>
            <p:cNvSpPr>
              <a:spLocks/>
            </p:cNvSpPr>
            <p:nvPr/>
          </p:nvSpPr>
          <p:spPr bwMode="auto">
            <a:xfrm>
              <a:off x="609" y="475"/>
              <a:ext cx="39" cy="95"/>
            </a:xfrm>
            <a:custGeom>
              <a:avLst/>
              <a:gdLst>
                <a:gd name="T0" fmla="*/ 26 w 116"/>
                <a:gd name="T1" fmla="*/ 0 h 285"/>
                <a:gd name="T2" fmla="*/ 0 w 116"/>
                <a:gd name="T3" fmla="*/ 8 h 285"/>
                <a:gd name="T4" fmla="*/ 84 w 116"/>
                <a:gd name="T5" fmla="*/ 265 h 285"/>
                <a:gd name="T6" fmla="*/ 84 w 116"/>
                <a:gd name="T7" fmla="*/ 265 h 285"/>
                <a:gd name="T8" fmla="*/ 88 w 116"/>
                <a:gd name="T9" fmla="*/ 276 h 285"/>
                <a:gd name="T10" fmla="*/ 91 w 116"/>
                <a:gd name="T11" fmla="*/ 285 h 285"/>
                <a:gd name="T12" fmla="*/ 116 w 116"/>
                <a:gd name="T13" fmla="*/ 273 h 285"/>
                <a:gd name="T14" fmla="*/ 87 w 116"/>
                <a:gd name="T15" fmla="*/ 179 h 285"/>
                <a:gd name="T16" fmla="*/ 26 w 116"/>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85">
                  <a:moveTo>
                    <a:pt x="26" y="0"/>
                  </a:moveTo>
                  <a:lnTo>
                    <a:pt x="0" y="8"/>
                  </a:lnTo>
                  <a:lnTo>
                    <a:pt x="84" y="265"/>
                  </a:lnTo>
                  <a:lnTo>
                    <a:pt x="84" y="265"/>
                  </a:lnTo>
                  <a:lnTo>
                    <a:pt x="88" y="276"/>
                  </a:lnTo>
                  <a:lnTo>
                    <a:pt x="91" y="285"/>
                  </a:lnTo>
                  <a:lnTo>
                    <a:pt x="116" y="273"/>
                  </a:lnTo>
                  <a:lnTo>
                    <a:pt x="87" y="179"/>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26" name="Freeform 24"/>
            <p:cNvSpPr>
              <a:spLocks/>
            </p:cNvSpPr>
            <p:nvPr/>
          </p:nvSpPr>
          <p:spPr bwMode="auto">
            <a:xfrm>
              <a:off x="637" y="449"/>
              <a:ext cx="65" cy="112"/>
            </a:xfrm>
            <a:custGeom>
              <a:avLst/>
              <a:gdLst>
                <a:gd name="T0" fmla="*/ 82 w 193"/>
                <a:gd name="T1" fmla="*/ 0 h 336"/>
                <a:gd name="T2" fmla="*/ 0 w 193"/>
                <a:gd name="T3" fmla="*/ 51 h 336"/>
                <a:gd name="T4" fmla="*/ 61 w 193"/>
                <a:gd name="T5" fmla="*/ 242 h 336"/>
                <a:gd name="T6" fmla="*/ 93 w 193"/>
                <a:gd name="T7" fmla="*/ 336 h 336"/>
                <a:gd name="T8" fmla="*/ 193 w 193"/>
                <a:gd name="T9" fmla="*/ 321 h 336"/>
                <a:gd name="T10" fmla="*/ 151 w 193"/>
                <a:gd name="T11" fmla="*/ 200 h 336"/>
                <a:gd name="T12" fmla="*/ 82 w 193"/>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193" h="336">
                  <a:moveTo>
                    <a:pt x="82" y="0"/>
                  </a:moveTo>
                  <a:lnTo>
                    <a:pt x="0" y="51"/>
                  </a:lnTo>
                  <a:lnTo>
                    <a:pt x="61" y="242"/>
                  </a:lnTo>
                  <a:lnTo>
                    <a:pt x="93" y="336"/>
                  </a:lnTo>
                  <a:lnTo>
                    <a:pt x="193" y="321"/>
                  </a:lnTo>
                  <a:lnTo>
                    <a:pt x="151" y="20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grpSp>
        <p:nvGrpSpPr>
          <p:cNvPr id="91" name="Group 54"/>
          <p:cNvGrpSpPr>
            <a:grpSpLocks noChangeAspect="1"/>
          </p:cNvGrpSpPr>
          <p:nvPr/>
        </p:nvGrpSpPr>
        <p:grpSpPr bwMode="auto">
          <a:xfrm>
            <a:off x="7899790" y="5645808"/>
            <a:ext cx="332614" cy="360000"/>
            <a:chOff x="1066" y="1344"/>
            <a:chExt cx="1089" cy="1088"/>
          </a:xfrm>
          <a:effectLst>
            <a:outerShdw blurRad="63500" sx="101000" sy="101000" algn="ctr" rotWithShape="0">
              <a:prstClr val="black">
                <a:alpha val="40000"/>
              </a:prstClr>
            </a:outerShdw>
          </a:effectLst>
        </p:grpSpPr>
        <p:sp>
          <p:nvSpPr>
            <p:cNvPr id="103" name="Freeform 55"/>
            <p:cNvSpPr>
              <a:spLocks/>
            </p:cNvSpPr>
            <p:nvPr/>
          </p:nvSpPr>
          <p:spPr bwMode="auto">
            <a:xfrm>
              <a:off x="1066" y="1344"/>
              <a:ext cx="1089" cy="1088"/>
            </a:xfrm>
            <a:custGeom>
              <a:avLst/>
              <a:gdLst>
                <a:gd name="T0" fmla="*/ 1508 w 3267"/>
                <a:gd name="T1" fmla="*/ 5 h 3264"/>
                <a:gd name="T2" fmla="*/ 1305 w 3267"/>
                <a:gd name="T3" fmla="*/ 33 h 3264"/>
                <a:gd name="T4" fmla="*/ 1110 w 3267"/>
                <a:gd name="T5" fmla="*/ 86 h 3264"/>
                <a:gd name="T6" fmla="*/ 926 w 3267"/>
                <a:gd name="T7" fmla="*/ 161 h 3264"/>
                <a:gd name="T8" fmla="*/ 753 w 3267"/>
                <a:gd name="T9" fmla="*/ 257 h 3264"/>
                <a:gd name="T10" fmla="*/ 595 w 3267"/>
                <a:gd name="T11" fmla="*/ 373 h 3264"/>
                <a:gd name="T12" fmla="*/ 452 w 3267"/>
                <a:gd name="T13" fmla="*/ 507 h 3264"/>
                <a:gd name="T14" fmla="*/ 325 w 3267"/>
                <a:gd name="T15" fmla="*/ 656 h 3264"/>
                <a:gd name="T16" fmla="*/ 217 w 3267"/>
                <a:gd name="T17" fmla="*/ 820 h 3264"/>
                <a:gd name="T18" fmla="*/ 128 w 3267"/>
                <a:gd name="T19" fmla="*/ 998 h 3264"/>
                <a:gd name="T20" fmla="*/ 62 w 3267"/>
                <a:gd name="T21" fmla="*/ 1185 h 3264"/>
                <a:gd name="T22" fmla="*/ 18 w 3267"/>
                <a:gd name="T23" fmla="*/ 1383 h 3264"/>
                <a:gd name="T24" fmla="*/ 1 w 3267"/>
                <a:gd name="T25" fmla="*/ 1590 h 3264"/>
                <a:gd name="T26" fmla="*/ 5 w 3267"/>
                <a:gd name="T27" fmla="*/ 1758 h 3264"/>
                <a:gd name="T28" fmla="*/ 33 w 3267"/>
                <a:gd name="T29" fmla="*/ 1961 h 3264"/>
                <a:gd name="T30" fmla="*/ 86 w 3267"/>
                <a:gd name="T31" fmla="*/ 2154 h 3264"/>
                <a:gd name="T32" fmla="*/ 161 w 3267"/>
                <a:gd name="T33" fmla="*/ 2339 h 3264"/>
                <a:gd name="T34" fmla="*/ 258 w 3267"/>
                <a:gd name="T35" fmla="*/ 2511 h 3264"/>
                <a:gd name="T36" fmla="*/ 374 w 3267"/>
                <a:gd name="T37" fmla="*/ 2669 h 3264"/>
                <a:gd name="T38" fmla="*/ 507 w 3267"/>
                <a:gd name="T39" fmla="*/ 2813 h 3264"/>
                <a:gd name="T40" fmla="*/ 657 w 3267"/>
                <a:gd name="T41" fmla="*/ 2939 h 3264"/>
                <a:gd name="T42" fmla="*/ 821 w 3267"/>
                <a:gd name="T43" fmla="*/ 3048 h 3264"/>
                <a:gd name="T44" fmla="*/ 999 w 3267"/>
                <a:gd name="T45" fmla="*/ 3136 h 3264"/>
                <a:gd name="T46" fmla="*/ 1187 w 3267"/>
                <a:gd name="T47" fmla="*/ 3202 h 3264"/>
                <a:gd name="T48" fmla="*/ 1385 w 3267"/>
                <a:gd name="T49" fmla="*/ 3246 h 3264"/>
                <a:gd name="T50" fmla="*/ 1591 w 3267"/>
                <a:gd name="T51" fmla="*/ 3264 h 3264"/>
                <a:gd name="T52" fmla="*/ 1759 w 3267"/>
                <a:gd name="T53" fmla="*/ 3259 h 3264"/>
                <a:gd name="T54" fmla="*/ 1962 w 3267"/>
                <a:gd name="T55" fmla="*/ 3231 h 3264"/>
                <a:gd name="T56" fmla="*/ 2156 w 3267"/>
                <a:gd name="T57" fmla="*/ 3178 h 3264"/>
                <a:gd name="T58" fmla="*/ 2341 w 3267"/>
                <a:gd name="T59" fmla="*/ 3103 h 3264"/>
                <a:gd name="T60" fmla="*/ 2514 w 3267"/>
                <a:gd name="T61" fmla="*/ 3007 h 3264"/>
                <a:gd name="T62" fmla="*/ 2672 w 3267"/>
                <a:gd name="T63" fmla="*/ 2891 h 3264"/>
                <a:gd name="T64" fmla="*/ 2815 w 3267"/>
                <a:gd name="T65" fmla="*/ 2757 h 3264"/>
                <a:gd name="T66" fmla="*/ 2942 w 3267"/>
                <a:gd name="T67" fmla="*/ 2608 h 3264"/>
                <a:gd name="T68" fmla="*/ 3050 w 3267"/>
                <a:gd name="T69" fmla="*/ 2444 h 3264"/>
                <a:gd name="T70" fmla="*/ 3139 w 3267"/>
                <a:gd name="T71" fmla="*/ 2266 h 3264"/>
                <a:gd name="T72" fmla="*/ 3205 w 3267"/>
                <a:gd name="T73" fmla="*/ 2079 h 3264"/>
                <a:gd name="T74" fmla="*/ 3249 w 3267"/>
                <a:gd name="T75" fmla="*/ 1881 h 3264"/>
                <a:gd name="T76" fmla="*/ 3267 w 3267"/>
                <a:gd name="T77" fmla="*/ 1675 h 3264"/>
                <a:gd name="T78" fmla="*/ 3262 w 3267"/>
                <a:gd name="T79" fmla="*/ 1506 h 3264"/>
                <a:gd name="T80" fmla="*/ 3234 w 3267"/>
                <a:gd name="T81" fmla="*/ 1303 h 3264"/>
                <a:gd name="T82" fmla="*/ 3181 w 3267"/>
                <a:gd name="T83" fmla="*/ 1110 h 3264"/>
                <a:gd name="T84" fmla="*/ 3106 w 3267"/>
                <a:gd name="T85" fmla="*/ 925 h 3264"/>
                <a:gd name="T86" fmla="*/ 3009 w 3267"/>
                <a:gd name="T87" fmla="*/ 753 h 3264"/>
                <a:gd name="T88" fmla="*/ 2893 w 3267"/>
                <a:gd name="T89" fmla="*/ 595 h 3264"/>
                <a:gd name="T90" fmla="*/ 2760 w 3267"/>
                <a:gd name="T91" fmla="*/ 451 h 3264"/>
                <a:gd name="T92" fmla="*/ 2610 w 3267"/>
                <a:gd name="T93" fmla="*/ 325 h 3264"/>
                <a:gd name="T94" fmla="*/ 2446 w 3267"/>
                <a:gd name="T95" fmla="*/ 216 h 3264"/>
                <a:gd name="T96" fmla="*/ 2268 w 3267"/>
                <a:gd name="T97" fmla="*/ 128 h 3264"/>
                <a:gd name="T98" fmla="*/ 2080 w 3267"/>
                <a:gd name="T99" fmla="*/ 62 h 3264"/>
                <a:gd name="T100" fmla="*/ 1881 w 3267"/>
                <a:gd name="T101" fmla="*/ 18 h 3264"/>
                <a:gd name="T102" fmla="*/ 1675 w 3267"/>
                <a:gd name="T103" fmla="*/ 1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3" y="0"/>
                  </a:moveTo>
                  <a:lnTo>
                    <a:pt x="1633" y="0"/>
                  </a:lnTo>
                  <a:lnTo>
                    <a:pt x="1591" y="1"/>
                  </a:lnTo>
                  <a:lnTo>
                    <a:pt x="1550" y="2"/>
                  </a:lnTo>
                  <a:lnTo>
                    <a:pt x="1508" y="5"/>
                  </a:lnTo>
                  <a:lnTo>
                    <a:pt x="1467" y="8"/>
                  </a:lnTo>
                  <a:lnTo>
                    <a:pt x="1426" y="13"/>
                  </a:lnTo>
                  <a:lnTo>
                    <a:pt x="1385" y="18"/>
                  </a:lnTo>
                  <a:lnTo>
                    <a:pt x="1345" y="26"/>
                  </a:lnTo>
                  <a:lnTo>
                    <a:pt x="1305" y="33"/>
                  </a:lnTo>
                  <a:lnTo>
                    <a:pt x="1265" y="42"/>
                  </a:lnTo>
                  <a:lnTo>
                    <a:pt x="1226" y="51"/>
                  </a:lnTo>
                  <a:lnTo>
                    <a:pt x="1187" y="62"/>
                  </a:lnTo>
                  <a:lnTo>
                    <a:pt x="1149" y="74"/>
                  </a:lnTo>
                  <a:lnTo>
                    <a:pt x="1110" y="86"/>
                  </a:lnTo>
                  <a:lnTo>
                    <a:pt x="1073" y="99"/>
                  </a:lnTo>
                  <a:lnTo>
                    <a:pt x="1035" y="114"/>
                  </a:lnTo>
                  <a:lnTo>
                    <a:pt x="999" y="128"/>
                  </a:lnTo>
                  <a:lnTo>
                    <a:pt x="962" y="145"/>
                  </a:lnTo>
                  <a:lnTo>
                    <a:pt x="926" y="161"/>
                  </a:lnTo>
                  <a:lnTo>
                    <a:pt x="890" y="178"/>
                  </a:lnTo>
                  <a:lnTo>
                    <a:pt x="855" y="197"/>
                  </a:lnTo>
                  <a:lnTo>
                    <a:pt x="821" y="216"/>
                  </a:lnTo>
                  <a:lnTo>
                    <a:pt x="787" y="237"/>
                  </a:lnTo>
                  <a:lnTo>
                    <a:pt x="753" y="257"/>
                  </a:lnTo>
                  <a:lnTo>
                    <a:pt x="721" y="279"/>
                  </a:lnTo>
                  <a:lnTo>
                    <a:pt x="689" y="301"/>
                  </a:lnTo>
                  <a:lnTo>
                    <a:pt x="657" y="325"/>
                  </a:lnTo>
                  <a:lnTo>
                    <a:pt x="625" y="349"/>
                  </a:lnTo>
                  <a:lnTo>
                    <a:pt x="595" y="373"/>
                  </a:lnTo>
                  <a:lnTo>
                    <a:pt x="565" y="399"/>
                  </a:lnTo>
                  <a:lnTo>
                    <a:pt x="536" y="425"/>
                  </a:lnTo>
                  <a:lnTo>
                    <a:pt x="507" y="451"/>
                  </a:lnTo>
                  <a:lnTo>
                    <a:pt x="479" y="479"/>
                  </a:lnTo>
                  <a:lnTo>
                    <a:pt x="452" y="507"/>
                  </a:lnTo>
                  <a:lnTo>
                    <a:pt x="425" y="535"/>
                  </a:lnTo>
                  <a:lnTo>
                    <a:pt x="399" y="565"/>
                  </a:lnTo>
                  <a:lnTo>
                    <a:pt x="374" y="595"/>
                  </a:lnTo>
                  <a:lnTo>
                    <a:pt x="349" y="626"/>
                  </a:lnTo>
                  <a:lnTo>
                    <a:pt x="325" y="656"/>
                  </a:lnTo>
                  <a:lnTo>
                    <a:pt x="302" y="688"/>
                  </a:lnTo>
                  <a:lnTo>
                    <a:pt x="279" y="720"/>
                  </a:lnTo>
                  <a:lnTo>
                    <a:pt x="258" y="753"/>
                  </a:lnTo>
                  <a:lnTo>
                    <a:pt x="237" y="787"/>
                  </a:lnTo>
                  <a:lnTo>
                    <a:pt x="217" y="820"/>
                  </a:lnTo>
                  <a:lnTo>
                    <a:pt x="197" y="855"/>
                  </a:lnTo>
                  <a:lnTo>
                    <a:pt x="179" y="890"/>
                  </a:lnTo>
                  <a:lnTo>
                    <a:pt x="161" y="925"/>
                  </a:lnTo>
                  <a:lnTo>
                    <a:pt x="145" y="961"/>
                  </a:lnTo>
                  <a:lnTo>
                    <a:pt x="128" y="998"/>
                  </a:lnTo>
                  <a:lnTo>
                    <a:pt x="114" y="1035"/>
                  </a:lnTo>
                  <a:lnTo>
                    <a:pt x="100" y="1072"/>
                  </a:lnTo>
                  <a:lnTo>
                    <a:pt x="86" y="1110"/>
                  </a:lnTo>
                  <a:lnTo>
                    <a:pt x="74" y="1147"/>
                  </a:lnTo>
                  <a:lnTo>
                    <a:pt x="62" y="1185"/>
                  </a:lnTo>
                  <a:lnTo>
                    <a:pt x="51" y="1224"/>
                  </a:lnTo>
                  <a:lnTo>
                    <a:pt x="42" y="1264"/>
                  </a:lnTo>
                  <a:lnTo>
                    <a:pt x="33" y="1303"/>
                  </a:lnTo>
                  <a:lnTo>
                    <a:pt x="26" y="1343"/>
                  </a:lnTo>
                  <a:lnTo>
                    <a:pt x="18" y="1383"/>
                  </a:lnTo>
                  <a:lnTo>
                    <a:pt x="13" y="1424"/>
                  </a:lnTo>
                  <a:lnTo>
                    <a:pt x="8" y="1465"/>
                  </a:lnTo>
                  <a:lnTo>
                    <a:pt x="5" y="1506"/>
                  </a:lnTo>
                  <a:lnTo>
                    <a:pt x="2" y="1548"/>
                  </a:lnTo>
                  <a:lnTo>
                    <a:pt x="1" y="1590"/>
                  </a:lnTo>
                  <a:lnTo>
                    <a:pt x="0" y="1633"/>
                  </a:lnTo>
                  <a:lnTo>
                    <a:pt x="0" y="1633"/>
                  </a:lnTo>
                  <a:lnTo>
                    <a:pt x="1" y="1675"/>
                  </a:lnTo>
                  <a:lnTo>
                    <a:pt x="2" y="1716"/>
                  </a:lnTo>
                  <a:lnTo>
                    <a:pt x="5" y="1758"/>
                  </a:lnTo>
                  <a:lnTo>
                    <a:pt x="8" y="1799"/>
                  </a:lnTo>
                  <a:lnTo>
                    <a:pt x="13" y="1840"/>
                  </a:lnTo>
                  <a:lnTo>
                    <a:pt x="18" y="1881"/>
                  </a:lnTo>
                  <a:lnTo>
                    <a:pt x="26" y="1921"/>
                  </a:lnTo>
                  <a:lnTo>
                    <a:pt x="33" y="1961"/>
                  </a:lnTo>
                  <a:lnTo>
                    <a:pt x="42" y="2001"/>
                  </a:lnTo>
                  <a:lnTo>
                    <a:pt x="51" y="2040"/>
                  </a:lnTo>
                  <a:lnTo>
                    <a:pt x="62" y="2079"/>
                  </a:lnTo>
                  <a:lnTo>
                    <a:pt x="74" y="2117"/>
                  </a:lnTo>
                  <a:lnTo>
                    <a:pt x="86" y="2154"/>
                  </a:lnTo>
                  <a:lnTo>
                    <a:pt x="100" y="2192"/>
                  </a:lnTo>
                  <a:lnTo>
                    <a:pt x="114" y="2230"/>
                  </a:lnTo>
                  <a:lnTo>
                    <a:pt x="128" y="2266"/>
                  </a:lnTo>
                  <a:lnTo>
                    <a:pt x="145" y="2303"/>
                  </a:lnTo>
                  <a:lnTo>
                    <a:pt x="161" y="2339"/>
                  </a:lnTo>
                  <a:lnTo>
                    <a:pt x="179" y="2374"/>
                  </a:lnTo>
                  <a:lnTo>
                    <a:pt x="197" y="2410"/>
                  </a:lnTo>
                  <a:lnTo>
                    <a:pt x="217" y="2444"/>
                  </a:lnTo>
                  <a:lnTo>
                    <a:pt x="237" y="2477"/>
                  </a:lnTo>
                  <a:lnTo>
                    <a:pt x="258" y="2511"/>
                  </a:lnTo>
                  <a:lnTo>
                    <a:pt x="279" y="2544"/>
                  </a:lnTo>
                  <a:lnTo>
                    <a:pt x="302" y="2576"/>
                  </a:lnTo>
                  <a:lnTo>
                    <a:pt x="325" y="2608"/>
                  </a:lnTo>
                  <a:lnTo>
                    <a:pt x="349" y="2640"/>
                  </a:lnTo>
                  <a:lnTo>
                    <a:pt x="374" y="2669"/>
                  </a:lnTo>
                  <a:lnTo>
                    <a:pt x="399" y="2700"/>
                  </a:lnTo>
                  <a:lnTo>
                    <a:pt x="425" y="2729"/>
                  </a:lnTo>
                  <a:lnTo>
                    <a:pt x="452" y="2757"/>
                  </a:lnTo>
                  <a:lnTo>
                    <a:pt x="479" y="2785"/>
                  </a:lnTo>
                  <a:lnTo>
                    <a:pt x="507" y="2813"/>
                  </a:lnTo>
                  <a:lnTo>
                    <a:pt x="536" y="2839"/>
                  </a:lnTo>
                  <a:lnTo>
                    <a:pt x="565" y="2866"/>
                  </a:lnTo>
                  <a:lnTo>
                    <a:pt x="595" y="2891"/>
                  </a:lnTo>
                  <a:lnTo>
                    <a:pt x="625" y="2915"/>
                  </a:lnTo>
                  <a:lnTo>
                    <a:pt x="657" y="2939"/>
                  </a:lnTo>
                  <a:lnTo>
                    <a:pt x="689" y="2963"/>
                  </a:lnTo>
                  <a:lnTo>
                    <a:pt x="721" y="2985"/>
                  </a:lnTo>
                  <a:lnTo>
                    <a:pt x="753" y="3007"/>
                  </a:lnTo>
                  <a:lnTo>
                    <a:pt x="787" y="3027"/>
                  </a:lnTo>
                  <a:lnTo>
                    <a:pt x="821" y="3048"/>
                  </a:lnTo>
                  <a:lnTo>
                    <a:pt x="855" y="3067"/>
                  </a:lnTo>
                  <a:lnTo>
                    <a:pt x="890" y="3086"/>
                  </a:lnTo>
                  <a:lnTo>
                    <a:pt x="926" y="3103"/>
                  </a:lnTo>
                  <a:lnTo>
                    <a:pt x="962" y="3119"/>
                  </a:lnTo>
                  <a:lnTo>
                    <a:pt x="999" y="3136"/>
                  </a:lnTo>
                  <a:lnTo>
                    <a:pt x="1035" y="3151"/>
                  </a:lnTo>
                  <a:lnTo>
                    <a:pt x="1073" y="3165"/>
                  </a:lnTo>
                  <a:lnTo>
                    <a:pt x="1110" y="3178"/>
                  </a:lnTo>
                  <a:lnTo>
                    <a:pt x="1149" y="3190"/>
                  </a:lnTo>
                  <a:lnTo>
                    <a:pt x="1187" y="3202"/>
                  </a:lnTo>
                  <a:lnTo>
                    <a:pt x="1226" y="3213"/>
                  </a:lnTo>
                  <a:lnTo>
                    <a:pt x="1265" y="3222"/>
                  </a:lnTo>
                  <a:lnTo>
                    <a:pt x="1305" y="3231"/>
                  </a:lnTo>
                  <a:lnTo>
                    <a:pt x="1345" y="3238"/>
                  </a:lnTo>
                  <a:lnTo>
                    <a:pt x="1385" y="3246"/>
                  </a:lnTo>
                  <a:lnTo>
                    <a:pt x="1426" y="3251"/>
                  </a:lnTo>
                  <a:lnTo>
                    <a:pt x="1467" y="3256"/>
                  </a:lnTo>
                  <a:lnTo>
                    <a:pt x="1508" y="3259"/>
                  </a:lnTo>
                  <a:lnTo>
                    <a:pt x="1550" y="3262"/>
                  </a:lnTo>
                  <a:lnTo>
                    <a:pt x="1591" y="3264"/>
                  </a:lnTo>
                  <a:lnTo>
                    <a:pt x="1633" y="3264"/>
                  </a:lnTo>
                  <a:lnTo>
                    <a:pt x="1633" y="3264"/>
                  </a:lnTo>
                  <a:lnTo>
                    <a:pt x="1675" y="3264"/>
                  </a:lnTo>
                  <a:lnTo>
                    <a:pt x="1717" y="3262"/>
                  </a:lnTo>
                  <a:lnTo>
                    <a:pt x="1759" y="3259"/>
                  </a:lnTo>
                  <a:lnTo>
                    <a:pt x="1800" y="3256"/>
                  </a:lnTo>
                  <a:lnTo>
                    <a:pt x="1841" y="3251"/>
                  </a:lnTo>
                  <a:lnTo>
                    <a:pt x="1881" y="3246"/>
                  </a:lnTo>
                  <a:lnTo>
                    <a:pt x="1922" y="3238"/>
                  </a:lnTo>
                  <a:lnTo>
                    <a:pt x="1962" y="3231"/>
                  </a:lnTo>
                  <a:lnTo>
                    <a:pt x="2001" y="3222"/>
                  </a:lnTo>
                  <a:lnTo>
                    <a:pt x="2041" y="3213"/>
                  </a:lnTo>
                  <a:lnTo>
                    <a:pt x="2080" y="3202"/>
                  </a:lnTo>
                  <a:lnTo>
                    <a:pt x="2118" y="3190"/>
                  </a:lnTo>
                  <a:lnTo>
                    <a:pt x="2156" y="3178"/>
                  </a:lnTo>
                  <a:lnTo>
                    <a:pt x="2194" y="3165"/>
                  </a:lnTo>
                  <a:lnTo>
                    <a:pt x="2231" y="3151"/>
                  </a:lnTo>
                  <a:lnTo>
                    <a:pt x="2268" y="3136"/>
                  </a:lnTo>
                  <a:lnTo>
                    <a:pt x="2305" y="3119"/>
                  </a:lnTo>
                  <a:lnTo>
                    <a:pt x="2341" y="3103"/>
                  </a:lnTo>
                  <a:lnTo>
                    <a:pt x="2376" y="3086"/>
                  </a:lnTo>
                  <a:lnTo>
                    <a:pt x="2411" y="3067"/>
                  </a:lnTo>
                  <a:lnTo>
                    <a:pt x="2446" y="3048"/>
                  </a:lnTo>
                  <a:lnTo>
                    <a:pt x="2480" y="3027"/>
                  </a:lnTo>
                  <a:lnTo>
                    <a:pt x="2514" y="3007"/>
                  </a:lnTo>
                  <a:lnTo>
                    <a:pt x="2546" y="2985"/>
                  </a:lnTo>
                  <a:lnTo>
                    <a:pt x="2578" y="2963"/>
                  </a:lnTo>
                  <a:lnTo>
                    <a:pt x="2610" y="2939"/>
                  </a:lnTo>
                  <a:lnTo>
                    <a:pt x="2641" y="2915"/>
                  </a:lnTo>
                  <a:lnTo>
                    <a:pt x="2672" y="2891"/>
                  </a:lnTo>
                  <a:lnTo>
                    <a:pt x="2701" y="2866"/>
                  </a:lnTo>
                  <a:lnTo>
                    <a:pt x="2731" y="2839"/>
                  </a:lnTo>
                  <a:lnTo>
                    <a:pt x="2760" y="2813"/>
                  </a:lnTo>
                  <a:lnTo>
                    <a:pt x="2788" y="2785"/>
                  </a:lnTo>
                  <a:lnTo>
                    <a:pt x="2815" y="2757"/>
                  </a:lnTo>
                  <a:lnTo>
                    <a:pt x="2842" y="2729"/>
                  </a:lnTo>
                  <a:lnTo>
                    <a:pt x="2868" y="2700"/>
                  </a:lnTo>
                  <a:lnTo>
                    <a:pt x="2893" y="2669"/>
                  </a:lnTo>
                  <a:lnTo>
                    <a:pt x="2918" y="2640"/>
                  </a:lnTo>
                  <a:lnTo>
                    <a:pt x="2942" y="2608"/>
                  </a:lnTo>
                  <a:lnTo>
                    <a:pt x="2965" y="2576"/>
                  </a:lnTo>
                  <a:lnTo>
                    <a:pt x="2988" y="2544"/>
                  </a:lnTo>
                  <a:lnTo>
                    <a:pt x="3009" y="2511"/>
                  </a:lnTo>
                  <a:lnTo>
                    <a:pt x="3030" y="2477"/>
                  </a:lnTo>
                  <a:lnTo>
                    <a:pt x="3050" y="2444"/>
                  </a:lnTo>
                  <a:lnTo>
                    <a:pt x="3070" y="2410"/>
                  </a:lnTo>
                  <a:lnTo>
                    <a:pt x="3088" y="2374"/>
                  </a:lnTo>
                  <a:lnTo>
                    <a:pt x="3106" y="2339"/>
                  </a:lnTo>
                  <a:lnTo>
                    <a:pt x="3122" y="2303"/>
                  </a:lnTo>
                  <a:lnTo>
                    <a:pt x="3139" y="2266"/>
                  </a:lnTo>
                  <a:lnTo>
                    <a:pt x="3154" y="2230"/>
                  </a:lnTo>
                  <a:lnTo>
                    <a:pt x="3167" y="2192"/>
                  </a:lnTo>
                  <a:lnTo>
                    <a:pt x="3181" y="2154"/>
                  </a:lnTo>
                  <a:lnTo>
                    <a:pt x="3193" y="2117"/>
                  </a:lnTo>
                  <a:lnTo>
                    <a:pt x="3205" y="2079"/>
                  </a:lnTo>
                  <a:lnTo>
                    <a:pt x="3216" y="2040"/>
                  </a:lnTo>
                  <a:lnTo>
                    <a:pt x="3225" y="2001"/>
                  </a:lnTo>
                  <a:lnTo>
                    <a:pt x="3234" y="1961"/>
                  </a:lnTo>
                  <a:lnTo>
                    <a:pt x="3241" y="1921"/>
                  </a:lnTo>
                  <a:lnTo>
                    <a:pt x="3249" y="1881"/>
                  </a:lnTo>
                  <a:lnTo>
                    <a:pt x="3254" y="1840"/>
                  </a:lnTo>
                  <a:lnTo>
                    <a:pt x="3259" y="1799"/>
                  </a:lnTo>
                  <a:lnTo>
                    <a:pt x="3262" y="1758"/>
                  </a:lnTo>
                  <a:lnTo>
                    <a:pt x="3265" y="1716"/>
                  </a:lnTo>
                  <a:lnTo>
                    <a:pt x="3267" y="1675"/>
                  </a:lnTo>
                  <a:lnTo>
                    <a:pt x="3267" y="1633"/>
                  </a:lnTo>
                  <a:lnTo>
                    <a:pt x="3267" y="1633"/>
                  </a:lnTo>
                  <a:lnTo>
                    <a:pt x="3267" y="1590"/>
                  </a:lnTo>
                  <a:lnTo>
                    <a:pt x="3265" y="1548"/>
                  </a:lnTo>
                  <a:lnTo>
                    <a:pt x="3262" y="1506"/>
                  </a:lnTo>
                  <a:lnTo>
                    <a:pt x="3259" y="1465"/>
                  </a:lnTo>
                  <a:lnTo>
                    <a:pt x="3254" y="1424"/>
                  </a:lnTo>
                  <a:lnTo>
                    <a:pt x="3249" y="1383"/>
                  </a:lnTo>
                  <a:lnTo>
                    <a:pt x="3241" y="1343"/>
                  </a:lnTo>
                  <a:lnTo>
                    <a:pt x="3234" y="1303"/>
                  </a:lnTo>
                  <a:lnTo>
                    <a:pt x="3225" y="1264"/>
                  </a:lnTo>
                  <a:lnTo>
                    <a:pt x="3216" y="1224"/>
                  </a:lnTo>
                  <a:lnTo>
                    <a:pt x="3205" y="1185"/>
                  </a:lnTo>
                  <a:lnTo>
                    <a:pt x="3193" y="1147"/>
                  </a:lnTo>
                  <a:lnTo>
                    <a:pt x="3181" y="1110"/>
                  </a:lnTo>
                  <a:lnTo>
                    <a:pt x="3167" y="1072"/>
                  </a:lnTo>
                  <a:lnTo>
                    <a:pt x="3154" y="1035"/>
                  </a:lnTo>
                  <a:lnTo>
                    <a:pt x="3139" y="998"/>
                  </a:lnTo>
                  <a:lnTo>
                    <a:pt x="3122" y="961"/>
                  </a:lnTo>
                  <a:lnTo>
                    <a:pt x="3106" y="925"/>
                  </a:lnTo>
                  <a:lnTo>
                    <a:pt x="3088" y="890"/>
                  </a:lnTo>
                  <a:lnTo>
                    <a:pt x="3070" y="855"/>
                  </a:lnTo>
                  <a:lnTo>
                    <a:pt x="3050" y="820"/>
                  </a:lnTo>
                  <a:lnTo>
                    <a:pt x="3030" y="787"/>
                  </a:lnTo>
                  <a:lnTo>
                    <a:pt x="3009" y="753"/>
                  </a:lnTo>
                  <a:lnTo>
                    <a:pt x="2988" y="720"/>
                  </a:lnTo>
                  <a:lnTo>
                    <a:pt x="2965" y="688"/>
                  </a:lnTo>
                  <a:lnTo>
                    <a:pt x="2942" y="656"/>
                  </a:lnTo>
                  <a:lnTo>
                    <a:pt x="2918" y="626"/>
                  </a:lnTo>
                  <a:lnTo>
                    <a:pt x="2893" y="595"/>
                  </a:lnTo>
                  <a:lnTo>
                    <a:pt x="2868" y="565"/>
                  </a:lnTo>
                  <a:lnTo>
                    <a:pt x="2842" y="535"/>
                  </a:lnTo>
                  <a:lnTo>
                    <a:pt x="2815" y="507"/>
                  </a:lnTo>
                  <a:lnTo>
                    <a:pt x="2788" y="479"/>
                  </a:lnTo>
                  <a:lnTo>
                    <a:pt x="2760" y="451"/>
                  </a:lnTo>
                  <a:lnTo>
                    <a:pt x="2731" y="425"/>
                  </a:lnTo>
                  <a:lnTo>
                    <a:pt x="2701" y="399"/>
                  </a:lnTo>
                  <a:lnTo>
                    <a:pt x="2672" y="373"/>
                  </a:lnTo>
                  <a:lnTo>
                    <a:pt x="2641" y="349"/>
                  </a:lnTo>
                  <a:lnTo>
                    <a:pt x="2610" y="325"/>
                  </a:lnTo>
                  <a:lnTo>
                    <a:pt x="2578" y="301"/>
                  </a:lnTo>
                  <a:lnTo>
                    <a:pt x="2546" y="279"/>
                  </a:lnTo>
                  <a:lnTo>
                    <a:pt x="2514" y="257"/>
                  </a:lnTo>
                  <a:lnTo>
                    <a:pt x="2480" y="237"/>
                  </a:lnTo>
                  <a:lnTo>
                    <a:pt x="2446" y="216"/>
                  </a:lnTo>
                  <a:lnTo>
                    <a:pt x="2411" y="197"/>
                  </a:lnTo>
                  <a:lnTo>
                    <a:pt x="2376" y="178"/>
                  </a:lnTo>
                  <a:lnTo>
                    <a:pt x="2341" y="161"/>
                  </a:lnTo>
                  <a:lnTo>
                    <a:pt x="2305" y="145"/>
                  </a:lnTo>
                  <a:lnTo>
                    <a:pt x="2268" y="128"/>
                  </a:lnTo>
                  <a:lnTo>
                    <a:pt x="2231" y="114"/>
                  </a:lnTo>
                  <a:lnTo>
                    <a:pt x="2194" y="99"/>
                  </a:lnTo>
                  <a:lnTo>
                    <a:pt x="2156" y="86"/>
                  </a:lnTo>
                  <a:lnTo>
                    <a:pt x="2118" y="74"/>
                  </a:lnTo>
                  <a:lnTo>
                    <a:pt x="2080" y="62"/>
                  </a:lnTo>
                  <a:lnTo>
                    <a:pt x="2041" y="51"/>
                  </a:lnTo>
                  <a:lnTo>
                    <a:pt x="2001" y="42"/>
                  </a:lnTo>
                  <a:lnTo>
                    <a:pt x="1962" y="33"/>
                  </a:lnTo>
                  <a:lnTo>
                    <a:pt x="1922" y="26"/>
                  </a:lnTo>
                  <a:lnTo>
                    <a:pt x="1881" y="18"/>
                  </a:lnTo>
                  <a:lnTo>
                    <a:pt x="1841" y="13"/>
                  </a:lnTo>
                  <a:lnTo>
                    <a:pt x="1800" y="8"/>
                  </a:lnTo>
                  <a:lnTo>
                    <a:pt x="1759" y="5"/>
                  </a:lnTo>
                  <a:lnTo>
                    <a:pt x="1717" y="2"/>
                  </a:lnTo>
                  <a:lnTo>
                    <a:pt x="1675" y="1"/>
                  </a:lnTo>
                  <a:lnTo>
                    <a:pt x="1633" y="0"/>
                  </a:lnTo>
                  <a:lnTo>
                    <a:pt x="1633" y="0"/>
                  </a:lnTo>
                  <a:close/>
                </a:path>
              </a:pathLst>
            </a:custGeom>
            <a:solidFill>
              <a:srgbClr val="AE3A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104" name="Freeform 56"/>
            <p:cNvSpPr>
              <a:spLocks noEditPoints="1"/>
            </p:cNvSpPr>
            <p:nvPr/>
          </p:nvSpPr>
          <p:spPr bwMode="auto">
            <a:xfrm>
              <a:off x="1088" y="1366"/>
              <a:ext cx="1045" cy="1044"/>
            </a:xfrm>
            <a:custGeom>
              <a:avLst/>
              <a:gdLst>
                <a:gd name="T0" fmla="*/ 1101 w 3133"/>
                <a:gd name="T1" fmla="*/ 3060 h 3130"/>
                <a:gd name="T2" fmla="*/ 630 w 3133"/>
                <a:gd name="T3" fmla="*/ 2819 h 3130"/>
                <a:gd name="T4" fmla="*/ 268 w 3133"/>
                <a:gd name="T5" fmla="*/ 2439 h 3130"/>
                <a:gd name="T6" fmla="*/ 49 w 3133"/>
                <a:gd name="T7" fmla="*/ 1956 h 3130"/>
                <a:gd name="T8" fmla="*/ 5 w 3133"/>
                <a:gd name="T9" fmla="*/ 1445 h 3130"/>
                <a:gd name="T10" fmla="*/ 138 w 3133"/>
                <a:gd name="T11" fmla="*/ 922 h 3130"/>
                <a:gd name="T12" fmla="*/ 433 w 3133"/>
                <a:gd name="T13" fmla="*/ 486 h 3130"/>
                <a:gd name="T14" fmla="*/ 854 w 3133"/>
                <a:gd name="T15" fmla="*/ 172 h 3130"/>
                <a:gd name="T16" fmla="*/ 1367 w 3133"/>
                <a:gd name="T17" fmla="*/ 13 h 3130"/>
                <a:gd name="T18" fmla="*/ 1882 w 3133"/>
                <a:gd name="T19" fmla="*/ 31 h 3130"/>
                <a:gd name="T20" fmla="*/ 2378 w 3133"/>
                <a:gd name="T21" fmla="*/ 227 h 3130"/>
                <a:gd name="T22" fmla="*/ 2775 w 3133"/>
                <a:gd name="T23" fmla="*/ 570 h 3130"/>
                <a:gd name="T24" fmla="*/ 3038 w 3133"/>
                <a:gd name="T25" fmla="*/ 1027 h 3130"/>
                <a:gd name="T26" fmla="*/ 3133 w 3133"/>
                <a:gd name="T27" fmla="*/ 1566 h 3130"/>
                <a:gd name="T28" fmla="*/ 3050 w 3133"/>
                <a:gd name="T29" fmla="*/ 2067 h 3130"/>
                <a:gd name="T30" fmla="*/ 2799 w 3133"/>
                <a:gd name="T31" fmla="*/ 2530 h 3130"/>
                <a:gd name="T32" fmla="*/ 2410 w 3133"/>
                <a:gd name="T33" fmla="*/ 2883 h 3130"/>
                <a:gd name="T34" fmla="*/ 1920 w 3133"/>
                <a:gd name="T35" fmla="*/ 3090 h 3130"/>
                <a:gd name="T36" fmla="*/ 1495 w 3133"/>
                <a:gd name="T37" fmla="*/ 174 h 3130"/>
                <a:gd name="T38" fmla="*/ 1024 w 3133"/>
                <a:gd name="T39" fmla="*/ 282 h 3130"/>
                <a:gd name="T40" fmla="*/ 630 w 3133"/>
                <a:gd name="T41" fmla="*/ 534 h 3130"/>
                <a:gd name="T42" fmla="*/ 340 w 3133"/>
                <a:gd name="T43" fmla="*/ 902 h 3130"/>
                <a:gd name="T44" fmla="*/ 189 w 3133"/>
                <a:gd name="T45" fmla="*/ 1353 h 3130"/>
                <a:gd name="T46" fmla="*/ 194 w 3133"/>
                <a:gd name="T47" fmla="*/ 1812 h 3130"/>
                <a:gd name="T48" fmla="*/ 357 w 3133"/>
                <a:gd name="T49" fmla="*/ 2258 h 3130"/>
                <a:gd name="T50" fmla="*/ 655 w 3133"/>
                <a:gd name="T51" fmla="*/ 2618 h 3130"/>
                <a:gd name="T52" fmla="*/ 1056 w 3133"/>
                <a:gd name="T53" fmla="*/ 2862 h 3130"/>
                <a:gd name="T54" fmla="*/ 1530 w 3133"/>
                <a:gd name="T55" fmla="*/ 2957 h 3130"/>
                <a:gd name="T56" fmla="*/ 1981 w 3133"/>
                <a:gd name="T57" fmla="*/ 2896 h 3130"/>
                <a:gd name="T58" fmla="*/ 2400 w 3133"/>
                <a:gd name="T59" fmla="*/ 2681 h 3130"/>
                <a:gd name="T60" fmla="*/ 2723 w 3133"/>
                <a:gd name="T61" fmla="*/ 2343 h 3130"/>
                <a:gd name="T62" fmla="*/ 2917 w 3133"/>
                <a:gd name="T63" fmla="*/ 1913 h 3130"/>
                <a:gd name="T64" fmla="*/ 2957 w 3133"/>
                <a:gd name="T65" fmla="*/ 1458 h 3130"/>
                <a:gd name="T66" fmla="*/ 2838 w 3133"/>
                <a:gd name="T67" fmla="*/ 992 h 3130"/>
                <a:gd name="T68" fmla="*/ 2575 w 3133"/>
                <a:gd name="T69" fmla="*/ 605 h 3130"/>
                <a:gd name="T70" fmla="*/ 2200 w 3133"/>
                <a:gd name="T71" fmla="*/ 325 h 3130"/>
                <a:gd name="T72" fmla="*/ 1744 w 3133"/>
                <a:gd name="T73" fmla="*/ 183 h 3130"/>
                <a:gd name="T74" fmla="*/ 1554 w 3133"/>
                <a:gd name="T75" fmla="*/ 1007 h 3130"/>
                <a:gd name="T76" fmla="*/ 1458 w 3133"/>
                <a:gd name="T77" fmla="*/ 856 h 3130"/>
                <a:gd name="T78" fmla="*/ 1526 w 3133"/>
                <a:gd name="T79" fmla="*/ 567 h 3130"/>
                <a:gd name="T80" fmla="*/ 1679 w 3133"/>
                <a:gd name="T81" fmla="*/ 489 h 3130"/>
                <a:gd name="T82" fmla="*/ 1691 w 3133"/>
                <a:gd name="T83" fmla="*/ 706 h 3130"/>
                <a:gd name="T84" fmla="*/ 1653 w 3133"/>
                <a:gd name="T85" fmla="*/ 1010 h 3130"/>
                <a:gd name="T86" fmla="*/ 892 w 3133"/>
                <a:gd name="T87" fmla="*/ 2406 h 3130"/>
                <a:gd name="T88" fmla="*/ 978 w 3133"/>
                <a:gd name="T89" fmla="*/ 2106 h 3130"/>
                <a:gd name="T90" fmla="*/ 1126 w 3133"/>
                <a:gd name="T91" fmla="*/ 1995 h 3130"/>
                <a:gd name="T92" fmla="*/ 1273 w 3133"/>
                <a:gd name="T93" fmla="*/ 2059 h 3130"/>
                <a:gd name="T94" fmla="*/ 1104 w 3133"/>
                <a:gd name="T95" fmla="*/ 2322 h 3130"/>
                <a:gd name="T96" fmla="*/ 1389 w 3133"/>
                <a:gd name="T97" fmla="*/ 2551 h 3130"/>
                <a:gd name="T98" fmla="*/ 1148 w 3133"/>
                <a:gd name="T99" fmla="*/ 2364 h 3130"/>
                <a:gd name="T100" fmla="*/ 1324 w 3133"/>
                <a:gd name="T101" fmla="*/ 2082 h 3130"/>
                <a:gd name="T102" fmla="*/ 1493 w 3133"/>
                <a:gd name="T103" fmla="*/ 2033 h 3130"/>
                <a:gd name="T104" fmla="*/ 1718 w 3133"/>
                <a:gd name="T105" fmla="*/ 1637 h 3130"/>
                <a:gd name="T106" fmla="*/ 1808 w 3133"/>
                <a:gd name="T107" fmla="*/ 1166 h 3130"/>
                <a:gd name="T108" fmla="*/ 1713 w 3133"/>
                <a:gd name="T109" fmla="*/ 1029 h 3130"/>
                <a:gd name="T110" fmla="*/ 1745 w 3133"/>
                <a:gd name="T111" fmla="*/ 723 h 3130"/>
                <a:gd name="T112" fmla="*/ 2000 w 3133"/>
                <a:gd name="T113" fmla="*/ 651 h 3130"/>
                <a:gd name="T114" fmla="*/ 2088 w 3133"/>
                <a:gd name="T115" fmla="*/ 1247 h 3130"/>
                <a:gd name="T116" fmla="*/ 1833 w 3133"/>
                <a:gd name="T117" fmla="*/ 200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3" h="3130">
                  <a:moveTo>
                    <a:pt x="1566" y="3130"/>
                  </a:moveTo>
                  <a:lnTo>
                    <a:pt x="1566" y="3130"/>
                  </a:lnTo>
                  <a:lnTo>
                    <a:pt x="1526" y="3129"/>
                  </a:lnTo>
                  <a:lnTo>
                    <a:pt x="1486" y="3128"/>
                  </a:lnTo>
                  <a:lnTo>
                    <a:pt x="1446" y="3125"/>
                  </a:lnTo>
                  <a:lnTo>
                    <a:pt x="1407" y="3122"/>
                  </a:lnTo>
                  <a:lnTo>
                    <a:pt x="1367" y="3118"/>
                  </a:lnTo>
                  <a:lnTo>
                    <a:pt x="1328" y="3112"/>
                  </a:lnTo>
                  <a:lnTo>
                    <a:pt x="1290" y="3106"/>
                  </a:lnTo>
                  <a:lnTo>
                    <a:pt x="1251" y="3099"/>
                  </a:lnTo>
                  <a:lnTo>
                    <a:pt x="1213" y="3090"/>
                  </a:lnTo>
                  <a:lnTo>
                    <a:pt x="1175" y="3081"/>
                  </a:lnTo>
                  <a:lnTo>
                    <a:pt x="1138" y="3071"/>
                  </a:lnTo>
                  <a:lnTo>
                    <a:pt x="1101" y="3060"/>
                  </a:lnTo>
                  <a:lnTo>
                    <a:pt x="1064" y="3047"/>
                  </a:lnTo>
                  <a:lnTo>
                    <a:pt x="1028" y="3035"/>
                  </a:lnTo>
                  <a:lnTo>
                    <a:pt x="992" y="3022"/>
                  </a:lnTo>
                  <a:lnTo>
                    <a:pt x="957" y="3007"/>
                  </a:lnTo>
                  <a:lnTo>
                    <a:pt x="922" y="2992"/>
                  </a:lnTo>
                  <a:lnTo>
                    <a:pt x="888" y="2976"/>
                  </a:lnTo>
                  <a:lnTo>
                    <a:pt x="854" y="2959"/>
                  </a:lnTo>
                  <a:lnTo>
                    <a:pt x="821" y="2941"/>
                  </a:lnTo>
                  <a:lnTo>
                    <a:pt x="787" y="2922"/>
                  </a:lnTo>
                  <a:lnTo>
                    <a:pt x="755" y="2904"/>
                  </a:lnTo>
                  <a:lnTo>
                    <a:pt x="722" y="2883"/>
                  </a:lnTo>
                  <a:lnTo>
                    <a:pt x="692" y="2863"/>
                  </a:lnTo>
                  <a:lnTo>
                    <a:pt x="661" y="2841"/>
                  </a:lnTo>
                  <a:lnTo>
                    <a:pt x="630" y="2819"/>
                  </a:lnTo>
                  <a:lnTo>
                    <a:pt x="600" y="2796"/>
                  </a:lnTo>
                  <a:lnTo>
                    <a:pt x="570" y="2772"/>
                  </a:lnTo>
                  <a:lnTo>
                    <a:pt x="542" y="2748"/>
                  </a:lnTo>
                  <a:lnTo>
                    <a:pt x="514" y="2723"/>
                  </a:lnTo>
                  <a:lnTo>
                    <a:pt x="486" y="2698"/>
                  </a:lnTo>
                  <a:lnTo>
                    <a:pt x="460" y="2671"/>
                  </a:lnTo>
                  <a:lnTo>
                    <a:pt x="433" y="2644"/>
                  </a:lnTo>
                  <a:lnTo>
                    <a:pt x="407" y="2617"/>
                  </a:lnTo>
                  <a:lnTo>
                    <a:pt x="383" y="2589"/>
                  </a:lnTo>
                  <a:lnTo>
                    <a:pt x="358" y="2560"/>
                  </a:lnTo>
                  <a:lnTo>
                    <a:pt x="334" y="2530"/>
                  </a:lnTo>
                  <a:lnTo>
                    <a:pt x="312" y="2501"/>
                  </a:lnTo>
                  <a:lnTo>
                    <a:pt x="289" y="2470"/>
                  </a:lnTo>
                  <a:lnTo>
                    <a:pt x="268" y="2439"/>
                  </a:lnTo>
                  <a:lnTo>
                    <a:pt x="247" y="2408"/>
                  </a:lnTo>
                  <a:lnTo>
                    <a:pt x="228" y="2376"/>
                  </a:lnTo>
                  <a:lnTo>
                    <a:pt x="208" y="2344"/>
                  </a:lnTo>
                  <a:lnTo>
                    <a:pt x="190" y="2310"/>
                  </a:lnTo>
                  <a:lnTo>
                    <a:pt x="171" y="2277"/>
                  </a:lnTo>
                  <a:lnTo>
                    <a:pt x="155" y="2243"/>
                  </a:lnTo>
                  <a:lnTo>
                    <a:pt x="138" y="2208"/>
                  </a:lnTo>
                  <a:lnTo>
                    <a:pt x="123" y="2174"/>
                  </a:lnTo>
                  <a:lnTo>
                    <a:pt x="109" y="2139"/>
                  </a:lnTo>
                  <a:lnTo>
                    <a:pt x="95" y="2103"/>
                  </a:lnTo>
                  <a:lnTo>
                    <a:pt x="83" y="2067"/>
                  </a:lnTo>
                  <a:lnTo>
                    <a:pt x="71" y="2030"/>
                  </a:lnTo>
                  <a:lnTo>
                    <a:pt x="59" y="1993"/>
                  </a:lnTo>
                  <a:lnTo>
                    <a:pt x="49" y="1956"/>
                  </a:lnTo>
                  <a:lnTo>
                    <a:pt x="40" y="1918"/>
                  </a:lnTo>
                  <a:lnTo>
                    <a:pt x="32" y="1880"/>
                  </a:lnTo>
                  <a:lnTo>
                    <a:pt x="24" y="1841"/>
                  </a:lnTo>
                  <a:lnTo>
                    <a:pt x="18" y="1803"/>
                  </a:lnTo>
                  <a:lnTo>
                    <a:pt x="13" y="1764"/>
                  </a:lnTo>
                  <a:lnTo>
                    <a:pt x="8" y="1724"/>
                  </a:lnTo>
                  <a:lnTo>
                    <a:pt x="5" y="1685"/>
                  </a:lnTo>
                  <a:lnTo>
                    <a:pt x="2" y="1645"/>
                  </a:lnTo>
                  <a:lnTo>
                    <a:pt x="1" y="1606"/>
                  </a:lnTo>
                  <a:lnTo>
                    <a:pt x="0" y="1566"/>
                  </a:lnTo>
                  <a:lnTo>
                    <a:pt x="0" y="1566"/>
                  </a:lnTo>
                  <a:lnTo>
                    <a:pt x="1" y="1524"/>
                  </a:lnTo>
                  <a:lnTo>
                    <a:pt x="2" y="1485"/>
                  </a:lnTo>
                  <a:lnTo>
                    <a:pt x="5" y="1445"/>
                  </a:lnTo>
                  <a:lnTo>
                    <a:pt x="8" y="1406"/>
                  </a:lnTo>
                  <a:lnTo>
                    <a:pt x="13" y="1366"/>
                  </a:lnTo>
                  <a:lnTo>
                    <a:pt x="18" y="1327"/>
                  </a:lnTo>
                  <a:lnTo>
                    <a:pt x="24" y="1289"/>
                  </a:lnTo>
                  <a:lnTo>
                    <a:pt x="32" y="1250"/>
                  </a:lnTo>
                  <a:lnTo>
                    <a:pt x="40" y="1212"/>
                  </a:lnTo>
                  <a:lnTo>
                    <a:pt x="49" y="1175"/>
                  </a:lnTo>
                  <a:lnTo>
                    <a:pt x="59" y="1137"/>
                  </a:lnTo>
                  <a:lnTo>
                    <a:pt x="71" y="1100"/>
                  </a:lnTo>
                  <a:lnTo>
                    <a:pt x="83" y="1064"/>
                  </a:lnTo>
                  <a:lnTo>
                    <a:pt x="95" y="1027"/>
                  </a:lnTo>
                  <a:lnTo>
                    <a:pt x="109" y="991"/>
                  </a:lnTo>
                  <a:lnTo>
                    <a:pt x="123" y="956"/>
                  </a:lnTo>
                  <a:lnTo>
                    <a:pt x="138" y="922"/>
                  </a:lnTo>
                  <a:lnTo>
                    <a:pt x="155" y="887"/>
                  </a:lnTo>
                  <a:lnTo>
                    <a:pt x="171" y="853"/>
                  </a:lnTo>
                  <a:lnTo>
                    <a:pt x="190" y="820"/>
                  </a:lnTo>
                  <a:lnTo>
                    <a:pt x="208" y="786"/>
                  </a:lnTo>
                  <a:lnTo>
                    <a:pt x="228" y="754"/>
                  </a:lnTo>
                  <a:lnTo>
                    <a:pt x="247" y="722"/>
                  </a:lnTo>
                  <a:lnTo>
                    <a:pt x="268" y="691"/>
                  </a:lnTo>
                  <a:lnTo>
                    <a:pt x="289" y="660"/>
                  </a:lnTo>
                  <a:lnTo>
                    <a:pt x="312" y="629"/>
                  </a:lnTo>
                  <a:lnTo>
                    <a:pt x="334" y="600"/>
                  </a:lnTo>
                  <a:lnTo>
                    <a:pt x="358" y="570"/>
                  </a:lnTo>
                  <a:lnTo>
                    <a:pt x="383" y="541"/>
                  </a:lnTo>
                  <a:lnTo>
                    <a:pt x="407" y="513"/>
                  </a:lnTo>
                  <a:lnTo>
                    <a:pt x="433" y="486"/>
                  </a:lnTo>
                  <a:lnTo>
                    <a:pt x="460" y="459"/>
                  </a:lnTo>
                  <a:lnTo>
                    <a:pt x="486" y="432"/>
                  </a:lnTo>
                  <a:lnTo>
                    <a:pt x="514" y="407"/>
                  </a:lnTo>
                  <a:lnTo>
                    <a:pt x="542" y="382"/>
                  </a:lnTo>
                  <a:lnTo>
                    <a:pt x="570" y="358"/>
                  </a:lnTo>
                  <a:lnTo>
                    <a:pt x="600" y="334"/>
                  </a:lnTo>
                  <a:lnTo>
                    <a:pt x="630" y="311"/>
                  </a:lnTo>
                  <a:lnTo>
                    <a:pt x="661" y="289"/>
                  </a:lnTo>
                  <a:lnTo>
                    <a:pt x="692" y="267"/>
                  </a:lnTo>
                  <a:lnTo>
                    <a:pt x="722" y="247"/>
                  </a:lnTo>
                  <a:lnTo>
                    <a:pt x="755" y="227"/>
                  </a:lnTo>
                  <a:lnTo>
                    <a:pt x="787" y="208"/>
                  </a:lnTo>
                  <a:lnTo>
                    <a:pt x="821" y="189"/>
                  </a:lnTo>
                  <a:lnTo>
                    <a:pt x="854" y="172"/>
                  </a:lnTo>
                  <a:lnTo>
                    <a:pt x="888" y="154"/>
                  </a:lnTo>
                  <a:lnTo>
                    <a:pt x="922" y="138"/>
                  </a:lnTo>
                  <a:lnTo>
                    <a:pt x="957" y="123"/>
                  </a:lnTo>
                  <a:lnTo>
                    <a:pt x="992" y="108"/>
                  </a:lnTo>
                  <a:lnTo>
                    <a:pt x="1028" y="95"/>
                  </a:lnTo>
                  <a:lnTo>
                    <a:pt x="1064" y="83"/>
                  </a:lnTo>
                  <a:lnTo>
                    <a:pt x="1101" y="70"/>
                  </a:lnTo>
                  <a:lnTo>
                    <a:pt x="1138" y="59"/>
                  </a:lnTo>
                  <a:lnTo>
                    <a:pt x="1175" y="49"/>
                  </a:lnTo>
                  <a:lnTo>
                    <a:pt x="1213" y="40"/>
                  </a:lnTo>
                  <a:lnTo>
                    <a:pt x="1251" y="31"/>
                  </a:lnTo>
                  <a:lnTo>
                    <a:pt x="1290" y="24"/>
                  </a:lnTo>
                  <a:lnTo>
                    <a:pt x="1328" y="18"/>
                  </a:lnTo>
                  <a:lnTo>
                    <a:pt x="1367" y="13"/>
                  </a:lnTo>
                  <a:lnTo>
                    <a:pt x="1407" y="8"/>
                  </a:lnTo>
                  <a:lnTo>
                    <a:pt x="1446" y="5"/>
                  </a:lnTo>
                  <a:lnTo>
                    <a:pt x="1486" y="2"/>
                  </a:lnTo>
                  <a:lnTo>
                    <a:pt x="1526" y="1"/>
                  </a:lnTo>
                  <a:lnTo>
                    <a:pt x="1566" y="0"/>
                  </a:lnTo>
                  <a:lnTo>
                    <a:pt x="1566" y="0"/>
                  </a:lnTo>
                  <a:lnTo>
                    <a:pt x="1607" y="1"/>
                  </a:lnTo>
                  <a:lnTo>
                    <a:pt x="1647" y="2"/>
                  </a:lnTo>
                  <a:lnTo>
                    <a:pt x="1687" y="5"/>
                  </a:lnTo>
                  <a:lnTo>
                    <a:pt x="1726" y="8"/>
                  </a:lnTo>
                  <a:lnTo>
                    <a:pt x="1765" y="13"/>
                  </a:lnTo>
                  <a:lnTo>
                    <a:pt x="1804" y="18"/>
                  </a:lnTo>
                  <a:lnTo>
                    <a:pt x="1843" y="24"/>
                  </a:lnTo>
                  <a:lnTo>
                    <a:pt x="1882" y="31"/>
                  </a:lnTo>
                  <a:lnTo>
                    <a:pt x="1920" y="40"/>
                  </a:lnTo>
                  <a:lnTo>
                    <a:pt x="1957" y="49"/>
                  </a:lnTo>
                  <a:lnTo>
                    <a:pt x="1995" y="59"/>
                  </a:lnTo>
                  <a:lnTo>
                    <a:pt x="2032" y="70"/>
                  </a:lnTo>
                  <a:lnTo>
                    <a:pt x="2068" y="83"/>
                  </a:lnTo>
                  <a:lnTo>
                    <a:pt x="2105" y="95"/>
                  </a:lnTo>
                  <a:lnTo>
                    <a:pt x="2140" y="108"/>
                  </a:lnTo>
                  <a:lnTo>
                    <a:pt x="2176" y="123"/>
                  </a:lnTo>
                  <a:lnTo>
                    <a:pt x="2211" y="138"/>
                  </a:lnTo>
                  <a:lnTo>
                    <a:pt x="2245" y="154"/>
                  </a:lnTo>
                  <a:lnTo>
                    <a:pt x="2279" y="172"/>
                  </a:lnTo>
                  <a:lnTo>
                    <a:pt x="2312" y="189"/>
                  </a:lnTo>
                  <a:lnTo>
                    <a:pt x="2346" y="208"/>
                  </a:lnTo>
                  <a:lnTo>
                    <a:pt x="2378" y="227"/>
                  </a:lnTo>
                  <a:lnTo>
                    <a:pt x="2410" y="247"/>
                  </a:lnTo>
                  <a:lnTo>
                    <a:pt x="2441" y="267"/>
                  </a:lnTo>
                  <a:lnTo>
                    <a:pt x="2472" y="289"/>
                  </a:lnTo>
                  <a:lnTo>
                    <a:pt x="2503" y="311"/>
                  </a:lnTo>
                  <a:lnTo>
                    <a:pt x="2533" y="334"/>
                  </a:lnTo>
                  <a:lnTo>
                    <a:pt x="2563" y="358"/>
                  </a:lnTo>
                  <a:lnTo>
                    <a:pt x="2591" y="382"/>
                  </a:lnTo>
                  <a:lnTo>
                    <a:pt x="2619" y="407"/>
                  </a:lnTo>
                  <a:lnTo>
                    <a:pt x="2647" y="432"/>
                  </a:lnTo>
                  <a:lnTo>
                    <a:pt x="2673" y="459"/>
                  </a:lnTo>
                  <a:lnTo>
                    <a:pt x="2700" y="486"/>
                  </a:lnTo>
                  <a:lnTo>
                    <a:pt x="2726" y="513"/>
                  </a:lnTo>
                  <a:lnTo>
                    <a:pt x="2750" y="541"/>
                  </a:lnTo>
                  <a:lnTo>
                    <a:pt x="2775" y="570"/>
                  </a:lnTo>
                  <a:lnTo>
                    <a:pt x="2799" y="600"/>
                  </a:lnTo>
                  <a:lnTo>
                    <a:pt x="2821" y="629"/>
                  </a:lnTo>
                  <a:lnTo>
                    <a:pt x="2844" y="660"/>
                  </a:lnTo>
                  <a:lnTo>
                    <a:pt x="2865" y="691"/>
                  </a:lnTo>
                  <a:lnTo>
                    <a:pt x="2886" y="722"/>
                  </a:lnTo>
                  <a:lnTo>
                    <a:pt x="2905" y="754"/>
                  </a:lnTo>
                  <a:lnTo>
                    <a:pt x="2925" y="786"/>
                  </a:lnTo>
                  <a:lnTo>
                    <a:pt x="2943" y="820"/>
                  </a:lnTo>
                  <a:lnTo>
                    <a:pt x="2962" y="853"/>
                  </a:lnTo>
                  <a:lnTo>
                    <a:pt x="2978" y="887"/>
                  </a:lnTo>
                  <a:lnTo>
                    <a:pt x="2995" y="922"/>
                  </a:lnTo>
                  <a:lnTo>
                    <a:pt x="3010" y="956"/>
                  </a:lnTo>
                  <a:lnTo>
                    <a:pt x="3024" y="991"/>
                  </a:lnTo>
                  <a:lnTo>
                    <a:pt x="3038" y="1027"/>
                  </a:lnTo>
                  <a:lnTo>
                    <a:pt x="3050" y="1064"/>
                  </a:lnTo>
                  <a:lnTo>
                    <a:pt x="3062" y="1100"/>
                  </a:lnTo>
                  <a:lnTo>
                    <a:pt x="3074" y="1137"/>
                  </a:lnTo>
                  <a:lnTo>
                    <a:pt x="3084" y="1175"/>
                  </a:lnTo>
                  <a:lnTo>
                    <a:pt x="3093" y="1212"/>
                  </a:lnTo>
                  <a:lnTo>
                    <a:pt x="3101" y="1250"/>
                  </a:lnTo>
                  <a:lnTo>
                    <a:pt x="3109" y="1289"/>
                  </a:lnTo>
                  <a:lnTo>
                    <a:pt x="3115" y="1327"/>
                  </a:lnTo>
                  <a:lnTo>
                    <a:pt x="3121" y="1366"/>
                  </a:lnTo>
                  <a:lnTo>
                    <a:pt x="3125" y="1406"/>
                  </a:lnTo>
                  <a:lnTo>
                    <a:pt x="3128" y="1445"/>
                  </a:lnTo>
                  <a:lnTo>
                    <a:pt x="3131" y="1485"/>
                  </a:lnTo>
                  <a:lnTo>
                    <a:pt x="3132" y="1524"/>
                  </a:lnTo>
                  <a:lnTo>
                    <a:pt x="3133" y="1566"/>
                  </a:lnTo>
                  <a:lnTo>
                    <a:pt x="3133" y="1566"/>
                  </a:lnTo>
                  <a:lnTo>
                    <a:pt x="3132" y="1606"/>
                  </a:lnTo>
                  <a:lnTo>
                    <a:pt x="3131" y="1645"/>
                  </a:lnTo>
                  <a:lnTo>
                    <a:pt x="3128" y="1685"/>
                  </a:lnTo>
                  <a:lnTo>
                    <a:pt x="3125" y="1724"/>
                  </a:lnTo>
                  <a:lnTo>
                    <a:pt x="3121" y="1764"/>
                  </a:lnTo>
                  <a:lnTo>
                    <a:pt x="3115" y="1803"/>
                  </a:lnTo>
                  <a:lnTo>
                    <a:pt x="3109" y="1841"/>
                  </a:lnTo>
                  <a:lnTo>
                    <a:pt x="3101" y="1880"/>
                  </a:lnTo>
                  <a:lnTo>
                    <a:pt x="3093" y="1918"/>
                  </a:lnTo>
                  <a:lnTo>
                    <a:pt x="3084" y="1956"/>
                  </a:lnTo>
                  <a:lnTo>
                    <a:pt x="3074" y="1993"/>
                  </a:lnTo>
                  <a:lnTo>
                    <a:pt x="3062" y="2030"/>
                  </a:lnTo>
                  <a:lnTo>
                    <a:pt x="3050" y="2067"/>
                  </a:lnTo>
                  <a:lnTo>
                    <a:pt x="3038" y="2103"/>
                  </a:lnTo>
                  <a:lnTo>
                    <a:pt x="3024" y="2139"/>
                  </a:lnTo>
                  <a:lnTo>
                    <a:pt x="3010" y="2174"/>
                  </a:lnTo>
                  <a:lnTo>
                    <a:pt x="2995" y="2208"/>
                  </a:lnTo>
                  <a:lnTo>
                    <a:pt x="2978" y="2243"/>
                  </a:lnTo>
                  <a:lnTo>
                    <a:pt x="2962" y="2277"/>
                  </a:lnTo>
                  <a:lnTo>
                    <a:pt x="2943" y="2310"/>
                  </a:lnTo>
                  <a:lnTo>
                    <a:pt x="2925" y="2344"/>
                  </a:lnTo>
                  <a:lnTo>
                    <a:pt x="2905" y="2376"/>
                  </a:lnTo>
                  <a:lnTo>
                    <a:pt x="2886" y="2408"/>
                  </a:lnTo>
                  <a:lnTo>
                    <a:pt x="2865" y="2439"/>
                  </a:lnTo>
                  <a:lnTo>
                    <a:pt x="2844" y="2470"/>
                  </a:lnTo>
                  <a:lnTo>
                    <a:pt x="2821" y="2501"/>
                  </a:lnTo>
                  <a:lnTo>
                    <a:pt x="2799" y="2530"/>
                  </a:lnTo>
                  <a:lnTo>
                    <a:pt x="2775" y="2560"/>
                  </a:lnTo>
                  <a:lnTo>
                    <a:pt x="2750" y="2589"/>
                  </a:lnTo>
                  <a:lnTo>
                    <a:pt x="2726" y="2617"/>
                  </a:lnTo>
                  <a:lnTo>
                    <a:pt x="2700" y="2644"/>
                  </a:lnTo>
                  <a:lnTo>
                    <a:pt x="2673" y="2671"/>
                  </a:lnTo>
                  <a:lnTo>
                    <a:pt x="2647" y="2698"/>
                  </a:lnTo>
                  <a:lnTo>
                    <a:pt x="2619" y="2723"/>
                  </a:lnTo>
                  <a:lnTo>
                    <a:pt x="2591" y="2748"/>
                  </a:lnTo>
                  <a:lnTo>
                    <a:pt x="2563" y="2772"/>
                  </a:lnTo>
                  <a:lnTo>
                    <a:pt x="2533" y="2796"/>
                  </a:lnTo>
                  <a:lnTo>
                    <a:pt x="2503" y="2819"/>
                  </a:lnTo>
                  <a:lnTo>
                    <a:pt x="2472" y="2841"/>
                  </a:lnTo>
                  <a:lnTo>
                    <a:pt x="2441" y="2863"/>
                  </a:lnTo>
                  <a:lnTo>
                    <a:pt x="2410" y="2883"/>
                  </a:lnTo>
                  <a:lnTo>
                    <a:pt x="2378" y="2904"/>
                  </a:lnTo>
                  <a:lnTo>
                    <a:pt x="2346" y="2922"/>
                  </a:lnTo>
                  <a:lnTo>
                    <a:pt x="2312" y="2941"/>
                  </a:lnTo>
                  <a:lnTo>
                    <a:pt x="2279" y="2959"/>
                  </a:lnTo>
                  <a:lnTo>
                    <a:pt x="2245" y="2976"/>
                  </a:lnTo>
                  <a:lnTo>
                    <a:pt x="2211" y="2992"/>
                  </a:lnTo>
                  <a:lnTo>
                    <a:pt x="2176" y="3007"/>
                  </a:lnTo>
                  <a:lnTo>
                    <a:pt x="2140" y="3022"/>
                  </a:lnTo>
                  <a:lnTo>
                    <a:pt x="2105" y="3035"/>
                  </a:lnTo>
                  <a:lnTo>
                    <a:pt x="2068" y="3047"/>
                  </a:lnTo>
                  <a:lnTo>
                    <a:pt x="2032" y="3060"/>
                  </a:lnTo>
                  <a:lnTo>
                    <a:pt x="1995" y="3071"/>
                  </a:lnTo>
                  <a:lnTo>
                    <a:pt x="1957" y="3081"/>
                  </a:lnTo>
                  <a:lnTo>
                    <a:pt x="1920" y="3090"/>
                  </a:lnTo>
                  <a:lnTo>
                    <a:pt x="1882" y="3099"/>
                  </a:lnTo>
                  <a:lnTo>
                    <a:pt x="1843" y="3106"/>
                  </a:lnTo>
                  <a:lnTo>
                    <a:pt x="1804" y="3112"/>
                  </a:lnTo>
                  <a:lnTo>
                    <a:pt x="1765" y="3118"/>
                  </a:lnTo>
                  <a:lnTo>
                    <a:pt x="1726" y="3122"/>
                  </a:lnTo>
                  <a:lnTo>
                    <a:pt x="1687" y="3125"/>
                  </a:lnTo>
                  <a:lnTo>
                    <a:pt x="1647" y="3128"/>
                  </a:lnTo>
                  <a:lnTo>
                    <a:pt x="1607" y="3129"/>
                  </a:lnTo>
                  <a:lnTo>
                    <a:pt x="1566" y="3130"/>
                  </a:lnTo>
                  <a:lnTo>
                    <a:pt x="1566" y="3130"/>
                  </a:lnTo>
                  <a:close/>
                  <a:moveTo>
                    <a:pt x="1566" y="172"/>
                  </a:moveTo>
                  <a:lnTo>
                    <a:pt x="1566" y="172"/>
                  </a:lnTo>
                  <a:lnTo>
                    <a:pt x="1530" y="173"/>
                  </a:lnTo>
                  <a:lnTo>
                    <a:pt x="1495" y="174"/>
                  </a:lnTo>
                  <a:lnTo>
                    <a:pt x="1459" y="176"/>
                  </a:lnTo>
                  <a:lnTo>
                    <a:pt x="1424" y="179"/>
                  </a:lnTo>
                  <a:lnTo>
                    <a:pt x="1389" y="183"/>
                  </a:lnTo>
                  <a:lnTo>
                    <a:pt x="1355" y="188"/>
                  </a:lnTo>
                  <a:lnTo>
                    <a:pt x="1320" y="193"/>
                  </a:lnTo>
                  <a:lnTo>
                    <a:pt x="1286" y="201"/>
                  </a:lnTo>
                  <a:lnTo>
                    <a:pt x="1252" y="208"/>
                  </a:lnTo>
                  <a:lnTo>
                    <a:pt x="1218" y="216"/>
                  </a:lnTo>
                  <a:lnTo>
                    <a:pt x="1185" y="225"/>
                  </a:lnTo>
                  <a:lnTo>
                    <a:pt x="1152" y="234"/>
                  </a:lnTo>
                  <a:lnTo>
                    <a:pt x="1120" y="246"/>
                  </a:lnTo>
                  <a:lnTo>
                    <a:pt x="1088" y="257"/>
                  </a:lnTo>
                  <a:lnTo>
                    <a:pt x="1056" y="269"/>
                  </a:lnTo>
                  <a:lnTo>
                    <a:pt x="1024" y="282"/>
                  </a:lnTo>
                  <a:lnTo>
                    <a:pt x="993" y="295"/>
                  </a:lnTo>
                  <a:lnTo>
                    <a:pt x="962" y="309"/>
                  </a:lnTo>
                  <a:lnTo>
                    <a:pt x="933" y="325"/>
                  </a:lnTo>
                  <a:lnTo>
                    <a:pt x="902" y="340"/>
                  </a:lnTo>
                  <a:lnTo>
                    <a:pt x="873" y="357"/>
                  </a:lnTo>
                  <a:lnTo>
                    <a:pt x="844" y="374"/>
                  </a:lnTo>
                  <a:lnTo>
                    <a:pt x="816" y="391"/>
                  </a:lnTo>
                  <a:lnTo>
                    <a:pt x="788" y="410"/>
                  </a:lnTo>
                  <a:lnTo>
                    <a:pt x="760" y="429"/>
                  </a:lnTo>
                  <a:lnTo>
                    <a:pt x="733" y="449"/>
                  </a:lnTo>
                  <a:lnTo>
                    <a:pt x="706" y="469"/>
                  </a:lnTo>
                  <a:lnTo>
                    <a:pt x="680" y="491"/>
                  </a:lnTo>
                  <a:lnTo>
                    <a:pt x="655" y="512"/>
                  </a:lnTo>
                  <a:lnTo>
                    <a:pt x="630" y="534"/>
                  </a:lnTo>
                  <a:lnTo>
                    <a:pt x="605" y="557"/>
                  </a:lnTo>
                  <a:lnTo>
                    <a:pt x="581" y="580"/>
                  </a:lnTo>
                  <a:lnTo>
                    <a:pt x="558" y="605"/>
                  </a:lnTo>
                  <a:lnTo>
                    <a:pt x="534" y="629"/>
                  </a:lnTo>
                  <a:lnTo>
                    <a:pt x="513" y="654"/>
                  </a:lnTo>
                  <a:lnTo>
                    <a:pt x="491" y="680"/>
                  </a:lnTo>
                  <a:lnTo>
                    <a:pt x="470" y="705"/>
                  </a:lnTo>
                  <a:lnTo>
                    <a:pt x="449" y="732"/>
                  </a:lnTo>
                  <a:lnTo>
                    <a:pt x="430" y="760"/>
                  </a:lnTo>
                  <a:lnTo>
                    <a:pt x="410" y="787"/>
                  </a:lnTo>
                  <a:lnTo>
                    <a:pt x="392" y="815"/>
                  </a:lnTo>
                  <a:lnTo>
                    <a:pt x="374" y="844"/>
                  </a:lnTo>
                  <a:lnTo>
                    <a:pt x="357" y="872"/>
                  </a:lnTo>
                  <a:lnTo>
                    <a:pt x="340" y="902"/>
                  </a:lnTo>
                  <a:lnTo>
                    <a:pt x="325" y="932"/>
                  </a:lnTo>
                  <a:lnTo>
                    <a:pt x="310" y="962"/>
                  </a:lnTo>
                  <a:lnTo>
                    <a:pt x="295" y="992"/>
                  </a:lnTo>
                  <a:lnTo>
                    <a:pt x="282" y="1023"/>
                  </a:lnTo>
                  <a:lnTo>
                    <a:pt x="270" y="1055"/>
                  </a:lnTo>
                  <a:lnTo>
                    <a:pt x="257" y="1087"/>
                  </a:lnTo>
                  <a:lnTo>
                    <a:pt x="246" y="1118"/>
                  </a:lnTo>
                  <a:lnTo>
                    <a:pt x="235" y="1151"/>
                  </a:lnTo>
                  <a:lnTo>
                    <a:pt x="226" y="1184"/>
                  </a:lnTo>
                  <a:lnTo>
                    <a:pt x="216" y="1217"/>
                  </a:lnTo>
                  <a:lnTo>
                    <a:pt x="208" y="1251"/>
                  </a:lnTo>
                  <a:lnTo>
                    <a:pt x="201" y="1285"/>
                  </a:lnTo>
                  <a:lnTo>
                    <a:pt x="194" y="1318"/>
                  </a:lnTo>
                  <a:lnTo>
                    <a:pt x="189" y="1353"/>
                  </a:lnTo>
                  <a:lnTo>
                    <a:pt x="183" y="1388"/>
                  </a:lnTo>
                  <a:lnTo>
                    <a:pt x="179" y="1423"/>
                  </a:lnTo>
                  <a:lnTo>
                    <a:pt x="176" y="1458"/>
                  </a:lnTo>
                  <a:lnTo>
                    <a:pt x="174" y="1494"/>
                  </a:lnTo>
                  <a:lnTo>
                    <a:pt x="173" y="1530"/>
                  </a:lnTo>
                  <a:lnTo>
                    <a:pt x="172" y="1566"/>
                  </a:lnTo>
                  <a:lnTo>
                    <a:pt x="172" y="1566"/>
                  </a:lnTo>
                  <a:lnTo>
                    <a:pt x="173" y="1601"/>
                  </a:lnTo>
                  <a:lnTo>
                    <a:pt x="174" y="1636"/>
                  </a:lnTo>
                  <a:lnTo>
                    <a:pt x="176" y="1672"/>
                  </a:lnTo>
                  <a:lnTo>
                    <a:pt x="179" y="1707"/>
                  </a:lnTo>
                  <a:lnTo>
                    <a:pt x="183" y="1742"/>
                  </a:lnTo>
                  <a:lnTo>
                    <a:pt x="189" y="1777"/>
                  </a:lnTo>
                  <a:lnTo>
                    <a:pt x="194" y="1812"/>
                  </a:lnTo>
                  <a:lnTo>
                    <a:pt x="201" y="1845"/>
                  </a:lnTo>
                  <a:lnTo>
                    <a:pt x="208" y="1879"/>
                  </a:lnTo>
                  <a:lnTo>
                    <a:pt x="216" y="1913"/>
                  </a:lnTo>
                  <a:lnTo>
                    <a:pt x="226" y="1946"/>
                  </a:lnTo>
                  <a:lnTo>
                    <a:pt x="235" y="1979"/>
                  </a:lnTo>
                  <a:lnTo>
                    <a:pt x="246" y="2012"/>
                  </a:lnTo>
                  <a:lnTo>
                    <a:pt x="257" y="2043"/>
                  </a:lnTo>
                  <a:lnTo>
                    <a:pt x="270" y="2075"/>
                  </a:lnTo>
                  <a:lnTo>
                    <a:pt x="282" y="2107"/>
                  </a:lnTo>
                  <a:lnTo>
                    <a:pt x="295" y="2138"/>
                  </a:lnTo>
                  <a:lnTo>
                    <a:pt x="310" y="2168"/>
                  </a:lnTo>
                  <a:lnTo>
                    <a:pt x="325" y="2198"/>
                  </a:lnTo>
                  <a:lnTo>
                    <a:pt x="340" y="2228"/>
                  </a:lnTo>
                  <a:lnTo>
                    <a:pt x="357" y="2258"/>
                  </a:lnTo>
                  <a:lnTo>
                    <a:pt x="374" y="2286"/>
                  </a:lnTo>
                  <a:lnTo>
                    <a:pt x="392" y="2315"/>
                  </a:lnTo>
                  <a:lnTo>
                    <a:pt x="410" y="2343"/>
                  </a:lnTo>
                  <a:lnTo>
                    <a:pt x="430" y="2370"/>
                  </a:lnTo>
                  <a:lnTo>
                    <a:pt x="449" y="2398"/>
                  </a:lnTo>
                  <a:lnTo>
                    <a:pt x="470" y="2425"/>
                  </a:lnTo>
                  <a:lnTo>
                    <a:pt x="491" y="2450"/>
                  </a:lnTo>
                  <a:lnTo>
                    <a:pt x="513" y="2476"/>
                  </a:lnTo>
                  <a:lnTo>
                    <a:pt x="534" y="2501"/>
                  </a:lnTo>
                  <a:lnTo>
                    <a:pt x="558" y="2525"/>
                  </a:lnTo>
                  <a:lnTo>
                    <a:pt x="581" y="2550"/>
                  </a:lnTo>
                  <a:lnTo>
                    <a:pt x="605" y="2573"/>
                  </a:lnTo>
                  <a:lnTo>
                    <a:pt x="630" y="2596"/>
                  </a:lnTo>
                  <a:lnTo>
                    <a:pt x="655" y="2618"/>
                  </a:lnTo>
                  <a:lnTo>
                    <a:pt x="680" y="2639"/>
                  </a:lnTo>
                  <a:lnTo>
                    <a:pt x="706" y="2661"/>
                  </a:lnTo>
                  <a:lnTo>
                    <a:pt x="733" y="2681"/>
                  </a:lnTo>
                  <a:lnTo>
                    <a:pt x="760" y="2701"/>
                  </a:lnTo>
                  <a:lnTo>
                    <a:pt x="788" y="2720"/>
                  </a:lnTo>
                  <a:lnTo>
                    <a:pt x="816" y="2739"/>
                  </a:lnTo>
                  <a:lnTo>
                    <a:pt x="844" y="2756"/>
                  </a:lnTo>
                  <a:lnTo>
                    <a:pt x="873" y="2773"/>
                  </a:lnTo>
                  <a:lnTo>
                    <a:pt x="902" y="2790"/>
                  </a:lnTo>
                  <a:lnTo>
                    <a:pt x="933" y="2805"/>
                  </a:lnTo>
                  <a:lnTo>
                    <a:pt x="962" y="2821"/>
                  </a:lnTo>
                  <a:lnTo>
                    <a:pt x="993" y="2835"/>
                  </a:lnTo>
                  <a:lnTo>
                    <a:pt x="1024" y="2848"/>
                  </a:lnTo>
                  <a:lnTo>
                    <a:pt x="1056" y="2862"/>
                  </a:lnTo>
                  <a:lnTo>
                    <a:pt x="1088" y="2873"/>
                  </a:lnTo>
                  <a:lnTo>
                    <a:pt x="1120" y="2884"/>
                  </a:lnTo>
                  <a:lnTo>
                    <a:pt x="1152" y="2896"/>
                  </a:lnTo>
                  <a:lnTo>
                    <a:pt x="1185" y="2905"/>
                  </a:lnTo>
                  <a:lnTo>
                    <a:pt x="1218" y="2914"/>
                  </a:lnTo>
                  <a:lnTo>
                    <a:pt x="1252" y="2922"/>
                  </a:lnTo>
                  <a:lnTo>
                    <a:pt x="1286" y="2929"/>
                  </a:lnTo>
                  <a:lnTo>
                    <a:pt x="1320" y="2937"/>
                  </a:lnTo>
                  <a:lnTo>
                    <a:pt x="1355" y="2942"/>
                  </a:lnTo>
                  <a:lnTo>
                    <a:pt x="1389" y="2947"/>
                  </a:lnTo>
                  <a:lnTo>
                    <a:pt x="1424" y="2951"/>
                  </a:lnTo>
                  <a:lnTo>
                    <a:pt x="1459" y="2954"/>
                  </a:lnTo>
                  <a:lnTo>
                    <a:pt x="1495" y="2956"/>
                  </a:lnTo>
                  <a:lnTo>
                    <a:pt x="1530" y="2957"/>
                  </a:lnTo>
                  <a:lnTo>
                    <a:pt x="1566" y="2958"/>
                  </a:lnTo>
                  <a:lnTo>
                    <a:pt x="1566" y="2958"/>
                  </a:lnTo>
                  <a:lnTo>
                    <a:pt x="1602" y="2957"/>
                  </a:lnTo>
                  <a:lnTo>
                    <a:pt x="1638" y="2956"/>
                  </a:lnTo>
                  <a:lnTo>
                    <a:pt x="1674" y="2954"/>
                  </a:lnTo>
                  <a:lnTo>
                    <a:pt x="1709" y="2951"/>
                  </a:lnTo>
                  <a:lnTo>
                    <a:pt x="1744" y="2947"/>
                  </a:lnTo>
                  <a:lnTo>
                    <a:pt x="1778" y="2942"/>
                  </a:lnTo>
                  <a:lnTo>
                    <a:pt x="1813" y="2937"/>
                  </a:lnTo>
                  <a:lnTo>
                    <a:pt x="1847" y="2929"/>
                  </a:lnTo>
                  <a:lnTo>
                    <a:pt x="1881" y="2922"/>
                  </a:lnTo>
                  <a:lnTo>
                    <a:pt x="1914" y="2914"/>
                  </a:lnTo>
                  <a:lnTo>
                    <a:pt x="1948" y="2905"/>
                  </a:lnTo>
                  <a:lnTo>
                    <a:pt x="1981" y="2896"/>
                  </a:lnTo>
                  <a:lnTo>
                    <a:pt x="2013" y="2884"/>
                  </a:lnTo>
                  <a:lnTo>
                    <a:pt x="2045" y="2873"/>
                  </a:lnTo>
                  <a:lnTo>
                    <a:pt x="2077" y="2862"/>
                  </a:lnTo>
                  <a:lnTo>
                    <a:pt x="2109" y="2848"/>
                  </a:lnTo>
                  <a:lnTo>
                    <a:pt x="2140" y="2835"/>
                  </a:lnTo>
                  <a:lnTo>
                    <a:pt x="2171" y="2821"/>
                  </a:lnTo>
                  <a:lnTo>
                    <a:pt x="2200" y="2805"/>
                  </a:lnTo>
                  <a:lnTo>
                    <a:pt x="2230" y="2790"/>
                  </a:lnTo>
                  <a:lnTo>
                    <a:pt x="2260" y="2773"/>
                  </a:lnTo>
                  <a:lnTo>
                    <a:pt x="2289" y="2756"/>
                  </a:lnTo>
                  <a:lnTo>
                    <a:pt x="2317" y="2739"/>
                  </a:lnTo>
                  <a:lnTo>
                    <a:pt x="2345" y="2720"/>
                  </a:lnTo>
                  <a:lnTo>
                    <a:pt x="2373" y="2701"/>
                  </a:lnTo>
                  <a:lnTo>
                    <a:pt x="2400" y="2681"/>
                  </a:lnTo>
                  <a:lnTo>
                    <a:pt x="2427" y="2661"/>
                  </a:lnTo>
                  <a:lnTo>
                    <a:pt x="2453" y="2639"/>
                  </a:lnTo>
                  <a:lnTo>
                    <a:pt x="2478" y="2618"/>
                  </a:lnTo>
                  <a:lnTo>
                    <a:pt x="2503" y="2596"/>
                  </a:lnTo>
                  <a:lnTo>
                    <a:pt x="2528" y="2573"/>
                  </a:lnTo>
                  <a:lnTo>
                    <a:pt x="2552" y="2550"/>
                  </a:lnTo>
                  <a:lnTo>
                    <a:pt x="2575" y="2525"/>
                  </a:lnTo>
                  <a:lnTo>
                    <a:pt x="2599" y="2501"/>
                  </a:lnTo>
                  <a:lnTo>
                    <a:pt x="2620" y="2476"/>
                  </a:lnTo>
                  <a:lnTo>
                    <a:pt x="2642" y="2450"/>
                  </a:lnTo>
                  <a:lnTo>
                    <a:pt x="2663" y="2425"/>
                  </a:lnTo>
                  <a:lnTo>
                    <a:pt x="2684" y="2398"/>
                  </a:lnTo>
                  <a:lnTo>
                    <a:pt x="2703" y="2370"/>
                  </a:lnTo>
                  <a:lnTo>
                    <a:pt x="2723" y="2343"/>
                  </a:lnTo>
                  <a:lnTo>
                    <a:pt x="2741" y="2315"/>
                  </a:lnTo>
                  <a:lnTo>
                    <a:pt x="2759" y="2286"/>
                  </a:lnTo>
                  <a:lnTo>
                    <a:pt x="2776" y="2258"/>
                  </a:lnTo>
                  <a:lnTo>
                    <a:pt x="2793" y="2228"/>
                  </a:lnTo>
                  <a:lnTo>
                    <a:pt x="2808" y="2198"/>
                  </a:lnTo>
                  <a:lnTo>
                    <a:pt x="2823" y="2168"/>
                  </a:lnTo>
                  <a:lnTo>
                    <a:pt x="2838" y="2138"/>
                  </a:lnTo>
                  <a:lnTo>
                    <a:pt x="2851" y="2107"/>
                  </a:lnTo>
                  <a:lnTo>
                    <a:pt x="2864" y="2075"/>
                  </a:lnTo>
                  <a:lnTo>
                    <a:pt x="2876" y="2043"/>
                  </a:lnTo>
                  <a:lnTo>
                    <a:pt x="2887" y="2012"/>
                  </a:lnTo>
                  <a:lnTo>
                    <a:pt x="2898" y="1979"/>
                  </a:lnTo>
                  <a:lnTo>
                    <a:pt x="2907" y="1946"/>
                  </a:lnTo>
                  <a:lnTo>
                    <a:pt x="2917" y="1913"/>
                  </a:lnTo>
                  <a:lnTo>
                    <a:pt x="2925" y="1879"/>
                  </a:lnTo>
                  <a:lnTo>
                    <a:pt x="2932" y="1845"/>
                  </a:lnTo>
                  <a:lnTo>
                    <a:pt x="2939" y="1812"/>
                  </a:lnTo>
                  <a:lnTo>
                    <a:pt x="2944" y="1777"/>
                  </a:lnTo>
                  <a:lnTo>
                    <a:pt x="2950" y="1742"/>
                  </a:lnTo>
                  <a:lnTo>
                    <a:pt x="2954" y="1707"/>
                  </a:lnTo>
                  <a:lnTo>
                    <a:pt x="2957" y="1672"/>
                  </a:lnTo>
                  <a:lnTo>
                    <a:pt x="2959" y="1636"/>
                  </a:lnTo>
                  <a:lnTo>
                    <a:pt x="2960" y="1601"/>
                  </a:lnTo>
                  <a:lnTo>
                    <a:pt x="2961" y="1566"/>
                  </a:lnTo>
                  <a:lnTo>
                    <a:pt x="2961" y="1566"/>
                  </a:lnTo>
                  <a:lnTo>
                    <a:pt x="2960" y="1530"/>
                  </a:lnTo>
                  <a:lnTo>
                    <a:pt x="2959" y="1494"/>
                  </a:lnTo>
                  <a:lnTo>
                    <a:pt x="2957" y="1458"/>
                  </a:lnTo>
                  <a:lnTo>
                    <a:pt x="2954" y="1423"/>
                  </a:lnTo>
                  <a:lnTo>
                    <a:pt x="2950" y="1388"/>
                  </a:lnTo>
                  <a:lnTo>
                    <a:pt x="2944" y="1353"/>
                  </a:lnTo>
                  <a:lnTo>
                    <a:pt x="2939" y="1318"/>
                  </a:lnTo>
                  <a:lnTo>
                    <a:pt x="2932" y="1285"/>
                  </a:lnTo>
                  <a:lnTo>
                    <a:pt x="2925" y="1251"/>
                  </a:lnTo>
                  <a:lnTo>
                    <a:pt x="2917" y="1217"/>
                  </a:lnTo>
                  <a:lnTo>
                    <a:pt x="2907" y="1184"/>
                  </a:lnTo>
                  <a:lnTo>
                    <a:pt x="2898" y="1151"/>
                  </a:lnTo>
                  <a:lnTo>
                    <a:pt x="2887" y="1118"/>
                  </a:lnTo>
                  <a:lnTo>
                    <a:pt x="2876" y="1087"/>
                  </a:lnTo>
                  <a:lnTo>
                    <a:pt x="2864" y="1055"/>
                  </a:lnTo>
                  <a:lnTo>
                    <a:pt x="2851" y="1023"/>
                  </a:lnTo>
                  <a:lnTo>
                    <a:pt x="2838" y="992"/>
                  </a:lnTo>
                  <a:lnTo>
                    <a:pt x="2823" y="962"/>
                  </a:lnTo>
                  <a:lnTo>
                    <a:pt x="2808" y="932"/>
                  </a:lnTo>
                  <a:lnTo>
                    <a:pt x="2793" y="902"/>
                  </a:lnTo>
                  <a:lnTo>
                    <a:pt x="2776" y="872"/>
                  </a:lnTo>
                  <a:lnTo>
                    <a:pt x="2759" y="844"/>
                  </a:lnTo>
                  <a:lnTo>
                    <a:pt x="2741" y="815"/>
                  </a:lnTo>
                  <a:lnTo>
                    <a:pt x="2723" y="787"/>
                  </a:lnTo>
                  <a:lnTo>
                    <a:pt x="2703" y="760"/>
                  </a:lnTo>
                  <a:lnTo>
                    <a:pt x="2684" y="732"/>
                  </a:lnTo>
                  <a:lnTo>
                    <a:pt x="2663" y="705"/>
                  </a:lnTo>
                  <a:lnTo>
                    <a:pt x="2642" y="680"/>
                  </a:lnTo>
                  <a:lnTo>
                    <a:pt x="2620" y="654"/>
                  </a:lnTo>
                  <a:lnTo>
                    <a:pt x="2599" y="629"/>
                  </a:lnTo>
                  <a:lnTo>
                    <a:pt x="2575" y="605"/>
                  </a:lnTo>
                  <a:lnTo>
                    <a:pt x="2552" y="580"/>
                  </a:lnTo>
                  <a:lnTo>
                    <a:pt x="2528" y="557"/>
                  </a:lnTo>
                  <a:lnTo>
                    <a:pt x="2503" y="534"/>
                  </a:lnTo>
                  <a:lnTo>
                    <a:pt x="2478" y="512"/>
                  </a:lnTo>
                  <a:lnTo>
                    <a:pt x="2453" y="491"/>
                  </a:lnTo>
                  <a:lnTo>
                    <a:pt x="2427" y="469"/>
                  </a:lnTo>
                  <a:lnTo>
                    <a:pt x="2400" y="449"/>
                  </a:lnTo>
                  <a:lnTo>
                    <a:pt x="2373" y="429"/>
                  </a:lnTo>
                  <a:lnTo>
                    <a:pt x="2345" y="410"/>
                  </a:lnTo>
                  <a:lnTo>
                    <a:pt x="2317" y="391"/>
                  </a:lnTo>
                  <a:lnTo>
                    <a:pt x="2289" y="374"/>
                  </a:lnTo>
                  <a:lnTo>
                    <a:pt x="2260" y="357"/>
                  </a:lnTo>
                  <a:lnTo>
                    <a:pt x="2230" y="340"/>
                  </a:lnTo>
                  <a:lnTo>
                    <a:pt x="2200" y="325"/>
                  </a:lnTo>
                  <a:lnTo>
                    <a:pt x="2171" y="309"/>
                  </a:lnTo>
                  <a:lnTo>
                    <a:pt x="2140" y="295"/>
                  </a:lnTo>
                  <a:lnTo>
                    <a:pt x="2109" y="282"/>
                  </a:lnTo>
                  <a:lnTo>
                    <a:pt x="2077" y="269"/>
                  </a:lnTo>
                  <a:lnTo>
                    <a:pt x="2045" y="257"/>
                  </a:lnTo>
                  <a:lnTo>
                    <a:pt x="2013" y="246"/>
                  </a:lnTo>
                  <a:lnTo>
                    <a:pt x="1981" y="234"/>
                  </a:lnTo>
                  <a:lnTo>
                    <a:pt x="1948" y="225"/>
                  </a:lnTo>
                  <a:lnTo>
                    <a:pt x="1914" y="216"/>
                  </a:lnTo>
                  <a:lnTo>
                    <a:pt x="1881" y="208"/>
                  </a:lnTo>
                  <a:lnTo>
                    <a:pt x="1847" y="201"/>
                  </a:lnTo>
                  <a:lnTo>
                    <a:pt x="1813" y="193"/>
                  </a:lnTo>
                  <a:lnTo>
                    <a:pt x="1778" y="188"/>
                  </a:lnTo>
                  <a:lnTo>
                    <a:pt x="1744" y="183"/>
                  </a:lnTo>
                  <a:lnTo>
                    <a:pt x="1709" y="179"/>
                  </a:lnTo>
                  <a:lnTo>
                    <a:pt x="1674" y="176"/>
                  </a:lnTo>
                  <a:lnTo>
                    <a:pt x="1638" y="174"/>
                  </a:lnTo>
                  <a:lnTo>
                    <a:pt x="1602" y="173"/>
                  </a:lnTo>
                  <a:lnTo>
                    <a:pt x="1566" y="172"/>
                  </a:lnTo>
                  <a:lnTo>
                    <a:pt x="1566" y="172"/>
                  </a:lnTo>
                  <a:close/>
                  <a:moveTo>
                    <a:pt x="1659" y="1055"/>
                  </a:moveTo>
                  <a:lnTo>
                    <a:pt x="1620" y="1040"/>
                  </a:lnTo>
                  <a:lnTo>
                    <a:pt x="1620" y="1040"/>
                  </a:lnTo>
                  <a:lnTo>
                    <a:pt x="1606" y="1035"/>
                  </a:lnTo>
                  <a:lnTo>
                    <a:pt x="1592" y="1028"/>
                  </a:lnTo>
                  <a:lnTo>
                    <a:pt x="1578" y="1022"/>
                  </a:lnTo>
                  <a:lnTo>
                    <a:pt x="1566" y="1015"/>
                  </a:lnTo>
                  <a:lnTo>
                    <a:pt x="1554" y="1007"/>
                  </a:lnTo>
                  <a:lnTo>
                    <a:pt x="1542" y="999"/>
                  </a:lnTo>
                  <a:lnTo>
                    <a:pt x="1531" y="990"/>
                  </a:lnTo>
                  <a:lnTo>
                    <a:pt x="1522" y="982"/>
                  </a:lnTo>
                  <a:lnTo>
                    <a:pt x="1513" y="973"/>
                  </a:lnTo>
                  <a:lnTo>
                    <a:pt x="1503" y="963"/>
                  </a:lnTo>
                  <a:lnTo>
                    <a:pt x="1496" y="952"/>
                  </a:lnTo>
                  <a:lnTo>
                    <a:pt x="1489" y="942"/>
                  </a:lnTo>
                  <a:lnTo>
                    <a:pt x="1482" y="931"/>
                  </a:lnTo>
                  <a:lnTo>
                    <a:pt x="1477" y="919"/>
                  </a:lnTo>
                  <a:lnTo>
                    <a:pt x="1472" y="908"/>
                  </a:lnTo>
                  <a:lnTo>
                    <a:pt x="1466" y="896"/>
                  </a:lnTo>
                  <a:lnTo>
                    <a:pt x="1463" y="883"/>
                  </a:lnTo>
                  <a:lnTo>
                    <a:pt x="1460" y="870"/>
                  </a:lnTo>
                  <a:lnTo>
                    <a:pt x="1458" y="856"/>
                  </a:lnTo>
                  <a:lnTo>
                    <a:pt x="1456" y="843"/>
                  </a:lnTo>
                  <a:lnTo>
                    <a:pt x="1455" y="828"/>
                  </a:lnTo>
                  <a:lnTo>
                    <a:pt x="1455" y="813"/>
                  </a:lnTo>
                  <a:lnTo>
                    <a:pt x="1456" y="797"/>
                  </a:lnTo>
                  <a:lnTo>
                    <a:pt x="1457" y="782"/>
                  </a:lnTo>
                  <a:lnTo>
                    <a:pt x="1459" y="766"/>
                  </a:lnTo>
                  <a:lnTo>
                    <a:pt x="1461" y="749"/>
                  </a:lnTo>
                  <a:lnTo>
                    <a:pt x="1470" y="715"/>
                  </a:lnTo>
                  <a:lnTo>
                    <a:pt x="1479" y="680"/>
                  </a:lnTo>
                  <a:lnTo>
                    <a:pt x="1492" y="642"/>
                  </a:lnTo>
                  <a:lnTo>
                    <a:pt x="1492" y="642"/>
                  </a:lnTo>
                  <a:lnTo>
                    <a:pt x="1503" y="614"/>
                  </a:lnTo>
                  <a:lnTo>
                    <a:pt x="1515" y="588"/>
                  </a:lnTo>
                  <a:lnTo>
                    <a:pt x="1526" y="567"/>
                  </a:lnTo>
                  <a:lnTo>
                    <a:pt x="1538" y="546"/>
                  </a:lnTo>
                  <a:lnTo>
                    <a:pt x="1551" y="530"/>
                  </a:lnTo>
                  <a:lnTo>
                    <a:pt x="1564" y="516"/>
                  </a:lnTo>
                  <a:lnTo>
                    <a:pt x="1576" y="505"/>
                  </a:lnTo>
                  <a:lnTo>
                    <a:pt x="1583" y="500"/>
                  </a:lnTo>
                  <a:lnTo>
                    <a:pt x="1590" y="497"/>
                  </a:lnTo>
                  <a:lnTo>
                    <a:pt x="1590" y="497"/>
                  </a:lnTo>
                  <a:lnTo>
                    <a:pt x="1597" y="494"/>
                  </a:lnTo>
                  <a:lnTo>
                    <a:pt x="1604" y="491"/>
                  </a:lnTo>
                  <a:lnTo>
                    <a:pt x="1612" y="489"/>
                  </a:lnTo>
                  <a:lnTo>
                    <a:pt x="1620" y="488"/>
                  </a:lnTo>
                  <a:lnTo>
                    <a:pt x="1638" y="486"/>
                  </a:lnTo>
                  <a:lnTo>
                    <a:pt x="1657" y="487"/>
                  </a:lnTo>
                  <a:lnTo>
                    <a:pt x="1679" y="489"/>
                  </a:lnTo>
                  <a:lnTo>
                    <a:pt x="1701" y="494"/>
                  </a:lnTo>
                  <a:lnTo>
                    <a:pt x="1727" y="501"/>
                  </a:lnTo>
                  <a:lnTo>
                    <a:pt x="1753" y="510"/>
                  </a:lnTo>
                  <a:lnTo>
                    <a:pt x="1799" y="527"/>
                  </a:lnTo>
                  <a:lnTo>
                    <a:pt x="1799" y="527"/>
                  </a:lnTo>
                  <a:lnTo>
                    <a:pt x="1781" y="550"/>
                  </a:lnTo>
                  <a:lnTo>
                    <a:pt x="1764" y="573"/>
                  </a:lnTo>
                  <a:lnTo>
                    <a:pt x="1749" y="596"/>
                  </a:lnTo>
                  <a:lnTo>
                    <a:pt x="1734" y="618"/>
                  </a:lnTo>
                  <a:lnTo>
                    <a:pt x="1722" y="641"/>
                  </a:lnTo>
                  <a:lnTo>
                    <a:pt x="1710" y="663"/>
                  </a:lnTo>
                  <a:lnTo>
                    <a:pt x="1700" y="685"/>
                  </a:lnTo>
                  <a:lnTo>
                    <a:pt x="1691" y="706"/>
                  </a:lnTo>
                  <a:lnTo>
                    <a:pt x="1691" y="706"/>
                  </a:lnTo>
                  <a:lnTo>
                    <a:pt x="1684" y="727"/>
                  </a:lnTo>
                  <a:lnTo>
                    <a:pt x="1678" y="748"/>
                  </a:lnTo>
                  <a:lnTo>
                    <a:pt x="1672" y="769"/>
                  </a:lnTo>
                  <a:lnTo>
                    <a:pt x="1667" y="790"/>
                  </a:lnTo>
                  <a:lnTo>
                    <a:pt x="1661" y="812"/>
                  </a:lnTo>
                  <a:lnTo>
                    <a:pt x="1658" y="832"/>
                  </a:lnTo>
                  <a:lnTo>
                    <a:pt x="1655" y="854"/>
                  </a:lnTo>
                  <a:lnTo>
                    <a:pt x="1652" y="876"/>
                  </a:lnTo>
                  <a:lnTo>
                    <a:pt x="1651" y="898"/>
                  </a:lnTo>
                  <a:lnTo>
                    <a:pt x="1650" y="919"/>
                  </a:lnTo>
                  <a:lnTo>
                    <a:pt x="1650" y="942"/>
                  </a:lnTo>
                  <a:lnTo>
                    <a:pt x="1650" y="965"/>
                  </a:lnTo>
                  <a:lnTo>
                    <a:pt x="1651" y="987"/>
                  </a:lnTo>
                  <a:lnTo>
                    <a:pt x="1653" y="1010"/>
                  </a:lnTo>
                  <a:lnTo>
                    <a:pt x="1656" y="1032"/>
                  </a:lnTo>
                  <a:lnTo>
                    <a:pt x="1659" y="1055"/>
                  </a:lnTo>
                  <a:lnTo>
                    <a:pt x="1659" y="1055"/>
                  </a:lnTo>
                  <a:close/>
                  <a:moveTo>
                    <a:pt x="1061" y="2517"/>
                  </a:moveTo>
                  <a:lnTo>
                    <a:pt x="1011" y="2499"/>
                  </a:lnTo>
                  <a:lnTo>
                    <a:pt x="1011" y="2499"/>
                  </a:lnTo>
                  <a:lnTo>
                    <a:pt x="987" y="2489"/>
                  </a:lnTo>
                  <a:lnTo>
                    <a:pt x="967" y="2479"/>
                  </a:lnTo>
                  <a:lnTo>
                    <a:pt x="948" y="2469"/>
                  </a:lnTo>
                  <a:lnTo>
                    <a:pt x="932" y="2458"/>
                  </a:lnTo>
                  <a:lnTo>
                    <a:pt x="918" y="2445"/>
                  </a:lnTo>
                  <a:lnTo>
                    <a:pt x="907" y="2433"/>
                  </a:lnTo>
                  <a:lnTo>
                    <a:pt x="898" y="2420"/>
                  </a:lnTo>
                  <a:lnTo>
                    <a:pt x="892" y="2406"/>
                  </a:lnTo>
                  <a:lnTo>
                    <a:pt x="892" y="2406"/>
                  </a:lnTo>
                  <a:lnTo>
                    <a:pt x="888" y="2391"/>
                  </a:lnTo>
                  <a:lnTo>
                    <a:pt x="884" y="2375"/>
                  </a:lnTo>
                  <a:lnTo>
                    <a:pt x="884" y="2356"/>
                  </a:lnTo>
                  <a:lnTo>
                    <a:pt x="887" y="2337"/>
                  </a:lnTo>
                  <a:lnTo>
                    <a:pt x="890" y="2314"/>
                  </a:lnTo>
                  <a:lnTo>
                    <a:pt x="896" y="2291"/>
                  </a:lnTo>
                  <a:lnTo>
                    <a:pt x="903" y="2265"/>
                  </a:lnTo>
                  <a:lnTo>
                    <a:pt x="912" y="2237"/>
                  </a:lnTo>
                  <a:lnTo>
                    <a:pt x="912" y="2237"/>
                  </a:lnTo>
                  <a:lnTo>
                    <a:pt x="928" y="2200"/>
                  </a:lnTo>
                  <a:lnTo>
                    <a:pt x="944" y="2165"/>
                  </a:lnTo>
                  <a:lnTo>
                    <a:pt x="960" y="2134"/>
                  </a:lnTo>
                  <a:lnTo>
                    <a:pt x="978" y="2106"/>
                  </a:lnTo>
                  <a:lnTo>
                    <a:pt x="987" y="2093"/>
                  </a:lnTo>
                  <a:lnTo>
                    <a:pt x="996" y="2080"/>
                  </a:lnTo>
                  <a:lnTo>
                    <a:pt x="1006" y="2069"/>
                  </a:lnTo>
                  <a:lnTo>
                    <a:pt x="1016" y="2059"/>
                  </a:lnTo>
                  <a:lnTo>
                    <a:pt x="1026" y="2048"/>
                  </a:lnTo>
                  <a:lnTo>
                    <a:pt x="1036" y="2039"/>
                  </a:lnTo>
                  <a:lnTo>
                    <a:pt x="1047" y="2031"/>
                  </a:lnTo>
                  <a:lnTo>
                    <a:pt x="1057" y="2024"/>
                  </a:lnTo>
                  <a:lnTo>
                    <a:pt x="1068" y="2017"/>
                  </a:lnTo>
                  <a:lnTo>
                    <a:pt x="1079" y="2012"/>
                  </a:lnTo>
                  <a:lnTo>
                    <a:pt x="1091" y="2005"/>
                  </a:lnTo>
                  <a:lnTo>
                    <a:pt x="1102" y="2001"/>
                  </a:lnTo>
                  <a:lnTo>
                    <a:pt x="1113" y="1998"/>
                  </a:lnTo>
                  <a:lnTo>
                    <a:pt x="1126" y="1995"/>
                  </a:lnTo>
                  <a:lnTo>
                    <a:pt x="1138" y="1993"/>
                  </a:lnTo>
                  <a:lnTo>
                    <a:pt x="1150" y="1992"/>
                  </a:lnTo>
                  <a:lnTo>
                    <a:pt x="1163" y="1991"/>
                  </a:lnTo>
                  <a:lnTo>
                    <a:pt x="1176" y="1991"/>
                  </a:lnTo>
                  <a:lnTo>
                    <a:pt x="1189" y="1992"/>
                  </a:lnTo>
                  <a:lnTo>
                    <a:pt x="1203" y="1994"/>
                  </a:lnTo>
                  <a:lnTo>
                    <a:pt x="1216" y="1997"/>
                  </a:lnTo>
                  <a:lnTo>
                    <a:pt x="1229" y="2000"/>
                  </a:lnTo>
                  <a:lnTo>
                    <a:pt x="1244" y="2004"/>
                  </a:lnTo>
                  <a:lnTo>
                    <a:pt x="1258" y="2010"/>
                  </a:lnTo>
                  <a:lnTo>
                    <a:pt x="1306" y="2028"/>
                  </a:lnTo>
                  <a:lnTo>
                    <a:pt x="1306" y="2028"/>
                  </a:lnTo>
                  <a:lnTo>
                    <a:pt x="1290" y="2042"/>
                  </a:lnTo>
                  <a:lnTo>
                    <a:pt x="1273" y="2059"/>
                  </a:lnTo>
                  <a:lnTo>
                    <a:pt x="1258" y="2074"/>
                  </a:lnTo>
                  <a:lnTo>
                    <a:pt x="1243" y="2091"/>
                  </a:lnTo>
                  <a:lnTo>
                    <a:pt x="1228" y="2108"/>
                  </a:lnTo>
                  <a:lnTo>
                    <a:pt x="1214" y="2125"/>
                  </a:lnTo>
                  <a:lnTo>
                    <a:pt x="1201" y="2143"/>
                  </a:lnTo>
                  <a:lnTo>
                    <a:pt x="1187" y="2161"/>
                  </a:lnTo>
                  <a:lnTo>
                    <a:pt x="1175" y="2180"/>
                  </a:lnTo>
                  <a:lnTo>
                    <a:pt x="1163" y="2198"/>
                  </a:lnTo>
                  <a:lnTo>
                    <a:pt x="1152" y="2218"/>
                  </a:lnTo>
                  <a:lnTo>
                    <a:pt x="1141" y="2238"/>
                  </a:lnTo>
                  <a:lnTo>
                    <a:pt x="1131" y="2259"/>
                  </a:lnTo>
                  <a:lnTo>
                    <a:pt x="1122" y="2279"/>
                  </a:lnTo>
                  <a:lnTo>
                    <a:pt x="1112" y="2301"/>
                  </a:lnTo>
                  <a:lnTo>
                    <a:pt x="1104" y="2322"/>
                  </a:lnTo>
                  <a:lnTo>
                    <a:pt x="1104" y="2322"/>
                  </a:lnTo>
                  <a:lnTo>
                    <a:pt x="1096" y="2346"/>
                  </a:lnTo>
                  <a:lnTo>
                    <a:pt x="1088" y="2370"/>
                  </a:lnTo>
                  <a:lnTo>
                    <a:pt x="1081" y="2395"/>
                  </a:lnTo>
                  <a:lnTo>
                    <a:pt x="1075" y="2420"/>
                  </a:lnTo>
                  <a:lnTo>
                    <a:pt x="1070" y="2444"/>
                  </a:lnTo>
                  <a:lnTo>
                    <a:pt x="1066" y="2469"/>
                  </a:lnTo>
                  <a:lnTo>
                    <a:pt x="1063" y="2494"/>
                  </a:lnTo>
                  <a:lnTo>
                    <a:pt x="1061" y="2517"/>
                  </a:lnTo>
                  <a:lnTo>
                    <a:pt x="1061" y="2517"/>
                  </a:lnTo>
                  <a:close/>
                  <a:moveTo>
                    <a:pt x="1479" y="2540"/>
                  </a:moveTo>
                  <a:lnTo>
                    <a:pt x="1479" y="2540"/>
                  </a:lnTo>
                  <a:lnTo>
                    <a:pt x="1435" y="2547"/>
                  </a:lnTo>
                  <a:lnTo>
                    <a:pt x="1389" y="2551"/>
                  </a:lnTo>
                  <a:lnTo>
                    <a:pt x="1344" y="2554"/>
                  </a:lnTo>
                  <a:lnTo>
                    <a:pt x="1298" y="2555"/>
                  </a:lnTo>
                  <a:lnTo>
                    <a:pt x="1252" y="2553"/>
                  </a:lnTo>
                  <a:lnTo>
                    <a:pt x="1205" y="2549"/>
                  </a:lnTo>
                  <a:lnTo>
                    <a:pt x="1156" y="2544"/>
                  </a:lnTo>
                  <a:lnTo>
                    <a:pt x="1108" y="2536"/>
                  </a:lnTo>
                  <a:lnTo>
                    <a:pt x="1108" y="2536"/>
                  </a:lnTo>
                  <a:lnTo>
                    <a:pt x="1112" y="2510"/>
                  </a:lnTo>
                  <a:lnTo>
                    <a:pt x="1116" y="2484"/>
                  </a:lnTo>
                  <a:lnTo>
                    <a:pt x="1122" y="2460"/>
                  </a:lnTo>
                  <a:lnTo>
                    <a:pt x="1128" y="2435"/>
                  </a:lnTo>
                  <a:lnTo>
                    <a:pt x="1134" y="2412"/>
                  </a:lnTo>
                  <a:lnTo>
                    <a:pt x="1140" y="2388"/>
                  </a:lnTo>
                  <a:lnTo>
                    <a:pt x="1148" y="2364"/>
                  </a:lnTo>
                  <a:lnTo>
                    <a:pt x="1156" y="2342"/>
                  </a:lnTo>
                  <a:lnTo>
                    <a:pt x="1156" y="2342"/>
                  </a:lnTo>
                  <a:lnTo>
                    <a:pt x="1164" y="2322"/>
                  </a:lnTo>
                  <a:lnTo>
                    <a:pt x="1172" y="2303"/>
                  </a:lnTo>
                  <a:lnTo>
                    <a:pt x="1181" y="2284"/>
                  </a:lnTo>
                  <a:lnTo>
                    <a:pt x="1190" y="2265"/>
                  </a:lnTo>
                  <a:lnTo>
                    <a:pt x="1201" y="2246"/>
                  </a:lnTo>
                  <a:lnTo>
                    <a:pt x="1212" y="2228"/>
                  </a:lnTo>
                  <a:lnTo>
                    <a:pt x="1223" y="2209"/>
                  </a:lnTo>
                  <a:lnTo>
                    <a:pt x="1235" y="2191"/>
                  </a:lnTo>
                  <a:lnTo>
                    <a:pt x="1249" y="2173"/>
                  </a:lnTo>
                  <a:lnTo>
                    <a:pt x="1262" y="2154"/>
                  </a:lnTo>
                  <a:lnTo>
                    <a:pt x="1292" y="2118"/>
                  </a:lnTo>
                  <a:lnTo>
                    <a:pt x="1324" y="2082"/>
                  </a:lnTo>
                  <a:lnTo>
                    <a:pt x="1359" y="2047"/>
                  </a:lnTo>
                  <a:lnTo>
                    <a:pt x="1382" y="2056"/>
                  </a:lnTo>
                  <a:lnTo>
                    <a:pt x="1382" y="2056"/>
                  </a:lnTo>
                  <a:lnTo>
                    <a:pt x="1392" y="2059"/>
                  </a:lnTo>
                  <a:lnTo>
                    <a:pt x="1402" y="2061"/>
                  </a:lnTo>
                  <a:lnTo>
                    <a:pt x="1412" y="2062"/>
                  </a:lnTo>
                  <a:lnTo>
                    <a:pt x="1421" y="2062"/>
                  </a:lnTo>
                  <a:lnTo>
                    <a:pt x="1432" y="2061"/>
                  </a:lnTo>
                  <a:lnTo>
                    <a:pt x="1442" y="2059"/>
                  </a:lnTo>
                  <a:lnTo>
                    <a:pt x="1452" y="2056"/>
                  </a:lnTo>
                  <a:lnTo>
                    <a:pt x="1462" y="2052"/>
                  </a:lnTo>
                  <a:lnTo>
                    <a:pt x="1473" y="2046"/>
                  </a:lnTo>
                  <a:lnTo>
                    <a:pt x="1483" y="2040"/>
                  </a:lnTo>
                  <a:lnTo>
                    <a:pt x="1493" y="2033"/>
                  </a:lnTo>
                  <a:lnTo>
                    <a:pt x="1503" y="2024"/>
                  </a:lnTo>
                  <a:lnTo>
                    <a:pt x="1514" y="2015"/>
                  </a:lnTo>
                  <a:lnTo>
                    <a:pt x="1524" y="2004"/>
                  </a:lnTo>
                  <a:lnTo>
                    <a:pt x="1534" y="1993"/>
                  </a:lnTo>
                  <a:lnTo>
                    <a:pt x="1545" y="1981"/>
                  </a:lnTo>
                  <a:lnTo>
                    <a:pt x="1566" y="1952"/>
                  </a:lnTo>
                  <a:lnTo>
                    <a:pt x="1588" y="1920"/>
                  </a:lnTo>
                  <a:lnTo>
                    <a:pt x="1609" y="1883"/>
                  </a:lnTo>
                  <a:lnTo>
                    <a:pt x="1631" y="1842"/>
                  </a:lnTo>
                  <a:lnTo>
                    <a:pt x="1652" y="1797"/>
                  </a:lnTo>
                  <a:lnTo>
                    <a:pt x="1674" y="1749"/>
                  </a:lnTo>
                  <a:lnTo>
                    <a:pt x="1695" y="1696"/>
                  </a:lnTo>
                  <a:lnTo>
                    <a:pt x="1718" y="1637"/>
                  </a:lnTo>
                  <a:lnTo>
                    <a:pt x="1718" y="1637"/>
                  </a:lnTo>
                  <a:lnTo>
                    <a:pt x="1739" y="1578"/>
                  </a:lnTo>
                  <a:lnTo>
                    <a:pt x="1759" y="1521"/>
                  </a:lnTo>
                  <a:lnTo>
                    <a:pt x="1774" y="1468"/>
                  </a:lnTo>
                  <a:lnTo>
                    <a:pt x="1789" y="1419"/>
                  </a:lnTo>
                  <a:lnTo>
                    <a:pt x="1799" y="1372"/>
                  </a:lnTo>
                  <a:lnTo>
                    <a:pt x="1807" y="1330"/>
                  </a:lnTo>
                  <a:lnTo>
                    <a:pt x="1813" y="1290"/>
                  </a:lnTo>
                  <a:lnTo>
                    <a:pt x="1816" y="1254"/>
                  </a:lnTo>
                  <a:lnTo>
                    <a:pt x="1816" y="1236"/>
                  </a:lnTo>
                  <a:lnTo>
                    <a:pt x="1816" y="1221"/>
                  </a:lnTo>
                  <a:lnTo>
                    <a:pt x="1815" y="1206"/>
                  </a:lnTo>
                  <a:lnTo>
                    <a:pt x="1813" y="1191"/>
                  </a:lnTo>
                  <a:lnTo>
                    <a:pt x="1811" y="1178"/>
                  </a:lnTo>
                  <a:lnTo>
                    <a:pt x="1808" y="1166"/>
                  </a:lnTo>
                  <a:lnTo>
                    <a:pt x="1805" y="1153"/>
                  </a:lnTo>
                  <a:lnTo>
                    <a:pt x="1801" y="1143"/>
                  </a:lnTo>
                  <a:lnTo>
                    <a:pt x="1796" y="1133"/>
                  </a:lnTo>
                  <a:lnTo>
                    <a:pt x="1791" y="1124"/>
                  </a:lnTo>
                  <a:lnTo>
                    <a:pt x="1785" y="1115"/>
                  </a:lnTo>
                  <a:lnTo>
                    <a:pt x="1777" y="1108"/>
                  </a:lnTo>
                  <a:lnTo>
                    <a:pt x="1770" y="1101"/>
                  </a:lnTo>
                  <a:lnTo>
                    <a:pt x="1762" y="1095"/>
                  </a:lnTo>
                  <a:lnTo>
                    <a:pt x="1753" y="1091"/>
                  </a:lnTo>
                  <a:lnTo>
                    <a:pt x="1744" y="1087"/>
                  </a:lnTo>
                  <a:lnTo>
                    <a:pt x="1720" y="1077"/>
                  </a:lnTo>
                  <a:lnTo>
                    <a:pt x="1720" y="1077"/>
                  </a:lnTo>
                  <a:lnTo>
                    <a:pt x="1717" y="1053"/>
                  </a:lnTo>
                  <a:lnTo>
                    <a:pt x="1713" y="1029"/>
                  </a:lnTo>
                  <a:lnTo>
                    <a:pt x="1711" y="1005"/>
                  </a:lnTo>
                  <a:lnTo>
                    <a:pt x="1709" y="981"/>
                  </a:lnTo>
                  <a:lnTo>
                    <a:pt x="1708" y="957"/>
                  </a:lnTo>
                  <a:lnTo>
                    <a:pt x="1708" y="935"/>
                  </a:lnTo>
                  <a:lnTo>
                    <a:pt x="1709" y="912"/>
                  </a:lnTo>
                  <a:lnTo>
                    <a:pt x="1710" y="890"/>
                  </a:lnTo>
                  <a:lnTo>
                    <a:pt x="1712" y="867"/>
                  </a:lnTo>
                  <a:lnTo>
                    <a:pt x="1714" y="846"/>
                  </a:lnTo>
                  <a:lnTo>
                    <a:pt x="1717" y="824"/>
                  </a:lnTo>
                  <a:lnTo>
                    <a:pt x="1721" y="804"/>
                  </a:lnTo>
                  <a:lnTo>
                    <a:pt x="1726" y="783"/>
                  </a:lnTo>
                  <a:lnTo>
                    <a:pt x="1731" y="763"/>
                  </a:lnTo>
                  <a:lnTo>
                    <a:pt x="1737" y="742"/>
                  </a:lnTo>
                  <a:lnTo>
                    <a:pt x="1745" y="723"/>
                  </a:lnTo>
                  <a:lnTo>
                    <a:pt x="1745" y="723"/>
                  </a:lnTo>
                  <a:lnTo>
                    <a:pt x="1754" y="699"/>
                  </a:lnTo>
                  <a:lnTo>
                    <a:pt x="1765" y="675"/>
                  </a:lnTo>
                  <a:lnTo>
                    <a:pt x="1776" y="653"/>
                  </a:lnTo>
                  <a:lnTo>
                    <a:pt x="1790" y="630"/>
                  </a:lnTo>
                  <a:lnTo>
                    <a:pt x="1803" y="609"/>
                  </a:lnTo>
                  <a:lnTo>
                    <a:pt x="1818" y="587"/>
                  </a:lnTo>
                  <a:lnTo>
                    <a:pt x="1834" y="567"/>
                  </a:lnTo>
                  <a:lnTo>
                    <a:pt x="1851" y="546"/>
                  </a:lnTo>
                  <a:lnTo>
                    <a:pt x="1851" y="546"/>
                  </a:lnTo>
                  <a:lnTo>
                    <a:pt x="1890" y="570"/>
                  </a:lnTo>
                  <a:lnTo>
                    <a:pt x="1927" y="595"/>
                  </a:lnTo>
                  <a:lnTo>
                    <a:pt x="1964" y="622"/>
                  </a:lnTo>
                  <a:lnTo>
                    <a:pt x="2000" y="651"/>
                  </a:lnTo>
                  <a:lnTo>
                    <a:pt x="2035" y="682"/>
                  </a:lnTo>
                  <a:lnTo>
                    <a:pt x="2068" y="714"/>
                  </a:lnTo>
                  <a:lnTo>
                    <a:pt x="2101" y="749"/>
                  </a:lnTo>
                  <a:lnTo>
                    <a:pt x="2133" y="785"/>
                  </a:lnTo>
                  <a:lnTo>
                    <a:pt x="2133" y="785"/>
                  </a:lnTo>
                  <a:lnTo>
                    <a:pt x="2132" y="843"/>
                  </a:lnTo>
                  <a:lnTo>
                    <a:pt x="2129" y="900"/>
                  </a:lnTo>
                  <a:lnTo>
                    <a:pt x="2126" y="957"/>
                  </a:lnTo>
                  <a:lnTo>
                    <a:pt x="2121" y="1015"/>
                  </a:lnTo>
                  <a:lnTo>
                    <a:pt x="2115" y="1072"/>
                  </a:lnTo>
                  <a:lnTo>
                    <a:pt x="2108" y="1131"/>
                  </a:lnTo>
                  <a:lnTo>
                    <a:pt x="2099" y="1188"/>
                  </a:lnTo>
                  <a:lnTo>
                    <a:pt x="2088" y="1247"/>
                  </a:lnTo>
                  <a:lnTo>
                    <a:pt x="2088" y="1247"/>
                  </a:lnTo>
                  <a:lnTo>
                    <a:pt x="2077" y="1305"/>
                  </a:lnTo>
                  <a:lnTo>
                    <a:pt x="2064" y="1362"/>
                  </a:lnTo>
                  <a:lnTo>
                    <a:pt x="2049" y="1421"/>
                  </a:lnTo>
                  <a:lnTo>
                    <a:pt x="2034" y="1480"/>
                  </a:lnTo>
                  <a:lnTo>
                    <a:pt x="2017" y="1539"/>
                  </a:lnTo>
                  <a:lnTo>
                    <a:pt x="1998" y="1597"/>
                  </a:lnTo>
                  <a:lnTo>
                    <a:pt x="1979" y="1657"/>
                  </a:lnTo>
                  <a:lnTo>
                    <a:pt x="1957" y="1715"/>
                  </a:lnTo>
                  <a:lnTo>
                    <a:pt x="1957" y="1715"/>
                  </a:lnTo>
                  <a:lnTo>
                    <a:pt x="1933" y="1776"/>
                  </a:lnTo>
                  <a:lnTo>
                    <a:pt x="1910" y="1834"/>
                  </a:lnTo>
                  <a:lnTo>
                    <a:pt x="1885" y="1892"/>
                  </a:lnTo>
                  <a:lnTo>
                    <a:pt x="1860" y="1948"/>
                  </a:lnTo>
                  <a:lnTo>
                    <a:pt x="1833" y="2003"/>
                  </a:lnTo>
                  <a:lnTo>
                    <a:pt x="1805" y="2058"/>
                  </a:lnTo>
                  <a:lnTo>
                    <a:pt x="1776" y="2111"/>
                  </a:lnTo>
                  <a:lnTo>
                    <a:pt x="1748" y="2162"/>
                  </a:lnTo>
                  <a:lnTo>
                    <a:pt x="1748" y="2162"/>
                  </a:lnTo>
                  <a:lnTo>
                    <a:pt x="1717" y="2214"/>
                  </a:lnTo>
                  <a:lnTo>
                    <a:pt x="1686" y="2263"/>
                  </a:lnTo>
                  <a:lnTo>
                    <a:pt x="1653" y="2312"/>
                  </a:lnTo>
                  <a:lnTo>
                    <a:pt x="1620" y="2359"/>
                  </a:lnTo>
                  <a:lnTo>
                    <a:pt x="1587" y="2406"/>
                  </a:lnTo>
                  <a:lnTo>
                    <a:pt x="1552" y="2451"/>
                  </a:lnTo>
                  <a:lnTo>
                    <a:pt x="1516" y="2496"/>
                  </a:lnTo>
                  <a:lnTo>
                    <a:pt x="1479" y="2540"/>
                  </a:lnTo>
                  <a:lnTo>
                    <a:pt x="1479" y="25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spTree>
    <p:extLst>
      <p:ext uri="{BB962C8B-B14F-4D97-AF65-F5344CB8AC3E}">
        <p14:creationId xmlns:p14="http://schemas.microsoft.com/office/powerpoint/2010/main" val="22642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style.rotation</p:attrName>
                                        </p:attrNameLst>
                                      </p:cBhvr>
                                      <p:tavLst>
                                        <p:tav tm="0">
                                          <p:val>
                                            <p:fltVal val="90"/>
                                          </p:val>
                                        </p:tav>
                                        <p:tav tm="100000">
                                          <p:val>
                                            <p:fltVal val="0"/>
                                          </p:val>
                                        </p:tav>
                                      </p:tavLst>
                                    </p:anim>
                                    <p:animEffect transition="in" filter="fade">
                                      <p:cBhvr>
                                        <p:cTn id="17" dur="1000"/>
                                        <p:tgtEl>
                                          <p:spTgt spid="39"/>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1000" fill="hold"/>
                                        <p:tgtEl>
                                          <p:spTgt spid="53"/>
                                        </p:tgtEl>
                                        <p:attrNameLst>
                                          <p:attrName>ppt_w</p:attrName>
                                        </p:attrNameLst>
                                      </p:cBhvr>
                                      <p:tavLst>
                                        <p:tav tm="0">
                                          <p:val>
                                            <p:fltVal val="0"/>
                                          </p:val>
                                        </p:tav>
                                        <p:tav tm="100000">
                                          <p:val>
                                            <p:strVal val="#ppt_w"/>
                                          </p:val>
                                        </p:tav>
                                      </p:tavLst>
                                    </p:anim>
                                    <p:anim calcmode="lin" valueType="num">
                                      <p:cBhvr>
                                        <p:cTn id="22" dur="1000" fill="hold"/>
                                        <p:tgtEl>
                                          <p:spTgt spid="53"/>
                                        </p:tgtEl>
                                        <p:attrNameLst>
                                          <p:attrName>ppt_h</p:attrName>
                                        </p:attrNameLst>
                                      </p:cBhvr>
                                      <p:tavLst>
                                        <p:tav tm="0">
                                          <p:val>
                                            <p:fltVal val="0"/>
                                          </p:val>
                                        </p:tav>
                                        <p:tav tm="100000">
                                          <p:val>
                                            <p:strVal val="#ppt_h"/>
                                          </p:val>
                                        </p:tav>
                                      </p:tavLst>
                                    </p:anim>
                                    <p:anim calcmode="lin" valueType="num">
                                      <p:cBhvr>
                                        <p:cTn id="23" dur="1000" fill="hold"/>
                                        <p:tgtEl>
                                          <p:spTgt spid="53"/>
                                        </p:tgtEl>
                                        <p:attrNameLst>
                                          <p:attrName>style.rotation</p:attrName>
                                        </p:attrNameLst>
                                      </p:cBhvr>
                                      <p:tavLst>
                                        <p:tav tm="0">
                                          <p:val>
                                            <p:fltVal val="90"/>
                                          </p:val>
                                        </p:tav>
                                        <p:tav tm="100000">
                                          <p:val>
                                            <p:fltVal val="0"/>
                                          </p:val>
                                        </p:tav>
                                      </p:tavLst>
                                    </p:anim>
                                    <p:animEffect transition="in" filter="fade">
                                      <p:cBhvr>
                                        <p:cTn id="24" dur="10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fade">
                                      <p:cBhvr>
                                        <p:cTn id="29" dur="500"/>
                                        <p:tgtEl>
                                          <p:spTgt spid="10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1000"/>
                                        <p:tgtEl>
                                          <p:spTgt spid="74"/>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p:cTn id="35" dur="500" fill="hold"/>
                                        <p:tgtEl>
                                          <p:spTgt spid="75"/>
                                        </p:tgtEl>
                                        <p:attrNameLst>
                                          <p:attrName>ppt_w</p:attrName>
                                        </p:attrNameLst>
                                      </p:cBhvr>
                                      <p:tavLst>
                                        <p:tav tm="0">
                                          <p:val>
                                            <p:strVal val="#ppt_w*0.70"/>
                                          </p:val>
                                        </p:tav>
                                        <p:tav tm="100000">
                                          <p:val>
                                            <p:strVal val="#ppt_w"/>
                                          </p:val>
                                        </p:tav>
                                      </p:tavLst>
                                    </p:anim>
                                    <p:anim calcmode="lin" valueType="num">
                                      <p:cBhvr>
                                        <p:cTn id="36" dur="500" fill="hold"/>
                                        <p:tgtEl>
                                          <p:spTgt spid="75"/>
                                        </p:tgtEl>
                                        <p:attrNameLst>
                                          <p:attrName>ppt_h</p:attrName>
                                        </p:attrNameLst>
                                      </p:cBhvr>
                                      <p:tavLst>
                                        <p:tav tm="0">
                                          <p:val>
                                            <p:strVal val="#ppt_h"/>
                                          </p:val>
                                        </p:tav>
                                        <p:tav tm="100000">
                                          <p:val>
                                            <p:strVal val="#ppt_h"/>
                                          </p:val>
                                        </p:tav>
                                      </p:tavLst>
                                    </p:anim>
                                    <p:animEffect transition="in" filter="fade">
                                      <p:cBhvr>
                                        <p:cTn id="37" dur="500"/>
                                        <p:tgtEl>
                                          <p:spTgt spid="75"/>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1000"/>
                                        <p:tgtEl>
                                          <p:spTgt spid="78"/>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strVal val="#ppt_w*0.70"/>
                                          </p:val>
                                        </p:tav>
                                        <p:tav tm="100000">
                                          <p:val>
                                            <p:strVal val="#ppt_w"/>
                                          </p:val>
                                        </p:tav>
                                      </p:tavLst>
                                    </p:anim>
                                    <p:anim calcmode="lin" valueType="num">
                                      <p:cBhvr>
                                        <p:cTn id="48" dur="500" fill="hold"/>
                                        <p:tgtEl>
                                          <p:spTgt spid="79"/>
                                        </p:tgtEl>
                                        <p:attrNameLst>
                                          <p:attrName>ppt_h</p:attrName>
                                        </p:attrNameLst>
                                      </p:cBhvr>
                                      <p:tavLst>
                                        <p:tav tm="0">
                                          <p:val>
                                            <p:strVal val="#ppt_h"/>
                                          </p:val>
                                        </p:tav>
                                        <p:tav tm="100000">
                                          <p:val>
                                            <p:strVal val="#ppt_h"/>
                                          </p:val>
                                        </p:tav>
                                      </p:tavLst>
                                    </p:anim>
                                    <p:animEffect transition="in" filter="fade">
                                      <p:cBhvr>
                                        <p:cTn id="49" dur="500"/>
                                        <p:tgtEl>
                                          <p:spTgt spid="79"/>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fade">
                                      <p:cBhvr>
                                        <p:cTn id="53" dur="500"/>
                                        <p:tgtEl>
                                          <p:spTgt spid="1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1000"/>
                                        <p:tgtEl>
                                          <p:spTgt spid="76"/>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 calcmode="lin" valueType="num">
                                      <p:cBhvr>
                                        <p:cTn id="59" dur="500" fill="hold"/>
                                        <p:tgtEl>
                                          <p:spTgt spid="77"/>
                                        </p:tgtEl>
                                        <p:attrNameLst>
                                          <p:attrName>ppt_w</p:attrName>
                                        </p:attrNameLst>
                                      </p:cBhvr>
                                      <p:tavLst>
                                        <p:tav tm="0">
                                          <p:val>
                                            <p:strVal val="#ppt_w*0.70"/>
                                          </p:val>
                                        </p:tav>
                                        <p:tav tm="100000">
                                          <p:val>
                                            <p:strVal val="#ppt_w"/>
                                          </p:val>
                                        </p:tav>
                                      </p:tavLst>
                                    </p:anim>
                                    <p:anim calcmode="lin" valueType="num">
                                      <p:cBhvr>
                                        <p:cTn id="60" dur="500" fill="hold"/>
                                        <p:tgtEl>
                                          <p:spTgt spid="77"/>
                                        </p:tgtEl>
                                        <p:attrNameLst>
                                          <p:attrName>ppt_h</p:attrName>
                                        </p:attrNameLst>
                                      </p:cBhvr>
                                      <p:tavLst>
                                        <p:tav tm="0">
                                          <p:val>
                                            <p:strVal val="#ppt_h"/>
                                          </p:val>
                                        </p:tav>
                                        <p:tav tm="100000">
                                          <p:val>
                                            <p:strVal val="#ppt_h"/>
                                          </p:val>
                                        </p:tav>
                                      </p:tavLst>
                                    </p:anim>
                                    <p:animEffect transition="in" filter="fade">
                                      <p:cBhvr>
                                        <p:cTn id="61" dur="500"/>
                                        <p:tgtEl>
                                          <p:spTgt spid="7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1000"/>
                                        <p:tgtEl>
                                          <p:spTgt spid="40"/>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strVal val="#ppt_w*0.70"/>
                                          </p:val>
                                        </p:tav>
                                        <p:tav tm="100000">
                                          <p:val>
                                            <p:strVal val="#ppt_w"/>
                                          </p:val>
                                        </p:tav>
                                      </p:tavLst>
                                    </p:anim>
                                    <p:anim calcmode="lin" valueType="num">
                                      <p:cBhvr>
                                        <p:cTn id="73" dur="500" fill="hold"/>
                                        <p:tgtEl>
                                          <p:spTgt spid="48"/>
                                        </p:tgtEl>
                                        <p:attrNameLst>
                                          <p:attrName>ppt_h</p:attrName>
                                        </p:attrNameLst>
                                      </p:cBhvr>
                                      <p:tavLst>
                                        <p:tav tm="0">
                                          <p:val>
                                            <p:strVal val="#ppt_h"/>
                                          </p:val>
                                        </p:tav>
                                        <p:tav tm="100000">
                                          <p:val>
                                            <p:strVal val="#ppt_h"/>
                                          </p:val>
                                        </p:tav>
                                      </p:tavLst>
                                    </p:anim>
                                    <p:animEffect transition="in" filter="fade">
                                      <p:cBhvr>
                                        <p:cTn id="74" dur="500"/>
                                        <p:tgtEl>
                                          <p:spTgt spid="48"/>
                                        </p:tgtEl>
                                      </p:cBhvr>
                                    </p:animEffect>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1000"/>
                                        <p:tgtEl>
                                          <p:spTgt spid="49"/>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p:cTn id="84" dur="500" fill="hold"/>
                                        <p:tgtEl>
                                          <p:spTgt spid="50"/>
                                        </p:tgtEl>
                                        <p:attrNameLst>
                                          <p:attrName>ppt_w</p:attrName>
                                        </p:attrNameLst>
                                      </p:cBhvr>
                                      <p:tavLst>
                                        <p:tav tm="0">
                                          <p:val>
                                            <p:strVal val="#ppt_w*0.70"/>
                                          </p:val>
                                        </p:tav>
                                        <p:tav tm="100000">
                                          <p:val>
                                            <p:strVal val="#ppt_w"/>
                                          </p:val>
                                        </p:tav>
                                      </p:tavLst>
                                    </p:anim>
                                    <p:anim calcmode="lin" valueType="num">
                                      <p:cBhvr>
                                        <p:cTn id="85" dur="500" fill="hold"/>
                                        <p:tgtEl>
                                          <p:spTgt spid="50"/>
                                        </p:tgtEl>
                                        <p:attrNameLst>
                                          <p:attrName>ppt_h</p:attrName>
                                        </p:attrNameLst>
                                      </p:cBhvr>
                                      <p:tavLst>
                                        <p:tav tm="0">
                                          <p:val>
                                            <p:strVal val="#ppt_h"/>
                                          </p:val>
                                        </p:tav>
                                        <p:tav tm="100000">
                                          <p:val>
                                            <p:strVal val="#ppt_h"/>
                                          </p:val>
                                        </p:tav>
                                      </p:tavLst>
                                    </p:anim>
                                    <p:animEffect transition="in" filter="fade">
                                      <p:cBhvr>
                                        <p:cTn id="86" dur="500"/>
                                        <p:tgtEl>
                                          <p:spTgt spid="50"/>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 calcmode="lin" valueType="num">
                                      <p:cBhvr>
                                        <p:cTn id="96" dur="500" fill="hold"/>
                                        <p:tgtEl>
                                          <p:spTgt spid="52"/>
                                        </p:tgtEl>
                                        <p:attrNameLst>
                                          <p:attrName>ppt_w</p:attrName>
                                        </p:attrNameLst>
                                      </p:cBhvr>
                                      <p:tavLst>
                                        <p:tav tm="0">
                                          <p:val>
                                            <p:strVal val="#ppt_w*0.70"/>
                                          </p:val>
                                        </p:tav>
                                        <p:tav tm="100000">
                                          <p:val>
                                            <p:strVal val="#ppt_w"/>
                                          </p:val>
                                        </p:tav>
                                      </p:tavLst>
                                    </p:anim>
                                    <p:anim calcmode="lin" valueType="num">
                                      <p:cBhvr>
                                        <p:cTn id="97" dur="500" fill="hold"/>
                                        <p:tgtEl>
                                          <p:spTgt spid="52"/>
                                        </p:tgtEl>
                                        <p:attrNameLst>
                                          <p:attrName>ppt_h</p:attrName>
                                        </p:attrNameLst>
                                      </p:cBhvr>
                                      <p:tavLst>
                                        <p:tav tm="0">
                                          <p:val>
                                            <p:strVal val="#ppt_h"/>
                                          </p:val>
                                        </p:tav>
                                        <p:tav tm="100000">
                                          <p:val>
                                            <p:strVal val="#ppt_h"/>
                                          </p:val>
                                        </p:tav>
                                      </p:tavLst>
                                    </p:anim>
                                    <p:animEffect transition="in" filter="fade">
                                      <p:cBhvr>
                                        <p:cTn id="98" dur="5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fade">
                                      <p:cBhvr>
                                        <p:cTn id="106" dur="1000"/>
                                        <p:tgtEl>
                                          <p:spTgt spid="68"/>
                                        </p:tgtEl>
                                      </p:cBhvr>
                                    </p:animEffect>
                                  </p:childTnLst>
                                </p:cTn>
                              </p:par>
                              <p:par>
                                <p:cTn id="107" presetID="55"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p:cTn id="109" dur="500" fill="hold"/>
                                        <p:tgtEl>
                                          <p:spTgt spid="69"/>
                                        </p:tgtEl>
                                        <p:attrNameLst>
                                          <p:attrName>ppt_w</p:attrName>
                                        </p:attrNameLst>
                                      </p:cBhvr>
                                      <p:tavLst>
                                        <p:tav tm="0">
                                          <p:val>
                                            <p:strVal val="#ppt_w*0.70"/>
                                          </p:val>
                                        </p:tav>
                                        <p:tav tm="100000">
                                          <p:val>
                                            <p:strVal val="#ppt_w"/>
                                          </p:val>
                                        </p:tav>
                                      </p:tavLst>
                                    </p:anim>
                                    <p:anim calcmode="lin" valueType="num">
                                      <p:cBhvr>
                                        <p:cTn id="110" dur="500" fill="hold"/>
                                        <p:tgtEl>
                                          <p:spTgt spid="69"/>
                                        </p:tgtEl>
                                        <p:attrNameLst>
                                          <p:attrName>ppt_h</p:attrName>
                                        </p:attrNameLst>
                                      </p:cBhvr>
                                      <p:tavLst>
                                        <p:tav tm="0">
                                          <p:val>
                                            <p:strVal val="#ppt_h"/>
                                          </p:val>
                                        </p:tav>
                                        <p:tav tm="100000">
                                          <p:val>
                                            <p:strVal val="#ppt_h"/>
                                          </p:val>
                                        </p:tav>
                                      </p:tavLst>
                                    </p:anim>
                                    <p:animEffect transition="in" filter="fade">
                                      <p:cBhvr>
                                        <p:cTn id="111" dur="500"/>
                                        <p:tgtEl>
                                          <p:spTgt spid="69"/>
                                        </p:tgtEl>
                                      </p:cBhvr>
                                    </p:animEffect>
                                  </p:childTnLst>
                                </p:cTn>
                              </p:par>
                            </p:childTnLst>
                          </p:cTn>
                        </p:par>
                        <p:par>
                          <p:cTn id="112" fill="hold">
                            <p:stCondLst>
                              <p:cond delay="1000"/>
                            </p:stCondLst>
                            <p:childTnLst>
                              <p:par>
                                <p:cTn id="113" presetID="10" presetClass="entr" presetSubtype="0" fill="hold" nodeType="afterEffect">
                                  <p:stCondLst>
                                    <p:cond delay="0"/>
                                  </p:stCondLst>
                                  <p:childTnLst>
                                    <p:set>
                                      <p:cBhvr>
                                        <p:cTn id="114" dur="1" fill="hold">
                                          <p:stCondLst>
                                            <p:cond delay="0"/>
                                          </p:stCondLst>
                                        </p:cTn>
                                        <p:tgtEl>
                                          <p:spTgt spid="95"/>
                                        </p:tgtEl>
                                        <p:attrNameLst>
                                          <p:attrName>style.visibility</p:attrName>
                                        </p:attrNameLst>
                                      </p:cBhvr>
                                      <p:to>
                                        <p:strVal val="visible"/>
                                      </p:to>
                                    </p:set>
                                    <p:animEffect transition="in" filter="fade">
                                      <p:cBhvr>
                                        <p:cTn id="115" dur="500"/>
                                        <p:tgtEl>
                                          <p:spTgt spid="95"/>
                                        </p:tgtEl>
                                      </p:cBhvr>
                                    </p:animEffect>
                                  </p:childTnLst>
                                </p:cTn>
                              </p:par>
                              <p:par>
                                <p:cTn id="116" presetID="10" presetClass="entr" presetSubtype="0" fill="hold" nodeType="with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fade">
                                      <p:cBhvr>
                                        <p:cTn id="118" dur="1000"/>
                                        <p:tgtEl>
                                          <p:spTgt spid="70"/>
                                        </p:tgtEl>
                                      </p:cBhvr>
                                    </p:animEffect>
                                  </p:childTnLst>
                                </p:cTn>
                              </p:par>
                              <p:par>
                                <p:cTn id="119" presetID="55" presetClass="entr" presetSubtype="0" fill="hold" nodeType="withEffect">
                                  <p:stCondLst>
                                    <p:cond delay="0"/>
                                  </p:stCondLst>
                                  <p:childTnLst>
                                    <p:set>
                                      <p:cBhvr>
                                        <p:cTn id="120" dur="1" fill="hold">
                                          <p:stCondLst>
                                            <p:cond delay="0"/>
                                          </p:stCondLst>
                                        </p:cTn>
                                        <p:tgtEl>
                                          <p:spTgt spid="71"/>
                                        </p:tgtEl>
                                        <p:attrNameLst>
                                          <p:attrName>style.visibility</p:attrName>
                                        </p:attrNameLst>
                                      </p:cBhvr>
                                      <p:to>
                                        <p:strVal val="visible"/>
                                      </p:to>
                                    </p:set>
                                    <p:anim calcmode="lin" valueType="num">
                                      <p:cBhvr>
                                        <p:cTn id="121" dur="500" fill="hold"/>
                                        <p:tgtEl>
                                          <p:spTgt spid="71"/>
                                        </p:tgtEl>
                                        <p:attrNameLst>
                                          <p:attrName>ppt_w</p:attrName>
                                        </p:attrNameLst>
                                      </p:cBhvr>
                                      <p:tavLst>
                                        <p:tav tm="0">
                                          <p:val>
                                            <p:strVal val="#ppt_w*0.70"/>
                                          </p:val>
                                        </p:tav>
                                        <p:tav tm="100000">
                                          <p:val>
                                            <p:strVal val="#ppt_w"/>
                                          </p:val>
                                        </p:tav>
                                      </p:tavLst>
                                    </p:anim>
                                    <p:anim calcmode="lin" valueType="num">
                                      <p:cBhvr>
                                        <p:cTn id="122" dur="500" fill="hold"/>
                                        <p:tgtEl>
                                          <p:spTgt spid="71"/>
                                        </p:tgtEl>
                                        <p:attrNameLst>
                                          <p:attrName>ppt_h</p:attrName>
                                        </p:attrNameLst>
                                      </p:cBhvr>
                                      <p:tavLst>
                                        <p:tav tm="0">
                                          <p:val>
                                            <p:strVal val="#ppt_h"/>
                                          </p:val>
                                        </p:tav>
                                        <p:tav tm="100000">
                                          <p:val>
                                            <p:strVal val="#ppt_h"/>
                                          </p:val>
                                        </p:tav>
                                      </p:tavLst>
                                    </p:anim>
                                    <p:animEffect transition="in" filter="fade">
                                      <p:cBhvr>
                                        <p:cTn id="123" dur="500"/>
                                        <p:tgtEl>
                                          <p:spTgt spid="71"/>
                                        </p:tgtEl>
                                      </p:cBhvr>
                                    </p:animEffect>
                                  </p:childTnLst>
                                </p:cTn>
                              </p:par>
                            </p:childTnLst>
                          </p:cTn>
                        </p:par>
                        <p:par>
                          <p:cTn id="124" fill="hold">
                            <p:stCondLst>
                              <p:cond delay="2000"/>
                            </p:stCondLst>
                            <p:childTnLst>
                              <p:par>
                                <p:cTn id="125" presetID="10" presetClass="entr" presetSubtype="0" fill="hold"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fade">
                                      <p:cBhvr>
                                        <p:cTn id="127" dur="500"/>
                                        <p:tgtEl>
                                          <p:spTgt spid="9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1000"/>
                                        <p:tgtEl>
                                          <p:spTgt spid="72"/>
                                        </p:tgtEl>
                                      </p:cBhvr>
                                    </p:animEffect>
                                  </p:childTnLst>
                                </p:cTn>
                              </p:par>
                              <p:par>
                                <p:cTn id="131" presetID="55" presetClass="entr" presetSubtype="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 calcmode="lin" valueType="num">
                                      <p:cBhvr>
                                        <p:cTn id="133" dur="500" fill="hold"/>
                                        <p:tgtEl>
                                          <p:spTgt spid="73"/>
                                        </p:tgtEl>
                                        <p:attrNameLst>
                                          <p:attrName>ppt_w</p:attrName>
                                        </p:attrNameLst>
                                      </p:cBhvr>
                                      <p:tavLst>
                                        <p:tav tm="0">
                                          <p:val>
                                            <p:strVal val="#ppt_w*0.70"/>
                                          </p:val>
                                        </p:tav>
                                        <p:tav tm="100000">
                                          <p:val>
                                            <p:strVal val="#ppt_w"/>
                                          </p:val>
                                        </p:tav>
                                      </p:tavLst>
                                    </p:anim>
                                    <p:anim calcmode="lin" valueType="num">
                                      <p:cBhvr>
                                        <p:cTn id="134" dur="500" fill="hold"/>
                                        <p:tgtEl>
                                          <p:spTgt spid="73"/>
                                        </p:tgtEl>
                                        <p:attrNameLst>
                                          <p:attrName>ppt_h</p:attrName>
                                        </p:attrNameLst>
                                      </p:cBhvr>
                                      <p:tavLst>
                                        <p:tav tm="0">
                                          <p:val>
                                            <p:strVal val="#ppt_h"/>
                                          </p:val>
                                        </p:tav>
                                        <p:tav tm="100000">
                                          <p:val>
                                            <p:strVal val="#ppt_h"/>
                                          </p:val>
                                        </p:tav>
                                      </p:tavLst>
                                    </p:anim>
                                    <p:animEffect transition="in" filter="fade">
                                      <p:cBhvr>
                                        <p:cTn id="13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8" grpId="0" animBg="1"/>
      <p:bldP spid="49" grpId="0"/>
      <p:bldP spid="50" grpId="0" animBg="1"/>
      <p:bldP spid="51" grpId="0"/>
      <p:bldP spid="52" grpId="0" animBg="1"/>
      <p:bldP spid="53" grpId="0" animBg="1"/>
      <p:bldP spid="56" grpId="0" animBg="1"/>
      <p:bldP spid="68" grpId="0"/>
      <p:bldP spid="69" grpId="0" animBg="1"/>
      <p:bldP spid="72" grpId="0"/>
      <p:bldP spid="74" grpId="0"/>
      <p:bldP spid="75" grpId="0" animBg="1"/>
      <p:bldP spid="76" grpId="0"/>
      <p:bldP spid="77" grpId="0" animBg="1"/>
      <p:bldP spid="78" grpId="0"/>
      <p:bldP spid="7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05927" y="148414"/>
            <a:ext cx="10515600" cy="1325563"/>
          </a:xfrm>
        </p:spPr>
        <p:txBody>
          <a:bodyPr>
            <a:normAutofit/>
          </a:bodyPr>
          <a:lstStyle/>
          <a:p>
            <a:pPr eaLnBrk="1" hangingPunct="1"/>
            <a:r>
              <a:rPr lang="en-US" sz="4000" dirty="0" smtClean="0">
                <a:latin typeface="Bookman Old Style" panose="02050604050505020204" pitchFamily="18" charset="0"/>
                <a:cs typeface="Arial" charset="0"/>
              </a:rPr>
              <a:t>The Nine Team Roles</a:t>
            </a:r>
          </a:p>
        </p:txBody>
      </p:sp>
      <p:grpSp>
        <p:nvGrpSpPr>
          <p:cNvPr id="68" name="Group 67"/>
          <p:cNvGrpSpPr/>
          <p:nvPr/>
        </p:nvGrpSpPr>
        <p:grpSpPr>
          <a:xfrm>
            <a:off x="1505537" y="3477402"/>
            <a:ext cx="6571665" cy="1525588"/>
            <a:chOff x="-18464" y="3271837"/>
            <a:chExt cx="6571665" cy="1525588"/>
          </a:xfrm>
        </p:grpSpPr>
        <p:pic>
          <p:nvPicPr>
            <p:cNvPr id="78" name="Picture 77"/>
            <p:cNvPicPr>
              <a:picLocks noChangeAspect="1" noChangeArrowheads="1"/>
            </p:cNvPicPr>
            <p:nvPr/>
          </p:nvPicPr>
          <p:blipFill>
            <a:blip r:embed="rId3" cstate="print"/>
            <a:srcRect/>
            <a:stretch>
              <a:fillRect/>
            </a:stretch>
          </p:blipFill>
          <p:spPr bwMode="auto">
            <a:xfrm>
              <a:off x="2754313" y="4284662"/>
              <a:ext cx="471487" cy="512763"/>
            </a:xfrm>
            <a:prstGeom prst="rect">
              <a:avLst/>
            </a:prstGeom>
            <a:noFill/>
            <a:ln w="12700">
              <a:noFill/>
              <a:miter lim="800000"/>
              <a:headEnd type="none" w="sm" len="sm"/>
              <a:tailEnd type="none" w="sm" len="sm"/>
            </a:ln>
          </p:spPr>
        </p:pic>
        <p:pic>
          <p:nvPicPr>
            <p:cNvPr id="79" name="Picture 76"/>
            <p:cNvPicPr>
              <a:picLocks noChangeAspect="1" noChangeArrowheads="1"/>
            </p:cNvPicPr>
            <p:nvPr/>
          </p:nvPicPr>
          <p:blipFill>
            <a:blip r:embed="rId4" cstate="print"/>
            <a:srcRect/>
            <a:stretch>
              <a:fillRect/>
            </a:stretch>
          </p:blipFill>
          <p:spPr bwMode="auto">
            <a:xfrm>
              <a:off x="2760663" y="3800475"/>
              <a:ext cx="458787" cy="506412"/>
            </a:xfrm>
            <a:prstGeom prst="rect">
              <a:avLst/>
            </a:prstGeom>
            <a:noFill/>
            <a:ln w="12700">
              <a:noFill/>
              <a:miter lim="800000"/>
              <a:headEnd type="none" w="sm" len="sm"/>
              <a:tailEnd type="none" w="sm" len="sm"/>
            </a:ln>
          </p:spPr>
        </p:pic>
        <p:pic>
          <p:nvPicPr>
            <p:cNvPr id="80" name="Picture 75"/>
            <p:cNvPicPr>
              <a:picLocks noChangeAspect="1" noChangeArrowheads="1"/>
            </p:cNvPicPr>
            <p:nvPr/>
          </p:nvPicPr>
          <p:blipFill>
            <a:blip r:embed="rId5" cstate="print"/>
            <a:srcRect/>
            <a:stretch>
              <a:fillRect/>
            </a:stretch>
          </p:blipFill>
          <p:spPr bwMode="auto">
            <a:xfrm>
              <a:off x="2746375" y="3271837"/>
              <a:ext cx="487363" cy="528638"/>
            </a:xfrm>
            <a:prstGeom prst="rect">
              <a:avLst/>
            </a:prstGeom>
            <a:noFill/>
            <a:ln w="12700">
              <a:noFill/>
              <a:miter lim="800000"/>
              <a:headEnd type="none" w="sm" len="sm"/>
              <a:tailEnd type="none" w="sm" len="sm"/>
            </a:ln>
          </p:spPr>
        </p:pic>
        <p:sp>
          <p:nvSpPr>
            <p:cNvPr id="83" name="Text Box 4"/>
            <p:cNvSpPr txBox="1">
              <a:spLocks noChangeArrowheads="1"/>
            </p:cNvSpPr>
            <p:nvPr/>
          </p:nvSpPr>
          <p:spPr bwMode="auto">
            <a:xfrm rot="16200000">
              <a:off x="-288571" y="3874879"/>
              <a:ext cx="878767" cy="338554"/>
            </a:xfrm>
            <a:prstGeom prst="rect">
              <a:avLst/>
            </a:prstGeom>
            <a:noFill/>
            <a:ln w="9525">
              <a:noFill/>
              <a:miter lim="800000"/>
              <a:headEnd/>
              <a:tailEnd/>
            </a:ln>
          </p:spPr>
          <p:txBody>
            <a:bodyPr wrap="none">
              <a:spAutoFit/>
            </a:bodyPr>
            <a:lstStyle/>
            <a:p>
              <a:pPr algn="ctr" eaLnBrk="0" hangingPunct="0"/>
              <a:r>
                <a:rPr lang="en-US" sz="1600" b="1" i="1" dirty="0">
                  <a:solidFill>
                    <a:srgbClr val="009644"/>
                  </a:solidFill>
                  <a:latin typeface="Bookman Old Style" panose="02050604050505020204" pitchFamily="18" charset="0"/>
                </a:rPr>
                <a:t>Action</a:t>
              </a:r>
            </a:p>
          </p:txBody>
        </p:sp>
        <p:sp>
          <p:nvSpPr>
            <p:cNvPr id="84" name="Rectangle 5"/>
            <p:cNvSpPr>
              <a:spLocks noChangeArrowheads="1"/>
            </p:cNvSpPr>
            <p:nvPr/>
          </p:nvSpPr>
          <p:spPr bwMode="auto">
            <a:xfrm>
              <a:off x="2225675" y="3271837"/>
              <a:ext cx="465138" cy="506413"/>
            </a:xfrm>
            <a:prstGeom prst="rect">
              <a:avLst/>
            </a:prstGeom>
            <a:no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SH</a:t>
              </a:r>
            </a:p>
          </p:txBody>
        </p:sp>
        <p:sp>
          <p:nvSpPr>
            <p:cNvPr id="85" name="Rectangle 6"/>
            <p:cNvSpPr>
              <a:spLocks noChangeArrowheads="1"/>
            </p:cNvSpPr>
            <p:nvPr/>
          </p:nvSpPr>
          <p:spPr bwMode="auto">
            <a:xfrm>
              <a:off x="365125" y="3271837"/>
              <a:ext cx="1860550" cy="506413"/>
            </a:xfrm>
            <a:prstGeom prst="rect">
              <a:avLst/>
            </a:prstGeom>
            <a:no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Shaper</a:t>
              </a:r>
            </a:p>
          </p:txBody>
        </p:sp>
        <p:sp>
          <p:nvSpPr>
            <p:cNvPr id="86" name="Rectangle 7"/>
            <p:cNvSpPr>
              <a:spLocks noChangeArrowheads="1"/>
            </p:cNvSpPr>
            <p:nvPr/>
          </p:nvSpPr>
          <p:spPr bwMode="auto">
            <a:xfrm>
              <a:off x="2690813" y="3271837"/>
              <a:ext cx="598487" cy="506413"/>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87" name="Rectangle 9"/>
            <p:cNvSpPr>
              <a:spLocks noChangeArrowheads="1"/>
            </p:cNvSpPr>
            <p:nvPr/>
          </p:nvSpPr>
          <p:spPr bwMode="auto">
            <a:xfrm>
              <a:off x="2225675" y="3778250"/>
              <a:ext cx="465138" cy="506412"/>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IMP</a:t>
              </a:r>
            </a:p>
          </p:txBody>
        </p:sp>
        <p:sp>
          <p:nvSpPr>
            <p:cNvPr id="88" name="Rectangle 10"/>
            <p:cNvSpPr>
              <a:spLocks noChangeArrowheads="1"/>
            </p:cNvSpPr>
            <p:nvPr/>
          </p:nvSpPr>
          <p:spPr bwMode="auto">
            <a:xfrm>
              <a:off x="365125" y="3778250"/>
              <a:ext cx="1860550" cy="506412"/>
            </a:xfrm>
            <a:prstGeom prst="rect">
              <a:avLst/>
            </a:prstGeom>
            <a:solidFill>
              <a:schemeClr val="bg1">
                <a:lumMod val="95000"/>
              </a:schemeClr>
            </a:solid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Implementer</a:t>
              </a:r>
            </a:p>
          </p:txBody>
        </p:sp>
        <p:sp>
          <p:nvSpPr>
            <p:cNvPr id="89" name="Rectangle 11"/>
            <p:cNvSpPr>
              <a:spLocks noChangeArrowheads="1"/>
            </p:cNvSpPr>
            <p:nvPr/>
          </p:nvSpPr>
          <p:spPr bwMode="auto">
            <a:xfrm>
              <a:off x="2690813" y="3778250"/>
              <a:ext cx="598487" cy="506412"/>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90" name="Rectangle 13"/>
            <p:cNvSpPr>
              <a:spLocks noChangeArrowheads="1"/>
            </p:cNvSpPr>
            <p:nvPr/>
          </p:nvSpPr>
          <p:spPr bwMode="auto">
            <a:xfrm>
              <a:off x="2225675" y="4284662"/>
              <a:ext cx="465138" cy="506413"/>
            </a:xfrm>
            <a:prstGeom prst="rect">
              <a:avLst/>
            </a:prstGeom>
            <a:no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CF</a:t>
              </a:r>
            </a:p>
          </p:txBody>
        </p:sp>
        <p:sp>
          <p:nvSpPr>
            <p:cNvPr id="91" name="Rectangle 14"/>
            <p:cNvSpPr>
              <a:spLocks noChangeArrowheads="1"/>
            </p:cNvSpPr>
            <p:nvPr/>
          </p:nvSpPr>
          <p:spPr bwMode="auto">
            <a:xfrm>
              <a:off x="365125" y="4284662"/>
              <a:ext cx="1860550" cy="506413"/>
            </a:xfrm>
            <a:prstGeom prst="rect">
              <a:avLst/>
            </a:prstGeom>
            <a:no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Completer Finisher</a:t>
              </a:r>
            </a:p>
          </p:txBody>
        </p:sp>
        <p:sp>
          <p:nvSpPr>
            <p:cNvPr id="92" name="Rectangle 15"/>
            <p:cNvSpPr>
              <a:spLocks noChangeArrowheads="1"/>
            </p:cNvSpPr>
            <p:nvPr/>
          </p:nvSpPr>
          <p:spPr bwMode="auto">
            <a:xfrm>
              <a:off x="2690813" y="4284662"/>
              <a:ext cx="598487" cy="506413"/>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112" name="Rectangle 47"/>
            <p:cNvSpPr>
              <a:spLocks noChangeArrowheads="1"/>
            </p:cNvSpPr>
            <p:nvPr/>
          </p:nvSpPr>
          <p:spPr bwMode="auto">
            <a:xfrm>
              <a:off x="3365501" y="3271837"/>
              <a:ext cx="3187700" cy="506413"/>
            </a:xfrm>
            <a:prstGeom prst="rect">
              <a:avLst/>
            </a:prstGeom>
            <a:no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Challenging, dynamic, thrives on pressure. </a:t>
              </a:r>
            </a:p>
            <a:p>
              <a:pPr algn="just" eaLnBrk="0" hangingPunct="0"/>
              <a:r>
                <a:rPr lang="en-US" sz="1200" i="1" dirty="0">
                  <a:latin typeface="Bookman Old Style" panose="02050604050505020204" pitchFamily="18" charset="0"/>
                </a:rPr>
                <a:t>Has drive to overcome obstacles.</a:t>
              </a:r>
            </a:p>
          </p:txBody>
        </p:sp>
        <p:sp>
          <p:nvSpPr>
            <p:cNvPr id="113" name="Rectangle 48"/>
            <p:cNvSpPr>
              <a:spLocks noChangeArrowheads="1"/>
            </p:cNvSpPr>
            <p:nvPr/>
          </p:nvSpPr>
          <p:spPr bwMode="auto">
            <a:xfrm>
              <a:off x="3365501" y="3778250"/>
              <a:ext cx="3187700" cy="506412"/>
            </a:xfrm>
            <a:prstGeom prst="rect">
              <a:avLst/>
            </a:prstGeom>
            <a:solidFill>
              <a:schemeClr val="bg1">
                <a:lumMod val="95000"/>
              </a:schemeClr>
            </a:solid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Practical, reliable, efficient. Turns ideas </a:t>
              </a:r>
            </a:p>
            <a:p>
              <a:pPr algn="just" eaLnBrk="0" hangingPunct="0"/>
              <a:r>
                <a:rPr lang="en-US" sz="1200" i="1" dirty="0">
                  <a:latin typeface="Bookman Old Style" panose="02050604050505020204" pitchFamily="18" charset="0"/>
                </a:rPr>
                <a:t>into actions and organizes tasks.</a:t>
              </a:r>
            </a:p>
          </p:txBody>
        </p:sp>
        <p:sp>
          <p:nvSpPr>
            <p:cNvPr id="114" name="Rectangle 49"/>
            <p:cNvSpPr>
              <a:spLocks noChangeArrowheads="1"/>
            </p:cNvSpPr>
            <p:nvPr/>
          </p:nvSpPr>
          <p:spPr bwMode="auto">
            <a:xfrm>
              <a:off x="3365501" y="4284662"/>
              <a:ext cx="3187700" cy="506413"/>
            </a:xfrm>
            <a:prstGeom prst="rect">
              <a:avLst/>
            </a:prstGeom>
            <a:no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Painstaking, conscientious, anxious.</a:t>
              </a:r>
            </a:p>
            <a:p>
              <a:pPr algn="just" eaLnBrk="0" hangingPunct="0"/>
              <a:r>
                <a:rPr lang="en-US" sz="1200" i="1" dirty="0">
                  <a:latin typeface="Bookman Old Style" panose="02050604050505020204" pitchFamily="18" charset="0"/>
                </a:rPr>
                <a:t>Finds errors. Polishes and perfects.</a:t>
              </a:r>
            </a:p>
          </p:txBody>
        </p:sp>
      </p:grpSp>
      <p:grpSp>
        <p:nvGrpSpPr>
          <p:cNvPr id="69" name="Group 68"/>
          <p:cNvGrpSpPr/>
          <p:nvPr/>
        </p:nvGrpSpPr>
        <p:grpSpPr>
          <a:xfrm>
            <a:off x="1537287" y="5081736"/>
            <a:ext cx="6540394" cy="1547664"/>
            <a:chOff x="13286" y="4876171"/>
            <a:chExt cx="6540394" cy="1547664"/>
          </a:xfrm>
        </p:grpSpPr>
        <p:pic>
          <p:nvPicPr>
            <p:cNvPr id="75" name="Picture 80"/>
            <p:cNvPicPr>
              <a:picLocks noChangeAspect="1" noChangeArrowheads="1"/>
            </p:cNvPicPr>
            <p:nvPr/>
          </p:nvPicPr>
          <p:blipFill>
            <a:blip r:embed="rId6" cstate="print"/>
            <a:srcRect/>
            <a:stretch>
              <a:fillRect/>
            </a:stretch>
          </p:blipFill>
          <p:spPr bwMode="auto">
            <a:xfrm>
              <a:off x="2754792" y="4876171"/>
              <a:ext cx="471487" cy="512763"/>
            </a:xfrm>
            <a:prstGeom prst="rect">
              <a:avLst/>
            </a:prstGeom>
            <a:noFill/>
            <a:ln w="12700">
              <a:noFill/>
              <a:miter lim="800000"/>
              <a:headEnd type="none" w="sm" len="sm"/>
              <a:tailEnd type="none" w="sm" len="sm"/>
            </a:ln>
          </p:spPr>
        </p:pic>
        <p:pic>
          <p:nvPicPr>
            <p:cNvPr id="76" name="Picture 79"/>
            <p:cNvPicPr>
              <a:picLocks noChangeAspect="1" noChangeArrowheads="1"/>
            </p:cNvPicPr>
            <p:nvPr/>
          </p:nvPicPr>
          <p:blipFill>
            <a:blip r:embed="rId7" cstate="print"/>
            <a:srcRect/>
            <a:stretch>
              <a:fillRect/>
            </a:stretch>
          </p:blipFill>
          <p:spPr bwMode="auto">
            <a:xfrm>
              <a:off x="2751617" y="5903135"/>
              <a:ext cx="477837" cy="520700"/>
            </a:xfrm>
            <a:prstGeom prst="rect">
              <a:avLst/>
            </a:prstGeom>
            <a:noFill/>
            <a:ln w="12700">
              <a:noFill/>
              <a:miter lim="800000"/>
              <a:headEnd type="none" w="sm" len="sm"/>
              <a:tailEnd type="none" w="sm" len="sm"/>
            </a:ln>
          </p:spPr>
        </p:pic>
        <p:pic>
          <p:nvPicPr>
            <p:cNvPr id="77" name="Picture 78"/>
            <p:cNvPicPr>
              <a:picLocks noChangeAspect="1" noChangeArrowheads="1"/>
            </p:cNvPicPr>
            <p:nvPr/>
          </p:nvPicPr>
          <p:blipFill>
            <a:blip r:embed="rId8" cstate="print"/>
            <a:srcRect/>
            <a:stretch>
              <a:fillRect/>
            </a:stretch>
          </p:blipFill>
          <p:spPr bwMode="auto">
            <a:xfrm>
              <a:off x="2751617" y="5376085"/>
              <a:ext cx="477837" cy="527050"/>
            </a:xfrm>
            <a:prstGeom prst="rect">
              <a:avLst/>
            </a:prstGeom>
            <a:noFill/>
            <a:ln w="12700">
              <a:noFill/>
              <a:miter lim="800000"/>
              <a:headEnd type="none" w="sm" len="sm"/>
              <a:tailEnd type="none" w="sm" len="sm"/>
            </a:ln>
          </p:spPr>
        </p:pic>
        <p:sp>
          <p:nvSpPr>
            <p:cNvPr id="102" name="Text Box 32"/>
            <p:cNvSpPr txBox="1">
              <a:spLocks noChangeArrowheads="1"/>
            </p:cNvSpPr>
            <p:nvPr/>
          </p:nvSpPr>
          <p:spPr bwMode="auto">
            <a:xfrm rot="16200000">
              <a:off x="-260027" y="5413961"/>
              <a:ext cx="885179" cy="338554"/>
            </a:xfrm>
            <a:prstGeom prst="rect">
              <a:avLst/>
            </a:prstGeom>
            <a:noFill/>
            <a:ln w="9525">
              <a:noFill/>
              <a:miter lim="800000"/>
              <a:headEnd/>
              <a:tailEnd/>
            </a:ln>
          </p:spPr>
          <p:txBody>
            <a:bodyPr wrap="none">
              <a:spAutoFit/>
            </a:bodyPr>
            <a:lstStyle/>
            <a:p>
              <a:pPr algn="ctr" eaLnBrk="0" hangingPunct="0"/>
              <a:r>
                <a:rPr lang="en-US" sz="1600" b="1" i="1" dirty="0">
                  <a:solidFill>
                    <a:srgbClr val="009644"/>
                  </a:solidFill>
                  <a:latin typeface="Bookman Old Style" panose="02050604050505020204" pitchFamily="18" charset="0"/>
                </a:rPr>
                <a:t>People</a:t>
              </a:r>
            </a:p>
          </p:txBody>
        </p:sp>
        <p:sp>
          <p:nvSpPr>
            <p:cNvPr id="103" name="Rectangle 33"/>
            <p:cNvSpPr>
              <a:spLocks noChangeArrowheads="1"/>
            </p:cNvSpPr>
            <p:nvPr/>
          </p:nvSpPr>
          <p:spPr bwMode="auto">
            <a:xfrm>
              <a:off x="2227742" y="5376085"/>
              <a:ext cx="465137" cy="506413"/>
            </a:xfrm>
            <a:prstGeom prst="rect">
              <a:avLst/>
            </a:prstGeom>
            <a:no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TW</a:t>
              </a:r>
            </a:p>
          </p:txBody>
        </p:sp>
        <p:sp>
          <p:nvSpPr>
            <p:cNvPr id="104" name="Rectangle 34"/>
            <p:cNvSpPr>
              <a:spLocks noChangeArrowheads="1"/>
            </p:cNvSpPr>
            <p:nvPr/>
          </p:nvSpPr>
          <p:spPr bwMode="auto">
            <a:xfrm>
              <a:off x="370367" y="5376085"/>
              <a:ext cx="1857375" cy="506413"/>
            </a:xfrm>
            <a:prstGeom prst="rect">
              <a:avLst/>
            </a:prstGeom>
            <a:no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Team Worker</a:t>
              </a:r>
            </a:p>
          </p:txBody>
        </p:sp>
        <p:sp>
          <p:nvSpPr>
            <p:cNvPr id="105" name="Rectangle 35"/>
            <p:cNvSpPr>
              <a:spLocks noChangeArrowheads="1"/>
            </p:cNvSpPr>
            <p:nvPr/>
          </p:nvSpPr>
          <p:spPr bwMode="auto">
            <a:xfrm>
              <a:off x="2691292" y="5376085"/>
              <a:ext cx="598487" cy="506413"/>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106" name="Rectangle 37"/>
            <p:cNvSpPr>
              <a:spLocks noChangeArrowheads="1"/>
            </p:cNvSpPr>
            <p:nvPr/>
          </p:nvSpPr>
          <p:spPr bwMode="auto">
            <a:xfrm>
              <a:off x="2227742" y="5882498"/>
              <a:ext cx="465137" cy="506412"/>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RI</a:t>
              </a:r>
            </a:p>
          </p:txBody>
        </p:sp>
        <p:sp>
          <p:nvSpPr>
            <p:cNvPr id="107" name="Rectangle 38"/>
            <p:cNvSpPr>
              <a:spLocks noChangeArrowheads="1"/>
            </p:cNvSpPr>
            <p:nvPr/>
          </p:nvSpPr>
          <p:spPr bwMode="auto">
            <a:xfrm>
              <a:off x="370367" y="5882498"/>
              <a:ext cx="1857375" cy="506412"/>
            </a:xfrm>
            <a:prstGeom prst="rect">
              <a:avLst/>
            </a:prstGeom>
            <a:solidFill>
              <a:schemeClr val="bg1">
                <a:lumMod val="95000"/>
              </a:schemeClr>
            </a:solid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Resource Investigator</a:t>
              </a:r>
            </a:p>
          </p:txBody>
        </p:sp>
        <p:sp>
          <p:nvSpPr>
            <p:cNvPr id="108" name="Rectangle 39"/>
            <p:cNvSpPr>
              <a:spLocks noChangeArrowheads="1"/>
            </p:cNvSpPr>
            <p:nvPr/>
          </p:nvSpPr>
          <p:spPr bwMode="auto">
            <a:xfrm>
              <a:off x="2691292" y="5882498"/>
              <a:ext cx="598487" cy="506412"/>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109" name="Rectangle 41"/>
            <p:cNvSpPr>
              <a:spLocks noChangeArrowheads="1"/>
            </p:cNvSpPr>
            <p:nvPr/>
          </p:nvSpPr>
          <p:spPr bwMode="auto">
            <a:xfrm>
              <a:off x="2227742" y="4876171"/>
              <a:ext cx="465137" cy="506413"/>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CO</a:t>
              </a:r>
            </a:p>
          </p:txBody>
        </p:sp>
        <p:sp>
          <p:nvSpPr>
            <p:cNvPr id="110" name="Rectangle 42"/>
            <p:cNvSpPr>
              <a:spLocks noChangeArrowheads="1"/>
            </p:cNvSpPr>
            <p:nvPr/>
          </p:nvSpPr>
          <p:spPr bwMode="auto">
            <a:xfrm>
              <a:off x="370367" y="4876171"/>
              <a:ext cx="1857375" cy="506413"/>
            </a:xfrm>
            <a:prstGeom prst="rect">
              <a:avLst/>
            </a:prstGeom>
            <a:solidFill>
              <a:schemeClr val="bg1">
                <a:lumMod val="95000"/>
              </a:schemeClr>
            </a:solid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Coordinator</a:t>
              </a:r>
            </a:p>
          </p:txBody>
        </p:sp>
        <p:sp>
          <p:nvSpPr>
            <p:cNvPr id="111" name="Rectangle 43"/>
            <p:cNvSpPr>
              <a:spLocks noChangeArrowheads="1"/>
            </p:cNvSpPr>
            <p:nvPr/>
          </p:nvSpPr>
          <p:spPr bwMode="auto">
            <a:xfrm>
              <a:off x="2691292" y="4876171"/>
              <a:ext cx="598487" cy="506413"/>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115" name="Rectangle 51"/>
            <p:cNvSpPr>
              <a:spLocks noChangeArrowheads="1"/>
            </p:cNvSpPr>
            <p:nvPr/>
          </p:nvSpPr>
          <p:spPr bwMode="auto">
            <a:xfrm>
              <a:off x="3365980" y="5376085"/>
              <a:ext cx="3187700" cy="506413"/>
            </a:xfrm>
            <a:prstGeom prst="rect">
              <a:avLst/>
            </a:prstGeom>
            <a:no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Co-operative, perceptive and diplomatic.</a:t>
              </a:r>
            </a:p>
            <a:p>
              <a:pPr algn="just" eaLnBrk="0" hangingPunct="0"/>
              <a:r>
                <a:rPr lang="en-US" sz="1200" i="1" dirty="0">
                  <a:latin typeface="Bookman Old Style" panose="02050604050505020204" pitchFamily="18" charset="0"/>
                </a:rPr>
                <a:t>Listens and averts friction.</a:t>
              </a:r>
            </a:p>
          </p:txBody>
        </p:sp>
        <p:sp>
          <p:nvSpPr>
            <p:cNvPr id="116" name="Rectangle 52"/>
            <p:cNvSpPr>
              <a:spLocks noChangeArrowheads="1"/>
            </p:cNvSpPr>
            <p:nvPr/>
          </p:nvSpPr>
          <p:spPr bwMode="auto">
            <a:xfrm>
              <a:off x="3365980" y="5882498"/>
              <a:ext cx="3187700" cy="506412"/>
            </a:xfrm>
            <a:prstGeom prst="rect">
              <a:avLst/>
            </a:prstGeom>
            <a:solidFill>
              <a:schemeClr val="bg1">
                <a:lumMod val="95000"/>
              </a:schemeClr>
            </a:solid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Outgoing, enthusiastic, communicative. </a:t>
              </a:r>
            </a:p>
            <a:p>
              <a:pPr algn="just" eaLnBrk="0" hangingPunct="0"/>
              <a:r>
                <a:rPr lang="en-US" sz="1200" i="1" dirty="0">
                  <a:latin typeface="Bookman Old Style" panose="02050604050505020204" pitchFamily="18" charset="0"/>
                </a:rPr>
                <a:t>Explores opportunities, develops contacts</a:t>
              </a:r>
            </a:p>
          </p:txBody>
        </p:sp>
        <p:sp>
          <p:nvSpPr>
            <p:cNvPr id="117" name="Rectangle 53"/>
            <p:cNvSpPr>
              <a:spLocks noChangeArrowheads="1"/>
            </p:cNvSpPr>
            <p:nvPr/>
          </p:nvSpPr>
          <p:spPr bwMode="auto">
            <a:xfrm>
              <a:off x="3365980" y="4876171"/>
              <a:ext cx="3187700" cy="506413"/>
            </a:xfrm>
            <a:prstGeom prst="rect">
              <a:avLst/>
            </a:prstGeom>
            <a:solidFill>
              <a:schemeClr val="bg1">
                <a:lumMod val="95000"/>
              </a:schemeClr>
            </a:solid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Mature, confident, identifies talent.</a:t>
              </a:r>
            </a:p>
            <a:p>
              <a:pPr algn="just" eaLnBrk="0" hangingPunct="0"/>
              <a:r>
                <a:rPr lang="en-US" sz="1200" i="1" dirty="0">
                  <a:latin typeface="Bookman Old Style" panose="02050604050505020204" pitchFamily="18" charset="0"/>
                </a:rPr>
                <a:t>Clarifies goals. Delegates effectively.</a:t>
              </a:r>
            </a:p>
          </p:txBody>
        </p:sp>
      </p:grpSp>
      <p:grpSp>
        <p:nvGrpSpPr>
          <p:cNvPr id="70" name="Group 69"/>
          <p:cNvGrpSpPr/>
          <p:nvPr/>
        </p:nvGrpSpPr>
        <p:grpSpPr>
          <a:xfrm>
            <a:off x="8077202" y="1411599"/>
            <a:ext cx="2451579" cy="5182876"/>
            <a:chOff x="6553201" y="1206034"/>
            <a:chExt cx="2451579" cy="5182876"/>
          </a:xfrm>
        </p:grpSpPr>
        <p:sp>
          <p:nvSpPr>
            <p:cNvPr id="74" name="Text Box 69"/>
            <p:cNvSpPr txBox="1">
              <a:spLocks noChangeArrowheads="1"/>
            </p:cNvSpPr>
            <p:nvPr/>
          </p:nvSpPr>
          <p:spPr bwMode="auto">
            <a:xfrm>
              <a:off x="6774657" y="1206034"/>
              <a:ext cx="2008187" cy="523220"/>
            </a:xfrm>
            <a:prstGeom prst="rect">
              <a:avLst/>
            </a:prstGeom>
            <a:noFill/>
            <a:ln w="9525">
              <a:noFill/>
              <a:miter lim="800000"/>
              <a:headEnd/>
              <a:tailEnd/>
            </a:ln>
          </p:spPr>
          <p:txBody>
            <a:bodyPr>
              <a:spAutoFit/>
            </a:bodyPr>
            <a:lstStyle/>
            <a:p>
              <a:pPr algn="ctr" eaLnBrk="0" hangingPunct="0"/>
              <a:r>
                <a:rPr lang="en-US" sz="1400" b="1" i="1" dirty="0">
                  <a:solidFill>
                    <a:srgbClr val="009644"/>
                  </a:solidFill>
                  <a:latin typeface="Bookman Old Style" panose="02050604050505020204" pitchFamily="18" charset="0"/>
                </a:rPr>
                <a:t>Allowable Weakness</a:t>
              </a:r>
            </a:p>
          </p:txBody>
        </p:sp>
        <p:sp>
          <p:nvSpPr>
            <p:cNvPr id="121" name="Rectangle 60"/>
            <p:cNvSpPr>
              <a:spLocks noChangeArrowheads="1"/>
            </p:cNvSpPr>
            <p:nvPr/>
          </p:nvSpPr>
          <p:spPr bwMode="auto">
            <a:xfrm>
              <a:off x="6553201" y="1666875"/>
              <a:ext cx="2451100" cy="506412"/>
            </a:xfrm>
            <a:prstGeom prst="rect">
              <a:avLst/>
            </a:prstGeom>
            <a:solidFill>
              <a:schemeClr val="bg1">
                <a:lumMod val="95000"/>
              </a:schemeClr>
            </a:solidFill>
            <a:ln w="9525">
              <a:solidFill>
                <a:schemeClr val="tx1"/>
              </a:solidFill>
              <a:miter lim="800000"/>
              <a:headEnd/>
              <a:tailEnd/>
            </a:ln>
          </p:spPr>
          <p:txBody>
            <a:bodyPr wrap="none" anchor="ctr"/>
            <a:lstStyle/>
            <a:p>
              <a:r>
                <a:rPr lang="en-US" sz="1200" i="1" dirty="0">
                  <a:latin typeface="Bookman Old Style" panose="02050604050505020204" pitchFamily="18" charset="0"/>
                </a:rPr>
                <a:t>Ignores incidentals. Too  pre-</a:t>
              </a:r>
            </a:p>
            <a:p>
              <a:r>
                <a:rPr lang="en-US" sz="1200" i="1" dirty="0">
                  <a:latin typeface="Bookman Old Style" panose="02050604050505020204" pitchFamily="18" charset="0"/>
                </a:rPr>
                <a:t>occupied  to fully communicate.</a:t>
              </a:r>
            </a:p>
          </p:txBody>
        </p:sp>
        <p:sp>
          <p:nvSpPr>
            <p:cNvPr id="122" name="Rectangle 61"/>
            <p:cNvSpPr>
              <a:spLocks noChangeArrowheads="1"/>
            </p:cNvSpPr>
            <p:nvPr/>
          </p:nvSpPr>
          <p:spPr bwMode="auto">
            <a:xfrm>
              <a:off x="6553201" y="2173287"/>
              <a:ext cx="2451100" cy="506413"/>
            </a:xfrm>
            <a:prstGeom prst="rect">
              <a:avLst/>
            </a:prstGeom>
            <a:noFill/>
            <a:ln w="9525">
              <a:solidFill>
                <a:schemeClr val="tx1"/>
              </a:solidFill>
              <a:miter lim="800000"/>
              <a:headEnd/>
              <a:tailEnd/>
            </a:ln>
          </p:spPr>
          <p:txBody>
            <a:bodyPr wrap="none" anchor="ctr"/>
            <a:lstStyle/>
            <a:p>
              <a:r>
                <a:rPr lang="en-US" sz="1200" i="1" dirty="0">
                  <a:latin typeface="Bookman Old Style" panose="02050604050505020204" pitchFamily="18" charset="0"/>
                </a:rPr>
                <a:t>Lacks drive and ability to inspire </a:t>
              </a:r>
            </a:p>
            <a:p>
              <a:r>
                <a:rPr lang="en-US" sz="1200" i="1" dirty="0">
                  <a:latin typeface="Bookman Old Style" panose="02050604050505020204" pitchFamily="18" charset="0"/>
                </a:rPr>
                <a:t>others. Can be overly critical.</a:t>
              </a:r>
            </a:p>
          </p:txBody>
        </p:sp>
        <p:sp>
          <p:nvSpPr>
            <p:cNvPr id="123" name="Rectangle 62"/>
            <p:cNvSpPr>
              <a:spLocks noChangeArrowheads="1"/>
            </p:cNvSpPr>
            <p:nvPr/>
          </p:nvSpPr>
          <p:spPr bwMode="auto">
            <a:xfrm>
              <a:off x="6553201" y="2679700"/>
              <a:ext cx="2451100" cy="506412"/>
            </a:xfrm>
            <a:prstGeom prst="rect">
              <a:avLst/>
            </a:prstGeom>
            <a:solidFill>
              <a:schemeClr val="bg1">
                <a:lumMod val="95000"/>
              </a:schemeClr>
            </a:solidFill>
            <a:ln w="9525">
              <a:solidFill>
                <a:schemeClr val="tx1"/>
              </a:solidFill>
              <a:miter lim="800000"/>
              <a:headEnd/>
              <a:tailEnd/>
            </a:ln>
          </p:spPr>
          <p:txBody>
            <a:bodyPr wrap="none" anchor="ctr"/>
            <a:lstStyle/>
            <a:p>
              <a:r>
                <a:rPr lang="en-US" sz="1200" i="1" dirty="0">
                  <a:latin typeface="Bookman Old Style" panose="02050604050505020204" pitchFamily="18" charset="0"/>
                </a:rPr>
                <a:t>Contributes only on a narrow </a:t>
              </a:r>
            </a:p>
            <a:p>
              <a:r>
                <a:rPr lang="en-US" sz="1200" i="1" dirty="0">
                  <a:latin typeface="Bookman Old Style" panose="02050604050505020204" pitchFamily="18" charset="0"/>
                </a:rPr>
                <a:t>front. Dwells on technicalities.</a:t>
              </a:r>
            </a:p>
          </p:txBody>
        </p:sp>
        <p:sp>
          <p:nvSpPr>
            <p:cNvPr id="124" name="Rectangle 63"/>
            <p:cNvSpPr>
              <a:spLocks noChangeArrowheads="1"/>
            </p:cNvSpPr>
            <p:nvPr/>
          </p:nvSpPr>
          <p:spPr bwMode="auto">
            <a:xfrm>
              <a:off x="6553201" y="3271837"/>
              <a:ext cx="2451100" cy="506413"/>
            </a:xfrm>
            <a:prstGeom prst="rect">
              <a:avLst/>
            </a:prstGeom>
            <a:noFill/>
            <a:ln w="9525">
              <a:solidFill>
                <a:schemeClr val="tx1"/>
              </a:solidFill>
              <a:miter lim="800000"/>
              <a:headEnd/>
              <a:tailEnd/>
            </a:ln>
          </p:spPr>
          <p:txBody>
            <a:bodyPr wrap="none" anchor="ctr"/>
            <a:lstStyle/>
            <a:p>
              <a:r>
                <a:rPr lang="en-US" sz="1200" i="1" dirty="0">
                  <a:latin typeface="Bookman Old Style" panose="02050604050505020204" pitchFamily="18" charset="0"/>
                </a:rPr>
                <a:t>Prone to provocation.</a:t>
              </a:r>
            </a:p>
            <a:p>
              <a:r>
                <a:rPr lang="en-US" sz="1200" i="1" dirty="0">
                  <a:latin typeface="Bookman Old Style" panose="02050604050505020204" pitchFamily="18" charset="0"/>
                </a:rPr>
                <a:t>Offends people's feelings.</a:t>
              </a:r>
            </a:p>
          </p:txBody>
        </p:sp>
        <p:sp>
          <p:nvSpPr>
            <p:cNvPr id="125" name="Rectangle 64"/>
            <p:cNvSpPr>
              <a:spLocks noChangeArrowheads="1"/>
            </p:cNvSpPr>
            <p:nvPr/>
          </p:nvSpPr>
          <p:spPr bwMode="auto">
            <a:xfrm>
              <a:off x="6553201" y="3778250"/>
              <a:ext cx="2451100" cy="506412"/>
            </a:xfrm>
            <a:prstGeom prst="rect">
              <a:avLst/>
            </a:prstGeom>
            <a:solidFill>
              <a:schemeClr val="bg1">
                <a:lumMod val="95000"/>
              </a:schemeClr>
            </a:solidFill>
            <a:ln w="9525">
              <a:solidFill>
                <a:schemeClr val="tx1"/>
              </a:solidFill>
              <a:miter lim="800000"/>
              <a:headEnd/>
              <a:tailEnd/>
            </a:ln>
          </p:spPr>
          <p:txBody>
            <a:bodyPr wrap="none" anchor="ctr"/>
            <a:lstStyle/>
            <a:p>
              <a:r>
                <a:rPr lang="en-US" sz="1200" i="1" dirty="0">
                  <a:latin typeface="Bookman Old Style" panose="02050604050505020204" pitchFamily="18" charset="0"/>
                </a:rPr>
                <a:t>Somewhat inflexible. Slow</a:t>
              </a:r>
            </a:p>
            <a:p>
              <a:r>
                <a:rPr lang="en-US" sz="1200" i="1" dirty="0">
                  <a:latin typeface="Bookman Old Style" panose="02050604050505020204" pitchFamily="18" charset="0"/>
                </a:rPr>
                <a:t>to respond to new possibilities.</a:t>
              </a:r>
            </a:p>
          </p:txBody>
        </p:sp>
        <p:sp>
          <p:nvSpPr>
            <p:cNvPr id="126" name="Rectangle 65"/>
            <p:cNvSpPr>
              <a:spLocks noChangeArrowheads="1"/>
            </p:cNvSpPr>
            <p:nvPr/>
          </p:nvSpPr>
          <p:spPr bwMode="auto">
            <a:xfrm>
              <a:off x="6553201" y="4284662"/>
              <a:ext cx="2451100" cy="506413"/>
            </a:xfrm>
            <a:prstGeom prst="rect">
              <a:avLst/>
            </a:prstGeom>
            <a:noFill/>
            <a:ln w="9525">
              <a:solidFill>
                <a:schemeClr val="tx1"/>
              </a:solidFill>
              <a:miter lim="800000"/>
              <a:headEnd/>
              <a:tailEnd/>
            </a:ln>
          </p:spPr>
          <p:txBody>
            <a:bodyPr wrap="none" anchor="ctr"/>
            <a:lstStyle/>
            <a:p>
              <a:r>
                <a:rPr lang="en-US" sz="1200" i="1" dirty="0">
                  <a:latin typeface="Bookman Old Style" panose="02050604050505020204" pitchFamily="18" charset="0"/>
                </a:rPr>
                <a:t>Inclined to worry unduly.</a:t>
              </a:r>
            </a:p>
            <a:p>
              <a:r>
                <a:rPr lang="en-US" sz="1200" i="1" dirty="0">
                  <a:latin typeface="Bookman Old Style" panose="02050604050505020204" pitchFamily="18" charset="0"/>
                </a:rPr>
                <a:t>Reluctant to delegate.</a:t>
              </a:r>
            </a:p>
          </p:txBody>
        </p:sp>
        <p:sp>
          <p:nvSpPr>
            <p:cNvPr id="127" name="Rectangle 66"/>
            <p:cNvSpPr>
              <a:spLocks noChangeArrowheads="1"/>
            </p:cNvSpPr>
            <p:nvPr/>
          </p:nvSpPr>
          <p:spPr bwMode="auto">
            <a:xfrm>
              <a:off x="6553680" y="5376085"/>
              <a:ext cx="2451100" cy="506413"/>
            </a:xfrm>
            <a:prstGeom prst="rect">
              <a:avLst/>
            </a:prstGeom>
            <a:noFill/>
            <a:ln w="9525">
              <a:solidFill>
                <a:schemeClr val="tx1"/>
              </a:solidFill>
              <a:miter lim="800000"/>
              <a:headEnd/>
              <a:tailEnd/>
            </a:ln>
          </p:spPr>
          <p:txBody>
            <a:bodyPr wrap="none" anchor="ctr"/>
            <a:lstStyle/>
            <a:p>
              <a:r>
                <a:rPr lang="en-US" sz="1200" i="1" dirty="0">
                  <a:latin typeface="Bookman Old Style" panose="02050604050505020204" pitchFamily="18" charset="0"/>
                </a:rPr>
                <a:t>Indecisive in crunch situations</a:t>
              </a:r>
            </a:p>
            <a:p>
              <a:r>
                <a:rPr lang="en-US" sz="1200" i="1" dirty="0">
                  <a:latin typeface="Bookman Old Style" panose="02050604050505020204" pitchFamily="18" charset="0"/>
                </a:rPr>
                <a:t>Avoids confrontation.</a:t>
              </a:r>
            </a:p>
          </p:txBody>
        </p:sp>
        <p:sp>
          <p:nvSpPr>
            <p:cNvPr id="128" name="Rectangle 67"/>
            <p:cNvSpPr>
              <a:spLocks noChangeArrowheads="1"/>
            </p:cNvSpPr>
            <p:nvPr/>
          </p:nvSpPr>
          <p:spPr bwMode="auto">
            <a:xfrm>
              <a:off x="6553680" y="5882498"/>
              <a:ext cx="2451100" cy="506412"/>
            </a:xfrm>
            <a:prstGeom prst="rect">
              <a:avLst/>
            </a:prstGeom>
            <a:solidFill>
              <a:schemeClr val="bg1">
                <a:lumMod val="95000"/>
              </a:schemeClr>
            </a:solidFill>
            <a:ln w="9525">
              <a:solidFill>
                <a:schemeClr val="tx1"/>
              </a:solidFill>
              <a:miter lim="800000"/>
              <a:headEnd/>
              <a:tailEnd/>
            </a:ln>
          </p:spPr>
          <p:txBody>
            <a:bodyPr wrap="none" anchor="ctr"/>
            <a:lstStyle/>
            <a:p>
              <a:r>
                <a:rPr lang="en-US" sz="1200" i="1" dirty="0">
                  <a:latin typeface="Bookman Old Style" panose="02050604050505020204" pitchFamily="18" charset="0"/>
                </a:rPr>
                <a:t>Over-optimistic. Loses interest</a:t>
              </a:r>
            </a:p>
            <a:p>
              <a:r>
                <a:rPr lang="en-US" sz="1200" i="1" dirty="0">
                  <a:latin typeface="Bookman Old Style" panose="02050604050505020204" pitchFamily="18" charset="0"/>
                </a:rPr>
                <a:t> once initial enthusiasm expires.</a:t>
              </a:r>
            </a:p>
          </p:txBody>
        </p:sp>
        <p:sp>
          <p:nvSpPr>
            <p:cNvPr id="129" name="Rectangle 68"/>
            <p:cNvSpPr>
              <a:spLocks noChangeArrowheads="1"/>
            </p:cNvSpPr>
            <p:nvPr/>
          </p:nvSpPr>
          <p:spPr bwMode="auto">
            <a:xfrm>
              <a:off x="6553680" y="4876171"/>
              <a:ext cx="2451100" cy="506413"/>
            </a:xfrm>
            <a:prstGeom prst="rect">
              <a:avLst/>
            </a:prstGeom>
            <a:solidFill>
              <a:schemeClr val="bg1">
                <a:lumMod val="95000"/>
              </a:schemeClr>
            </a:solidFill>
            <a:ln w="9525">
              <a:solidFill>
                <a:schemeClr val="tx1"/>
              </a:solidFill>
              <a:miter lim="800000"/>
              <a:headEnd/>
              <a:tailEnd/>
            </a:ln>
          </p:spPr>
          <p:txBody>
            <a:bodyPr wrap="none" anchor="ctr"/>
            <a:lstStyle/>
            <a:p>
              <a:r>
                <a:rPr lang="en-US" sz="1200" i="1" dirty="0">
                  <a:latin typeface="Bookman Old Style" panose="02050604050505020204" pitchFamily="18" charset="0"/>
                </a:rPr>
                <a:t>Can be seen as manipulative. </a:t>
              </a:r>
            </a:p>
            <a:p>
              <a:r>
                <a:rPr lang="en-US" sz="1200" i="1" dirty="0">
                  <a:latin typeface="Bookman Old Style" panose="02050604050505020204" pitchFamily="18" charset="0"/>
                </a:rPr>
                <a:t>Offloads own share of the work.</a:t>
              </a:r>
            </a:p>
          </p:txBody>
        </p:sp>
      </p:grpSp>
      <p:grpSp>
        <p:nvGrpSpPr>
          <p:cNvPr id="67" name="Group 66"/>
          <p:cNvGrpSpPr/>
          <p:nvPr/>
        </p:nvGrpSpPr>
        <p:grpSpPr>
          <a:xfrm>
            <a:off x="1538082" y="1512077"/>
            <a:ext cx="6539120" cy="1879600"/>
            <a:chOff x="14081" y="1306512"/>
            <a:chExt cx="6539120" cy="1879600"/>
          </a:xfrm>
        </p:grpSpPr>
        <p:sp>
          <p:nvSpPr>
            <p:cNvPr id="73" name="Text Box 58"/>
            <p:cNvSpPr txBox="1">
              <a:spLocks noChangeArrowheads="1"/>
            </p:cNvSpPr>
            <p:nvPr/>
          </p:nvSpPr>
          <p:spPr bwMode="auto">
            <a:xfrm>
              <a:off x="3675724" y="1306512"/>
              <a:ext cx="2754312" cy="307975"/>
            </a:xfrm>
            <a:prstGeom prst="rect">
              <a:avLst/>
            </a:prstGeom>
            <a:noFill/>
            <a:ln w="9525">
              <a:noFill/>
              <a:miter lim="800000"/>
              <a:headEnd/>
              <a:tailEnd/>
            </a:ln>
          </p:spPr>
          <p:txBody>
            <a:bodyPr>
              <a:spAutoFit/>
            </a:bodyPr>
            <a:lstStyle/>
            <a:p>
              <a:pPr algn="ctr" eaLnBrk="0" hangingPunct="0"/>
              <a:r>
                <a:rPr lang="en-US" sz="1400" b="1" i="1" dirty="0">
                  <a:solidFill>
                    <a:srgbClr val="009644"/>
                  </a:solidFill>
                  <a:latin typeface="Bookman Old Style" panose="02050604050505020204" pitchFamily="18" charset="0"/>
                </a:rPr>
                <a:t>Team Role Contribution</a:t>
              </a:r>
            </a:p>
          </p:txBody>
        </p:sp>
        <p:pic>
          <p:nvPicPr>
            <p:cNvPr id="81" name="Picture 74"/>
            <p:cNvPicPr>
              <a:picLocks noChangeAspect="1" noChangeArrowheads="1"/>
            </p:cNvPicPr>
            <p:nvPr/>
          </p:nvPicPr>
          <p:blipFill>
            <a:blip r:embed="rId9" cstate="print"/>
            <a:srcRect/>
            <a:stretch>
              <a:fillRect/>
            </a:stretch>
          </p:blipFill>
          <p:spPr bwMode="auto">
            <a:xfrm>
              <a:off x="2771775" y="2697162"/>
              <a:ext cx="436563" cy="485775"/>
            </a:xfrm>
            <a:prstGeom prst="rect">
              <a:avLst/>
            </a:prstGeom>
            <a:noFill/>
            <a:ln w="12700">
              <a:noFill/>
              <a:miter lim="800000"/>
              <a:headEnd type="none" w="sm" len="sm"/>
              <a:tailEnd type="none" w="sm" len="sm"/>
            </a:ln>
          </p:spPr>
        </p:pic>
        <p:pic>
          <p:nvPicPr>
            <p:cNvPr id="82" name="Picture 72"/>
            <p:cNvPicPr>
              <a:picLocks noChangeAspect="1" noChangeArrowheads="1"/>
            </p:cNvPicPr>
            <p:nvPr/>
          </p:nvPicPr>
          <p:blipFill>
            <a:blip r:embed="rId10" cstate="print"/>
            <a:srcRect/>
            <a:stretch>
              <a:fillRect/>
            </a:stretch>
          </p:blipFill>
          <p:spPr bwMode="auto">
            <a:xfrm>
              <a:off x="2757488" y="2193925"/>
              <a:ext cx="465137" cy="503237"/>
            </a:xfrm>
            <a:prstGeom prst="rect">
              <a:avLst/>
            </a:prstGeom>
            <a:noFill/>
            <a:ln w="12700">
              <a:noFill/>
              <a:miter lim="800000"/>
              <a:headEnd type="none" w="sm" len="sm"/>
              <a:tailEnd type="none" w="sm" len="sm"/>
            </a:ln>
          </p:spPr>
        </p:pic>
        <p:sp>
          <p:nvSpPr>
            <p:cNvPr id="93" name="Text Box 18"/>
            <p:cNvSpPr txBox="1">
              <a:spLocks noChangeArrowheads="1"/>
            </p:cNvSpPr>
            <p:nvPr/>
          </p:nvSpPr>
          <p:spPr bwMode="auto">
            <a:xfrm rot="16200000">
              <a:off x="-406708" y="2341354"/>
              <a:ext cx="1180131" cy="338554"/>
            </a:xfrm>
            <a:prstGeom prst="rect">
              <a:avLst/>
            </a:prstGeom>
            <a:noFill/>
            <a:ln w="9525">
              <a:noFill/>
              <a:miter lim="800000"/>
              <a:headEnd/>
              <a:tailEnd/>
            </a:ln>
          </p:spPr>
          <p:txBody>
            <a:bodyPr wrap="none">
              <a:spAutoFit/>
            </a:bodyPr>
            <a:lstStyle/>
            <a:p>
              <a:pPr algn="ctr" eaLnBrk="0" hangingPunct="0"/>
              <a:r>
                <a:rPr lang="en-US" sz="1600" b="1" i="1" dirty="0">
                  <a:solidFill>
                    <a:srgbClr val="009644"/>
                  </a:solidFill>
                  <a:latin typeface="Bookman Old Style" panose="02050604050505020204" pitchFamily="18" charset="0"/>
                </a:rPr>
                <a:t>Thinking</a:t>
              </a:r>
            </a:p>
          </p:txBody>
        </p:sp>
        <p:sp>
          <p:nvSpPr>
            <p:cNvPr id="94" name="Rectangle 19"/>
            <p:cNvSpPr>
              <a:spLocks noChangeArrowheads="1"/>
            </p:cNvSpPr>
            <p:nvPr/>
          </p:nvSpPr>
          <p:spPr bwMode="auto">
            <a:xfrm>
              <a:off x="2227263" y="1666875"/>
              <a:ext cx="465137" cy="506412"/>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PL</a:t>
              </a:r>
            </a:p>
          </p:txBody>
        </p:sp>
        <p:sp>
          <p:nvSpPr>
            <p:cNvPr id="95" name="Rectangle 20"/>
            <p:cNvSpPr>
              <a:spLocks noChangeArrowheads="1"/>
            </p:cNvSpPr>
            <p:nvPr/>
          </p:nvSpPr>
          <p:spPr bwMode="auto">
            <a:xfrm>
              <a:off x="369888" y="1666875"/>
              <a:ext cx="1857375" cy="506412"/>
            </a:xfrm>
            <a:prstGeom prst="rect">
              <a:avLst/>
            </a:prstGeom>
            <a:solidFill>
              <a:schemeClr val="bg1">
                <a:lumMod val="95000"/>
              </a:schemeClr>
            </a:solid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Plant</a:t>
              </a:r>
            </a:p>
          </p:txBody>
        </p:sp>
        <p:sp>
          <p:nvSpPr>
            <p:cNvPr id="96" name="Rectangle 23"/>
            <p:cNvSpPr>
              <a:spLocks noChangeArrowheads="1"/>
            </p:cNvSpPr>
            <p:nvPr/>
          </p:nvSpPr>
          <p:spPr bwMode="auto">
            <a:xfrm>
              <a:off x="2227263" y="2173287"/>
              <a:ext cx="465137" cy="506413"/>
            </a:xfrm>
            <a:prstGeom prst="rect">
              <a:avLst/>
            </a:prstGeom>
            <a:no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ME</a:t>
              </a:r>
            </a:p>
          </p:txBody>
        </p:sp>
        <p:sp>
          <p:nvSpPr>
            <p:cNvPr id="97" name="Rectangle 24"/>
            <p:cNvSpPr>
              <a:spLocks noChangeArrowheads="1"/>
            </p:cNvSpPr>
            <p:nvPr/>
          </p:nvSpPr>
          <p:spPr bwMode="auto">
            <a:xfrm>
              <a:off x="369888" y="2173287"/>
              <a:ext cx="1857375" cy="506413"/>
            </a:xfrm>
            <a:prstGeom prst="rect">
              <a:avLst/>
            </a:prstGeom>
            <a:no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Monitor Evaluator</a:t>
              </a:r>
            </a:p>
          </p:txBody>
        </p:sp>
        <p:sp>
          <p:nvSpPr>
            <p:cNvPr id="98" name="Rectangle 25"/>
            <p:cNvSpPr>
              <a:spLocks noChangeArrowheads="1"/>
            </p:cNvSpPr>
            <p:nvPr/>
          </p:nvSpPr>
          <p:spPr bwMode="auto">
            <a:xfrm>
              <a:off x="2690813" y="2173287"/>
              <a:ext cx="598487" cy="506413"/>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99" name="Rectangle 27"/>
            <p:cNvSpPr>
              <a:spLocks noChangeArrowheads="1"/>
            </p:cNvSpPr>
            <p:nvPr/>
          </p:nvSpPr>
          <p:spPr bwMode="auto">
            <a:xfrm>
              <a:off x="2227263" y="2679700"/>
              <a:ext cx="465137" cy="506412"/>
            </a:xfrm>
            <a:prstGeom prst="rect">
              <a:avLst/>
            </a:prstGeom>
            <a:solidFill>
              <a:schemeClr val="bg1">
                <a:lumMod val="95000"/>
              </a:schemeClr>
            </a:solidFill>
            <a:ln w="9525">
              <a:solidFill>
                <a:schemeClr val="tx1"/>
              </a:solidFill>
              <a:miter lim="800000"/>
              <a:headEnd/>
              <a:tailEnd/>
            </a:ln>
          </p:spPr>
          <p:txBody>
            <a:bodyPr wrap="none" anchor="ctr"/>
            <a:lstStyle/>
            <a:p>
              <a:pPr algn="ctr" eaLnBrk="0" hangingPunct="0"/>
              <a:r>
                <a:rPr lang="en-US" sz="1600" b="1" dirty="0">
                  <a:latin typeface="Bookman Old Style" panose="02050604050505020204" pitchFamily="18" charset="0"/>
                </a:rPr>
                <a:t>SP</a:t>
              </a:r>
            </a:p>
          </p:txBody>
        </p:sp>
        <p:sp>
          <p:nvSpPr>
            <p:cNvPr id="100" name="Rectangle 28"/>
            <p:cNvSpPr>
              <a:spLocks noChangeArrowheads="1"/>
            </p:cNvSpPr>
            <p:nvPr/>
          </p:nvSpPr>
          <p:spPr bwMode="auto">
            <a:xfrm>
              <a:off x="369888" y="2679700"/>
              <a:ext cx="1857375" cy="506412"/>
            </a:xfrm>
            <a:prstGeom prst="rect">
              <a:avLst/>
            </a:prstGeom>
            <a:solidFill>
              <a:schemeClr val="bg1">
                <a:lumMod val="95000"/>
              </a:schemeClr>
            </a:solidFill>
            <a:ln w="9525">
              <a:solidFill>
                <a:schemeClr val="tx1"/>
              </a:solidFill>
              <a:miter lim="800000"/>
              <a:headEnd/>
              <a:tailEnd/>
            </a:ln>
          </p:spPr>
          <p:txBody>
            <a:bodyPr wrap="none" anchor="ctr"/>
            <a:lstStyle/>
            <a:p>
              <a:pPr eaLnBrk="0" hangingPunct="0"/>
              <a:r>
                <a:rPr lang="en-US" sz="1400" dirty="0">
                  <a:latin typeface="Bookman Old Style" panose="02050604050505020204" pitchFamily="18" charset="0"/>
                </a:rPr>
                <a:t>Specialist</a:t>
              </a:r>
            </a:p>
          </p:txBody>
        </p:sp>
        <p:sp>
          <p:nvSpPr>
            <p:cNvPr id="101" name="Rectangle 29"/>
            <p:cNvSpPr>
              <a:spLocks noChangeArrowheads="1"/>
            </p:cNvSpPr>
            <p:nvPr/>
          </p:nvSpPr>
          <p:spPr bwMode="auto">
            <a:xfrm>
              <a:off x="2690813" y="2679700"/>
              <a:ext cx="598487" cy="506412"/>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sp>
          <p:nvSpPr>
            <p:cNvPr id="118" name="Rectangle 55"/>
            <p:cNvSpPr>
              <a:spLocks noChangeArrowheads="1"/>
            </p:cNvSpPr>
            <p:nvPr/>
          </p:nvSpPr>
          <p:spPr bwMode="auto">
            <a:xfrm>
              <a:off x="3365501" y="1666875"/>
              <a:ext cx="3187700" cy="506412"/>
            </a:xfrm>
            <a:prstGeom prst="rect">
              <a:avLst/>
            </a:prstGeom>
            <a:solidFill>
              <a:schemeClr val="bg1">
                <a:lumMod val="95000"/>
              </a:schemeClr>
            </a:solid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Creative, imaginative, free-thinking.  </a:t>
              </a:r>
            </a:p>
            <a:p>
              <a:pPr algn="just" eaLnBrk="0" hangingPunct="0"/>
              <a:r>
                <a:rPr lang="en-US" sz="1200" i="1" dirty="0">
                  <a:latin typeface="Bookman Old Style" panose="02050604050505020204" pitchFamily="18" charset="0"/>
                </a:rPr>
                <a:t>Generates ideas &amp; solves hard problems.</a:t>
              </a:r>
            </a:p>
          </p:txBody>
        </p:sp>
        <p:sp>
          <p:nvSpPr>
            <p:cNvPr id="119" name="Rectangle 56"/>
            <p:cNvSpPr>
              <a:spLocks noChangeArrowheads="1"/>
            </p:cNvSpPr>
            <p:nvPr/>
          </p:nvSpPr>
          <p:spPr bwMode="auto">
            <a:xfrm>
              <a:off x="3365501" y="2173287"/>
              <a:ext cx="3187700" cy="506413"/>
            </a:xfrm>
            <a:prstGeom prst="rect">
              <a:avLst/>
            </a:prstGeom>
            <a:no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Sober, strategic and discerning. Sees</a:t>
              </a:r>
            </a:p>
            <a:p>
              <a:pPr algn="just" eaLnBrk="0" hangingPunct="0"/>
              <a:r>
                <a:rPr lang="en-US" sz="1200" i="1" dirty="0">
                  <a:latin typeface="Bookman Old Style" panose="02050604050505020204" pitchFamily="18" charset="0"/>
                </a:rPr>
                <a:t>all options and judges accurately.</a:t>
              </a:r>
            </a:p>
          </p:txBody>
        </p:sp>
        <p:sp>
          <p:nvSpPr>
            <p:cNvPr id="120" name="Rectangle 57"/>
            <p:cNvSpPr>
              <a:spLocks noChangeArrowheads="1"/>
            </p:cNvSpPr>
            <p:nvPr/>
          </p:nvSpPr>
          <p:spPr bwMode="auto">
            <a:xfrm>
              <a:off x="3365501" y="2679700"/>
              <a:ext cx="3187700" cy="506412"/>
            </a:xfrm>
            <a:prstGeom prst="rect">
              <a:avLst/>
            </a:prstGeom>
            <a:solidFill>
              <a:schemeClr val="bg1">
                <a:lumMod val="95000"/>
              </a:schemeClr>
            </a:solidFill>
            <a:ln w="9525">
              <a:solidFill>
                <a:schemeClr val="tx1"/>
              </a:solidFill>
              <a:miter lim="800000"/>
              <a:headEnd/>
              <a:tailEnd/>
            </a:ln>
          </p:spPr>
          <p:txBody>
            <a:bodyPr wrap="none" anchor="ctr"/>
            <a:lstStyle/>
            <a:p>
              <a:pPr algn="just" eaLnBrk="0" hangingPunct="0"/>
              <a:r>
                <a:rPr lang="en-US" sz="1200" i="1" dirty="0">
                  <a:latin typeface="Bookman Old Style" panose="02050604050505020204" pitchFamily="18" charset="0"/>
                </a:rPr>
                <a:t>Single-minded, self-starting, dedicated. </a:t>
              </a:r>
            </a:p>
            <a:p>
              <a:pPr algn="just" eaLnBrk="0" hangingPunct="0"/>
              <a:r>
                <a:rPr lang="en-US" sz="1200" i="1" dirty="0">
                  <a:latin typeface="Bookman Old Style" panose="02050604050505020204" pitchFamily="18" charset="0"/>
                </a:rPr>
                <a:t>Provides rare knowledge and skills.</a:t>
              </a:r>
            </a:p>
          </p:txBody>
        </p:sp>
        <p:pic>
          <p:nvPicPr>
            <p:cNvPr id="130" name="Picture 71"/>
            <p:cNvPicPr>
              <a:picLocks noChangeAspect="1" noChangeArrowheads="1"/>
            </p:cNvPicPr>
            <p:nvPr/>
          </p:nvPicPr>
          <p:blipFill>
            <a:blip r:embed="rId11" cstate="print"/>
            <a:srcRect/>
            <a:stretch>
              <a:fillRect/>
            </a:stretch>
          </p:blipFill>
          <p:spPr bwMode="auto">
            <a:xfrm>
              <a:off x="2736850" y="1666875"/>
              <a:ext cx="508000" cy="557212"/>
            </a:xfrm>
            <a:prstGeom prst="rect">
              <a:avLst/>
            </a:prstGeom>
            <a:noFill/>
            <a:ln w="12700">
              <a:noFill/>
              <a:miter lim="800000"/>
              <a:headEnd type="none" w="sm" len="sm"/>
              <a:tailEnd type="none" w="sm" len="sm"/>
            </a:ln>
          </p:spPr>
        </p:pic>
        <p:sp>
          <p:nvSpPr>
            <p:cNvPr id="131" name="Rectangle 22"/>
            <p:cNvSpPr>
              <a:spLocks noChangeArrowheads="1"/>
            </p:cNvSpPr>
            <p:nvPr/>
          </p:nvSpPr>
          <p:spPr bwMode="auto">
            <a:xfrm>
              <a:off x="2690813" y="1666875"/>
              <a:ext cx="598487" cy="506412"/>
            </a:xfrm>
            <a:prstGeom prst="rect">
              <a:avLst/>
            </a:prstGeom>
            <a:noFill/>
            <a:ln w="9525">
              <a:solidFill>
                <a:schemeClr val="tx1"/>
              </a:solidFill>
              <a:miter lim="800000"/>
              <a:headEnd/>
              <a:tailEnd/>
            </a:ln>
          </p:spPr>
          <p:txBody>
            <a:bodyPr wrap="none" anchor="ctr"/>
            <a:lstStyle/>
            <a:p>
              <a:endParaRPr lang="en-US" sz="2400" dirty="0">
                <a:latin typeface="Bookman Old Style" panose="02050604050505020204" pitchFamily="18" charset="0"/>
              </a:endParaRPr>
            </a:p>
          </p:txBody>
        </p:sp>
      </p:grpSp>
    </p:spTree>
    <p:extLst>
      <p:ext uri="{BB962C8B-B14F-4D97-AF65-F5344CB8AC3E}">
        <p14:creationId xmlns:p14="http://schemas.microsoft.com/office/powerpoint/2010/main" val="271771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0-#ppt_w/2"/>
                                          </p:val>
                                        </p:tav>
                                        <p:tav tm="100000">
                                          <p:val>
                                            <p:strVal val="#ppt_x"/>
                                          </p:val>
                                        </p:tav>
                                      </p:tavLst>
                                    </p:anim>
                                    <p:anim calcmode="lin" valueType="num">
                                      <p:cBhvr additive="base">
                                        <p:cTn id="1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1+#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8A52"/>
                </a:solidFill>
                <a:latin typeface="Bookman Old Style" panose="02050604050505020204" pitchFamily="18" charset="0"/>
              </a:rPr>
              <a:t>Team Role Opposites</a:t>
            </a:r>
          </a:p>
        </p:txBody>
      </p:sp>
      <p:grpSp>
        <p:nvGrpSpPr>
          <p:cNvPr id="26" name="Group 25"/>
          <p:cNvGrpSpPr/>
          <p:nvPr/>
        </p:nvGrpSpPr>
        <p:grpSpPr>
          <a:xfrm>
            <a:off x="8641334" y="533401"/>
            <a:ext cx="1721867" cy="1684899"/>
            <a:chOff x="7091429" y="1191860"/>
            <a:chExt cx="1721867" cy="1684899"/>
          </a:xfrm>
        </p:grpSpPr>
        <p:grpSp>
          <p:nvGrpSpPr>
            <p:cNvPr id="85" name="Group 32"/>
            <p:cNvGrpSpPr>
              <a:grpSpLocks noChangeAspect="1"/>
            </p:cNvGrpSpPr>
            <p:nvPr/>
          </p:nvGrpSpPr>
          <p:grpSpPr bwMode="auto">
            <a:xfrm>
              <a:off x="7898158" y="1191860"/>
              <a:ext cx="847385" cy="918000"/>
              <a:chOff x="2064" y="119"/>
              <a:chExt cx="1088" cy="1088"/>
            </a:xfrm>
            <a:effectLst>
              <a:outerShdw blurRad="63500" sx="101000" sy="101000" algn="ctr" rotWithShape="0">
                <a:prstClr val="black">
                  <a:alpha val="40000"/>
                </a:prstClr>
              </a:outerShdw>
            </a:effectLst>
          </p:grpSpPr>
          <p:sp>
            <p:nvSpPr>
              <p:cNvPr id="86" name="Freeform 33"/>
              <p:cNvSpPr>
                <a:spLocks/>
              </p:cNvSpPr>
              <p:nvPr/>
            </p:nvSpPr>
            <p:spPr bwMode="auto">
              <a:xfrm>
                <a:off x="2064" y="119"/>
                <a:ext cx="1088" cy="1088"/>
              </a:xfrm>
              <a:custGeom>
                <a:avLst/>
                <a:gdLst>
                  <a:gd name="T0" fmla="*/ 1507 w 3264"/>
                  <a:gd name="T1" fmla="*/ 3259 h 3264"/>
                  <a:gd name="T2" fmla="*/ 1304 w 3264"/>
                  <a:gd name="T3" fmla="*/ 3231 h 3264"/>
                  <a:gd name="T4" fmla="*/ 1109 w 3264"/>
                  <a:gd name="T5" fmla="*/ 3178 h 3264"/>
                  <a:gd name="T6" fmla="*/ 925 w 3264"/>
                  <a:gd name="T7" fmla="*/ 3103 h 3264"/>
                  <a:gd name="T8" fmla="*/ 753 w 3264"/>
                  <a:gd name="T9" fmla="*/ 3007 h 3264"/>
                  <a:gd name="T10" fmla="*/ 594 w 3264"/>
                  <a:gd name="T11" fmla="*/ 2891 h 3264"/>
                  <a:gd name="T12" fmla="*/ 451 w 3264"/>
                  <a:gd name="T13" fmla="*/ 2757 h 3264"/>
                  <a:gd name="T14" fmla="*/ 324 w 3264"/>
                  <a:gd name="T15" fmla="*/ 2608 h 3264"/>
                  <a:gd name="T16" fmla="*/ 216 w 3264"/>
                  <a:gd name="T17" fmla="*/ 2443 h 3264"/>
                  <a:gd name="T18" fmla="*/ 128 w 3264"/>
                  <a:gd name="T19" fmla="*/ 2267 h 3264"/>
                  <a:gd name="T20" fmla="*/ 62 w 3264"/>
                  <a:gd name="T21" fmla="*/ 2078 h 3264"/>
                  <a:gd name="T22" fmla="*/ 18 w 3264"/>
                  <a:gd name="T23" fmla="*/ 1880 h 3264"/>
                  <a:gd name="T24" fmla="*/ 1 w 3264"/>
                  <a:gd name="T25" fmla="*/ 1674 h 3264"/>
                  <a:gd name="T26" fmla="*/ 5 w 3264"/>
                  <a:gd name="T27" fmla="*/ 1507 h 3264"/>
                  <a:gd name="T28" fmla="*/ 33 w 3264"/>
                  <a:gd name="T29" fmla="*/ 1304 h 3264"/>
                  <a:gd name="T30" fmla="*/ 86 w 3264"/>
                  <a:gd name="T31" fmla="*/ 1109 h 3264"/>
                  <a:gd name="T32" fmla="*/ 161 w 3264"/>
                  <a:gd name="T33" fmla="*/ 925 h 3264"/>
                  <a:gd name="T34" fmla="*/ 257 w 3264"/>
                  <a:gd name="T35" fmla="*/ 753 h 3264"/>
                  <a:gd name="T36" fmla="*/ 373 w 3264"/>
                  <a:gd name="T37" fmla="*/ 595 h 3264"/>
                  <a:gd name="T38" fmla="*/ 507 w 3264"/>
                  <a:gd name="T39" fmla="*/ 451 h 3264"/>
                  <a:gd name="T40" fmla="*/ 656 w 3264"/>
                  <a:gd name="T41" fmla="*/ 324 h 3264"/>
                  <a:gd name="T42" fmla="*/ 821 w 3264"/>
                  <a:gd name="T43" fmla="*/ 216 h 3264"/>
                  <a:gd name="T44" fmla="*/ 997 w 3264"/>
                  <a:gd name="T45" fmla="*/ 128 h 3264"/>
                  <a:gd name="T46" fmla="*/ 1186 w 3264"/>
                  <a:gd name="T47" fmla="*/ 62 h 3264"/>
                  <a:gd name="T48" fmla="*/ 1384 w 3264"/>
                  <a:gd name="T49" fmla="*/ 18 h 3264"/>
                  <a:gd name="T50" fmla="*/ 1590 w 3264"/>
                  <a:gd name="T51" fmla="*/ 1 h 3264"/>
                  <a:gd name="T52" fmla="*/ 1757 w 3264"/>
                  <a:gd name="T53" fmla="*/ 5 h 3264"/>
                  <a:gd name="T54" fmla="*/ 1960 w 3264"/>
                  <a:gd name="T55" fmla="*/ 33 h 3264"/>
                  <a:gd name="T56" fmla="*/ 2154 w 3264"/>
                  <a:gd name="T57" fmla="*/ 86 h 3264"/>
                  <a:gd name="T58" fmla="*/ 2339 w 3264"/>
                  <a:gd name="T59" fmla="*/ 161 h 3264"/>
                  <a:gd name="T60" fmla="*/ 2511 w 3264"/>
                  <a:gd name="T61" fmla="*/ 257 h 3264"/>
                  <a:gd name="T62" fmla="*/ 2669 w 3264"/>
                  <a:gd name="T63" fmla="*/ 373 h 3264"/>
                  <a:gd name="T64" fmla="*/ 2813 w 3264"/>
                  <a:gd name="T65" fmla="*/ 507 h 3264"/>
                  <a:gd name="T66" fmla="*/ 2939 w 3264"/>
                  <a:gd name="T67" fmla="*/ 656 h 3264"/>
                  <a:gd name="T68" fmla="*/ 3048 w 3264"/>
                  <a:gd name="T69" fmla="*/ 821 h 3264"/>
                  <a:gd name="T70" fmla="*/ 3136 w 3264"/>
                  <a:gd name="T71" fmla="*/ 997 h 3264"/>
                  <a:gd name="T72" fmla="*/ 3201 w 3264"/>
                  <a:gd name="T73" fmla="*/ 1186 h 3264"/>
                  <a:gd name="T74" fmla="*/ 3245 w 3264"/>
                  <a:gd name="T75" fmla="*/ 1384 h 3264"/>
                  <a:gd name="T76" fmla="*/ 3263 w 3264"/>
                  <a:gd name="T77" fmla="*/ 1590 h 3264"/>
                  <a:gd name="T78" fmla="*/ 3259 w 3264"/>
                  <a:gd name="T79" fmla="*/ 1757 h 3264"/>
                  <a:gd name="T80" fmla="*/ 3230 w 3264"/>
                  <a:gd name="T81" fmla="*/ 1960 h 3264"/>
                  <a:gd name="T82" fmla="*/ 3178 w 3264"/>
                  <a:gd name="T83" fmla="*/ 2155 h 3264"/>
                  <a:gd name="T84" fmla="*/ 3103 w 3264"/>
                  <a:gd name="T85" fmla="*/ 2339 h 3264"/>
                  <a:gd name="T86" fmla="*/ 3007 w 3264"/>
                  <a:gd name="T87" fmla="*/ 2511 h 3264"/>
                  <a:gd name="T88" fmla="*/ 2891 w 3264"/>
                  <a:gd name="T89" fmla="*/ 2669 h 3264"/>
                  <a:gd name="T90" fmla="*/ 2757 w 3264"/>
                  <a:gd name="T91" fmla="*/ 2813 h 3264"/>
                  <a:gd name="T92" fmla="*/ 2608 w 3264"/>
                  <a:gd name="T93" fmla="*/ 2939 h 3264"/>
                  <a:gd name="T94" fmla="*/ 2443 w 3264"/>
                  <a:gd name="T95" fmla="*/ 3048 h 3264"/>
                  <a:gd name="T96" fmla="*/ 2266 w 3264"/>
                  <a:gd name="T97" fmla="*/ 3136 h 3264"/>
                  <a:gd name="T98" fmla="*/ 2078 w 3264"/>
                  <a:gd name="T99" fmla="*/ 3201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7" y="3259"/>
                    </a:lnTo>
                    <a:lnTo>
                      <a:pt x="1465" y="3256"/>
                    </a:lnTo>
                    <a:lnTo>
                      <a:pt x="1424" y="3251"/>
                    </a:lnTo>
                    <a:lnTo>
                      <a:pt x="1384" y="3246"/>
                    </a:lnTo>
                    <a:lnTo>
                      <a:pt x="1344" y="3238"/>
                    </a:lnTo>
                    <a:lnTo>
                      <a:pt x="1304" y="3231"/>
                    </a:lnTo>
                    <a:lnTo>
                      <a:pt x="1264" y="3222"/>
                    </a:lnTo>
                    <a:lnTo>
                      <a:pt x="1225" y="3213"/>
                    </a:lnTo>
                    <a:lnTo>
                      <a:pt x="1186" y="3201"/>
                    </a:lnTo>
                    <a:lnTo>
                      <a:pt x="1147" y="3190"/>
                    </a:lnTo>
                    <a:lnTo>
                      <a:pt x="1109" y="3178"/>
                    </a:lnTo>
                    <a:lnTo>
                      <a:pt x="1071" y="3165"/>
                    </a:lnTo>
                    <a:lnTo>
                      <a:pt x="1034" y="3150"/>
                    </a:lnTo>
                    <a:lnTo>
                      <a:pt x="997" y="3136"/>
                    </a:lnTo>
                    <a:lnTo>
                      <a:pt x="961" y="3119"/>
                    </a:lnTo>
                    <a:lnTo>
                      <a:pt x="925" y="3103"/>
                    </a:lnTo>
                    <a:lnTo>
                      <a:pt x="889" y="3086"/>
                    </a:lnTo>
                    <a:lnTo>
                      <a:pt x="854" y="3067"/>
                    </a:lnTo>
                    <a:lnTo>
                      <a:pt x="821" y="3048"/>
                    </a:lnTo>
                    <a:lnTo>
                      <a:pt x="787" y="3027"/>
                    </a:lnTo>
                    <a:lnTo>
                      <a:pt x="753" y="3007"/>
                    </a:lnTo>
                    <a:lnTo>
                      <a:pt x="720" y="2985"/>
                    </a:lnTo>
                    <a:lnTo>
                      <a:pt x="687" y="2962"/>
                    </a:lnTo>
                    <a:lnTo>
                      <a:pt x="656" y="2939"/>
                    </a:lnTo>
                    <a:lnTo>
                      <a:pt x="625" y="2915"/>
                    </a:lnTo>
                    <a:lnTo>
                      <a:pt x="594" y="2891"/>
                    </a:lnTo>
                    <a:lnTo>
                      <a:pt x="564" y="2865"/>
                    </a:lnTo>
                    <a:lnTo>
                      <a:pt x="535" y="2839"/>
                    </a:lnTo>
                    <a:lnTo>
                      <a:pt x="507" y="2813"/>
                    </a:lnTo>
                    <a:lnTo>
                      <a:pt x="478" y="2785"/>
                    </a:lnTo>
                    <a:lnTo>
                      <a:pt x="451" y="2757"/>
                    </a:lnTo>
                    <a:lnTo>
                      <a:pt x="425" y="2729"/>
                    </a:lnTo>
                    <a:lnTo>
                      <a:pt x="398" y="2700"/>
                    </a:lnTo>
                    <a:lnTo>
                      <a:pt x="373" y="2669"/>
                    </a:lnTo>
                    <a:lnTo>
                      <a:pt x="349" y="2639"/>
                    </a:lnTo>
                    <a:lnTo>
                      <a:pt x="324" y="2608"/>
                    </a:lnTo>
                    <a:lnTo>
                      <a:pt x="302" y="2576"/>
                    </a:lnTo>
                    <a:lnTo>
                      <a:pt x="279" y="2544"/>
                    </a:lnTo>
                    <a:lnTo>
                      <a:pt x="257" y="2511"/>
                    </a:lnTo>
                    <a:lnTo>
                      <a:pt x="237" y="2477"/>
                    </a:lnTo>
                    <a:lnTo>
                      <a:pt x="216" y="2443"/>
                    </a:lnTo>
                    <a:lnTo>
                      <a:pt x="197" y="2410"/>
                    </a:lnTo>
                    <a:lnTo>
                      <a:pt x="178" y="2375"/>
                    </a:lnTo>
                    <a:lnTo>
                      <a:pt x="161" y="2339"/>
                    </a:lnTo>
                    <a:lnTo>
                      <a:pt x="145" y="2303"/>
                    </a:lnTo>
                    <a:lnTo>
                      <a:pt x="128" y="2267"/>
                    </a:lnTo>
                    <a:lnTo>
                      <a:pt x="114" y="2230"/>
                    </a:lnTo>
                    <a:lnTo>
                      <a:pt x="99" y="2192"/>
                    </a:lnTo>
                    <a:lnTo>
                      <a:pt x="86" y="2155"/>
                    </a:lnTo>
                    <a:lnTo>
                      <a:pt x="74" y="2117"/>
                    </a:lnTo>
                    <a:lnTo>
                      <a:pt x="62" y="2078"/>
                    </a:lnTo>
                    <a:lnTo>
                      <a:pt x="51" y="2039"/>
                    </a:lnTo>
                    <a:lnTo>
                      <a:pt x="42" y="2000"/>
                    </a:lnTo>
                    <a:lnTo>
                      <a:pt x="33" y="1960"/>
                    </a:lnTo>
                    <a:lnTo>
                      <a:pt x="26" y="1920"/>
                    </a:lnTo>
                    <a:lnTo>
                      <a:pt x="18" y="1880"/>
                    </a:lnTo>
                    <a:lnTo>
                      <a:pt x="13" y="1839"/>
                    </a:lnTo>
                    <a:lnTo>
                      <a:pt x="8" y="1798"/>
                    </a:lnTo>
                    <a:lnTo>
                      <a:pt x="5" y="1757"/>
                    </a:lnTo>
                    <a:lnTo>
                      <a:pt x="2" y="1716"/>
                    </a:lnTo>
                    <a:lnTo>
                      <a:pt x="1" y="1674"/>
                    </a:lnTo>
                    <a:lnTo>
                      <a:pt x="0" y="1632"/>
                    </a:lnTo>
                    <a:lnTo>
                      <a:pt x="0" y="1632"/>
                    </a:lnTo>
                    <a:lnTo>
                      <a:pt x="1" y="1590"/>
                    </a:lnTo>
                    <a:lnTo>
                      <a:pt x="2" y="1548"/>
                    </a:lnTo>
                    <a:lnTo>
                      <a:pt x="5" y="1507"/>
                    </a:lnTo>
                    <a:lnTo>
                      <a:pt x="8" y="1465"/>
                    </a:lnTo>
                    <a:lnTo>
                      <a:pt x="13" y="1425"/>
                    </a:lnTo>
                    <a:lnTo>
                      <a:pt x="18" y="1384"/>
                    </a:lnTo>
                    <a:lnTo>
                      <a:pt x="26" y="1344"/>
                    </a:lnTo>
                    <a:lnTo>
                      <a:pt x="33" y="1304"/>
                    </a:lnTo>
                    <a:lnTo>
                      <a:pt x="42" y="1264"/>
                    </a:lnTo>
                    <a:lnTo>
                      <a:pt x="51" y="1225"/>
                    </a:lnTo>
                    <a:lnTo>
                      <a:pt x="62" y="1186"/>
                    </a:lnTo>
                    <a:lnTo>
                      <a:pt x="74" y="1147"/>
                    </a:lnTo>
                    <a:lnTo>
                      <a:pt x="86" y="1109"/>
                    </a:lnTo>
                    <a:lnTo>
                      <a:pt x="99" y="1071"/>
                    </a:lnTo>
                    <a:lnTo>
                      <a:pt x="114" y="1034"/>
                    </a:lnTo>
                    <a:lnTo>
                      <a:pt x="128" y="997"/>
                    </a:lnTo>
                    <a:lnTo>
                      <a:pt x="145" y="961"/>
                    </a:lnTo>
                    <a:lnTo>
                      <a:pt x="161" y="925"/>
                    </a:lnTo>
                    <a:lnTo>
                      <a:pt x="178" y="889"/>
                    </a:lnTo>
                    <a:lnTo>
                      <a:pt x="197" y="854"/>
                    </a:lnTo>
                    <a:lnTo>
                      <a:pt x="216" y="821"/>
                    </a:lnTo>
                    <a:lnTo>
                      <a:pt x="237" y="787"/>
                    </a:lnTo>
                    <a:lnTo>
                      <a:pt x="257" y="753"/>
                    </a:lnTo>
                    <a:lnTo>
                      <a:pt x="279" y="720"/>
                    </a:lnTo>
                    <a:lnTo>
                      <a:pt x="302" y="688"/>
                    </a:lnTo>
                    <a:lnTo>
                      <a:pt x="324" y="656"/>
                    </a:lnTo>
                    <a:lnTo>
                      <a:pt x="349" y="625"/>
                    </a:lnTo>
                    <a:lnTo>
                      <a:pt x="373" y="595"/>
                    </a:lnTo>
                    <a:lnTo>
                      <a:pt x="398" y="564"/>
                    </a:lnTo>
                    <a:lnTo>
                      <a:pt x="425" y="535"/>
                    </a:lnTo>
                    <a:lnTo>
                      <a:pt x="451" y="507"/>
                    </a:lnTo>
                    <a:lnTo>
                      <a:pt x="478" y="478"/>
                    </a:lnTo>
                    <a:lnTo>
                      <a:pt x="507" y="451"/>
                    </a:lnTo>
                    <a:lnTo>
                      <a:pt x="535" y="425"/>
                    </a:lnTo>
                    <a:lnTo>
                      <a:pt x="564" y="398"/>
                    </a:lnTo>
                    <a:lnTo>
                      <a:pt x="594" y="373"/>
                    </a:lnTo>
                    <a:lnTo>
                      <a:pt x="625" y="349"/>
                    </a:lnTo>
                    <a:lnTo>
                      <a:pt x="656" y="324"/>
                    </a:lnTo>
                    <a:lnTo>
                      <a:pt x="687" y="302"/>
                    </a:lnTo>
                    <a:lnTo>
                      <a:pt x="720" y="279"/>
                    </a:lnTo>
                    <a:lnTo>
                      <a:pt x="753" y="257"/>
                    </a:lnTo>
                    <a:lnTo>
                      <a:pt x="787" y="237"/>
                    </a:lnTo>
                    <a:lnTo>
                      <a:pt x="821" y="216"/>
                    </a:lnTo>
                    <a:lnTo>
                      <a:pt x="854" y="197"/>
                    </a:lnTo>
                    <a:lnTo>
                      <a:pt x="889" y="178"/>
                    </a:lnTo>
                    <a:lnTo>
                      <a:pt x="925" y="161"/>
                    </a:lnTo>
                    <a:lnTo>
                      <a:pt x="961" y="145"/>
                    </a:lnTo>
                    <a:lnTo>
                      <a:pt x="997" y="128"/>
                    </a:lnTo>
                    <a:lnTo>
                      <a:pt x="1034" y="114"/>
                    </a:lnTo>
                    <a:lnTo>
                      <a:pt x="1071" y="99"/>
                    </a:lnTo>
                    <a:lnTo>
                      <a:pt x="1109" y="86"/>
                    </a:lnTo>
                    <a:lnTo>
                      <a:pt x="1147" y="74"/>
                    </a:lnTo>
                    <a:lnTo>
                      <a:pt x="1186" y="62"/>
                    </a:lnTo>
                    <a:lnTo>
                      <a:pt x="1225" y="51"/>
                    </a:lnTo>
                    <a:lnTo>
                      <a:pt x="1264" y="42"/>
                    </a:lnTo>
                    <a:lnTo>
                      <a:pt x="1304" y="33"/>
                    </a:lnTo>
                    <a:lnTo>
                      <a:pt x="1344" y="26"/>
                    </a:lnTo>
                    <a:lnTo>
                      <a:pt x="1384" y="18"/>
                    </a:lnTo>
                    <a:lnTo>
                      <a:pt x="1424" y="13"/>
                    </a:lnTo>
                    <a:lnTo>
                      <a:pt x="1465" y="8"/>
                    </a:lnTo>
                    <a:lnTo>
                      <a:pt x="1507" y="5"/>
                    </a:lnTo>
                    <a:lnTo>
                      <a:pt x="1548" y="2"/>
                    </a:lnTo>
                    <a:lnTo>
                      <a:pt x="1590" y="1"/>
                    </a:lnTo>
                    <a:lnTo>
                      <a:pt x="1632" y="0"/>
                    </a:lnTo>
                    <a:lnTo>
                      <a:pt x="1632" y="0"/>
                    </a:lnTo>
                    <a:lnTo>
                      <a:pt x="1674" y="1"/>
                    </a:lnTo>
                    <a:lnTo>
                      <a:pt x="1715" y="2"/>
                    </a:lnTo>
                    <a:lnTo>
                      <a:pt x="1757" y="5"/>
                    </a:lnTo>
                    <a:lnTo>
                      <a:pt x="1798" y="8"/>
                    </a:lnTo>
                    <a:lnTo>
                      <a:pt x="1839" y="13"/>
                    </a:lnTo>
                    <a:lnTo>
                      <a:pt x="1880" y="18"/>
                    </a:lnTo>
                    <a:lnTo>
                      <a:pt x="1920" y="26"/>
                    </a:lnTo>
                    <a:lnTo>
                      <a:pt x="1960" y="33"/>
                    </a:lnTo>
                    <a:lnTo>
                      <a:pt x="2000" y="42"/>
                    </a:lnTo>
                    <a:lnTo>
                      <a:pt x="2039" y="51"/>
                    </a:lnTo>
                    <a:lnTo>
                      <a:pt x="2078" y="62"/>
                    </a:lnTo>
                    <a:lnTo>
                      <a:pt x="2116" y="74"/>
                    </a:lnTo>
                    <a:lnTo>
                      <a:pt x="2154" y="86"/>
                    </a:lnTo>
                    <a:lnTo>
                      <a:pt x="2192" y="99"/>
                    </a:lnTo>
                    <a:lnTo>
                      <a:pt x="2230" y="114"/>
                    </a:lnTo>
                    <a:lnTo>
                      <a:pt x="2266" y="128"/>
                    </a:lnTo>
                    <a:lnTo>
                      <a:pt x="2303" y="145"/>
                    </a:lnTo>
                    <a:lnTo>
                      <a:pt x="2339" y="161"/>
                    </a:lnTo>
                    <a:lnTo>
                      <a:pt x="2374" y="178"/>
                    </a:lnTo>
                    <a:lnTo>
                      <a:pt x="2410" y="197"/>
                    </a:lnTo>
                    <a:lnTo>
                      <a:pt x="2443" y="216"/>
                    </a:lnTo>
                    <a:lnTo>
                      <a:pt x="2477" y="237"/>
                    </a:lnTo>
                    <a:lnTo>
                      <a:pt x="2511" y="257"/>
                    </a:lnTo>
                    <a:lnTo>
                      <a:pt x="2544" y="279"/>
                    </a:lnTo>
                    <a:lnTo>
                      <a:pt x="2576" y="302"/>
                    </a:lnTo>
                    <a:lnTo>
                      <a:pt x="2608" y="324"/>
                    </a:lnTo>
                    <a:lnTo>
                      <a:pt x="2638" y="349"/>
                    </a:lnTo>
                    <a:lnTo>
                      <a:pt x="2669" y="373"/>
                    </a:lnTo>
                    <a:lnTo>
                      <a:pt x="2699" y="398"/>
                    </a:lnTo>
                    <a:lnTo>
                      <a:pt x="2729" y="425"/>
                    </a:lnTo>
                    <a:lnTo>
                      <a:pt x="2757" y="451"/>
                    </a:lnTo>
                    <a:lnTo>
                      <a:pt x="2785" y="478"/>
                    </a:lnTo>
                    <a:lnTo>
                      <a:pt x="2813" y="507"/>
                    </a:lnTo>
                    <a:lnTo>
                      <a:pt x="2839" y="535"/>
                    </a:lnTo>
                    <a:lnTo>
                      <a:pt x="2865" y="564"/>
                    </a:lnTo>
                    <a:lnTo>
                      <a:pt x="2891" y="595"/>
                    </a:lnTo>
                    <a:lnTo>
                      <a:pt x="2915" y="625"/>
                    </a:lnTo>
                    <a:lnTo>
                      <a:pt x="2939" y="656"/>
                    </a:lnTo>
                    <a:lnTo>
                      <a:pt x="2962" y="688"/>
                    </a:lnTo>
                    <a:lnTo>
                      <a:pt x="2985" y="720"/>
                    </a:lnTo>
                    <a:lnTo>
                      <a:pt x="3007" y="753"/>
                    </a:lnTo>
                    <a:lnTo>
                      <a:pt x="3027" y="787"/>
                    </a:lnTo>
                    <a:lnTo>
                      <a:pt x="3048" y="821"/>
                    </a:lnTo>
                    <a:lnTo>
                      <a:pt x="3066" y="854"/>
                    </a:lnTo>
                    <a:lnTo>
                      <a:pt x="3084" y="889"/>
                    </a:lnTo>
                    <a:lnTo>
                      <a:pt x="3103" y="925"/>
                    </a:lnTo>
                    <a:lnTo>
                      <a:pt x="3119" y="961"/>
                    </a:lnTo>
                    <a:lnTo>
                      <a:pt x="3136" y="997"/>
                    </a:lnTo>
                    <a:lnTo>
                      <a:pt x="3150" y="1034"/>
                    </a:lnTo>
                    <a:lnTo>
                      <a:pt x="3165" y="1071"/>
                    </a:lnTo>
                    <a:lnTo>
                      <a:pt x="3178" y="1109"/>
                    </a:lnTo>
                    <a:lnTo>
                      <a:pt x="3190" y="1147"/>
                    </a:lnTo>
                    <a:lnTo>
                      <a:pt x="3201" y="1186"/>
                    </a:lnTo>
                    <a:lnTo>
                      <a:pt x="3213" y="1225"/>
                    </a:lnTo>
                    <a:lnTo>
                      <a:pt x="3222" y="1264"/>
                    </a:lnTo>
                    <a:lnTo>
                      <a:pt x="3230" y="1304"/>
                    </a:lnTo>
                    <a:lnTo>
                      <a:pt x="3238" y="1344"/>
                    </a:lnTo>
                    <a:lnTo>
                      <a:pt x="3245" y="1384"/>
                    </a:lnTo>
                    <a:lnTo>
                      <a:pt x="3251" y="1425"/>
                    </a:lnTo>
                    <a:lnTo>
                      <a:pt x="3256" y="1465"/>
                    </a:lnTo>
                    <a:lnTo>
                      <a:pt x="3259" y="1507"/>
                    </a:lnTo>
                    <a:lnTo>
                      <a:pt x="3262" y="1548"/>
                    </a:lnTo>
                    <a:lnTo>
                      <a:pt x="3263" y="1590"/>
                    </a:lnTo>
                    <a:lnTo>
                      <a:pt x="3264" y="1632"/>
                    </a:lnTo>
                    <a:lnTo>
                      <a:pt x="3264" y="1632"/>
                    </a:lnTo>
                    <a:lnTo>
                      <a:pt x="3263" y="1674"/>
                    </a:lnTo>
                    <a:lnTo>
                      <a:pt x="3262" y="1716"/>
                    </a:lnTo>
                    <a:lnTo>
                      <a:pt x="3259" y="1757"/>
                    </a:lnTo>
                    <a:lnTo>
                      <a:pt x="3256" y="1798"/>
                    </a:lnTo>
                    <a:lnTo>
                      <a:pt x="3251" y="1839"/>
                    </a:lnTo>
                    <a:lnTo>
                      <a:pt x="3245" y="1880"/>
                    </a:lnTo>
                    <a:lnTo>
                      <a:pt x="3238" y="1920"/>
                    </a:lnTo>
                    <a:lnTo>
                      <a:pt x="3230" y="1960"/>
                    </a:lnTo>
                    <a:lnTo>
                      <a:pt x="3222" y="2000"/>
                    </a:lnTo>
                    <a:lnTo>
                      <a:pt x="3213" y="2039"/>
                    </a:lnTo>
                    <a:lnTo>
                      <a:pt x="3201" y="2078"/>
                    </a:lnTo>
                    <a:lnTo>
                      <a:pt x="3190" y="2117"/>
                    </a:lnTo>
                    <a:lnTo>
                      <a:pt x="3178" y="2155"/>
                    </a:lnTo>
                    <a:lnTo>
                      <a:pt x="3165" y="2192"/>
                    </a:lnTo>
                    <a:lnTo>
                      <a:pt x="3150" y="2230"/>
                    </a:lnTo>
                    <a:lnTo>
                      <a:pt x="3136" y="2267"/>
                    </a:lnTo>
                    <a:lnTo>
                      <a:pt x="3119" y="2303"/>
                    </a:lnTo>
                    <a:lnTo>
                      <a:pt x="3103" y="2339"/>
                    </a:lnTo>
                    <a:lnTo>
                      <a:pt x="3084" y="2375"/>
                    </a:lnTo>
                    <a:lnTo>
                      <a:pt x="3066" y="2410"/>
                    </a:lnTo>
                    <a:lnTo>
                      <a:pt x="3048" y="2443"/>
                    </a:lnTo>
                    <a:lnTo>
                      <a:pt x="3027" y="2477"/>
                    </a:lnTo>
                    <a:lnTo>
                      <a:pt x="3007" y="2511"/>
                    </a:lnTo>
                    <a:lnTo>
                      <a:pt x="2985" y="2544"/>
                    </a:lnTo>
                    <a:lnTo>
                      <a:pt x="2962" y="2576"/>
                    </a:lnTo>
                    <a:lnTo>
                      <a:pt x="2939" y="2608"/>
                    </a:lnTo>
                    <a:lnTo>
                      <a:pt x="2915" y="2639"/>
                    </a:lnTo>
                    <a:lnTo>
                      <a:pt x="2891" y="2669"/>
                    </a:lnTo>
                    <a:lnTo>
                      <a:pt x="2865" y="2700"/>
                    </a:lnTo>
                    <a:lnTo>
                      <a:pt x="2839" y="2729"/>
                    </a:lnTo>
                    <a:lnTo>
                      <a:pt x="2813" y="2757"/>
                    </a:lnTo>
                    <a:lnTo>
                      <a:pt x="2785" y="2785"/>
                    </a:lnTo>
                    <a:lnTo>
                      <a:pt x="2757" y="2813"/>
                    </a:lnTo>
                    <a:lnTo>
                      <a:pt x="2729" y="2839"/>
                    </a:lnTo>
                    <a:lnTo>
                      <a:pt x="2699" y="2865"/>
                    </a:lnTo>
                    <a:lnTo>
                      <a:pt x="2669" y="2891"/>
                    </a:lnTo>
                    <a:lnTo>
                      <a:pt x="2638" y="2915"/>
                    </a:lnTo>
                    <a:lnTo>
                      <a:pt x="2608" y="2939"/>
                    </a:lnTo>
                    <a:lnTo>
                      <a:pt x="2576" y="2962"/>
                    </a:lnTo>
                    <a:lnTo>
                      <a:pt x="2544" y="2985"/>
                    </a:lnTo>
                    <a:lnTo>
                      <a:pt x="2511" y="3007"/>
                    </a:lnTo>
                    <a:lnTo>
                      <a:pt x="2477" y="3027"/>
                    </a:lnTo>
                    <a:lnTo>
                      <a:pt x="2443" y="3048"/>
                    </a:lnTo>
                    <a:lnTo>
                      <a:pt x="2410" y="3067"/>
                    </a:lnTo>
                    <a:lnTo>
                      <a:pt x="2374" y="3086"/>
                    </a:lnTo>
                    <a:lnTo>
                      <a:pt x="2339" y="3103"/>
                    </a:lnTo>
                    <a:lnTo>
                      <a:pt x="2303" y="3119"/>
                    </a:lnTo>
                    <a:lnTo>
                      <a:pt x="2266" y="3136"/>
                    </a:lnTo>
                    <a:lnTo>
                      <a:pt x="2230" y="3150"/>
                    </a:lnTo>
                    <a:lnTo>
                      <a:pt x="2192" y="3165"/>
                    </a:lnTo>
                    <a:lnTo>
                      <a:pt x="2154" y="3178"/>
                    </a:lnTo>
                    <a:lnTo>
                      <a:pt x="2116" y="3190"/>
                    </a:lnTo>
                    <a:lnTo>
                      <a:pt x="2078" y="3201"/>
                    </a:lnTo>
                    <a:lnTo>
                      <a:pt x="2039" y="3213"/>
                    </a:lnTo>
                    <a:lnTo>
                      <a:pt x="2000" y="3222"/>
                    </a:lnTo>
                    <a:lnTo>
                      <a:pt x="1960" y="3231"/>
                    </a:lnTo>
                    <a:lnTo>
                      <a:pt x="1920" y="3238"/>
                    </a:lnTo>
                    <a:lnTo>
                      <a:pt x="1880" y="3246"/>
                    </a:lnTo>
                    <a:lnTo>
                      <a:pt x="1839" y="3251"/>
                    </a:lnTo>
                    <a:lnTo>
                      <a:pt x="1798" y="3256"/>
                    </a:lnTo>
                    <a:lnTo>
                      <a:pt x="1757" y="3259"/>
                    </a:lnTo>
                    <a:lnTo>
                      <a:pt x="1715" y="3262"/>
                    </a:lnTo>
                    <a:lnTo>
                      <a:pt x="1674" y="3263"/>
                    </a:lnTo>
                    <a:lnTo>
                      <a:pt x="1632" y="3264"/>
                    </a:lnTo>
                    <a:lnTo>
                      <a:pt x="1632" y="3264"/>
                    </a:lnTo>
                    <a:close/>
                  </a:path>
                </a:pathLst>
              </a:custGeom>
              <a:solidFill>
                <a:srgbClr val="AEA6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34"/>
              <p:cNvSpPr>
                <a:spLocks noEditPoints="1"/>
              </p:cNvSpPr>
              <p:nvPr/>
            </p:nvSpPr>
            <p:spPr bwMode="auto">
              <a:xfrm>
                <a:off x="2086" y="141"/>
                <a:ext cx="1044" cy="1044"/>
              </a:xfrm>
              <a:custGeom>
                <a:avLst/>
                <a:gdLst>
                  <a:gd name="T0" fmla="*/ 992 w 3130"/>
                  <a:gd name="T1" fmla="*/ 108 h 3130"/>
                  <a:gd name="T2" fmla="*/ 459 w 3130"/>
                  <a:gd name="T3" fmla="*/ 459 h 3130"/>
                  <a:gd name="T4" fmla="*/ 108 w 3130"/>
                  <a:gd name="T5" fmla="*/ 992 h 3130"/>
                  <a:gd name="T6" fmla="*/ 1 w 3130"/>
                  <a:gd name="T7" fmla="*/ 1605 h 3130"/>
                  <a:gd name="T8" fmla="*/ 155 w 3130"/>
                  <a:gd name="T9" fmla="*/ 2243 h 3130"/>
                  <a:gd name="T10" fmla="*/ 541 w 3130"/>
                  <a:gd name="T11" fmla="*/ 2748 h 3130"/>
                  <a:gd name="T12" fmla="*/ 1100 w 3130"/>
                  <a:gd name="T13" fmla="*/ 3060 h 3130"/>
                  <a:gd name="T14" fmla="*/ 1724 w 3130"/>
                  <a:gd name="T15" fmla="*/ 3122 h 3130"/>
                  <a:gd name="T16" fmla="*/ 2344 w 3130"/>
                  <a:gd name="T17" fmla="*/ 2922 h 3130"/>
                  <a:gd name="T18" fmla="*/ 2818 w 3130"/>
                  <a:gd name="T19" fmla="*/ 2501 h 3130"/>
                  <a:gd name="T20" fmla="*/ 3089 w 3130"/>
                  <a:gd name="T21" fmla="*/ 1918 h 3130"/>
                  <a:gd name="T22" fmla="*/ 3106 w 3130"/>
                  <a:gd name="T23" fmla="*/ 1288 h 3130"/>
                  <a:gd name="T24" fmla="*/ 2863 w 3130"/>
                  <a:gd name="T25" fmla="*/ 691 h 3130"/>
                  <a:gd name="T26" fmla="*/ 2407 w 3130"/>
                  <a:gd name="T27" fmla="*/ 247 h 3130"/>
                  <a:gd name="T28" fmla="*/ 1803 w 3130"/>
                  <a:gd name="T29" fmla="*/ 18 h 3130"/>
                  <a:gd name="T30" fmla="*/ 344 w 3130"/>
                  <a:gd name="T31" fmla="*/ 1273 h 3130"/>
                  <a:gd name="T32" fmla="*/ 1081 w 3130"/>
                  <a:gd name="T33" fmla="*/ 776 h 3130"/>
                  <a:gd name="T34" fmla="*/ 1946 w 3130"/>
                  <a:gd name="T35" fmla="*/ 747 h 3130"/>
                  <a:gd name="T36" fmla="*/ 2715 w 3130"/>
                  <a:gd name="T37" fmla="*/ 1194 h 3130"/>
                  <a:gd name="T38" fmla="*/ 2847 w 3130"/>
                  <a:gd name="T39" fmla="*/ 1772 h 3130"/>
                  <a:gd name="T40" fmla="*/ 2150 w 3130"/>
                  <a:gd name="T41" fmla="*/ 2318 h 3130"/>
                  <a:gd name="T42" fmla="*/ 1291 w 3130"/>
                  <a:gd name="T43" fmla="*/ 2404 h 3130"/>
                  <a:gd name="T44" fmla="*/ 488 w 3130"/>
                  <a:gd name="T45" fmla="*/ 2010 h 3130"/>
                  <a:gd name="T46" fmla="*/ 1630 w 3130"/>
                  <a:gd name="T47" fmla="*/ 174 h 3130"/>
                  <a:gd name="T48" fmla="*/ 2141 w 3130"/>
                  <a:gd name="T49" fmla="*/ 297 h 3130"/>
                  <a:gd name="T50" fmla="*/ 2560 w 3130"/>
                  <a:gd name="T51" fmla="*/ 592 h 3130"/>
                  <a:gd name="T52" fmla="*/ 2845 w 3130"/>
                  <a:gd name="T53" fmla="*/ 1017 h 3130"/>
                  <a:gd name="T54" fmla="*/ 2786 w 3130"/>
                  <a:gd name="T55" fmla="*/ 1148 h 3130"/>
                  <a:gd name="T56" fmla="*/ 2074 w 3130"/>
                  <a:gd name="T57" fmla="*/ 697 h 3130"/>
                  <a:gd name="T58" fmla="*/ 1255 w 3130"/>
                  <a:gd name="T59" fmla="*/ 648 h 3130"/>
                  <a:gd name="T60" fmla="*/ 488 w 3130"/>
                  <a:gd name="T61" fmla="*/ 1009 h 3130"/>
                  <a:gd name="T62" fmla="*/ 242 w 3130"/>
                  <a:gd name="T63" fmla="*/ 1131 h 3130"/>
                  <a:gd name="T64" fmla="*/ 490 w 3130"/>
                  <a:gd name="T65" fmla="*/ 681 h 3130"/>
                  <a:gd name="T66" fmla="*/ 880 w 3130"/>
                  <a:gd name="T67" fmla="*/ 353 h 3130"/>
                  <a:gd name="T68" fmla="*/ 1373 w 3130"/>
                  <a:gd name="T69" fmla="*/ 185 h 3130"/>
                  <a:gd name="T70" fmla="*/ 1312 w 3130"/>
                  <a:gd name="T71" fmla="*/ 2934 h 3130"/>
                  <a:gd name="T72" fmla="*/ 828 w 3130"/>
                  <a:gd name="T73" fmla="*/ 2747 h 3130"/>
                  <a:gd name="T74" fmla="*/ 452 w 3130"/>
                  <a:gd name="T75" fmla="*/ 2402 h 3130"/>
                  <a:gd name="T76" fmla="*/ 223 w 3130"/>
                  <a:gd name="T77" fmla="*/ 1939 h 3130"/>
                  <a:gd name="T78" fmla="*/ 566 w 3130"/>
                  <a:gd name="T79" fmla="*/ 2183 h 3130"/>
                  <a:gd name="T80" fmla="*/ 1358 w 3130"/>
                  <a:gd name="T81" fmla="*/ 2497 h 3130"/>
                  <a:gd name="T82" fmla="*/ 2169 w 3130"/>
                  <a:gd name="T83" fmla="*/ 2399 h 3130"/>
                  <a:gd name="T84" fmla="*/ 2851 w 3130"/>
                  <a:gd name="T85" fmla="*/ 1907 h 3130"/>
                  <a:gd name="T86" fmla="*/ 2821 w 3130"/>
                  <a:gd name="T87" fmla="*/ 2168 h 3130"/>
                  <a:gd name="T88" fmla="*/ 2517 w 3130"/>
                  <a:gd name="T89" fmla="*/ 2581 h 3130"/>
                  <a:gd name="T90" fmla="*/ 2085 w 3130"/>
                  <a:gd name="T91" fmla="*/ 2856 h 3130"/>
                  <a:gd name="T92" fmla="*/ 1565 w 3130"/>
                  <a:gd name="T93" fmla="*/ 2958 h 3130"/>
                  <a:gd name="T94" fmla="*/ 2019 w 3130"/>
                  <a:gd name="T95" fmla="*/ 2030 h 3130"/>
                  <a:gd name="T96" fmla="*/ 2214 w 3130"/>
                  <a:gd name="T97" fmla="*/ 1543 h 3130"/>
                  <a:gd name="T98" fmla="*/ 2007 w 3130"/>
                  <a:gd name="T99" fmla="*/ 1089 h 3130"/>
                  <a:gd name="T100" fmla="*/ 1510 w 3130"/>
                  <a:gd name="T101" fmla="*/ 917 h 3130"/>
                  <a:gd name="T102" fmla="*/ 1068 w 3130"/>
                  <a:gd name="T103" fmla="*/ 1146 h 3130"/>
                  <a:gd name="T104" fmla="*/ 918 w 3130"/>
                  <a:gd name="T105" fmla="*/ 1620 h 3130"/>
                  <a:gd name="T106" fmla="*/ 1170 w 3130"/>
                  <a:gd name="T107" fmla="*/ 2082 h 3130"/>
                  <a:gd name="T108" fmla="*/ 1531 w 3130"/>
                  <a:gd name="T109" fmla="*/ 1276 h 3130"/>
                  <a:gd name="T110" fmla="*/ 1851 w 3130"/>
                  <a:gd name="T111" fmla="*/ 1533 h 3130"/>
                  <a:gd name="T112" fmla="*/ 1793 w 3130"/>
                  <a:gd name="T113" fmla="*/ 1753 h 3130"/>
                  <a:gd name="T114" fmla="*/ 1581 w 3130"/>
                  <a:gd name="T115" fmla="*/ 1869 h 3130"/>
                  <a:gd name="T116" fmla="*/ 1365 w 3130"/>
                  <a:gd name="T117" fmla="*/ 1800 h 3130"/>
                  <a:gd name="T118" fmla="*/ 1260 w 3130"/>
                  <a:gd name="T119" fmla="*/ 1598 h 3130"/>
                  <a:gd name="T120" fmla="*/ 1339 w 3130"/>
                  <a:gd name="T121" fmla="*/ 137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0" h="3130">
                    <a:moveTo>
                      <a:pt x="1565" y="0"/>
                    </a:moveTo>
                    <a:lnTo>
                      <a:pt x="1565" y="0"/>
                    </a:lnTo>
                    <a:lnTo>
                      <a:pt x="1524" y="1"/>
                    </a:lnTo>
                    <a:lnTo>
                      <a:pt x="1484" y="2"/>
                    </a:lnTo>
                    <a:lnTo>
                      <a:pt x="1445" y="5"/>
                    </a:lnTo>
                    <a:lnTo>
                      <a:pt x="1405" y="8"/>
                    </a:lnTo>
                    <a:lnTo>
                      <a:pt x="1366" y="13"/>
                    </a:lnTo>
                    <a:lnTo>
                      <a:pt x="1327" y="18"/>
                    </a:lnTo>
                    <a:lnTo>
                      <a:pt x="1288" y="24"/>
                    </a:lnTo>
                    <a:lnTo>
                      <a:pt x="1250" y="31"/>
                    </a:lnTo>
                    <a:lnTo>
                      <a:pt x="1212" y="40"/>
                    </a:lnTo>
                    <a:lnTo>
                      <a:pt x="1174" y="49"/>
                    </a:lnTo>
                    <a:lnTo>
                      <a:pt x="1137" y="59"/>
                    </a:lnTo>
                    <a:lnTo>
                      <a:pt x="1100" y="70"/>
                    </a:lnTo>
                    <a:lnTo>
                      <a:pt x="1063" y="83"/>
                    </a:lnTo>
                    <a:lnTo>
                      <a:pt x="1027" y="95"/>
                    </a:lnTo>
                    <a:lnTo>
                      <a:pt x="992" y="108"/>
                    </a:lnTo>
                    <a:lnTo>
                      <a:pt x="957" y="123"/>
                    </a:lnTo>
                    <a:lnTo>
                      <a:pt x="922" y="138"/>
                    </a:lnTo>
                    <a:lnTo>
                      <a:pt x="887" y="155"/>
                    </a:lnTo>
                    <a:lnTo>
                      <a:pt x="853" y="171"/>
                    </a:lnTo>
                    <a:lnTo>
                      <a:pt x="819" y="189"/>
                    </a:lnTo>
                    <a:lnTo>
                      <a:pt x="786" y="208"/>
                    </a:lnTo>
                    <a:lnTo>
                      <a:pt x="754" y="226"/>
                    </a:lnTo>
                    <a:lnTo>
                      <a:pt x="722" y="247"/>
                    </a:lnTo>
                    <a:lnTo>
                      <a:pt x="690" y="267"/>
                    </a:lnTo>
                    <a:lnTo>
                      <a:pt x="659" y="289"/>
                    </a:lnTo>
                    <a:lnTo>
                      <a:pt x="629" y="312"/>
                    </a:lnTo>
                    <a:lnTo>
                      <a:pt x="599" y="334"/>
                    </a:lnTo>
                    <a:lnTo>
                      <a:pt x="570" y="358"/>
                    </a:lnTo>
                    <a:lnTo>
                      <a:pt x="541" y="382"/>
                    </a:lnTo>
                    <a:lnTo>
                      <a:pt x="514" y="407"/>
                    </a:lnTo>
                    <a:lnTo>
                      <a:pt x="486" y="433"/>
                    </a:lnTo>
                    <a:lnTo>
                      <a:pt x="459" y="459"/>
                    </a:lnTo>
                    <a:lnTo>
                      <a:pt x="433" y="486"/>
                    </a:lnTo>
                    <a:lnTo>
                      <a:pt x="407" y="514"/>
                    </a:lnTo>
                    <a:lnTo>
                      <a:pt x="382" y="541"/>
                    </a:lnTo>
                    <a:lnTo>
                      <a:pt x="358" y="570"/>
                    </a:lnTo>
                    <a:lnTo>
                      <a:pt x="334" y="600"/>
                    </a:lnTo>
                    <a:lnTo>
                      <a:pt x="312" y="629"/>
                    </a:lnTo>
                    <a:lnTo>
                      <a:pt x="289" y="659"/>
                    </a:lnTo>
                    <a:lnTo>
                      <a:pt x="267" y="691"/>
                    </a:lnTo>
                    <a:lnTo>
                      <a:pt x="247" y="722"/>
                    </a:lnTo>
                    <a:lnTo>
                      <a:pt x="226" y="754"/>
                    </a:lnTo>
                    <a:lnTo>
                      <a:pt x="208" y="786"/>
                    </a:lnTo>
                    <a:lnTo>
                      <a:pt x="189" y="819"/>
                    </a:lnTo>
                    <a:lnTo>
                      <a:pt x="171" y="853"/>
                    </a:lnTo>
                    <a:lnTo>
                      <a:pt x="155" y="887"/>
                    </a:lnTo>
                    <a:lnTo>
                      <a:pt x="138" y="922"/>
                    </a:lnTo>
                    <a:lnTo>
                      <a:pt x="123" y="957"/>
                    </a:lnTo>
                    <a:lnTo>
                      <a:pt x="108" y="992"/>
                    </a:lnTo>
                    <a:lnTo>
                      <a:pt x="95" y="1027"/>
                    </a:lnTo>
                    <a:lnTo>
                      <a:pt x="83" y="1063"/>
                    </a:lnTo>
                    <a:lnTo>
                      <a:pt x="70" y="1100"/>
                    </a:lnTo>
                    <a:lnTo>
                      <a:pt x="59" y="1137"/>
                    </a:lnTo>
                    <a:lnTo>
                      <a:pt x="49" y="1174"/>
                    </a:lnTo>
                    <a:lnTo>
                      <a:pt x="40" y="1212"/>
                    </a:lnTo>
                    <a:lnTo>
                      <a:pt x="31" y="1250"/>
                    </a:lnTo>
                    <a:lnTo>
                      <a:pt x="24" y="1288"/>
                    </a:lnTo>
                    <a:lnTo>
                      <a:pt x="18" y="1327"/>
                    </a:lnTo>
                    <a:lnTo>
                      <a:pt x="13" y="1366"/>
                    </a:lnTo>
                    <a:lnTo>
                      <a:pt x="8" y="1405"/>
                    </a:lnTo>
                    <a:lnTo>
                      <a:pt x="5" y="1445"/>
                    </a:lnTo>
                    <a:lnTo>
                      <a:pt x="2" y="1485"/>
                    </a:lnTo>
                    <a:lnTo>
                      <a:pt x="1" y="1525"/>
                    </a:lnTo>
                    <a:lnTo>
                      <a:pt x="0" y="1565"/>
                    </a:lnTo>
                    <a:lnTo>
                      <a:pt x="0" y="1565"/>
                    </a:lnTo>
                    <a:lnTo>
                      <a:pt x="1" y="1605"/>
                    </a:lnTo>
                    <a:lnTo>
                      <a:pt x="2" y="1645"/>
                    </a:lnTo>
                    <a:lnTo>
                      <a:pt x="5" y="1685"/>
                    </a:lnTo>
                    <a:lnTo>
                      <a:pt x="8" y="1725"/>
                    </a:lnTo>
                    <a:lnTo>
                      <a:pt x="13" y="1764"/>
                    </a:lnTo>
                    <a:lnTo>
                      <a:pt x="18" y="1803"/>
                    </a:lnTo>
                    <a:lnTo>
                      <a:pt x="24" y="1842"/>
                    </a:lnTo>
                    <a:lnTo>
                      <a:pt x="31" y="1880"/>
                    </a:lnTo>
                    <a:lnTo>
                      <a:pt x="40" y="1918"/>
                    </a:lnTo>
                    <a:lnTo>
                      <a:pt x="49" y="1956"/>
                    </a:lnTo>
                    <a:lnTo>
                      <a:pt x="59" y="1993"/>
                    </a:lnTo>
                    <a:lnTo>
                      <a:pt x="70" y="2030"/>
                    </a:lnTo>
                    <a:lnTo>
                      <a:pt x="83" y="2067"/>
                    </a:lnTo>
                    <a:lnTo>
                      <a:pt x="95" y="2103"/>
                    </a:lnTo>
                    <a:lnTo>
                      <a:pt x="108" y="2138"/>
                    </a:lnTo>
                    <a:lnTo>
                      <a:pt x="123" y="2173"/>
                    </a:lnTo>
                    <a:lnTo>
                      <a:pt x="138" y="2208"/>
                    </a:lnTo>
                    <a:lnTo>
                      <a:pt x="155" y="2243"/>
                    </a:lnTo>
                    <a:lnTo>
                      <a:pt x="171" y="2277"/>
                    </a:lnTo>
                    <a:lnTo>
                      <a:pt x="189" y="2311"/>
                    </a:lnTo>
                    <a:lnTo>
                      <a:pt x="208" y="2344"/>
                    </a:lnTo>
                    <a:lnTo>
                      <a:pt x="226" y="2375"/>
                    </a:lnTo>
                    <a:lnTo>
                      <a:pt x="247" y="2408"/>
                    </a:lnTo>
                    <a:lnTo>
                      <a:pt x="267" y="2439"/>
                    </a:lnTo>
                    <a:lnTo>
                      <a:pt x="289" y="2471"/>
                    </a:lnTo>
                    <a:lnTo>
                      <a:pt x="312" y="2501"/>
                    </a:lnTo>
                    <a:lnTo>
                      <a:pt x="334" y="2530"/>
                    </a:lnTo>
                    <a:lnTo>
                      <a:pt x="358" y="2560"/>
                    </a:lnTo>
                    <a:lnTo>
                      <a:pt x="382" y="2589"/>
                    </a:lnTo>
                    <a:lnTo>
                      <a:pt x="407" y="2616"/>
                    </a:lnTo>
                    <a:lnTo>
                      <a:pt x="433" y="2644"/>
                    </a:lnTo>
                    <a:lnTo>
                      <a:pt x="459" y="2671"/>
                    </a:lnTo>
                    <a:lnTo>
                      <a:pt x="486" y="2697"/>
                    </a:lnTo>
                    <a:lnTo>
                      <a:pt x="514" y="2723"/>
                    </a:lnTo>
                    <a:lnTo>
                      <a:pt x="541" y="2748"/>
                    </a:lnTo>
                    <a:lnTo>
                      <a:pt x="570" y="2772"/>
                    </a:lnTo>
                    <a:lnTo>
                      <a:pt x="599" y="2796"/>
                    </a:lnTo>
                    <a:lnTo>
                      <a:pt x="629" y="2818"/>
                    </a:lnTo>
                    <a:lnTo>
                      <a:pt x="659" y="2841"/>
                    </a:lnTo>
                    <a:lnTo>
                      <a:pt x="690" y="2863"/>
                    </a:lnTo>
                    <a:lnTo>
                      <a:pt x="722" y="2883"/>
                    </a:lnTo>
                    <a:lnTo>
                      <a:pt x="754" y="2903"/>
                    </a:lnTo>
                    <a:lnTo>
                      <a:pt x="786" y="2922"/>
                    </a:lnTo>
                    <a:lnTo>
                      <a:pt x="819" y="2941"/>
                    </a:lnTo>
                    <a:lnTo>
                      <a:pt x="853" y="2958"/>
                    </a:lnTo>
                    <a:lnTo>
                      <a:pt x="887" y="2975"/>
                    </a:lnTo>
                    <a:lnTo>
                      <a:pt x="922" y="2992"/>
                    </a:lnTo>
                    <a:lnTo>
                      <a:pt x="957" y="3007"/>
                    </a:lnTo>
                    <a:lnTo>
                      <a:pt x="992" y="3022"/>
                    </a:lnTo>
                    <a:lnTo>
                      <a:pt x="1027" y="3035"/>
                    </a:lnTo>
                    <a:lnTo>
                      <a:pt x="1063" y="3047"/>
                    </a:lnTo>
                    <a:lnTo>
                      <a:pt x="1100" y="3060"/>
                    </a:lnTo>
                    <a:lnTo>
                      <a:pt x="1137" y="3071"/>
                    </a:lnTo>
                    <a:lnTo>
                      <a:pt x="1174" y="3080"/>
                    </a:lnTo>
                    <a:lnTo>
                      <a:pt x="1212" y="3089"/>
                    </a:lnTo>
                    <a:lnTo>
                      <a:pt x="1250" y="3099"/>
                    </a:lnTo>
                    <a:lnTo>
                      <a:pt x="1288" y="3106"/>
                    </a:lnTo>
                    <a:lnTo>
                      <a:pt x="1327" y="3112"/>
                    </a:lnTo>
                    <a:lnTo>
                      <a:pt x="1366" y="3117"/>
                    </a:lnTo>
                    <a:lnTo>
                      <a:pt x="1405" y="3122"/>
                    </a:lnTo>
                    <a:lnTo>
                      <a:pt x="1445" y="3125"/>
                    </a:lnTo>
                    <a:lnTo>
                      <a:pt x="1484" y="3128"/>
                    </a:lnTo>
                    <a:lnTo>
                      <a:pt x="1524" y="3129"/>
                    </a:lnTo>
                    <a:lnTo>
                      <a:pt x="1565" y="3130"/>
                    </a:lnTo>
                    <a:lnTo>
                      <a:pt x="1565" y="3130"/>
                    </a:lnTo>
                    <a:lnTo>
                      <a:pt x="1605" y="3129"/>
                    </a:lnTo>
                    <a:lnTo>
                      <a:pt x="1645" y="3128"/>
                    </a:lnTo>
                    <a:lnTo>
                      <a:pt x="1685" y="3125"/>
                    </a:lnTo>
                    <a:lnTo>
                      <a:pt x="1724" y="3122"/>
                    </a:lnTo>
                    <a:lnTo>
                      <a:pt x="1764" y="3117"/>
                    </a:lnTo>
                    <a:lnTo>
                      <a:pt x="1803" y="3112"/>
                    </a:lnTo>
                    <a:lnTo>
                      <a:pt x="1841" y="3106"/>
                    </a:lnTo>
                    <a:lnTo>
                      <a:pt x="1880" y="3099"/>
                    </a:lnTo>
                    <a:lnTo>
                      <a:pt x="1918" y="3089"/>
                    </a:lnTo>
                    <a:lnTo>
                      <a:pt x="1956" y="3080"/>
                    </a:lnTo>
                    <a:lnTo>
                      <a:pt x="1993" y="3071"/>
                    </a:lnTo>
                    <a:lnTo>
                      <a:pt x="2030" y="3060"/>
                    </a:lnTo>
                    <a:lnTo>
                      <a:pt x="2067" y="3047"/>
                    </a:lnTo>
                    <a:lnTo>
                      <a:pt x="2103" y="3035"/>
                    </a:lnTo>
                    <a:lnTo>
                      <a:pt x="2138" y="3022"/>
                    </a:lnTo>
                    <a:lnTo>
                      <a:pt x="2173" y="3007"/>
                    </a:lnTo>
                    <a:lnTo>
                      <a:pt x="2208" y="2992"/>
                    </a:lnTo>
                    <a:lnTo>
                      <a:pt x="2243" y="2975"/>
                    </a:lnTo>
                    <a:lnTo>
                      <a:pt x="2277" y="2958"/>
                    </a:lnTo>
                    <a:lnTo>
                      <a:pt x="2310" y="2941"/>
                    </a:lnTo>
                    <a:lnTo>
                      <a:pt x="2344" y="2922"/>
                    </a:lnTo>
                    <a:lnTo>
                      <a:pt x="2375" y="2903"/>
                    </a:lnTo>
                    <a:lnTo>
                      <a:pt x="2407" y="2883"/>
                    </a:lnTo>
                    <a:lnTo>
                      <a:pt x="2439" y="2863"/>
                    </a:lnTo>
                    <a:lnTo>
                      <a:pt x="2470" y="2841"/>
                    </a:lnTo>
                    <a:lnTo>
                      <a:pt x="2501" y="2818"/>
                    </a:lnTo>
                    <a:lnTo>
                      <a:pt x="2530" y="2796"/>
                    </a:lnTo>
                    <a:lnTo>
                      <a:pt x="2560" y="2772"/>
                    </a:lnTo>
                    <a:lnTo>
                      <a:pt x="2589" y="2748"/>
                    </a:lnTo>
                    <a:lnTo>
                      <a:pt x="2616" y="2723"/>
                    </a:lnTo>
                    <a:lnTo>
                      <a:pt x="2644" y="2697"/>
                    </a:lnTo>
                    <a:lnTo>
                      <a:pt x="2671" y="2671"/>
                    </a:lnTo>
                    <a:lnTo>
                      <a:pt x="2697" y="2644"/>
                    </a:lnTo>
                    <a:lnTo>
                      <a:pt x="2723" y="2616"/>
                    </a:lnTo>
                    <a:lnTo>
                      <a:pt x="2748" y="2589"/>
                    </a:lnTo>
                    <a:lnTo>
                      <a:pt x="2772" y="2560"/>
                    </a:lnTo>
                    <a:lnTo>
                      <a:pt x="2796" y="2530"/>
                    </a:lnTo>
                    <a:lnTo>
                      <a:pt x="2818" y="2501"/>
                    </a:lnTo>
                    <a:lnTo>
                      <a:pt x="2841" y="2471"/>
                    </a:lnTo>
                    <a:lnTo>
                      <a:pt x="2863" y="2439"/>
                    </a:lnTo>
                    <a:lnTo>
                      <a:pt x="2883" y="2408"/>
                    </a:lnTo>
                    <a:lnTo>
                      <a:pt x="2903" y="2375"/>
                    </a:lnTo>
                    <a:lnTo>
                      <a:pt x="2922" y="2344"/>
                    </a:lnTo>
                    <a:lnTo>
                      <a:pt x="2941" y="2311"/>
                    </a:lnTo>
                    <a:lnTo>
                      <a:pt x="2958" y="2277"/>
                    </a:lnTo>
                    <a:lnTo>
                      <a:pt x="2975" y="2243"/>
                    </a:lnTo>
                    <a:lnTo>
                      <a:pt x="2992" y="2208"/>
                    </a:lnTo>
                    <a:lnTo>
                      <a:pt x="3006" y="2173"/>
                    </a:lnTo>
                    <a:lnTo>
                      <a:pt x="3021" y="2138"/>
                    </a:lnTo>
                    <a:lnTo>
                      <a:pt x="3035" y="2103"/>
                    </a:lnTo>
                    <a:lnTo>
                      <a:pt x="3047" y="2067"/>
                    </a:lnTo>
                    <a:lnTo>
                      <a:pt x="3060" y="2030"/>
                    </a:lnTo>
                    <a:lnTo>
                      <a:pt x="3071" y="1993"/>
                    </a:lnTo>
                    <a:lnTo>
                      <a:pt x="3080" y="1956"/>
                    </a:lnTo>
                    <a:lnTo>
                      <a:pt x="3089" y="1918"/>
                    </a:lnTo>
                    <a:lnTo>
                      <a:pt x="3098" y="1880"/>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5"/>
                    </a:lnTo>
                    <a:lnTo>
                      <a:pt x="3125" y="1445"/>
                    </a:lnTo>
                    <a:lnTo>
                      <a:pt x="3122" y="1405"/>
                    </a:lnTo>
                    <a:lnTo>
                      <a:pt x="3117" y="1366"/>
                    </a:lnTo>
                    <a:lnTo>
                      <a:pt x="3112" y="1327"/>
                    </a:lnTo>
                    <a:lnTo>
                      <a:pt x="3106" y="1288"/>
                    </a:lnTo>
                    <a:lnTo>
                      <a:pt x="3098" y="1250"/>
                    </a:lnTo>
                    <a:lnTo>
                      <a:pt x="3089" y="1212"/>
                    </a:lnTo>
                    <a:lnTo>
                      <a:pt x="3080" y="1174"/>
                    </a:lnTo>
                    <a:lnTo>
                      <a:pt x="3071" y="1137"/>
                    </a:lnTo>
                    <a:lnTo>
                      <a:pt x="3060" y="1100"/>
                    </a:lnTo>
                    <a:lnTo>
                      <a:pt x="3047" y="1063"/>
                    </a:lnTo>
                    <a:lnTo>
                      <a:pt x="3035" y="1027"/>
                    </a:lnTo>
                    <a:lnTo>
                      <a:pt x="3021" y="992"/>
                    </a:lnTo>
                    <a:lnTo>
                      <a:pt x="3006" y="957"/>
                    </a:lnTo>
                    <a:lnTo>
                      <a:pt x="2992" y="922"/>
                    </a:lnTo>
                    <a:lnTo>
                      <a:pt x="2975" y="887"/>
                    </a:lnTo>
                    <a:lnTo>
                      <a:pt x="2958" y="853"/>
                    </a:lnTo>
                    <a:lnTo>
                      <a:pt x="2941" y="819"/>
                    </a:lnTo>
                    <a:lnTo>
                      <a:pt x="2922" y="786"/>
                    </a:lnTo>
                    <a:lnTo>
                      <a:pt x="2903" y="754"/>
                    </a:lnTo>
                    <a:lnTo>
                      <a:pt x="2883" y="722"/>
                    </a:lnTo>
                    <a:lnTo>
                      <a:pt x="2863" y="691"/>
                    </a:lnTo>
                    <a:lnTo>
                      <a:pt x="2841" y="659"/>
                    </a:lnTo>
                    <a:lnTo>
                      <a:pt x="2818" y="629"/>
                    </a:lnTo>
                    <a:lnTo>
                      <a:pt x="2796" y="600"/>
                    </a:lnTo>
                    <a:lnTo>
                      <a:pt x="2772" y="570"/>
                    </a:lnTo>
                    <a:lnTo>
                      <a:pt x="2748" y="541"/>
                    </a:lnTo>
                    <a:lnTo>
                      <a:pt x="2723" y="514"/>
                    </a:lnTo>
                    <a:lnTo>
                      <a:pt x="2697" y="486"/>
                    </a:lnTo>
                    <a:lnTo>
                      <a:pt x="2671" y="459"/>
                    </a:lnTo>
                    <a:lnTo>
                      <a:pt x="2644" y="433"/>
                    </a:lnTo>
                    <a:lnTo>
                      <a:pt x="2616" y="407"/>
                    </a:lnTo>
                    <a:lnTo>
                      <a:pt x="2589" y="382"/>
                    </a:lnTo>
                    <a:lnTo>
                      <a:pt x="2560" y="358"/>
                    </a:lnTo>
                    <a:lnTo>
                      <a:pt x="2530" y="334"/>
                    </a:lnTo>
                    <a:lnTo>
                      <a:pt x="2501" y="312"/>
                    </a:lnTo>
                    <a:lnTo>
                      <a:pt x="2470" y="289"/>
                    </a:lnTo>
                    <a:lnTo>
                      <a:pt x="2439" y="267"/>
                    </a:lnTo>
                    <a:lnTo>
                      <a:pt x="2407" y="247"/>
                    </a:lnTo>
                    <a:lnTo>
                      <a:pt x="2375" y="226"/>
                    </a:lnTo>
                    <a:lnTo>
                      <a:pt x="2344" y="208"/>
                    </a:lnTo>
                    <a:lnTo>
                      <a:pt x="2310" y="189"/>
                    </a:lnTo>
                    <a:lnTo>
                      <a:pt x="2277" y="171"/>
                    </a:lnTo>
                    <a:lnTo>
                      <a:pt x="2243" y="155"/>
                    </a:lnTo>
                    <a:lnTo>
                      <a:pt x="2208" y="138"/>
                    </a:lnTo>
                    <a:lnTo>
                      <a:pt x="2173" y="123"/>
                    </a:lnTo>
                    <a:lnTo>
                      <a:pt x="2138" y="108"/>
                    </a:lnTo>
                    <a:lnTo>
                      <a:pt x="2103" y="95"/>
                    </a:lnTo>
                    <a:lnTo>
                      <a:pt x="2067" y="83"/>
                    </a:lnTo>
                    <a:lnTo>
                      <a:pt x="2030" y="70"/>
                    </a:lnTo>
                    <a:lnTo>
                      <a:pt x="1993" y="59"/>
                    </a:lnTo>
                    <a:lnTo>
                      <a:pt x="1956" y="49"/>
                    </a:lnTo>
                    <a:lnTo>
                      <a:pt x="1918" y="40"/>
                    </a:lnTo>
                    <a:lnTo>
                      <a:pt x="1880" y="31"/>
                    </a:lnTo>
                    <a:lnTo>
                      <a:pt x="1841" y="24"/>
                    </a:lnTo>
                    <a:lnTo>
                      <a:pt x="1803" y="18"/>
                    </a:lnTo>
                    <a:lnTo>
                      <a:pt x="1764" y="13"/>
                    </a:lnTo>
                    <a:lnTo>
                      <a:pt x="1724" y="8"/>
                    </a:lnTo>
                    <a:lnTo>
                      <a:pt x="1685" y="5"/>
                    </a:lnTo>
                    <a:lnTo>
                      <a:pt x="1645" y="2"/>
                    </a:lnTo>
                    <a:lnTo>
                      <a:pt x="1605" y="1"/>
                    </a:lnTo>
                    <a:lnTo>
                      <a:pt x="1565" y="0"/>
                    </a:lnTo>
                    <a:lnTo>
                      <a:pt x="1565" y="0"/>
                    </a:lnTo>
                    <a:close/>
                    <a:moveTo>
                      <a:pt x="172" y="1565"/>
                    </a:moveTo>
                    <a:lnTo>
                      <a:pt x="172" y="1565"/>
                    </a:lnTo>
                    <a:lnTo>
                      <a:pt x="173" y="1539"/>
                    </a:lnTo>
                    <a:lnTo>
                      <a:pt x="173" y="1539"/>
                    </a:lnTo>
                    <a:lnTo>
                      <a:pt x="198" y="1492"/>
                    </a:lnTo>
                    <a:lnTo>
                      <a:pt x="223" y="1446"/>
                    </a:lnTo>
                    <a:lnTo>
                      <a:pt x="252" y="1401"/>
                    </a:lnTo>
                    <a:lnTo>
                      <a:pt x="281" y="1357"/>
                    </a:lnTo>
                    <a:lnTo>
                      <a:pt x="313" y="1315"/>
                    </a:lnTo>
                    <a:lnTo>
                      <a:pt x="344" y="1273"/>
                    </a:lnTo>
                    <a:lnTo>
                      <a:pt x="378" y="1233"/>
                    </a:lnTo>
                    <a:lnTo>
                      <a:pt x="414" y="1194"/>
                    </a:lnTo>
                    <a:lnTo>
                      <a:pt x="450" y="1156"/>
                    </a:lnTo>
                    <a:lnTo>
                      <a:pt x="488" y="1119"/>
                    </a:lnTo>
                    <a:lnTo>
                      <a:pt x="528" y="1084"/>
                    </a:lnTo>
                    <a:lnTo>
                      <a:pt x="568" y="1050"/>
                    </a:lnTo>
                    <a:lnTo>
                      <a:pt x="610" y="1018"/>
                    </a:lnTo>
                    <a:lnTo>
                      <a:pt x="652" y="987"/>
                    </a:lnTo>
                    <a:lnTo>
                      <a:pt x="696" y="958"/>
                    </a:lnTo>
                    <a:lnTo>
                      <a:pt x="741" y="930"/>
                    </a:lnTo>
                    <a:lnTo>
                      <a:pt x="786" y="903"/>
                    </a:lnTo>
                    <a:lnTo>
                      <a:pt x="834" y="878"/>
                    </a:lnTo>
                    <a:lnTo>
                      <a:pt x="881" y="854"/>
                    </a:lnTo>
                    <a:lnTo>
                      <a:pt x="930" y="833"/>
                    </a:lnTo>
                    <a:lnTo>
                      <a:pt x="979" y="812"/>
                    </a:lnTo>
                    <a:lnTo>
                      <a:pt x="1030" y="794"/>
                    </a:lnTo>
                    <a:lnTo>
                      <a:pt x="1081" y="776"/>
                    </a:lnTo>
                    <a:lnTo>
                      <a:pt x="1132" y="761"/>
                    </a:lnTo>
                    <a:lnTo>
                      <a:pt x="1184" y="747"/>
                    </a:lnTo>
                    <a:lnTo>
                      <a:pt x="1238" y="736"/>
                    </a:lnTo>
                    <a:lnTo>
                      <a:pt x="1291" y="726"/>
                    </a:lnTo>
                    <a:lnTo>
                      <a:pt x="1345" y="718"/>
                    </a:lnTo>
                    <a:lnTo>
                      <a:pt x="1400" y="711"/>
                    </a:lnTo>
                    <a:lnTo>
                      <a:pt x="1455" y="706"/>
                    </a:lnTo>
                    <a:lnTo>
                      <a:pt x="1511" y="703"/>
                    </a:lnTo>
                    <a:lnTo>
                      <a:pt x="1567" y="702"/>
                    </a:lnTo>
                    <a:lnTo>
                      <a:pt x="1567" y="702"/>
                    </a:lnTo>
                    <a:lnTo>
                      <a:pt x="1622" y="703"/>
                    </a:lnTo>
                    <a:lnTo>
                      <a:pt x="1677" y="706"/>
                    </a:lnTo>
                    <a:lnTo>
                      <a:pt x="1732" y="711"/>
                    </a:lnTo>
                    <a:lnTo>
                      <a:pt x="1786" y="718"/>
                    </a:lnTo>
                    <a:lnTo>
                      <a:pt x="1840" y="726"/>
                    </a:lnTo>
                    <a:lnTo>
                      <a:pt x="1893" y="736"/>
                    </a:lnTo>
                    <a:lnTo>
                      <a:pt x="1946" y="747"/>
                    </a:lnTo>
                    <a:lnTo>
                      <a:pt x="1998" y="762"/>
                    </a:lnTo>
                    <a:lnTo>
                      <a:pt x="2049" y="776"/>
                    </a:lnTo>
                    <a:lnTo>
                      <a:pt x="2099" y="794"/>
                    </a:lnTo>
                    <a:lnTo>
                      <a:pt x="2150" y="812"/>
                    </a:lnTo>
                    <a:lnTo>
                      <a:pt x="2199" y="833"/>
                    </a:lnTo>
                    <a:lnTo>
                      <a:pt x="2247" y="854"/>
                    </a:lnTo>
                    <a:lnTo>
                      <a:pt x="2295" y="878"/>
                    </a:lnTo>
                    <a:lnTo>
                      <a:pt x="2342" y="903"/>
                    </a:lnTo>
                    <a:lnTo>
                      <a:pt x="2388" y="930"/>
                    </a:lnTo>
                    <a:lnTo>
                      <a:pt x="2432" y="958"/>
                    </a:lnTo>
                    <a:lnTo>
                      <a:pt x="2476" y="987"/>
                    </a:lnTo>
                    <a:lnTo>
                      <a:pt x="2519" y="1018"/>
                    </a:lnTo>
                    <a:lnTo>
                      <a:pt x="2560" y="1051"/>
                    </a:lnTo>
                    <a:lnTo>
                      <a:pt x="2601" y="1084"/>
                    </a:lnTo>
                    <a:lnTo>
                      <a:pt x="2640" y="1120"/>
                    </a:lnTo>
                    <a:lnTo>
                      <a:pt x="2678" y="1156"/>
                    </a:lnTo>
                    <a:lnTo>
                      <a:pt x="2715" y="1194"/>
                    </a:lnTo>
                    <a:lnTo>
                      <a:pt x="2750" y="1233"/>
                    </a:lnTo>
                    <a:lnTo>
                      <a:pt x="2784" y="1273"/>
                    </a:lnTo>
                    <a:lnTo>
                      <a:pt x="2816" y="1315"/>
                    </a:lnTo>
                    <a:lnTo>
                      <a:pt x="2847" y="1358"/>
                    </a:lnTo>
                    <a:lnTo>
                      <a:pt x="2877" y="1401"/>
                    </a:lnTo>
                    <a:lnTo>
                      <a:pt x="2906" y="1446"/>
                    </a:lnTo>
                    <a:lnTo>
                      <a:pt x="2932" y="1492"/>
                    </a:lnTo>
                    <a:lnTo>
                      <a:pt x="2957" y="1539"/>
                    </a:lnTo>
                    <a:lnTo>
                      <a:pt x="2957" y="1539"/>
                    </a:lnTo>
                    <a:lnTo>
                      <a:pt x="2958" y="1565"/>
                    </a:lnTo>
                    <a:lnTo>
                      <a:pt x="2958" y="1565"/>
                    </a:lnTo>
                    <a:lnTo>
                      <a:pt x="2957" y="1590"/>
                    </a:lnTo>
                    <a:lnTo>
                      <a:pt x="2957" y="1590"/>
                    </a:lnTo>
                    <a:lnTo>
                      <a:pt x="2932" y="1638"/>
                    </a:lnTo>
                    <a:lnTo>
                      <a:pt x="2906" y="1684"/>
                    </a:lnTo>
                    <a:lnTo>
                      <a:pt x="2877" y="1729"/>
                    </a:lnTo>
                    <a:lnTo>
                      <a:pt x="2847" y="1772"/>
                    </a:lnTo>
                    <a:lnTo>
                      <a:pt x="2816" y="1815"/>
                    </a:lnTo>
                    <a:lnTo>
                      <a:pt x="2784" y="1857"/>
                    </a:lnTo>
                    <a:lnTo>
                      <a:pt x="2750" y="1897"/>
                    </a:lnTo>
                    <a:lnTo>
                      <a:pt x="2715" y="1936"/>
                    </a:lnTo>
                    <a:lnTo>
                      <a:pt x="2678" y="1974"/>
                    </a:lnTo>
                    <a:lnTo>
                      <a:pt x="2640" y="2010"/>
                    </a:lnTo>
                    <a:lnTo>
                      <a:pt x="2601" y="2045"/>
                    </a:lnTo>
                    <a:lnTo>
                      <a:pt x="2560" y="2079"/>
                    </a:lnTo>
                    <a:lnTo>
                      <a:pt x="2519" y="2112"/>
                    </a:lnTo>
                    <a:lnTo>
                      <a:pt x="2476" y="2143"/>
                    </a:lnTo>
                    <a:lnTo>
                      <a:pt x="2432" y="2172"/>
                    </a:lnTo>
                    <a:lnTo>
                      <a:pt x="2388" y="2200"/>
                    </a:lnTo>
                    <a:lnTo>
                      <a:pt x="2342" y="2227"/>
                    </a:lnTo>
                    <a:lnTo>
                      <a:pt x="2295" y="2252"/>
                    </a:lnTo>
                    <a:lnTo>
                      <a:pt x="2247" y="2275"/>
                    </a:lnTo>
                    <a:lnTo>
                      <a:pt x="2199" y="2297"/>
                    </a:lnTo>
                    <a:lnTo>
                      <a:pt x="2150" y="2318"/>
                    </a:lnTo>
                    <a:lnTo>
                      <a:pt x="2099" y="2336"/>
                    </a:lnTo>
                    <a:lnTo>
                      <a:pt x="2049" y="2353"/>
                    </a:lnTo>
                    <a:lnTo>
                      <a:pt x="1998" y="2368"/>
                    </a:lnTo>
                    <a:lnTo>
                      <a:pt x="1946" y="2383"/>
                    </a:lnTo>
                    <a:lnTo>
                      <a:pt x="1893" y="2394"/>
                    </a:lnTo>
                    <a:lnTo>
                      <a:pt x="1840" y="2404"/>
                    </a:lnTo>
                    <a:lnTo>
                      <a:pt x="1786" y="2412"/>
                    </a:lnTo>
                    <a:lnTo>
                      <a:pt x="1732" y="2419"/>
                    </a:lnTo>
                    <a:lnTo>
                      <a:pt x="1677" y="2424"/>
                    </a:lnTo>
                    <a:lnTo>
                      <a:pt x="1622" y="2427"/>
                    </a:lnTo>
                    <a:lnTo>
                      <a:pt x="1567" y="2428"/>
                    </a:lnTo>
                    <a:lnTo>
                      <a:pt x="1567" y="2428"/>
                    </a:lnTo>
                    <a:lnTo>
                      <a:pt x="1511" y="2427"/>
                    </a:lnTo>
                    <a:lnTo>
                      <a:pt x="1455" y="2424"/>
                    </a:lnTo>
                    <a:lnTo>
                      <a:pt x="1400" y="2419"/>
                    </a:lnTo>
                    <a:lnTo>
                      <a:pt x="1345" y="2412"/>
                    </a:lnTo>
                    <a:lnTo>
                      <a:pt x="1291" y="2404"/>
                    </a:lnTo>
                    <a:lnTo>
                      <a:pt x="1238" y="2394"/>
                    </a:lnTo>
                    <a:lnTo>
                      <a:pt x="1184" y="2383"/>
                    </a:lnTo>
                    <a:lnTo>
                      <a:pt x="1132" y="2368"/>
                    </a:lnTo>
                    <a:lnTo>
                      <a:pt x="1081" y="2353"/>
                    </a:lnTo>
                    <a:lnTo>
                      <a:pt x="1030" y="2336"/>
                    </a:lnTo>
                    <a:lnTo>
                      <a:pt x="979" y="2318"/>
                    </a:lnTo>
                    <a:lnTo>
                      <a:pt x="930" y="2297"/>
                    </a:lnTo>
                    <a:lnTo>
                      <a:pt x="882" y="2276"/>
                    </a:lnTo>
                    <a:lnTo>
                      <a:pt x="834" y="2252"/>
                    </a:lnTo>
                    <a:lnTo>
                      <a:pt x="786" y="2227"/>
                    </a:lnTo>
                    <a:lnTo>
                      <a:pt x="741" y="2200"/>
                    </a:lnTo>
                    <a:lnTo>
                      <a:pt x="696" y="2172"/>
                    </a:lnTo>
                    <a:lnTo>
                      <a:pt x="652" y="2143"/>
                    </a:lnTo>
                    <a:lnTo>
                      <a:pt x="610" y="2112"/>
                    </a:lnTo>
                    <a:lnTo>
                      <a:pt x="568" y="2080"/>
                    </a:lnTo>
                    <a:lnTo>
                      <a:pt x="528" y="2046"/>
                    </a:lnTo>
                    <a:lnTo>
                      <a:pt x="488" y="2010"/>
                    </a:lnTo>
                    <a:lnTo>
                      <a:pt x="451" y="1974"/>
                    </a:lnTo>
                    <a:lnTo>
                      <a:pt x="414" y="1936"/>
                    </a:lnTo>
                    <a:lnTo>
                      <a:pt x="378" y="1897"/>
                    </a:lnTo>
                    <a:lnTo>
                      <a:pt x="344" y="1857"/>
                    </a:lnTo>
                    <a:lnTo>
                      <a:pt x="313" y="1815"/>
                    </a:lnTo>
                    <a:lnTo>
                      <a:pt x="281" y="1773"/>
                    </a:lnTo>
                    <a:lnTo>
                      <a:pt x="252" y="1729"/>
                    </a:lnTo>
                    <a:lnTo>
                      <a:pt x="224" y="1684"/>
                    </a:lnTo>
                    <a:lnTo>
                      <a:pt x="198" y="1638"/>
                    </a:lnTo>
                    <a:lnTo>
                      <a:pt x="173" y="1591"/>
                    </a:lnTo>
                    <a:lnTo>
                      <a:pt x="173" y="1591"/>
                    </a:lnTo>
                    <a:lnTo>
                      <a:pt x="172" y="1565"/>
                    </a:lnTo>
                    <a:lnTo>
                      <a:pt x="172" y="1565"/>
                    </a:lnTo>
                    <a:close/>
                    <a:moveTo>
                      <a:pt x="1565" y="172"/>
                    </a:moveTo>
                    <a:lnTo>
                      <a:pt x="1565" y="172"/>
                    </a:lnTo>
                    <a:lnTo>
                      <a:pt x="1597" y="173"/>
                    </a:lnTo>
                    <a:lnTo>
                      <a:pt x="1630" y="174"/>
                    </a:lnTo>
                    <a:lnTo>
                      <a:pt x="1661" y="175"/>
                    </a:lnTo>
                    <a:lnTo>
                      <a:pt x="1693" y="178"/>
                    </a:lnTo>
                    <a:lnTo>
                      <a:pt x="1725" y="181"/>
                    </a:lnTo>
                    <a:lnTo>
                      <a:pt x="1756" y="185"/>
                    </a:lnTo>
                    <a:lnTo>
                      <a:pt x="1788" y="189"/>
                    </a:lnTo>
                    <a:lnTo>
                      <a:pt x="1818" y="196"/>
                    </a:lnTo>
                    <a:lnTo>
                      <a:pt x="1849" y="202"/>
                    </a:lnTo>
                    <a:lnTo>
                      <a:pt x="1880" y="208"/>
                    </a:lnTo>
                    <a:lnTo>
                      <a:pt x="1910" y="215"/>
                    </a:lnTo>
                    <a:lnTo>
                      <a:pt x="1939" y="223"/>
                    </a:lnTo>
                    <a:lnTo>
                      <a:pt x="1969" y="233"/>
                    </a:lnTo>
                    <a:lnTo>
                      <a:pt x="1999" y="242"/>
                    </a:lnTo>
                    <a:lnTo>
                      <a:pt x="2029" y="251"/>
                    </a:lnTo>
                    <a:lnTo>
                      <a:pt x="2057" y="262"/>
                    </a:lnTo>
                    <a:lnTo>
                      <a:pt x="2086" y="274"/>
                    </a:lnTo>
                    <a:lnTo>
                      <a:pt x="2114" y="285"/>
                    </a:lnTo>
                    <a:lnTo>
                      <a:pt x="2141" y="297"/>
                    </a:lnTo>
                    <a:lnTo>
                      <a:pt x="2169" y="310"/>
                    </a:lnTo>
                    <a:lnTo>
                      <a:pt x="2197" y="324"/>
                    </a:lnTo>
                    <a:lnTo>
                      <a:pt x="2224" y="338"/>
                    </a:lnTo>
                    <a:lnTo>
                      <a:pt x="2250" y="353"/>
                    </a:lnTo>
                    <a:lnTo>
                      <a:pt x="2277" y="368"/>
                    </a:lnTo>
                    <a:lnTo>
                      <a:pt x="2303" y="384"/>
                    </a:lnTo>
                    <a:lnTo>
                      <a:pt x="2328" y="401"/>
                    </a:lnTo>
                    <a:lnTo>
                      <a:pt x="2353" y="417"/>
                    </a:lnTo>
                    <a:lnTo>
                      <a:pt x="2377" y="435"/>
                    </a:lnTo>
                    <a:lnTo>
                      <a:pt x="2402" y="453"/>
                    </a:lnTo>
                    <a:lnTo>
                      <a:pt x="2426" y="472"/>
                    </a:lnTo>
                    <a:lnTo>
                      <a:pt x="2449" y="490"/>
                    </a:lnTo>
                    <a:lnTo>
                      <a:pt x="2473" y="509"/>
                    </a:lnTo>
                    <a:lnTo>
                      <a:pt x="2495" y="529"/>
                    </a:lnTo>
                    <a:lnTo>
                      <a:pt x="2517" y="549"/>
                    </a:lnTo>
                    <a:lnTo>
                      <a:pt x="2539" y="571"/>
                    </a:lnTo>
                    <a:lnTo>
                      <a:pt x="2560" y="592"/>
                    </a:lnTo>
                    <a:lnTo>
                      <a:pt x="2582" y="614"/>
                    </a:lnTo>
                    <a:lnTo>
                      <a:pt x="2602" y="636"/>
                    </a:lnTo>
                    <a:lnTo>
                      <a:pt x="2622" y="659"/>
                    </a:lnTo>
                    <a:lnTo>
                      <a:pt x="2641" y="682"/>
                    </a:lnTo>
                    <a:lnTo>
                      <a:pt x="2659" y="705"/>
                    </a:lnTo>
                    <a:lnTo>
                      <a:pt x="2678" y="729"/>
                    </a:lnTo>
                    <a:lnTo>
                      <a:pt x="2696" y="754"/>
                    </a:lnTo>
                    <a:lnTo>
                      <a:pt x="2714" y="778"/>
                    </a:lnTo>
                    <a:lnTo>
                      <a:pt x="2730" y="804"/>
                    </a:lnTo>
                    <a:lnTo>
                      <a:pt x="2747" y="830"/>
                    </a:lnTo>
                    <a:lnTo>
                      <a:pt x="2763" y="855"/>
                    </a:lnTo>
                    <a:lnTo>
                      <a:pt x="2777" y="881"/>
                    </a:lnTo>
                    <a:lnTo>
                      <a:pt x="2793" y="907"/>
                    </a:lnTo>
                    <a:lnTo>
                      <a:pt x="2806" y="935"/>
                    </a:lnTo>
                    <a:lnTo>
                      <a:pt x="2821" y="962"/>
                    </a:lnTo>
                    <a:lnTo>
                      <a:pt x="2833" y="990"/>
                    </a:lnTo>
                    <a:lnTo>
                      <a:pt x="2845" y="1017"/>
                    </a:lnTo>
                    <a:lnTo>
                      <a:pt x="2857" y="1046"/>
                    </a:lnTo>
                    <a:lnTo>
                      <a:pt x="2869" y="1075"/>
                    </a:lnTo>
                    <a:lnTo>
                      <a:pt x="2879" y="1103"/>
                    </a:lnTo>
                    <a:lnTo>
                      <a:pt x="2889" y="1133"/>
                    </a:lnTo>
                    <a:lnTo>
                      <a:pt x="2899" y="1162"/>
                    </a:lnTo>
                    <a:lnTo>
                      <a:pt x="2907" y="1192"/>
                    </a:lnTo>
                    <a:lnTo>
                      <a:pt x="2915" y="1221"/>
                    </a:lnTo>
                    <a:lnTo>
                      <a:pt x="2922" y="1252"/>
                    </a:lnTo>
                    <a:lnTo>
                      <a:pt x="2928" y="1283"/>
                    </a:lnTo>
                    <a:lnTo>
                      <a:pt x="2934" y="1314"/>
                    </a:lnTo>
                    <a:lnTo>
                      <a:pt x="2940" y="1344"/>
                    </a:lnTo>
                    <a:lnTo>
                      <a:pt x="2940" y="1344"/>
                    </a:lnTo>
                    <a:lnTo>
                      <a:pt x="2912" y="1303"/>
                    </a:lnTo>
                    <a:lnTo>
                      <a:pt x="2882" y="1262"/>
                    </a:lnTo>
                    <a:lnTo>
                      <a:pt x="2851" y="1223"/>
                    </a:lnTo>
                    <a:lnTo>
                      <a:pt x="2818" y="1184"/>
                    </a:lnTo>
                    <a:lnTo>
                      <a:pt x="2786" y="1148"/>
                    </a:lnTo>
                    <a:lnTo>
                      <a:pt x="2752" y="1112"/>
                    </a:lnTo>
                    <a:lnTo>
                      <a:pt x="2716" y="1077"/>
                    </a:lnTo>
                    <a:lnTo>
                      <a:pt x="2679" y="1043"/>
                    </a:lnTo>
                    <a:lnTo>
                      <a:pt x="2642" y="1010"/>
                    </a:lnTo>
                    <a:lnTo>
                      <a:pt x="2603" y="978"/>
                    </a:lnTo>
                    <a:lnTo>
                      <a:pt x="2564" y="947"/>
                    </a:lnTo>
                    <a:lnTo>
                      <a:pt x="2523" y="919"/>
                    </a:lnTo>
                    <a:lnTo>
                      <a:pt x="2482" y="891"/>
                    </a:lnTo>
                    <a:lnTo>
                      <a:pt x="2440" y="864"/>
                    </a:lnTo>
                    <a:lnTo>
                      <a:pt x="2397" y="839"/>
                    </a:lnTo>
                    <a:lnTo>
                      <a:pt x="2353" y="814"/>
                    </a:lnTo>
                    <a:lnTo>
                      <a:pt x="2308" y="792"/>
                    </a:lnTo>
                    <a:lnTo>
                      <a:pt x="2263" y="770"/>
                    </a:lnTo>
                    <a:lnTo>
                      <a:pt x="2216" y="750"/>
                    </a:lnTo>
                    <a:lnTo>
                      <a:pt x="2169" y="731"/>
                    </a:lnTo>
                    <a:lnTo>
                      <a:pt x="2122" y="714"/>
                    </a:lnTo>
                    <a:lnTo>
                      <a:pt x="2074" y="697"/>
                    </a:lnTo>
                    <a:lnTo>
                      <a:pt x="2026" y="683"/>
                    </a:lnTo>
                    <a:lnTo>
                      <a:pt x="1976" y="670"/>
                    </a:lnTo>
                    <a:lnTo>
                      <a:pt x="1926" y="658"/>
                    </a:lnTo>
                    <a:lnTo>
                      <a:pt x="1876" y="648"/>
                    </a:lnTo>
                    <a:lnTo>
                      <a:pt x="1826" y="639"/>
                    </a:lnTo>
                    <a:lnTo>
                      <a:pt x="1774" y="632"/>
                    </a:lnTo>
                    <a:lnTo>
                      <a:pt x="1723" y="626"/>
                    </a:lnTo>
                    <a:lnTo>
                      <a:pt x="1672" y="622"/>
                    </a:lnTo>
                    <a:lnTo>
                      <a:pt x="1619" y="620"/>
                    </a:lnTo>
                    <a:lnTo>
                      <a:pt x="1567" y="619"/>
                    </a:lnTo>
                    <a:lnTo>
                      <a:pt x="1567" y="619"/>
                    </a:lnTo>
                    <a:lnTo>
                      <a:pt x="1514" y="620"/>
                    </a:lnTo>
                    <a:lnTo>
                      <a:pt x="1461" y="622"/>
                    </a:lnTo>
                    <a:lnTo>
                      <a:pt x="1409" y="626"/>
                    </a:lnTo>
                    <a:lnTo>
                      <a:pt x="1358" y="632"/>
                    </a:lnTo>
                    <a:lnTo>
                      <a:pt x="1307" y="639"/>
                    </a:lnTo>
                    <a:lnTo>
                      <a:pt x="1255" y="648"/>
                    </a:lnTo>
                    <a:lnTo>
                      <a:pt x="1205" y="658"/>
                    </a:lnTo>
                    <a:lnTo>
                      <a:pt x="1155" y="670"/>
                    </a:lnTo>
                    <a:lnTo>
                      <a:pt x="1105" y="683"/>
                    </a:lnTo>
                    <a:lnTo>
                      <a:pt x="1056" y="697"/>
                    </a:lnTo>
                    <a:lnTo>
                      <a:pt x="1008" y="714"/>
                    </a:lnTo>
                    <a:lnTo>
                      <a:pt x="961" y="731"/>
                    </a:lnTo>
                    <a:lnTo>
                      <a:pt x="914" y="750"/>
                    </a:lnTo>
                    <a:lnTo>
                      <a:pt x="867" y="769"/>
                    </a:lnTo>
                    <a:lnTo>
                      <a:pt x="821" y="791"/>
                    </a:lnTo>
                    <a:lnTo>
                      <a:pt x="777" y="814"/>
                    </a:lnTo>
                    <a:lnTo>
                      <a:pt x="733" y="838"/>
                    </a:lnTo>
                    <a:lnTo>
                      <a:pt x="690" y="863"/>
                    </a:lnTo>
                    <a:lnTo>
                      <a:pt x="648" y="890"/>
                    </a:lnTo>
                    <a:lnTo>
                      <a:pt x="606" y="918"/>
                    </a:lnTo>
                    <a:lnTo>
                      <a:pt x="566" y="946"/>
                    </a:lnTo>
                    <a:lnTo>
                      <a:pt x="526" y="977"/>
                    </a:lnTo>
                    <a:lnTo>
                      <a:pt x="488" y="1009"/>
                    </a:lnTo>
                    <a:lnTo>
                      <a:pt x="450" y="1042"/>
                    </a:lnTo>
                    <a:lnTo>
                      <a:pt x="413" y="1076"/>
                    </a:lnTo>
                    <a:lnTo>
                      <a:pt x="378" y="1111"/>
                    </a:lnTo>
                    <a:lnTo>
                      <a:pt x="343" y="1146"/>
                    </a:lnTo>
                    <a:lnTo>
                      <a:pt x="310" y="1183"/>
                    </a:lnTo>
                    <a:lnTo>
                      <a:pt x="279" y="1221"/>
                    </a:lnTo>
                    <a:lnTo>
                      <a:pt x="248" y="1260"/>
                    </a:lnTo>
                    <a:lnTo>
                      <a:pt x="218" y="1301"/>
                    </a:lnTo>
                    <a:lnTo>
                      <a:pt x="190" y="1342"/>
                    </a:lnTo>
                    <a:lnTo>
                      <a:pt x="190" y="1342"/>
                    </a:lnTo>
                    <a:lnTo>
                      <a:pt x="196" y="1312"/>
                    </a:lnTo>
                    <a:lnTo>
                      <a:pt x="202" y="1281"/>
                    </a:lnTo>
                    <a:lnTo>
                      <a:pt x="208" y="1250"/>
                    </a:lnTo>
                    <a:lnTo>
                      <a:pt x="215" y="1220"/>
                    </a:lnTo>
                    <a:lnTo>
                      <a:pt x="223" y="1190"/>
                    </a:lnTo>
                    <a:lnTo>
                      <a:pt x="233" y="1161"/>
                    </a:lnTo>
                    <a:lnTo>
                      <a:pt x="242" y="1131"/>
                    </a:lnTo>
                    <a:lnTo>
                      <a:pt x="251" y="1101"/>
                    </a:lnTo>
                    <a:lnTo>
                      <a:pt x="262" y="1073"/>
                    </a:lnTo>
                    <a:lnTo>
                      <a:pt x="274" y="1045"/>
                    </a:lnTo>
                    <a:lnTo>
                      <a:pt x="285" y="1016"/>
                    </a:lnTo>
                    <a:lnTo>
                      <a:pt x="297" y="989"/>
                    </a:lnTo>
                    <a:lnTo>
                      <a:pt x="310" y="961"/>
                    </a:lnTo>
                    <a:lnTo>
                      <a:pt x="324" y="933"/>
                    </a:lnTo>
                    <a:lnTo>
                      <a:pt x="338" y="906"/>
                    </a:lnTo>
                    <a:lnTo>
                      <a:pt x="353" y="880"/>
                    </a:lnTo>
                    <a:lnTo>
                      <a:pt x="368" y="854"/>
                    </a:lnTo>
                    <a:lnTo>
                      <a:pt x="383" y="827"/>
                    </a:lnTo>
                    <a:lnTo>
                      <a:pt x="400" y="803"/>
                    </a:lnTo>
                    <a:lnTo>
                      <a:pt x="417" y="777"/>
                    </a:lnTo>
                    <a:lnTo>
                      <a:pt x="435" y="753"/>
                    </a:lnTo>
                    <a:lnTo>
                      <a:pt x="452" y="728"/>
                    </a:lnTo>
                    <a:lnTo>
                      <a:pt x="471" y="704"/>
                    </a:lnTo>
                    <a:lnTo>
                      <a:pt x="490" y="681"/>
                    </a:lnTo>
                    <a:lnTo>
                      <a:pt x="508" y="658"/>
                    </a:lnTo>
                    <a:lnTo>
                      <a:pt x="529" y="636"/>
                    </a:lnTo>
                    <a:lnTo>
                      <a:pt x="549" y="613"/>
                    </a:lnTo>
                    <a:lnTo>
                      <a:pt x="570" y="592"/>
                    </a:lnTo>
                    <a:lnTo>
                      <a:pt x="592" y="570"/>
                    </a:lnTo>
                    <a:lnTo>
                      <a:pt x="613" y="549"/>
                    </a:lnTo>
                    <a:lnTo>
                      <a:pt x="636" y="529"/>
                    </a:lnTo>
                    <a:lnTo>
                      <a:pt x="658" y="508"/>
                    </a:lnTo>
                    <a:lnTo>
                      <a:pt x="681" y="489"/>
                    </a:lnTo>
                    <a:lnTo>
                      <a:pt x="704" y="471"/>
                    </a:lnTo>
                    <a:lnTo>
                      <a:pt x="728" y="452"/>
                    </a:lnTo>
                    <a:lnTo>
                      <a:pt x="753" y="435"/>
                    </a:lnTo>
                    <a:lnTo>
                      <a:pt x="777" y="417"/>
                    </a:lnTo>
                    <a:lnTo>
                      <a:pt x="803" y="400"/>
                    </a:lnTo>
                    <a:lnTo>
                      <a:pt x="827" y="383"/>
                    </a:lnTo>
                    <a:lnTo>
                      <a:pt x="854" y="368"/>
                    </a:lnTo>
                    <a:lnTo>
                      <a:pt x="880" y="353"/>
                    </a:lnTo>
                    <a:lnTo>
                      <a:pt x="906" y="338"/>
                    </a:lnTo>
                    <a:lnTo>
                      <a:pt x="933" y="324"/>
                    </a:lnTo>
                    <a:lnTo>
                      <a:pt x="961" y="310"/>
                    </a:lnTo>
                    <a:lnTo>
                      <a:pt x="989" y="297"/>
                    </a:lnTo>
                    <a:lnTo>
                      <a:pt x="1016" y="285"/>
                    </a:lnTo>
                    <a:lnTo>
                      <a:pt x="1045" y="273"/>
                    </a:lnTo>
                    <a:lnTo>
                      <a:pt x="1073" y="262"/>
                    </a:lnTo>
                    <a:lnTo>
                      <a:pt x="1101" y="251"/>
                    </a:lnTo>
                    <a:lnTo>
                      <a:pt x="1131" y="242"/>
                    </a:lnTo>
                    <a:lnTo>
                      <a:pt x="1160" y="233"/>
                    </a:lnTo>
                    <a:lnTo>
                      <a:pt x="1190" y="223"/>
                    </a:lnTo>
                    <a:lnTo>
                      <a:pt x="1220" y="215"/>
                    </a:lnTo>
                    <a:lnTo>
                      <a:pt x="1250" y="208"/>
                    </a:lnTo>
                    <a:lnTo>
                      <a:pt x="1281" y="202"/>
                    </a:lnTo>
                    <a:lnTo>
                      <a:pt x="1312" y="196"/>
                    </a:lnTo>
                    <a:lnTo>
                      <a:pt x="1342" y="189"/>
                    </a:lnTo>
                    <a:lnTo>
                      <a:pt x="1373" y="185"/>
                    </a:lnTo>
                    <a:lnTo>
                      <a:pt x="1405" y="181"/>
                    </a:lnTo>
                    <a:lnTo>
                      <a:pt x="1437" y="178"/>
                    </a:lnTo>
                    <a:lnTo>
                      <a:pt x="1469" y="175"/>
                    </a:lnTo>
                    <a:lnTo>
                      <a:pt x="1500" y="174"/>
                    </a:lnTo>
                    <a:lnTo>
                      <a:pt x="1532" y="172"/>
                    </a:lnTo>
                    <a:lnTo>
                      <a:pt x="1565" y="172"/>
                    </a:lnTo>
                    <a:lnTo>
                      <a:pt x="1565" y="172"/>
                    </a:lnTo>
                    <a:close/>
                    <a:moveTo>
                      <a:pt x="1565" y="2958"/>
                    </a:moveTo>
                    <a:lnTo>
                      <a:pt x="1565" y="2958"/>
                    </a:lnTo>
                    <a:lnTo>
                      <a:pt x="1532" y="2957"/>
                    </a:lnTo>
                    <a:lnTo>
                      <a:pt x="1500" y="2956"/>
                    </a:lnTo>
                    <a:lnTo>
                      <a:pt x="1469" y="2955"/>
                    </a:lnTo>
                    <a:lnTo>
                      <a:pt x="1437" y="2952"/>
                    </a:lnTo>
                    <a:lnTo>
                      <a:pt x="1405" y="2949"/>
                    </a:lnTo>
                    <a:lnTo>
                      <a:pt x="1373" y="2945"/>
                    </a:lnTo>
                    <a:lnTo>
                      <a:pt x="1342" y="2940"/>
                    </a:lnTo>
                    <a:lnTo>
                      <a:pt x="1312" y="2934"/>
                    </a:lnTo>
                    <a:lnTo>
                      <a:pt x="1281" y="2928"/>
                    </a:lnTo>
                    <a:lnTo>
                      <a:pt x="1250" y="2922"/>
                    </a:lnTo>
                    <a:lnTo>
                      <a:pt x="1220" y="2915"/>
                    </a:lnTo>
                    <a:lnTo>
                      <a:pt x="1190" y="2907"/>
                    </a:lnTo>
                    <a:lnTo>
                      <a:pt x="1161" y="2897"/>
                    </a:lnTo>
                    <a:lnTo>
                      <a:pt x="1131" y="2888"/>
                    </a:lnTo>
                    <a:lnTo>
                      <a:pt x="1101" y="2879"/>
                    </a:lnTo>
                    <a:lnTo>
                      <a:pt x="1073" y="2868"/>
                    </a:lnTo>
                    <a:lnTo>
                      <a:pt x="1045" y="2856"/>
                    </a:lnTo>
                    <a:lnTo>
                      <a:pt x="1016" y="2845"/>
                    </a:lnTo>
                    <a:lnTo>
                      <a:pt x="989" y="2833"/>
                    </a:lnTo>
                    <a:lnTo>
                      <a:pt x="961" y="2820"/>
                    </a:lnTo>
                    <a:lnTo>
                      <a:pt x="933" y="2806"/>
                    </a:lnTo>
                    <a:lnTo>
                      <a:pt x="906" y="2792"/>
                    </a:lnTo>
                    <a:lnTo>
                      <a:pt x="880" y="2777"/>
                    </a:lnTo>
                    <a:lnTo>
                      <a:pt x="854" y="2762"/>
                    </a:lnTo>
                    <a:lnTo>
                      <a:pt x="828" y="2747"/>
                    </a:lnTo>
                    <a:lnTo>
                      <a:pt x="803" y="2730"/>
                    </a:lnTo>
                    <a:lnTo>
                      <a:pt x="777" y="2713"/>
                    </a:lnTo>
                    <a:lnTo>
                      <a:pt x="753" y="2695"/>
                    </a:lnTo>
                    <a:lnTo>
                      <a:pt x="728" y="2678"/>
                    </a:lnTo>
                    <a:lnTo>
                      <a:pt x="704" y="2659"/>
                    </a:lnTo>
                    <a:lnTo>
                      <a:pt x="681" y="2640"/>
                    </a:lnTo>
                    <a:lnTo>
                      <a:pt x="658" y="2622"/>
                    </a:lnTo>
                    <a:lnTo>
                      <a:pt x="636" y="2601"/>
                    </a:lnTo>
                    <a:lnTo>
                      <a:pt x="613" y="2581"/>
                    </a:lnTo>
                    <a:lnTo>
                      <a:pt x="592" y="2560"/>
                    </a:lnTo>
                    <a:lnTo>
                      <a:pt x="570" y="2538"/>
                    </a:lnTo>
                    <a:lnTo>
                      <a:pt x="549" y="2517"/>
                    </a:lnTo>
                    <a:lnTo>
                      <a:pt x="529" y="2494"/>
                    </a:lnTo>
                    <a:lnTo>
                      <a:pt x="508" y="2472"/>
                    </a:lnTo>
                    <a:lnTo>
                      <a:pt x="490" y="2449"/>
                    </a:lnTo>
                    <a:lnTo>
                      <a:pt x="471" y="2426"/>
                    </a:lnTo>
                    <a:lnTo>
                      <a:pt x="452" y="2402"/>
                    </a:lnTo>
                    <a:lnTo>
                      <a:pt x="435" y="2377"/>
                    </a:lnTo>
                    <a:lnTo>
                      <a:pt x="417" y="2353"/>
                    </a:lnTo>
                    <a:lnTo>
                      <a:pt x="400" y="2327"/>
                    </a:lnTo>
                    <a:lnTo>
                      <a:pt x="383" y="2302"/>
                    </a:lnTo>
                    <a:lnTo>
                      <a:pt x="368" y="2276"/>
                    </a:lnTo>
                    <a:lnTo>
                      <a:pt x="353" y="2250"/>
                    </a:lnTo>
                    <a:lnTo>
                      <a:pt x="338" y="2224"/>
                    </a:lnTo>
                    <a:lnTo>
                      <a:pt x="324" y="2197"/>
                    </a:lnTo>
                    <a:lnTo>
                      <a:pt x="310" y="2169"/>
                    </a:lnTo>
                    <a:lnTo>
                      <a:pt x="297" y="2141"/>
                    </a:lnTo>
                    <a:lnTo>
                      <a:pt x="285" y="2114"/>
                    </a:lnTo>
                    <a:lnTo>
                      <a:pt x="274" y="2085"/>
                    </a:lnTo>
                    <a:lnTo>
                      <a:pt x="262" y="2057"/>
                    </a:lnTo>
                    <a:lnTo>
                      <a:pt x="252" y="2028"/>
                    </a:lnTo>
                    <a:lnTo>
                      <a:pt x="242" y="1999"/>
                    </a:lnTo>
                    <a:lnTo>
                      <a:pt x="233" y="1969"/>
                    </a:lnTo>
                    <a:lnTo>
                      <a:pt x="223" y="1939"/>
                    </a:lnTo>
                    <a:lnTo>
                      <a:pt x="215" y="1910"/>
                    </a:lnTo>
                    <a:lnTo>
                      <a:pt x="208" y="1880"/>
                    </a:lnTo>
                    <a:lnTo>
                      <a:pt x="202" y="1849"/>
                    </a:lnTo>
                    <a:lnTo>
                      <a:pt x="196" y="1818"/>
                    </a:lnTo>
                    <a:lnTo>
                      <a:pt x="190" y="1788"/>
                    </a:lnTo>
                    <a:lnTo>
                      <a:pt x="190" y="1788"/>
                    </a:lnTo>
                    <a:lnTo>
                      <a:pt x="218" y="1829"/>
                    </a:lnTo>
                    <a:lnTo>
                      <a:pt x="248" y="1869"/>
                    </a:lnTo>
                    <a:lnTo>
                      <a:pt x="279" y="1909"/>
                    </a:lnTo>
                    <a:lnTo>
                      <a:pt x="310" y="1947"/>
                    </a:lnTo>
                    <a:lnTo>
                      <a:pt x="343" y="1984"/>
                    </a:lnTo>
                    <a:lnTo>
                      <a:pt x="378" y="2019"/>
                    </a:lnTo>
                    <a:lnTo>
                      <a:pt x="413" y="2054"/>
                    </a:lnTo>
                    <a:lnTo>
                      <a:pt x="450" y="2088"/>
                    </a:lnTo>
                    <a:lnTo>
                      <a:pt x="488" y="2121"/>
                    </a:lnTo>
                    <a:lnTo>
                      <a:pt x="526" y="2153"/>
                    </a:lnTo>
                    <a:lnTo>
                      <a:pt x="566" y="2183"/>
                    </a:lnTo>
                    <a:lnTo>
                      <a:pt x="606" y="2212"/>
                    </a:lnTo>
                    <a:lnTo>
                      <a:pt x="648" y="2240"/>
                    </a:lnTo>
                    <a:lnTo>
                      <a:pt x="690" y="2267"/>
                    </a:lnTo>
                    <a:lnTo>
                      <a:pt x="733" y="2292"/>
                    </a:lnTo>
                    <a:lnTo>
                      <a:pt x="777" y="2316"/>
                    </a:lnTo>
                    <a:lnTo>
                      <a:pt x="821" y="2339"/>
                    </a:lnTo>
                    <a:lnTo>
                      <a:pt x="867" y="2360"/>
                    </a:lnTo>
                    <a:lnTo>
                      <a:pt x="914" y="2380"/>
                    </a:lnTo>
                    <a:lnTo>
                      <a:pt x="961" y="2399"/>
                    </a:lnTo>
                    <a:lnTo>
                      <a:pt x="1008" y="2416"/>
                    </a:lnTo>
                    <a:lnTo>
                      <a:pt x="1056" y="2433"/>
                    </a:lnTo>
                    <a:lnTo>
                      <a:pt x="1105" y="2447"/>
                    </a:lnTo>
                    <a:lnTo>
                      <a:pt x="1155" y="2460"/>
                    </a:lnTo>
                    <a:lnTo>
                      <a:pt x="1205" y="2472"/>
                    </a:lnTo>
                    <a:lnTo>
                      <a:pt x="1255" y="2482"/>
                    </a:lnTo>
                    <a:lnTo>
                      <a:pt x="1307" y="2491"/>
                    </a:lnTo>
                    <a:lnTo>
                      <a:pt x="1358" y="2497"/>
                    </a:lnTo>
                    <a:lnTo>
                      <a:pt x="1409" y="2504"/>
                    </a:lnTo>
                    <a:lnTo>
                      <a:pt x="1461" y="2508"/>
                    </a:lnTo>
                    <a:lnTo>
                      <a:pt x="1514" y="2510"/>
                    </a:lnTo>
                    <a:lnTo>
                      <a:pt x="1567" y="2511"/>
                    </a:lnTo>
                    <a:lnTo>
                      <a:pt x="1567" y="2511"/>
                    </a:lnTo>
                    <a:lnTo>
                      <a:pt x="1619" y="2510"/>
                    </a:lnTo>
                    <a:lnTo>
                      <a:pt x="1672" y="2508"/>
                    </a:lnTo>
                    <a:lnTo>
                      <a:pt x="1723" y="2504"/>
                    </a:lnTo>
                    <a:lnTo>
                      <a:pt x="1774" y="2497"/>
                    </a:lnTo>
                    <a:lnTo>
                      <a:pt x="1826" y="2490"/>
                    </a:lnTo>
                    <a:lnTo>
                      <a:pt x="1876" y="2482"/>
                    </a:lnTo>
                    <a:lnTo>
                      <a:pt x="1926" y="2472"/>
                    </a:lnTo>
                    <a:lnTo>
                      <a:pt x="1976" y="2460"/>
                    </a:lnTo>
                    <a:lnTo>
                      <a:pt x="2026" y="2447"/>
                    </a:lnTo>
                    <a:lnTo>
                      <a:pt x="2074" y="2433"/>
                    </a:lnTo>
                    <a:lnTo>
                      <a:pt x="2122" y="2416"/>
                    </a:lnTo>
                    <a:lnTo>
                      <a:pt x="2169" y="2399"/>
                    </a:lnTo>
                    <a:lnTo>
                      <a:pt x="2216" y="2380"/>
                    </a:lnTo>
                    <a:lnTo>
                      <a:pt x="2263" y="2360"/>
                    </a:lnTo>
                    <a:lnTo>
                      <a:pt x="2308" y="2338"/>
                    </a:lnTo>
                    <a:lnTo>
                      <a:pt x="2353" y="2316"/>
                    </a:lnTo>
                    <a:lnTo>
                      <a:pt x="2396" y="2291"/>
                    </a:lnTo>
                    <a:lnTo>
                      <a:pt x="2440" y="2266"/>
                    </a:lnTo>
                    <a:lnTo>
                      <a:pt x="2482" y="2239"/>
                    </a:lnTo>
                    <a:lnTo>
                      <a:pt x="2523" y="2211"/>
                    </a:lnTo>
                    <a:lnTo>
                      <a:pt x="2564" y="2183"/>
                    </a:lnTo>
                    <a:lnTo>
                      <a:pt x="2603" y="2152"/>
                    </a:lnTo>
                    <a:lnTo>
                      <a:pt x="2642" y="2120"/>
                    </a:lnTo>
                    <a:lnTo>
                      <a:pt x="2679" y="2087"/>
                    </a:lnTo>
                    <a:lnTo>
                      <a:pt x="2716" y="2053"/>
                    </a:lnTo>
                    <a:lnTo>
                      <a:pt x="2751" y="2018"/>
                    </a:lnTo>
                    <a:lnTo>
                      <a:pt x="2786" y="1982"/>
                    </a:lnTo>
                    <a:lnTo>
                      <a:pt x="2818" y="1945"/>
                    </a:lnTo>
                    <a:lnTo>
                      <a:pt x="2851" y="1907"/>
                    </a:lnTo>
                    <a:lnTo>
                      <a:pt x="2882" y="1868"/>
                    </a:lnTo>
                    <a:lnTo>
                      <a:pt x="2912" y="1827"/>
                    </a:lnTo>
                    <a:lnTo>
                      <a:pt x="2940" y="1786"/>
                    </a:lnTo>
                    <a:lnTo>
                      <a:pt x="2940" y="1786"/>
                    </a:lnTo>
                    <a:lnTo>
                      <a:pt x="2934" y="1816"/>
                    </a:lnTo>
                    <a:lnTo>
                      <a:pt x="2928" y="1847"/>
                    </a:lnTo>
                    <a:lnTo>
                      <a:pt x="2922" y="1878"/>
                    </a:lnTo>
                    <a:lnTo>
                      <a:pt x="2915" y="1908"/>
                    </a:lnTo>
                    <a:lnTo>
                      <a:pt x="2907" y="1938"/>
                    </a:lnTo>
                    <a:lnTo>
                      <a:pt x="2899" y="1968"/>
                    </a:lnTo>
                    <a:lnTo>
                      <a:pt x="2889" y="1997"/>
                    </a:lnTo>
                    <a:lnTo>
                      <a:pt x="2879" y="2027"/>
                    </a:lnTo>
                    <a:lnTo>
                      <a:pt x="2869" y="2055"/>
                    </a:lnTo>
                    <a:lnTo>
                      <a:pt x="2857" y="2084"/>
                    </a:lnTo>
                    <a:lnTo>
                      <a:pt x="2845" y="2112"/>
                    </a:lnTo>
                    <a:lnTo>
                      <a:pt x="2833" y="2140"/>
                    </a:lnTo>
                    <a:lnTo>
                      <a:pt x="2821" y="2168"/>
                    </a:lnTo>
                    <a:lnTo>
                      <a:pt x="2806" y="2195"/>
                    </a:lnTo>
                    <a:lnTo>
                      <a:pt x="2793" y="2223"/>
                    </a:lnTo>
                    <a:lnTo>
                      <a:pt x="2777" y="2248"/>
                    </a:lnTo>
                    <a:lnTo>
                      <a:pt x="2762" y="2275"/>
                    </a:lnTo>
                    <a:lnTo>
                      <a:pt x="2747" y="2300"/>
                    </a:lnTo>
                    <a:lnTo>
                      <a:pt x="2730" y="2326"/>
                    </a:lnTo>
                    <a:lnTo>
                      <a:pt x="2714" y="2352"/>
                    </a:lnTo>
                    <a:lnTo>
                      <a:pt x="2696" y="2376"/>
                    </a:lnTo>
                    <a:lnTo>
                      <a:pt x="2678" y="2401"/>
                    </a:lnTo>
                    <a:lnTo>
                      <a:pt x="2659" y="2425"/>
                    </a:lnTo>
                    <a:lnTo>
                      <a:pt x="2641" y="2448"/>
                    </a:lnTo>
                    <a:lnTo>
                      <a:pt x="2622" y="2471"/>
                    </a:lnTo>
                    <a:lnTo>
                      <a:pt x="2602" y="2493"/>
                    </a:lnTo>
                    <a:lnTo>
                      <a:pt x="2582" y="2516"/>
                    </a:lnTo>
                    <a:lnTo>
                      <a:pt x="2560" y="2537"/>
                    </a:lnTo>
                    <a:lnTo>
                      <a:pt x="2539" y="2559"/>
                    </a:lnTo>
                    <a:lnTo>
                      <a:pt x="2517" y="2581"/>
                    </a:lnTo>
                    <a:lnTo>
                      <a:pt x="2495" y="2601"/>
                    </a:lnTo>
                    <a:lnTo>
                      <a:pt x="2473" y="2621"/>
                    </a:lnTo>
                    <a:lnTo>
                      <a:pt x="2449" y="2640"/>
                    </a:lnTo>
                    <a:lnTo>
                      <a:pt x="2426" y="2658"/>
                    </a:lnTo>
                    <a:lnTo>
                      <a:pt x="2402" y="2677"/>
                    </a:lnTo>
                    <a:lnTo>
                      <a:pt x="2377" y="2695"/>
                    </a:lnTo>
                    <a:lnTo>
                      <a:pt x="2353" y="2713"/>
                    </a:lnTo>
                    <a:lnTo>
                      <a:pt x="2328" y="2729"/>
                    </a:lnTo>
                    <a:lnTo>
                      <a:pt x="2303" y="2746"/>
                    </a:lnTo>
                    <a:lnTo>
                      <a:pt x="2277" y="2762"/>
                    </a:lnTo>
                    <a:lnTo>
                      <a:pt x="2250" y="2777"/>
                    </a:lnTo>
                    <a:lnTo>
                      <a:pt x="2224" y="2792"/>
                    </a:lnTo>
                    <a:lnTo>
                      <a:pt x="2197" y="2806"/>
                    </a:lnTo>
                    <a:lnTo>
                      <a:pt x="2169" y="2820"/>
                    </a:lnTo>
                    <a:lnTo>
                      <a:pt x="2141" y="2833"/>
                    </a:lnTo>
                    <a:lnTo>
                      <a:pt x="2114" y="2845"/>
                    </a:lnTo>
                    <a:lnTo>
                      <a:pt x="2085" y="2856"/>
                    </a:lnTo>
                    <a:lnTo>
                      <a:pt x="2057" y="2868"/>
                    </a:lnTo>
                    <a:lnTo>
                      <a:pt x="2029" y="2878"/>
                    </a:lnTo>
                    <a:lnTo>
                      <a:pt x="1999" y="2888"/>
                    </a:lnTo>
                    <a:lnTo>
                      <a:pt x="1969" y="2897"/>
                    </a:lnTo>
                    <a:lnTo>
                      <a:pt x="1939" y="2907"/>
                    </a:lnTo>
                    <a:lnTo>
                      <a:pt x="1910" y="2915"/>
                    </a:lnTo>
                    <a:lnTo>
                      <a:pt x="1880" y="2922"/>
                    </a:lnTo>
                    <a:lnTo>
                      <a:pt x="1849" y="2928"/>
                    </a:lnTo>
                    <a:lnTo>
                      <a:pt x="1818" y="2934"/>
                    </a:lnTo>
                    <a:lnTo>
                      <a:pt x="1788" y="2940"/>
                    </a:lnTo>
                    <a:lnTo>
                      <a:pt x="1756" y="2945"/>
                    </a:lnTo>
                    <a:lnTo>
                      <a:pt x="1725" y="2949"/>
                    </a:lnTo>
                    <a:lnTo>
                      <a:pt x="1693" y="2952"/>
                    </a:lnTo>
                    <a:lnTo>
                      <a:pt x="1661" y="2955"/>
                    </a:lnTo>
                    <a:lnTo>
                      <a:pt x="1630" y="2956"/>
                    </a:lnTo>
                    <a:lnTo>
                      <a:pt x="1597" y="2957"/>
                    </a:lnTo>
                    <a:lnTo>
                      <a:pt x="1565" y="2958"/>
                    </a:lnTo>
                    <a:lnTo>
                      <a:pt x="1565" y="2958"/>
                    </a:lnTo>
                    <a:close/>
                    <a:moveTo>
                      <a:pt x="1619" y="2213"/>
                    </a:moveTo>
                    <a:lnTo>
                      <a:pt x="1619" y="2213"/>
                    </a:lnTo>
                    <a:lnTo>
                      <a:pt x="1653" y="2209"/>
                    </a:lnTo>
                    <a:lnTo>
                      <a:pt x="1686" y="2204"/>
                    </a:lnTo>
                    <a:lnTo>
                      <a:pt x="1718" y="2197"/>
                    </a:lnTo>
                    <a:lnTo>
                      <a:pt x="1750" y="2189"/>
                    </a:lnTo>
                    <a:lnTo>
                      <a:pt x="1780" y="2178"/>
                    </a:lnTo>
                    <a:lnTo>
                      <a:pt x="1810" y="2167"/>
                    </a:lnTo>
                    <a:lnTo>
                      <a:pt x="1840" y="2155"/>
                    </a:lnTo>
                    <a:lnTo>
                      <a:pt x="1868" y="2140"/>
                    </a:lnTo>
                    <a:lnTo>
                      <a:pt x="1895" y="2125"/>
                    </a:lnTo>
                    <a:lnTo>
                      <a:pt x="1922" y="2109"/>
                    </a:lnTo>
                    <a:lnTo>
                      <a:pt x="1949" y="2090"/>
                    </a:lnTo>
                    <a:lnTo>
                      <a:pt x="1973" y="2072"/>
                    </a:lnTo>
                    <a:lnTo>
                      <a:pt x="1997" y="2051"/>
                    </a:lnTo>
                    <a:lnTo>
                      <a:pt x="2019" y="2030"/>
                    </a:lnTo>
                    <a:lnTo>
                      <a:pt x="2042" y="2008"/>
                    </a:lnTo>
                    <a:lnTo>
                      <a:pt x="2062" y="1985"/>
                    </a:lnTo>
                    <a:lnTo>
                      <a:pt x="2082" y="1960"/>
                    </a:lnTo>
                    <a:lnTo>
                      <a:pt x="2100" y="1934"/>
                    </a:lnTo>
                    <a:lnTo>
                      <a:pt x="2117" y="1909"/>
                    </a:lnTo>
                    <a:lnTo>
                      <a:pt x="2133" y="1882"/>
                    </a:lnTo>
                    <a:lnTo>
                      <a:pt x="2148" y="1854"/>
                    </a:lnTo>
                    <a:lnTo>
                      <a:pt x="2161" y="1826"/>
                    </a:lnTo>
                    <a:lnTo>
                      <a:pt x="2173" y="1797"/>
                    </a:lnTo>
                    <a:lnTo>
                      <a:pt x="2184" y="1767"/>
                    </a:lnTo>
                    <a:lnTo>
                      <a:pt x="2193" y="1736"/>
                    </a:lnTo>
                    <a:lnTo>
                      <a:pt x="2200" y="1706"/>
                    </a:lnTo>
                    <a:lnTo>
                      <a:pt x="2206" y="1674"/>
                    </a:lnTo>
                    <a:lnTo>
                      <a:pt x="2210" y="1642"/>
                    </a:lnTo>
                    <a:lnTo>
                      <a:pt x="2213" y="1609"/>
                    </a:lnTo>
                    <a:lnTo>
                      <a:pt x="2215" y="1576"/>
                    </a:lnTo>
                    <a:lnTo>
                      <a:pt x="2214" y="1543"/>
                    </a:lnTo>
                    <a:lnTo>
                      <a:pt x="2212" y="1511"/>
                    </a:lnTo>
                    <a:lnTo>
                      <a:pt x="2212" y="1511"/>
                    </a:lnTo>
                    <a:lnTo>
                      <a:pt x="2209" y="1477"/>
                    </a:lnTo>
                    <a:lnTo>
                      <a:pt x="2204" y="1444"/>
                    </a:lnTo>
                    <a:lnTo>
                      <a:pt x="2197" y="1412"/>
                    </a:lnTo>
                    <a:lnTo>
                      <a:pt x="2189" y="1380"/>
                    </a:lnTo>
                    <a:lnTo>
                      <a:pt x="2178" y="1350"/>
                    </a:lnTo>
                    <a:lnTo>
                      <a:pt x="2167" y="1320"/>
                    </a:lnTo>
                    <a:lnTo>
                      <a:pt x="2155" y="1291"/>
                    </a:lnTo>
                    <a:lnTo>
                      <a:pt x="2140" y="1262"/>
                    </a:lnTo>
                    <a:lnTo>
                      <a:pt x="2125" y="1235"/>
                    </a:lnTo>
                    <a:lnTo>
                      <a:pt x="2109" y="1208"/>
                    </a:lnTo>
                    <a:lnTo>
                      <a:pt x="2090" y="1182"/>
                    </a:lnTo>
                    <a:lnTo>
                      <a:pt x="2072" y="1157"/>
                    </a:lnTo>
                    <a:lnTo>
                      <a:pt x="2051" y="1133"/>
                    </a:lnTo>
                    <a:lnTo>
                      <a:pt x="2030" y="1111"/>
                    </a:lnTo>
                    <a:lnTo>
                      <a:pt x="2007" y="1089"/>
                    </a:lnTo>
                    <a:lnTo>
                      <a:pt x="1984" y="1068"/>
                    </a:lnTo>
                    <a:lnTo>
                      <a:pt x="1960" y="1048"/>
                    </a:lnTo>
                    <a:lnTo>
                      <a:pt x="1934" y="1030"/>
                    </a:lnTo>
                    <a:lnTo>
                      <a:pt x="1909" y="1013"/>
                    </a:lnTo>
                    <a:lnTo>
                      <a:pt x="1881" y="997"/>
                    </a:lnTo>
                    <a:lnTo>
                      <a:pt x="1853" y="982"/>
                    </a:lnTo>
                    <a:lnTo>
                      <a:pt x="1826" y="969"/>
                    </a:lnTo>
                    <a:lnTo>
                      <a:pt x="1796" y="957"/>
                    </a:lnTo>
                    <a:lnTo>
                      <a:pt x="1766" y="946"/>
                    </a:lnTo>
                    <a:lnTo>
                      <a:pt x="1736" y="937"/>
                    </a:lnTo>
                    <a:lnTo>
                      <a:pt x="1705" y="930"/>
                    </a:lnTo>
                    <a:lnTo>
                      <a:pt x="1674" y="924"/>
                    </a:lnTo>
                    <a:lnTo>
                      <a:pt x="1642" y="919"/>
                    </a:lnTo>
                    <a:lnTo>
                      <a:pt x="1609" y="916"/>
                    </a:lnTo>
                    <a:lnTo>
                      <a:pt x="1576" y="915"/>
                    </a:lnTo>
                    <a:lnTo>
                      <a:pt x="1543" y="915"/>
                    </a:lnTo>
                    <a:lnTo>
                      <a:pt x="1510" y="917"/>
                    </a:lnTo>
                    <a:lnTo>
                      <a:pt x="1510" y="917"/>
                    </a:lnTo>
                    <a:lnTo>
                      <a:pt x="1477" y="921"/>
                    </a:lnTo>
                    <a:lnTo>
                      <a:pt x="1444" y="926"/>
                    </a:lnTo>
                    <a:lnTo>
                      <a:pt x="1412" y="933"/>
                    </a:lnTo>
                    <a:lnTo>
                      <a:pt x="1380" y="941"/>
                    </a:lnTo>
                    <a:lnTo>
                      <a:pt x="1350" y="952"/>
                    </a:lnTo>
                    <a:lnTo>
                      <a:pt x="1320" y="963"/>
                    </a:lnTo>
                    <a:lnTo>
                      <a:pt x="1290" y="975"/>
                    </a:lnTo>
                    <a:lnTo>
                      <a:pt x="1261" y="990"/>
                    </a:lnTo>
                    <a:lnTo>
                      <a:pt x="1234" y="1005"/>
                    </a:lnTo>
                    <a:lnTo>
                      <a:pt x="1207" y="1021"/>
                    </a:lnTo>
                    <a:lnTo>
                      <a:pt x="1181" y="1040"/>
                    </a:lnTo>
                    <a:lnTo>
                      <a:pt x="1157" y="1058"/>
                    </a:lnTo>
                    <a:lnTo>
                      <a:pt x="1133" y="1079"/>
                    </a:lnTo>
                    <a:lnTo>
                      <a:pt x="1110" y="1100"/>
                    </a:lnTo>
                    <a:lnTo>
                      <a:pt x="1088" y="1123"/>
                    </a:lnTo>
                    <a:lnTo>
                      <a:pt x="1068" y="1146"/>
                    </a:lnTo>
                    <a:lnTo>
                      <a:pt x="1048" y="1170"/>
                    </a:lnTo>
                    <a:lnTo>
                      <a:pt x="1030" y="1196"/>
                    </a:lnTo>
                    <a:lnTo>
                      <a:pt x="1012" y="1222"/>
                    </a:lnTo>
                    <a:lnTo>
                      <a:pt x="997" y="1249"/>
                    </a:lnTo>
                    <a:lnTo>
                      <a:pt x="982" y="1277"/>
                    </a:lnTo>
                    <a:lnTo>
                      <a:pt x="969" y="1305"/>
                    </a:lnTo>
                    <a:lnTo>
                      <a:pt x="957" y="1334"/>
                    </a:lnTo>
                    <a:lnTo>
                      <a:pt x="946" y="1364"/>
                    </a:lnTo>
                    <a:lnTo>
                      <a:pt x="937" y="1395"/>
                    </a:lnTo>
                    <a:lnTo>
                      <a:pt x="930" y="1425"/>
                    </a:lnTo>
                    <a:lnTo>
                      <a:pt x="924" y="1457"/>
                    </a:lnTo>
                    <a:lnTo>
                      <a:pt x="919" y="1489"/>
                    </a:lnTo>
                    <a:lnTo>
                      <a:pt x="916" y="1521"/>
                    </a:lnTo>
                    <a:lnTo>
                      <a:pt x="915" y="1554"/>
                    </a:lnTo>
                    <a:lnTo>
                      <a:pt x="916" y="1588"/>
                    </a:lnTo>
                    <a:lnTo>
                      <a:pt x="918" y="1620"/>
                    </a:lnTo>
                    <a:lnTo>
                      <a:pt x="918" y="1620"/>
                    </a:lnTo>
                    <a:lnTo>
                      <a:pt x="921" y="1654"/>
                    </a:lnTo>
                    <a:lnTo>
                      <a:pt x="926" y="1686"/>
                    </a:lnTo>
                    <a:lnTo>
                      <a:pt x="933" y="1719"/>
                    </a:lnTo>
                    <a:lnTo>
                      <a:pt x="941" y="1750"/>
                    </a:lnTo>
                    <a:lnTo>
                      <a:pt x="952" y="1780"/>
                    </a:lnTo>
                    <a:lnTo>
                      <a:pt x="963" y="1811"/>
                    </a:lnTo>
                    <a:lnTo>
                      <a:pt x="975" y="1840"/>
                    </a:lnTo>
                    <a:lnTo>
                      <a:pt x="990" y="1869"/>
                    </a:lnTo>
                    <a:lnTo>
                      <a:pt x="1005" y="1896"/>
                    </a:lnTo>
                    <a:lnTo>
                      <a:pt x="1021" y="1923"/>
                    </a:lnTo>
                    <a:lnTo>
                      <a:pt x="1040" y="1949"/>
                    </a:lnTo>
                    <a:lnTo>
                      <a:pt x="1058" y="1973"/>
                    </a:lnTo>
                    <a:lnTo>
                      <a:pt x="1079" y="1997"/>
                    </a:lnTo>
                    <a:lnTo>
                      <a:pt x="1100" y="2020"/>
                    </a:lnTo>
                    <a:lnTo>
                      <a:pt x="1123" y="2042"/>
                    </a:lnTo>
                    <a:lnTo>
                      <a:pt x="1145" y="2062"/>
                    </a:lnTo>
                    <a:lnTo>
                      <a:pt x="1170" y="2082"/>
                    </a:lnTo>
                    <a:lnTo>
                      <a:pt x="1196" y="2100"/>
                    </a:lnTo>
                    <a:lnTo>
                      <a:pt x="1221" y="2118"/>
                    </a:lnTo>
                    <a:lnTo>
                      <a:pt x="1248" y="2133"/>
                    </a:lnTo>
                    <a:lnTo>
                      <a:pt x="1276" y="2148"/>
                    </a:lnTo>
                    <a:lnTo>
                      <a:pt x="1304" y="2161"/>
                    </a:lnTo>
                    <a:lnTo>
                      <a:pt x="1333" y="2173"/>
                    </a:lnTo>
                    <a:lnTo>
                      <a:pt x="1363" y="2184"/>
                    </a:lnTo>
                    <a:lnTo>
                      <a:pt x="1394" y="2193"/>
                    </a:lnTo>
                    <a:lnTo>
                      <a:pt x="1424" y="2201"/>
                    </a:lnTo>
                    <a:lnTo>
                      <a:pt x="1456" y="2207"/>
                    </a:lnTo>
                    <a:lnTo>
                      <a:pt x="1488" y="2211"/>
                    </a:lnTo>
                    <a:lnTo>
                      <a:pt x="1521" y="2214"/>
                    </a:lnTo>
                    <a:lnTo>
                      <a:pt x="1554" y="2215"/>
                    </a:lnTo>
                    <a:lnTo>
                      <a:pt x="1587" y="2215"/>
                    </a:lnTo>
                    <a:lnTo>
                      <a:pt x="1619" y="2213"/>
                    </a:lnTo>
                    <a:lnTo>
                      <a:pt x="1619" y="2213"/>
                    </a:lnTo>
                    <a:close/>
                    <a:moveTo>
                      <a:pt x="1531" y="1276"/>
                    </a:moveTo>
                    <a:lnTo>
                      <a:pt x="1531" y="1276"/>
                    </a:lnTo>
                    <a:lnTo>
                      <a:pt x="1549" y="1275"/>
                    </a:lnTo>
                    <a:lnTo>
                      <a:pt x="1566" y="1275"/>
                    </a:lnTo>
                    <a:lnTo>
                      <a:pt x="1582" y="1276"/>
                    </a:lnTo>
                    <a:lnTo>
                      <a:pt x="1599" y="1278"/>
                    </a:lnTo>
                    <a:lnTo>
                      <a:pt x="1615" y="1281"/>
                    </a:lnTo>
                    <a:lnTo>
                      <a:pt x="1632" y="1285"/>
                    </a:lnTo>
                    <a:lnTo>
                      <a:pt x="1647" y="1289"/>
                    </a:lnTo>
                    <a:lnTo>
                      <a:pt x="1662" y="1295"/>
                    </a:lnTo>
                    <a:lnTo>
                      <a:pt x="1579" y="1572"/>
                    </a:lnTo>
                    <a:lnTo>
                      <a:pt x="1825" y="1444"/>
                    </a:lnTo>
                    <a:lnTo>
                      <a:pt x="1825" y="1444"/>
                    </a:lnTo>
                    <a:lnTo>
                      <a:pt x="1835" y="1469"/>
                    </a:lnTo>
                    <a:lnTo>
                      <a:pt x="1843" y="1494"/>
                    </a:lnTo>
                    <a:lnTo>
                      <a:pt x="1847" y="1507"/>
                    </a:lnTo>
                    <a:lnTo>
                      <a:pt x="1849" y="1520"/>
                    </a:lnTo>
                    <a:lnTo>
                      <a:pt x="1851" y="1533"/>
                    </a:lnTo>
                    <a:lnTo>
                      <a:pt x="1853" y="1548"/>
                    </a:lnTo>
                    <a:lnTo>
                      <a:pt x="1853" y="1548"/>
                    </a:lnTo>
                    <a:lnTo>
                      <a:pt x="1854" y="1563"/>
                    </a:lnTo>
                    <a:lnTo>
                      <a:pt x="1854" y="1577"/>
                    </a:lnTo>
                    <a:lnTo>
                      <a:pt x="1853" y="1593"/>
                    </a:lnTo>
                    <a:lnTo>
                      <a:pt x="1852" y="1607"/>
                    </a:lnTo>
                    <a:lnTo>
                      <a:pt x="1850" y="1622"/>
                    </a:lnTo>
                    <a:lnTo>
                      <a:pt x="1847" y="1637"/>
                    </a:lnTo>
                    <a:lnTo>
                      <a:pt x="1844" y="1650"/>
                    </a:lnTo>
                    <a:lnTo>
                      <a:pt x="1840" y="1664"/>
                    </a:lnTo>
                    <a:lnTo>
                      <a:pt x="1835" y="1678"/>
                    </a:lnTo>
                    <a:lnTo>
                      <a:pt x="1830" y="1691"/>
                    </a:lnTo>
                    <a:lnTo>
                      <a:pt x="1823" y="1705"/>
                    </a:lnTo>
                    <a:lnTo>
                      <a:pt x="1816" y="1717"/>
                    </a:lnTo>
                    <a:lnTo>
                      <a:pt x="1809" y="1729"/>
                    </a:lnTo>
                    <a:lnTo>
                      <a:pt x="1802" y="1741"/>
                    </a:lnTo>
                    <a:lnTo>
                      <a:pt x="1793" y="1753"/>
                    </a:lnTo>
                    <a:lnTo>
                      <a:pt x="1785" y="1764"/>
                    </a:lnTo>
                    <a:lnTo>
                      <a:pt x="1774" y="1774"/>
                    </a:lnTo>
                    <a:lnTo>
                      <a:pt x="1765" y="1785"/>
                    </a:lnTo>
                    <a:lnTo>
                      <a:pt x="1755" y="1795"/>
                    </a:lnTo>
                    <a:lnTo>
                      <a:pt x="1743" y="1804"/>
                    </a:lnTo>
                    <a:lnTo>
                      <a:pt x="1732" y="1812"/>
                    </a:lnTo>
                    <a:lnTo>
                      <a:pt x="1720" y="1820"/>
                    </a:lnTo>
                    <a:lnTo>
                      <a:pt x="1708" y="1829"/>
                    </a:lnTo>
                    <a:lnTo>
                      <a:pt x="1695" y="1836"/>
                    </a:lnTo>
                    <a:lnTo>
                      <a:pt x="1682" y="1842"/>
                    </a:lnTo>
                    <a:lnTo>
                      <a:pt x="1669" y="1848"/>
                    </a:lnTo>
                    <a:lnTo>
                      <a:pt x="1655" y="1853"/>
                    </a:lnTo>
                    <a:lnTo>
                      <a:pt x="1641" y="1857"/>
                    </a:lnTo>
                    <a:lnTo>
                      <a:pt x="1627" y="1861"/>
                    </a:lnTo>
                    <a:lnTo>
                      <a:pt x="1612" y="1865"/>
                    </a:lnTo>
                    <a:lnTo>
                      <a:pt x="1597" y="1867"/>
                    </a:lnTo>
                    <a:lnTo>
                      <a:pt x="1581" y="1869"/>
                    </a:lnTo>
                    <a:lnTo>
                      <a:pt x="1581" y="1869"/>
                    </a:lnTo>
                    <a:lnTo>
                      <a:pt x="1567" y="1870"/>
                    </a:lnTo>
                    <a:lnTo>
                      <a:pt x="1552" y="1870"/>
                    </a:lnTo>
                    <a:lnTo>
                      <a:pt x="1536" y="1869"/>
                    </a:lnTo>
                    <a:lnTo>
                      <a:pt x="1522" y="1868"/>
                    </a:lnTo>
                    <a:lnTo>
                      <a:pt x="1508" y="1866"/>
                    </a:lnTo>
                    <a:lnTo>
                      <a:pt x="1493" y="1862"/>
                    </a:lnTo>
                    <a:lnTo>
                      <a:pt x="1479" y="1859"/>
                    </a:lnTo>
                    <a:lnTo>
                      <a:pt x="1464" y="1855"/>
                    </a:lnTo>
                    <a:lnTo>
                      <a:pt x="1451" y="1850"/>
                    </a:lnTo>
                    <a:lnTo>
                      <a:pt x="1438" y="1845"/>
                    </a:lnTo>
                    <a:lnTo>
                      <a:pt x="1424" y="1839"/>
                    </a:lnTo>
                    <a:lnTo>
                      <a:pt x="1412" y="1832"/>
                    </a:lnTo>
                    <a:lnTo>
                      <a:pt x="1400" y="1825"/>
                    </a:lnTo>
                    <a:lnTo>
                      <a:pt x="1388" y="1817"/>
                    </a:lnTo>
                    <a:lnTo>
                      <a:pt x="1376" y="1809"/>
                    </a:lnTo>
                    <a:lnTo>
                      <a:pt x="1365" y="1800"/>
                    </a:lnTo>
                    <a:lnTo>
                      <a:pt x="1355" y="1791"/>
                    </a:lnTo>
                    <a:lnTo>
                      <a:pt x="1344" y="1780"/>
                    </a:lnTo>
                    <a:lnTo>
                      <a:pt x="1334" y="1770"/>
                    </a:lnTo>
                    <a:lnTo>
                      <a:pt x="1325" y="1759"/>
                    </a:lnTo>
                    <a:lnTo>
                      <a:pt x="1317" y="1748"/>
                    </a:lnTo>
                    <a:lnTo>
                      <a:pt x="1309" y="1735"/>
                    </a:lnTo>
                    <a:lnTo>
                      <a:pt x="1300" y="1724"/>
                    </a:lnTo>
                    <a:lnTo>
                      <a:pt x="1294" y="1711"/>
                    </a:lnTo>
                    <a:lnTo>
                      <a:pt x="1287" y="1698"/>
                    </a:lnTo>
                    <a:lnTo>
                      <a:pt x="1282" y="1685"/>
                    </a:lnTo>
                    <a:lnTo>
                      <a:pt x="1277" y="1671"/>
                    </a:lnTo>
                    <a:lnTo>
                      <a:pt x="1272" y="1656"/>
                    </a:lnTo>
                    <a:lnTo>
                      <a:pt x="1268" y="1642"/>
                    </a:lnTo>
                    <a:lnTo>
                      <a:pt x="1264" y="1628"/>
                    </a:lnTo>
                    <a:lnTo>
                      <a:pt x="1262" y="1613"/>
                    </a:lnTo>
                    <a:lnTo>
                      <a:pt x="1260" y="1598"/>
                    </a:lnTo>
                    <a:lnTo>
                      <a:pt x="1260" y="1598"/>
                    </a:lnTo>
                    <a:lnTo>
                      <a:pt x="1259" y="1582"/>
                    </a:lnTo>
                    <a:lnTo>
                      <a:pt x="1259" y="1567"/>
                    </a:lnTo>
                    <a:lnTo>
                      <a:pt x="1260" y="1553"/>
                    </a:lnTo>
                    <a:lnTo>
                      <a:pt x="1261" y="1537"/>
                    </a:lnTo>
                    <a:lnTo>
                      <a:pt x="1263" y="1523"/>
                    </a:lnTo>
                    <a:lnTo>
                      <a:pt x="1267" y="1509"/>
                    </a:lnTo>
                    <a:lnTo>
                      <a:pt x="1270" y="1494"/>
                    </a:lnTo>
                    <a:lnTo>
                      <a:pt x="1274" y="1481"/>
                    </a:lnTo>
                    <a:lnTo>
                      <a:pt x="1279" y="1467"/>
                    </a:lnTo>
                    <a:lnTo>
                      <a:pt x="1284" y="1453"/>
                    </a:lnTo>
                    <a:lnTo>
                      <a:pt x="1290" y="1441"/>
                    </a:lnTo>
                    <a:lnTo>
                      <a:pt x="1297" y="1428"/>
                    </a:lnTo>
                    <a:lnTo>
                      <a:pt x="1304" y="1415"/>
                    </a:lnTo>
                    <a:lnTo>
                      <a:pt x="1312" y="1404"/>
                    </a:lnTo>
                    <a:lnTo>
                      <a:pt x="1321" y="1392"/>
                    </a:lnTo>
                    <a:lnTo>
                      <a:pt x="1329" y="1380"/>
                    </a:lnTo>
                    <a:lnTo>
                      <a:pt x="1339" y="1370"/>
                    </a:lnTo>
                    <a:lnTo>
                      <a:pt x="1349" y="1360"/>
                    </a:lnTo>
                    <a:lnTo>
                      <a:pt x="1359" y="1351"/>
                    </a:lnTo>
                    <a:lnTo>
                      <a:pt x="1370" y="1340"/>
                    </a:lnTo>
                    <a:lnTo>
                      <a:pt x="1381" y="1332"/>
                    </a:lnTo>
                    <a:lnTo>
                      <a:pt x="1394" y="1324"/>
                    </a:lnTo>
                    <a:lnTo>
                      <a:pt x="1406" y="1317"/>
                    </a:lnTo>
                    <a:lnTo>
                      <a:pt x="1418" y="1310"/>
                    </a:lnTo>
                    <a:lnTo>
                      <a:pt x="1432" y="1302"/>
                    </a:lnTo>
                    <a:lnTo>
                      <a:pt x="1445" y="1297"/>
                    </a:lnTo>
                    <a:lnTo>
                      <a:pt x="1458" y="1292"/>
                    </a:lnTo>
                    <a:lnTo>
                      <a:pt x="1473" y="1287"/>
                    </a:lnTo>
                    <a:lnTo>
                      <a:pt x="1487" y="1283"/>
                    </a:lnTo>
                    <a:lnTo>
                      <a:pt x="1501" y="1280"/>
                    </a:lnTo>
                    <a:lnTo>
                      <a:pt x="1517" y="1278"/>
                    </a:lnTo>
                    <a:lnTo>
                      <a:pt x="1531" y="1276"/>
                    </a:lnTo>
                    <a:lnTo>
                      <a:pt x="1531" y="1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9" name="Text Box 4"/>
            <p:cNvSpPr txBox="1">
              <a:spLocks noChangeArrowheads="1"/>
            </p:cNvSpPr>
            <p:nvPr/>
          </p:nvSpPr>
          <p:spPr bwMode="auto">
            <a:xfrm>
              <a:off x="7091429" y="2138095"/>
              <a:ext cx="1721867" cy="738664"/>
            </a:xfrm>
            <a:prstGeom prst="rect">
              <a:avLst/>
            </a:prstGeom>
            <a:noFill/>
            <a:ln w="9525">
              <a:noFill/>
              <a:miter lim="800000"/>
              <a:headEnd/>
              <a:tailEnd/>
            </a:ln>
            <a:effectLst/>
          </p:spPr>
          <p:txBody>
            <a:bodyPr wrap="square">
              <a:spAutoFit/>
            </a:bodyPr>
            <a:lstStyle/>
            <a:p>
              <a:pPr algn="r"/>
              <a:r>
                <a:rPr lang="en-GB" sz="1400" b="1" dirty="0">
                  <a:solidFill>
                    <a:schemeClr val="tx2"/>
                  </a:solidFill>
                  <a:latin typeface="+mj-lt"/>
                </a:rPr>
                <a:t>MONITOR EVALUATOR</a:t>
              </a:r>
            </a:p>
            <a:p>
              <a:pPr algn="r"/>
              <a:r>
                <a:rPr lang="en-GB" sz="1400" dirty="0">
                  <a:solidFill>
                    <a:schemeClr val="tx2"/>
                  </a:solidFill>
                </a:rPr>
                <a:t>Judges impartially</a:t>
              </a:r>
            </a:p>
          </p:txBody>
        </p:sp>
      </p:grpSp>
      <p:grpSp>
        <p:nvGrpSpPr>
          <p:cNvPr id="12" name="Group 11"/>
          <p:cNvGrpSpPr/>
          <p:nvPr/>
        </p:nvGrpSpPr>
        <p:grpSpPr>
          <a:xfrm>
            <a:off x="4094869" y="1492988"/>
            <a:ext cx="4139026" cy="4130218"/>
            <a:chOff x="3104269" y="1492988"/>
            <a:chExt cx="4139026" cy="4130218"/>
          </a:xfrm>
        </p:grpSpPr>
        <p:sp>
          <p:nvSpPr>
            <p:cNvPr id="79" name="Text Box 4"/>
            <p:cNvSpPr txBox="1">
              <a:spLocks noChangeArrowheads="1"/>
            </p:cNvSpPr>
            <p:nvPr/>
          </p:nvSpPr>
          <p:spPr bwMode="auto">
            <a:xfrm>
              <a:off x="5514729" y="1492988"/>
              <a:ext cx="1728566" cy="609398"/>
            </a:xfrm>
            <a:prstGeom prst="rect">
              <a:avLst/>
            </a:prstGeom>
            <a:noFill/>
            <a:ln w="9525">
              <a:noFill/>
              <a:miter lim="800000"/>
              <a:headEnd/>
              <a:tailEnd/>
            </a:ln>
            <a:effectLst/>
          </p:spPr>
          <p:txBody>
            <a:bodyPr wrap="square">
              <a:spAutoFit/>
            </a:bodyPr>
            <a:lstStyle/>
            <a:p>
              <a:pPr algn="r">
                <a:lnSpc>
                  <a:spcPct val="120000"/>
                </a:lnSpc>
              </a:pPr>
              <a:r>
                <a:rPr lang="en-GB" sz="1400" b="1" dirty="0">
                  <a:solidFill>
                    <a:schemeClr val="tx2"/>
                  </a:solidFill>
                  <a:latin typeface="+mj-lt"/>
                </a:rPr>
                <a:t>CO-ORDINATOR</a:t>
              </a:r>
            </a:p>
            <a:p>
              <a:pPr algn="r">
                <a:lnSpc>
                  <a:spcPct val="120000"/>
                </a:lnSpc>
              </a:pPr>
              <a:r>
                <a:rPr lang="en-GB" sz="1400" dirty="0">
                  <a:solidFill>
                    <a:schemeClr val="tx2"/>
                  </a:solidFill>
                  <a:latin typeface="+mj-lt"/>
                </a:rPr>
                <a:t>Generalises</a:t>
              </a:r>
            </a:p>
          </p:txBody>
        </p:sp>
        <p:grpSp>
          <p:nvGrpSpPr>
            <p:cNvPr id="10" name="Group 9"/>
            <p:cNvGrpSpPr/>
            <p:nvPr/>
          </p:nvGrpSpPr>
          <p:grpSpPr>
            <a:xfrm>
              <a:off x="3104269" y="1659633"/>
              <a:ext cx="3383280" cy="3963573"/>
              <a:chOff x="3104269" y="1659633"/>
              <a:chExt cx="3383280" cy="3963573"/>
            </a:xfrm>
          </p:grpSpPr>
          <p:sp>
            <p:nvSpPr>
              <p:cNvPr id="84" name="Pie 83"/>
              <p:cNvSpPr/>
              <p:nvPr/>
            </p:nvSpPr>
            <p:spPr>
              <a:xfrm rot="16200000">
                <a:off x="3104269" y="2239926"/>
                <a:ext cx="3383280" cy="3383280"/>
              </a:xfrm>
              <a:prstGeom prst="pie">
                <a:avLst>
                  <a:gd name="adj1" fmla="val 0"/>
                  <a:gd name="adj2" fmla="val 2692890"/>
                </a:avLst>
              </a:prstGeom>
              <a:solidFill>
                <a:srgbClr val="C2B899"/>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26" name="Freeform 6"/>
              <p:cNvSpPr>
                <a:spLocks/>
              </p:cNvSpPr>
              <p:nvPr/>
            </p:nvSpPr>
            <p:spPr bwMode="auto">
              <a:xfrm>
                <a:off x="4776087" y="1659633"/>
                <a:ext cx="1537319" cy="1110728"/>
              </a:xfrm>
              <a:custGeom>
                <a:avLst/>
                <a:gdLst/>
                <a:ahLst/>
                <a:cxnLst>
                  <a:cxn ang="0">
                    <a:pos x="433" y="447"/>
                  </a:cxn>
                  <a:cxn ang="0">
                    <a:pos x="414" y="440"/>
                  </a:cxn>
                  <a:cxn ang="0">
                    <a:pos x="27" y="280"/>
                  </a:cxn>
                  <a:cxn ang="0">
                    <a:pos x="0" y="252"/>
                  </a:cxn>
                  <a:cxn ang="0">
                    <a:pos x="0" y="28"/>
                  </a:cxn>
                  <a:cxn ang="0">
                    <a:pos x="9" y="8"/>
                  </a:cxn>
                  <a:cxn ang="0">
                    <a:pos x="28" y="0"/>
                  </a:cxn>
                  <a:cxn ang="0">
                    <a:pos x="29" y="0"/>
                  </a:cxn>
                  <a:cxn ang="0">
                    <a:pos x="610" y="241"/>
                  </a:cxn>
                  <a:cxn ang="0">
                    <a:pos x="619" y="261"/>
                  </a:cxn>
                  <a:cxn ang="0">
                    <a:pos x="611" y="281"/>
                  </a:cxn>
                  <a:cxn ang="0">
                    <a:pos x="453" y="439"/>
                  </a:cxn>
                  <a:cxn ang="0">
                    <a:pos x="433" y="447"/>
                  </a:cxn>
                </a:cxnLst>
                <a:rect l="0" t="0" r="r" b="b"/>
                <a:pathLst>
                  <a:path w="619" h="447">
                    <a:moveTo>
                      <a:pt x="433" y="447"/>
                    </a:moveTo>
                    <a:cubicBezTo>
                      <a:pt x="426" y="447"/>
                      <a:pt x="420" y="445"/>
                      <a:pt x="414" y="440"/>
                    </a:cubicBezTo>
                    <a:cubicBezTo>
                      <a:pt x="306" y="344"/>
                      <a:pt x="172" y="288"/>
                      <a:pt x="27" y="280"/>
                    </a:cubicBezTo>
                    <a:cubicBezTo>
                      <a:pt x="12" y="279"/>
                      <a:pt x="0" y="267"/>
                      <a:pt x="0" y="252"/>
                    </a:cubicBezTo>
                    <a:cubicBezTo>
                      <a:pt x="0" y="28"/>
                      <a:pt x="0" y="28"/>
                      <a:pt x="0" y="28"/>
                    </a:cubicBezTo>
                    <a:cubicBezTo>
                      <a:pt x="0" y="21"/>
                      <a:pt x="3" y="13"/>
                      <a:pt x="9" y="8"/>
                    </a:cubicBezTo>
                    <a:cubicBezTo>
                      <a:pt x="14" y="3"/>
                      <a:pt x="21" y="0"/>
                      <a:pt x="28" y="0"/>
                    </a:cubicBezTo>
                    <a:cubicBezTo>
                      <a:pt x="29" y="0"/>
                      <a:pt x="29" y="0"/>
                      <a:pt x="29" y="0"/>
                    </a:cubicBezTo>
                    <a:cubicBezTo>
                      <a:pt x="245" y="10"/>
                      <a:pt x="451" y="95"/>
                      <a:pt x="610" y="241"/>
                    </a:cubicBezTo>
                    <a:cubicBezTo>
                      <a:pt x="615" y="246"/>
                      <a:pt x="619" y="253"/>
                      <a:pt x="619" y="261"/>
                    </a:cubicBezTo>
                    <a:cubicBezTo>
                      <a:pt x="619" y="268"/>
                      <a:pt x="616" y="276"/>
                      <a:pt x="611" y="281"/>
                    </a:cubicBezTo>
                    <a:cubicBezTo>
                      <a:pt x="453" y="439"/>
                      <a:pt x="453" y="439"/>
                      <a:pt x="453" y="439"/>
                    </a:cubicBezTo>
                    <a:cubicBezTo>
                      <a:pt x="447" y="445"/>
                      <a:pt x="440" y="447"/>
                      <a:pt x="433" y="447"/>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4" name="Freeform 6"/>
              <p:cNvSpPr>
                <a:spLocks/>
              </p:cNvSpPr>
              <p:nvPr/>
            </p:nvSpPr>
            <p:spPr bwMode="auto">
              <a:xfrm>
                <a:off x="4776087" y="1659633"/>
                <a:ext cx="1537319" cy="1110728"/>
              </a:xfrm>
              <a:custGeom>
                <a:avLst/>
                <a:gdLst/>
                <a:ahLst/>
                <a:cxnLst>
                  <a:cxn ang="0">
                    <a:pos x="433" y="447"/>
                  </a:cxn>
                  <a:cxn ang="0">
                    <a:pos x="414" y="440"/>
                  </a:cxn>
                  <a:cxn ang="0">
                    <a:pos x="27" y="280"/>
                  </a:cxn>
                  <a:cxn ang="0">
                    <a:pos x="0" y="252"/>
                  </a:cxn>
                  <a:cxn ang="0">
                    <a:pos x="0" y="28"/>
                  </a:cxn>
                  <a:cxn ang="0">
                    <a:pos x="9" y="8"/>
                  </a:cxn>
                  <a:cxn ang="0">
                    <a:pos x="28" y="0"/>
                  </a:cxn>
                  <a:cxn ang="0">
                    <a:pos x="29" y="0"/>
                  </a:cxn>
                  <a:cxn ang="0">
                    <a:pos x="610" y="241"/>
                  </a:cxn>
                  <a:cxn ang="0">
                    <a:pos x="619" y="261"/>
                  </a:cxn>
                  <a:cxn ang="0">
                    <a:pos x="611" y="281"/>
                  </a:cxn>
                  <a:cxn ang="0">
                    <a:pos x="453" y="439"/>
                  </a:cxn>
                  <a:cxn ang="0">
                    <a:pos x="433" y="447"/>
                  </a:cxn>
                </a:cxnLst>
                <a:rect l="0" t="0" r="r" b="b"/>
                <a:pathLst>
                  <a:path w="619" h="447">
                    <a:moveTo>
                      <a:pt x="433" y="447"/>
                    </a:moveTo>
                    <a:cubicBezTo>
                      <a:pt x="426" y="447"/>
                      <a:pt x="420" y="445"/>
                      <a:pt x="414" y="440"/>
                    </a:cubicBezTo>
                    <a:cubicBezTo>
                      <a:pt x="306" y="344"/>
                      <a:pt x="172" y="288"/>
                      <a:pt x="27" y="280"/>
                    </a:cubicBezTo>
                    <a:cubicBezTo>
                      <a:pt x="12" y="279"/>
                      <a:pt x="0" y="267"/>
                      <a:pt x="0" y="252"/>
                    </a:cubicBezTo>
                    <a:cubicBezTo>
                      <a:pt x="0" y="28"/>
                      <a:pt x="0" y="28"/>
                      <a:pt x="0" y="28"/>
                    </a:cubicBezTo>
                    <a:cubicBezTo>
                      <a:pt x="0" y="21"/>
                      <a:pt x="3" y="13"/>
                      <a:pt x="9" y="8"/>
                    </a:cubicBezTo>
                    <a:cubicBezTo>
                      <a:pt x="14" y="3"/>
                      <a:pt x="21" y="0"/>
                      <a:pt x="28" y="0"/>
                    </a:cubicBezTo>
                    <a:cubicBezTo>
                      <a:pt x="29" y="0"/>
                      <a:pt x="29" y="0"/>
                      <a:pt x="29" y="0"/>
                    </a:cubicBezTo>
                    <a:cubicBezTo>
                      <a:pt x="245" y="10"/>
                      <a:pt x="451" y="95"/>
                      <a:pt x="610" y="241"/>
                    </a:cubicBezTo>
                    <a:cubicBezTo>
                      <a:pt x="615" y="246"/>
                      <a:pt x="619" y="253"/>
                      <a:pt x="619" y="261"/>
                    </a:cubicBezTo>
                    <a:cubicBezTo>
                      <a:pt x="619" y="268"/>
                      <a:pt x="616" y="276"/>
                      <a:pt x="611" y="281"/>
                    </a:cubicBezTo>
                    <a:cubicBezTo>
                      <a:pt x="453" y="439"/>
                      <a:pt x="453" y="439"/>
                      <a:pt x="453" y="439"/>
                    </a:cubicBezTo>
                    <a:cubicBezTo>
                      <a:pt x="447" y="445"/>
                      <a:pt x="440" y="447"/>
                      <a:pt x="433" y="447"/>
                    </a:cubicBezTo>
                    <a:close/>
                  </a:path>
                </a:pathLst>
              </a:custGeom>
              <a:solidFill>
                <a:schemeClr val="bg1"/>
              </a:solidFill>
              <a:ln w="19050" cap="flat">
                <a:solidFill>
                  <a:srgbClr val="92B3D4"/>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36" name="Group 42"/>
              <p:cNvGrpSpPr>
                <a:grpSpLocks noChangeAspect="1"/>
              </p:cNvGrpSpPr>
              <p:nvPr/>
            </p:nvGrpSpPr>
            <p:grpSpPr bwMode="auto">
              <a:xfrm>
                <a:off x="4958855" y="1863346"/>
                <a:ext cx="920138" cy="919564"/>
                <a:chOff x="4331" y="119"/>
                <a:chExt cx="1089" cy="1088"/>
              </a:xfrm>
              <a:effectLst/>
            </p:grpSpPr>
            <p:sp>
              <p:nvSpPr>
                <p:cNvPr id="37" name="Freeform 43"/>
                <p:cNvSpPr>
                  <a:spLocks/>
                </p:cNvSpPr>
                <p:nvPr/>
              </p:nvSpPr>
              <p:spPr bwMode="auto">
                <a:xfrm>
                  <a:off x="4331" y="119"/>
                  <a:ext cx="1089" cy="1088"/>
                </a:xfrm>
                <a:custGeom>
                  <a:avLst/>
                  <a:gdLst>
                    <a:gd name="T0" fmla="*/ 1508 w 3267"/>
                    <a:gd name="T1" fmla="*/ 3259 h 3264"/>
                    <a:gd name="T2" fmla="*/ 1305 w 3267"/>
                    <a:gd name="T3" fmla="*/ 3231 h 3264"/>
                    <a:gd name="T4" fmla="*/ 1110 w 3267"/>
                    <a:gd name="T5" fmla="*/ 3178 h 3264"/>
                    <a:gd name="T6" fmla="*/ 925 w 3267"/>
                    <a:gd name="T7" fmla="*/ 3102 h 3264"/>
                    <a:gd name="T8" fmla="*/ 753 w 3267"/>
                    <a:gd name="T9" fmla="*/ 3007 h 3264"/>
                    <a:gd name="T10" fmla="*/ 595 w 3267"/>
                    <a:gd name="T11" fmla="*/ 2891 h 3264"/>
                    <a:gd name="T12" fmla="*/ 451 w 3267"/>
                    <a:gd name="T13" fmla="*/ 2757 h 3264"/>
                    <a:gd name="T14" fmla="*/ 325 w 3267"/>
                    <a:gd name="T15" fmla="*/ 2608 h 3264"/>
                    <a:gd name="T16" fmla="*/ 216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4 h 3264"/>
                    <a:gd name="T30" fmla="*/ 86 w 3267"/>
                    <a:gd name="T31" fmla="*/ 1109 h 3264"/>
                    <a:gd name="T32" fmla="*/ 162 w 3267"/>
                    <a:gd name="T33" fmla="*/ 925 h 3264"/>
                    <a:gd name="T34" fmla="*/ 258 w 3267"/>
                    <a:gd name="T35" fmla="*/ 753 h 3264"/>
                    <a:gd name="T36" fmla="*/ 373 w 3267"/>
                    <a:gd name="T37" fmla="*/ 594 h 3264"/>
                    <a:gd name="T38" fmla="*/ 507 w 3267"/>
                    <a:gd name="T39" fmla="*/ 451 h 3264"/>
                    <a:gd name="T40" fmla="*/ 656 w 3267"/>
                    <a:gd name="T41" fmla="*/ 324 h 3264"/>
                    <a:gd name="T42" fmla="*/ 821 w 3267"/>
                    <a:gd name="T43" fmla="*/ 216 h 3264"/>
                    <a:gd name="T44" fmla="*/ 998 w 3267"/>
                    <a:gd name="T45" fmla="*/ 129 h 3264"/>
                    <a:gd name="T46" fmla="*/ 1186 w 3267"/>
                    <a:gd name="T47" fmla="*/ 62 h 3264"/>
                    <a:gd name="T48" fmla="*/ 1385 w 3267"/>
                    <a:gd name="T49" fmla="*/ 19 h 3264"/>
                    <a:gd name="T50" fmla="*/ 1591 w 3267"/>
                    <a:gd name="T51" fmla="*/ 1 h 3264"/>
                    <a:gd name="T52" fmla="*/ 1759 w 3267"/>
                    <a:gd name="T53" fmla="*/ 5 h 3264"/>
                    <a:gd name="T54" fmla="*/ 1962 w 3267"/>
                    <a:gd name="T55" fmla="*/ 33 h 3264"/>
                    <a:gd name="T56" fmla="*/ 2157 w 3267"/>
                    <a:gd name="T57" fmla="*/ 85 h 3264"/>
                    <a:gd name="T58" fmla="*/ 2340 w 3267"/>
                    <a:gd name="T59" fmla="*/ 162 h 3264"/>
                    <a:gd name="T60" fmla="*/ 2513 w 3267"/>
                    <a:gd name="T61" fmla="*/ 257 h 3264"/>
                    <a:gd name="T62" fmla="*/ 2671 w 3267"/>
                    <a:gd name="T63" fmla="*/ 373 h 3264"/>
                    <a:gd name="T64" fmla="*/ 2816 w 3267"/>
                    <a:gd name="T65" fmla="*/ 507 h 3264"/>
                    <a:gd name="T66" fmla="*/ 2942 w 3267"/>
                    <a:gd name="T67" fmla="*/ 656 h 3264"/>
                    <a:gd name="T68" fmla="*/ 3051 w 3267"/>
                    <a:gd name="T69" fmla="*/ 821 h 3264"/>
                    <a:gd name="T70" fmla="*/ 3138 w 3267"/>
                    <a:gd name="T71" fmla="*/ 998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0 h 3264"/>
                    <a:gd name="T82" fmla="*/ 3180 w 3267"/>
                    <a:gd name="T83" fmla="*/ 2155 h 3264"/>
                    <a:gd name="T84" fmla="*/ 3105 w 3267"/>
                    <a:gd name="T85" fmla="*/ 2338 h 3264"/>
                    <a:gd name="T86" fmla="*/ 3009 w 3267"/>
                    <a:gd name="T87" fmla="*/ 2511 h 3264"/>
                    <a:gd name="T88" fmla="*/ 2893 w 3267"/>
                    <a:gd name="T89" fmla="*/ 2670 h 3264"/>
                    <a:gd name="T90" fmla="*/ 2760 w 3267"/>
                    <a:gd name="T91" fmla="*/ 2813 h 3264"/>
                    <a:gd name="T92" fmla="*/ 2611 w 3267"/>
                    <a:gd name="T93" fmla="*/ 2940 h 3264"/>
                    <a:gd name="T94" fmla="*/ 2446 w 3267"/>
                    <a:gd name="T95" fmla="*/ 3048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7" y="3256"/>
                      </a:lnTo>
                      <a:lnTo>
                        <a:pt x="1425" y="3251"/>
                      </a:lnTo>
                      <a:lnTo>
                        <a:pt x="1385" y="3245"/>
                      </a:lnTo>
                      <a:lnTo>
                        <a:pt x="1345" y="3238"/>
                      </a:lnTo>
                      <a:lnTo>
                        <a:pt x="1305" y="3231"/>
                      </a:lnTo>
                      <a:lnTo>
                        <a:pt x="1265" y="3222"/>
                      </a:lnTo>
                      <a:lnTo>
                        <a:pt x="1225" y="3213"/>
                      </a:lnTo>
                      <a:lnTo>
                        <a:pt x="1186" y="3202"/>
                      </a:lnTo>
                      <a:lnTo>
                        <a:pt x="1148" y="3191"/>
                      </a:lnTo>
                      <a:lnTo>
                        <a:pt x="1110" y="3178"/>
                      </a:lnTo>
                      <a:lnTo>
                        <a:pt x="1072" y="3165"/>
                      </a:lnTo>
                      <a:lnTo>
                        <a:pt x="1035" y="3151"/>
                      </a:lnTo>
                      <a:lnTo>
                        <a:pt x="998" y="3135"/>
                      </a:lnTo>
                      <a:lnTo>
                        <a:pt x="962" y="3120"/>
                      </a:lnTo>
                      <a:lnTo>
                        <a:pt x="925" y="3102"/>
                      </a:lnTo>
                      <a:lnTo>
                        <a:pt x="890" y="3085"/>
                      </a:lnTo>
                      <a:lnTo>
                        <a:pt x="855" y="3066"/>
                      </a:lnTo>
                      <a:lnTo>
                        <a:pt x="821" y="3048"/>
                      </a:lnTo>
                      <a:lnTo>
                        <a:pt x="787" y="3027"/>
                      </a:lnTo>
                      <a:lnTo>
                        <a:pt x="753" y="3007"/>
                      </a:lnTo>
                      <a:lnTo>
                        <a:pt x="720" y="2985"/>
                      </a:lnTo>
                      <a:lnTo>
                        <a:pt x="688" y="2962"/>
                      </a:lnTo>
                      <a:lnTo>
                        <a:pt x="656" y="2940"/>
                      </a:lnTo>
                      <a:lnTo>
                        <a:pt x="626" y="2915"/>
                      </a:lnTo>
                      <a:lnTo>
                        <a:pt x="595" y="2891"/>
                      </a:lnTo>
                      <a:lnTo>
                        <a:pt x="565" y="2866"/>
                      </a:lnTo>
                      <a:lnTo>
                        <a:pt x="536" y="2840"/>
                      </a:lnTo>
                      <a:lnTo>
                        <a:pt x="507" y="2813"/>
                      </a:lnTo>
                      <a:lnTo>
                        <a:pt x="479" y="2785"/>
                      </a:lnTo>
                      <a:lnTo>
                        <a:pt x="451" y="2757"/>
                      </a:lnTo>
                      <a:lnTo>
                        <a:pt x="425" y="2729"/>
                      </a:lnTo>
                      <a:lnTo>
                        <a:pt x="399" y="2700"/>
                      </a:lnTo>
                      <a:lnTo>
                        <a:pt x="373" y="2670"/>
                      </a:lnTo>
                      <a:lnTo>
                        <a:pt x="348" y="2639"/>
                      </a:lnTo>
                      <a:lnTo>
                        <a:pt x="325" y="2608"/>
                      </a:lnTo>
                      <a:lnTo>
                        <a:pt x="302" y="2576"/>
                      </a:lnTo>
                      <a:lnTo>
                        <a:pt x="279" y="2543"/>
                      </a:lnTo>
                      <a:lnTo>
                        <a:pt x="258" y="2511"/>
                      </a:lnTo>
                      <a:lnTo>
                        <a:pt x="237" y="2477"/>
                      </a:lnTo>
                      <a:lnTo>
                        <a:pt x="216" y="2443"/>
                      </a:lnTo>
                      <a:lnTo>
                        <a:pt x="198" y="2409"/>
                      </a:lnTo>
                      <a:lnTo>
                        <a:pt x="179" y="2374"/>
                      </a:lnTo>
                      <a:lnTo>
                        <a:pt x="162" y="2338"/>
                      </a:lnTo>
                      <a:lnTo>
                        <a:pt x="144" y="2303"/>
                      </a:lnTo>
                      <a:lnTo>
                        <a:pt x="129" y="2266"/>
                      </a:lnTo>
                      <a:lnTo>
                        <a:pt x="113" y="2230"/>
                      </a:lnTo>
                      <a:lnTo>
                        <a:pt x="99" y="2192"/>
                      </a:lnTo>
                      <a:lnTo>
                        <a:pt x="86" y="2155"/>
                      </a:lnTo>
                      <a:lnTo>
                        <a:pt x="73" y="2117"/>
                      </a:lnTo>
                      <a:lnTo>
                        <a:pt x="62" y="2078"/>
                      </a:lnTo>
                      <a:lnTo>
                        <a:pt x="52" y="2040"/>
                      </a:lnTo>
                      <a:lnTo>
                        <a:pt x="42" y="2000"/>
                      </a:lnTo>
                      <a:lnTo>
                        <a:pt x="33" y="1960"/>
                      </a:lnTo>
                      <a:lnTo>
                        <a:pt x="26" y="1920"/>
                      </a:lnTo>
                      <a:lnTo>
                        <a:pt x="19" y="1880"/>
                      </a:lnTo>
                      <a:lnTo>
                        <a:pt x="13" y="1840"/>
                      </a:lnTo>
                      <a:lnTo>
                        <a:pt x="8" y="1799"/>
                      </a:lnTo>
                      <a:lnTo>
                        <a:pt x="5" y="1758"/>
                      </a:lnTo>
                      <a:lnTo>
                        <a:pt x="2" y="1715"/>
                      </a:lnTo>
                      <a:lnTo>
                        <a:pt x="1" y="1674"/>
                      </a:lnTo>
                      <a:lnTo>
                        <a:pt x="0" y="1632"/>
                      </a:lnTo>
                      <a:lnTo>
                        <a:pt x="0" y="1632"/>
                      </a:lnTo>
                      <a:lnTo>
                        <a:pt x="1" y="1590"/>
                      </a:lnTo>
                      <a:lnTo>
                        <a:pt x="2" y="1548"/>
                      </a:lnTo>
                      <a:lnTo>
                        <a:pt x="5" y="1506"/>
                      </a:lnTo>
                      <a:lnTo>
                        <a:pt x="8" y="1465"/>
                      </a:lnTo>
                      <a:lnTo>
                        <a:pt x="13" y="1424"/>
                      </a:lnTo>
                      <a:lnTo>
                        <a:pt x="19" y="1384"/>
                      </a:lnTo>
                      <a:lnTo>
                        <a:pt x="26" y="1344"/>
                      </a:lnTo>
                      <a:lnTo>
                        <a:pt x="33" y="1304"/>
                      </a:lnTo>
                      <a:lnTo>
                        <a:pt x="42" y="1263"/>
                      </a:lnTo>
                      <a:lnTo>
                        <a:pt x="52" y="1224"/>
                      </a:lnTo>
                      <a:lnTo>
                        <a:pt x="62" y="1186"/>
                      </a:lnTo>
                      <a:lnTo>
                        <a:pt x="73" y="1147"/>
                      </a:lnTo>
                      <a:lnTo>
                        <a:pt x="86" y="1109"/>
                      </a:lnTo>
                      <a:lnTo>
                        <a:pt x="99" y="1072"/>
                      </a:lnTo>
                      <a:lnTo>
                        <a:pt x="113" y="1034"/>
                      </a:lnTo>
                      <a:lnTo>
                        <a:pt x="129" y="998"/>
                      </a:lnTo>
                      <a:lnTo>
                        <a:pt x="144" y="961"/>
                      </a:lnTo>
                      <a:lnTo>
                        <a:pt x="162" y="925"/>
                      </a:lnTo>
                      <a:lnTo>
                        <a:pt x="179" y="890"/>
                      </a:lnTo>
                      <a:lnTo>
                        <a:pt x="198" y="855"/>
                      </a:lnTo>
                      <a:lnTo>
                        <a:pt x="216" y="821"/>
                      </a:lnTo>
                      <a:lnTo>
                        <a:pt x="237" y="787"/>
                      </a:lnTo>
                      <a:lnTo>
                        <a:pt x="258" y="753"/>
                      </a:lnTo>
                      <a:lnTo>
                        <a:pt x="279" y="720"/>
                      </a:lnTo>
                      <a:lnTo>
                        <a:pt x="302" y="688"/>
                      </a:lnTo>
                      <a:lnTo>
                        <a:pt x="325" y="656"/>
                      </a:lnTo>
                      <a:lnTo>
                        <a:pt x="348" y="625"/>
                      </a:lnTo>
                      <a:lnTo>
                        <a:pt x="373" y="594"/>
                      </a:lnTo>
                      <a:lnTo>
                        <a:pt x="399" y="564"/>
                      </a:lnTo>
                      <a:lnTo>
                        <a:pt x="425" y="535"/>
                      </a:lnTo>
                      <a:lnTo>
                        <a:pt x="451" y="507"/>
                      </a:lnTo>
                      <a:lnTo>
                        <a:pt x="479" y="479"/>
                      </a:lnTo>
                      <a:lnTo>
                        <a:pt x="507" y="451"/>
                      </a:lnTo>
                      <a:lnTo>
                        <a:pt x="536" y="424"/>
                      </a:lnTo>
                      <a:lnTo>
                        <a:pt x="565" y="398"/>
                      </a:lnTo>
                      <a:lnTo>
                        <a:pt x="595" y="373"/>
                      </a:lnTo>
                      <a:lnTo>
                        <a:pt x="626" y="348"/>
                      </a:lnTo>
                      <a:lnTo>
                        <a:pt x="656" y="324"/>
                      </a:lnTo>
                      <a:lnTo>
                        <a:pt x="688" y="302"/>
                      </a:lnTo>
                      <a:lnTo>
                        <a:pt x="720" y="279"/>
                      </a:lnTo>
                      <a:lnTo>
                        <a:pt x="753" y="257"/>
                      </a:lnTo>
                      <a:lnTo>
                        <a:pt x="787" y="237"/>
                      </a:lnTo>
                      <a:lnTo>
                        <a:pt x="821" y="216"/>
                      </a:lnTo>
                      <a:lnTo>
                        <a:pt x="855" y="198"/>
                      </a:lnTo>
                      <a:lnTo>
                        <a:pt x="890" y="179"/>
                      </a:lnTo>
                      <a:lnTo>
                        <a:pt x="925" y="162"/>
                      </a:lnTo>
                      <a:lnTo>
                        <a:pt x="962" y="144"/>
                      </a:lnTo>
                      <a:lnTo>
                        <a:pt x="998" y="129"/>
                      </a:lnTo>
                      <a:lnTo>
                        <a:pt x="1035" y="113"/>
                      </a:lnTo>
                      <a:lnTo>
                        <a:pt x="1072" y="99"/>
                      </a:lnTo>
                      <a:lnTo>
                        <a:pt x="1110" y="85"/>
                      </a:lnTo>
                      <a:lnTo>
                        <a:pt x="1148" y="73"/>
                      </a:lnTo>
                      <a:lnTo>
                        <a:pt x="1186" y="62"/>
                      </a:lnTo>
                      <a:lnTo>
                        <a:pt x="1225" y="51"/>
                      </a:lnTo>
                      <a:lnTo>
                        <a:pt x="1265" y="42"/>
                      </a:lnTo>
                      <a:lnTo>
                        <a:pt x="1305" y="33"/>
                      </a:lnTo>
                      <a:lnTo>
                        <a:pt x="1345" y="26"/>
                      </a:lnTo>
                      <a:lnTo>
                        <a:pt x="1385" y="19"/>
                      </a:lnTo>
                      <a:lnTo>
                        <a:pt x="1425" y="13"/>
                      </a:lnTo>
                      <a:lnTo>
                        <a:pt x="1467" y="8"/>
                      </a:lnTo>
                      <a:lnTo>
                        <a:pt x="1508" y="5"/>
                      </a:lnTo>
                      <a:lnTo>
                        <a:pt x="1549" y="2"/>
                      </a:lnTo>
                      <a:lnTo>
                        <a:pt x="1591" y="1"/>
                      </a:lnTo>
                      <a:lnTo>
                        <a:pt x="1634" y="0"/>
                      </a:lnTo>
                      <a:lnTo>
                        <a:pt x="1634" y="0"/>
                      </a:lnTo>
                      <a:lnTo>
                        <a:pt x="1676" y="1"/>
                      </a:lnTo>
                      <a:lnTo>
                        <a:pt x="1717" y="2"/>
                      </a:lnTo>
                      <a:lnTo>
                        <a:pt x="1759" y="5"/>
                      </a:lnTo>
                      <a:lnTo>
                        <a:pt x="1800" y="8"/>
                      </a:lnTo>
                      <a:lnTo>
                        <a:pt x="1841" y="13"/>
                      </a:lnTo>
                      <a:lnTo>
                        <a:pt x="1882" y="19"/>
                      </a:lnTo>
                      <a:lnTo>
                        <a:pt x="1922" y="26"/>
                      </a:lnTo>
                      <a:lnTo>
                        <a:pt x="1962" y="33"/>
                      </a:lnTo>
                      <a:lnTo>
                        <a:pt x="2001" y="42"/>
                      </a:lnTo>
                      <a:lnTo>
                        <a:pt x="2041" y="51"/>
                      </a:lnTo>
                      <a:lnTo>
                        <a:pt x="2080" y="62"/>
                      </a:lnTo>
                      <a:lnTo>
                        <a:pt x="2119" y="73"/>
                      </a:lnTo>
                      <a:lnTo>
                        <a:pt x="2157" y="85"/>
                      </a:lnTo>
                      <a:lnTo>
                        <a:pt x="2194" y="99"/>
                      </a:lnTo>
                      <a:lnTo>
                        <a:pt x="2231" y="113"/>
                      </a:lnTo>
                      <a:lnTo>
                        <a:pt x="2268" y="129"/>
                      </a:lnTo>
                      <a:lnTo>
                        <a:pt x="2304" y="144"/>
                      </a:lnTo>
                      <a:lnTo>
                        <a:pt x="2340" y="162"/>
                      </a:lnTo>
                      <a:lnTo>
                        <a:pt x="2377" y="179"/>
                      </a:lnTo>
                      <a:lnTo>
                        <a:pt x="2412" y="198"/>
                      </a:lnTo>
                      <a:lnTo>
                        <a:pt x="2446" y="216"/>
                      </a:lnTo>
                      <a:lnTo>
                        <a:pt x="2480" y="237"/>
                      </a:lnTo>
                      <a:lnTo>
                        <a:pt x="2513" y="257"/>
                      </a:lnTo>
                      <a:lnTo>
                        <a:pt x="2546" y="279"/>
                      </a:lnTo>
                      <a:lnTo>
                        <a:pt x="2579" y="302"/>
                      </a:lnTo>
                      <a:lnTo>
                        <a:pt x="2611" y="324"/>
                      </a:lnTo>
                      <a:lnTo>
                        <a:pt x="2641" y="348"/>
                      </a:lnTo>
                      <a:lnTo>
                        <a:pt x="2671" y="373"/>
                      </a:lnTo>
                      <a:lnTo>
                        <a:pt x="2702" y="398"/>
                      </a:lnTo>
                      <a:lnTo>
                        <a:pt x="2731" y="424"/>
                      </a:lnTo>
                      <a:lnTo>
                        <a:pt x="2760" y="451"/>
                      </a:lnTo>
                      <a:lnTo>
                        <a:pt x="2788" y="479"/>
                      </a:lnTo>
                      <a:lnTo>
                        <a:pt x="2816" y="507"/>
                      </a:lnTo>
                      <a:lnTo>
                        <a:pt x="2842" y="535"/>
                      </a:lnTo>
                      <a:lnTo>
                        <a:pt x="2868" y="564"/>
                      </a:lnTo>
                      <a:lnTo>
                        <a:pt x="2893" y="594"/>
                      </a:lnTo>
                      <a:lnTo>
                        <a:pt x="2918" y="625"/>
                      </a:lnTo>
                      <a:lnTo>
                        <a:pt x="2942" y="656"/>
                      </a:lnTo>
                      <a:lnTo>
                        <a:pt x="2965" y="688"/>
                      </a:lnTo>
                      <a:lnTo>
                        <a:pt x="2988" y="720"/>
                      </a:lnTo>
                      <a:lnTo>
                        <a:pt x="3009" y="753"/>
                      </a:lnTo>
                      <a:lnTo>
                        <a:pt x="3030" y="787"/>
                      </a:lnTo>
                      <a:lnTo>
                        <a:pt x="3051" y="821"/>
                      </a:lnTo>
                      <a:lnTo>
                        <a:pt x="3069" y="855"/>
                      </a:lnTo>
                      <a:lnTo>
                        <a:pt x="3088" y="890"/>
                      </a:lnTo>
                      <a:lnTo>
                        <a:pt x="3105" y="925"/>
                      </a:lnTo>
                      <a:lnTo>
                        <a:pt x="3123" y="961"/>
                      </a:lnTo>
                      <a:lnTo>
                        <a:pt x="3138" y="998"/>
                      </a:lnTo>
                      <a:lnTo>
                        <a:pt x="3154" y="1034"/>
                      </a:lnTo>
                      <a:lnTo>
                        <a:pt x="3168" y="1072"/>
                      </a:lnTo>
                      <a:lnTo>
                        <a:pt x="3180" y="1109"/>
                      </a:lnTo>
                      <a:lnTo>
                        <a:pt x="3193" y="1147"/>
                      </a:lnTo>
                      <a:lnTo>
                        <a:pt x="3205" y="1186"/>
                      </a:lnTo>
                      <a:lnTo>
                        <a:pt x="3215" y="1224"/>
                      </a:lnTo>
                      <a:lnTo>
                        <a:pt x="3225" y="1263"/>
                      </a:lnTo>
                      <a:lnTo>
                        <a:pt x="3234" y="1304"/>
                      </a:lnTo>
                      <a:lnTo>
                        <a:pt x="3241" y="1344"/>
                      </a:lnTo>
                      <a:lnTo>
                        <a:pt x="3248" y="1384"/>
                      </a:lnTo>
                      <a:lnTo>
                        <a:pt x="3254" y="1424"/>
                      </a:lnTo>
                      <a:lnTo>
                        <a:pt x="3259" y="1465"/>
                      </a:lnTo>
                      <a:lnTo>
                        <a:pt x="3262" y="1506"/>
                      </a:lnTo>
                      <a:lnTo>
                        <a:pt x="3265" y="1548"/>
                      </a:lnTo>
                      <a:lnTo>
                        <a:pt x="3266" y="1590"/>
                      </a:lnTo>
                      <a:lnTo>
                        <a:pt x="3267" y="1632"/>
                      </a:lnTo>
                      <a:lnTo>
                        <a:pt x="3267" y="1632"/>
                      </a:lnTo>
                      <a:lnTo>
                        <a:pt x="3266" y="1674"/>
                      </a:lnTo>
                      <a:lnTo>
                        <a:pt x="3265" y="1715"/>
                      </a:lnTo>
                      <a:lnTo>
                        <a:pt x="3262" y="1758"/>
                      </a:lnTo>
                      <a:lnTo>
                        <a:pt x="3259" y="1799"/>
                      </a:lnTo>
                      <a:lnTo>
                        <a:pt x="3254" y="1840"/>
                      </a:lnTo>
                      <a:lnTo>
                        <a:pt x="3248" y="1880"/>
                      </a:lnTo>
                      <a:lnTo>
                        <a:pt x="3241" y="1920"/>
                      </a:lnTo>
                      <a:lnTo>
                        <a:pt x="3234" y="1960"/>
                      </a:lnTo>
                      <a:lnTo>
                        <a:pt x="3225" y="2000"/>
                      </a:lnTo>
                      <a:lnTo>
                        <a:pt x="3215" y="2040"/>
                      </a:lnTo>
                      <a:lnTo>
                        <a:pt x="3205" y="2078"/>
                      </a:lnTo>
                      <a:lnTo>
                        <a:pt x="3193" y="2117"/>
                      </a:lnTo>
                      <a:lnTo>
                        <a:pt x="3180" y="2155"/>
                      </a:lnTo>
                      <a:lnTo>
                        <a:pt x="3168" y="2192"/>
                      </a:lnTo>
                      <a:lnTo>
                        <a:pt x="3154" y="2230"/>
                      </a:lnTo>
                      <a:lnTo>
                        <a:pt x="3138" y="2266"/>
                      </a:lnTo>
                      <a:lnTo>
                        <a:pt x="3123" y="2303"/>
                      </a:lnTo>
                      <a:lnTo>
                        <a:pt x="3105" y="2338"/>
                      </a:lnTo>
                      <a:lnTo>
                        <a:pt x="3088" y="2374"/>
                      </a:lnTo>
                      <a:lnTo>
                        <a:pt x="3069" y="2409"/>
                      </a:lnTo>
                      <a:lnTo>
                        <a:pt x="3051" y="2443"/>
                      </a:lnTo>
                      <a:lnTo>
                        <a:pt x="3030" y="2477"/>
                      </a:lnTo>
                      <a:lnTo>
                        <a:pt x="3009" y="2511"/>
                      </a:lnTo>
                      <a:lnTo>
                        <a:pt x="2988" y="2543"/>
                      </a:lnTo>
                      <a:lnTo>
                        <a:pt x="2965" y="2576"/>
                      </a:lnTo>
                      <a:lnTo>
                        <a:pt x="2942" y="2608"/>
                      </a:lnTo>
                      <a:lnTo>
                        <a:pt x="2918" y="2639"/>
                      </a:lnTo>
                      <a:lnTo>
                        <a:pt x="2893" y="2670"/>
                      </a:lnTo>
                      <a:lnTo>
                        <a:pt x="2868" y="2700"/>
                      </a:lnTo>
                      <a:lnTo>
                        <a:pt x="2842" y="2729"/>
                      </a:lnTo>
                      <a:lnTo>
                        <a:pt x="2816" y="2757"/>
                      </a:lnTo>
                      <a:lnTo>
                        <a:pt x="2788" y="2785"/>
                      </a:lnTo>
                      <a:lnTo>
                        <a:pt x="2760" y="2813"/>
                      </a:lnTo>
                      <a:lnTo>
                        <a:pt x="2731" y="2840"/>
                      </a:lnTo>
                      <a:lnTo>
                        <a:pt x="2702" y="2866"/>
                      </a:lnTo>
                      <a:lnTo>
                        <a:pt x="2671" y="2891"/>
                      </a:lnTo>
                      <a:lnTo>
                        <a:pt x="2641" y="2915"/>
                      </a:lnTo>
                      <a:lnTo>
                        <a:pt x="2611" y="2940"/>
                      </a:lnTo>
                      <a:lnTo>
                        <a:pt x="2579" y="2962"/>
                      </a:lnTo>
                      <a:lnTo>
                        <a:pt x="2546" y="2985"/>
                      </a:lnTo>
                      <a:lnTo>
                        <a:pt x="2513" y="3007"/>
                      </a:lnTo>
                      <a:lnTo>
                        <a:pt x="2480" y="3027"/>
                      </a:lnTo>
                      <a:lnTo>
                        <a:pt x="2446" y="3048"/>
                      </a:lnTo>
                      <a:lnTo>
                        <a:pt x="2412" y="3066"/>
                      </a:lnTo>
                      <a:lnTo>
                        <a:pt x="2377" y="3085"/>
                      </a:lnTo>
                      <a:lnTo>
                        <a:pt x="2340" y="3102"/>
                      </a:lnTo>
                      <a:lnTo>
                        <a:pt x="2304" y="3120"/>
                      </a:lnTo>
                      <a:lnTo>
                        <a:pt x="2268" y="3135"/>
                      </a:lnTo>
                      <a:lnTo>
                        <a:pt x="2231" y="3151"/>
                      </a:lnTo>
                      <a:lnTo>
                        <a:pt x="2194" y="3165"/>
                      </a:lnTo>
                      <a:lnTo>
                        <a:pt x="2157" y="3178"/>
                      </a:lnTo>
                      <a:lnTo>
                        <a:pt x="2119" y="3191"/>
                      </a:lnTo>
                      <a:lnTo>
                        <a:pt x="2080" y="3202"/>
                      </a:lnTo>
                      <a:lnTo>
                        <a:pt x="2041" y="3213"/>
                      </a:lnTo>
                      <a:lnTo>
                        <a:pt x="2001" y="3222"/>
                      </a:lnTo>
                      <a:lnTo>
                        <a:pt x="1962" y="3231"/>
                      </a:lnTo>
                      <a:lnTo>
                        <a:pt x="1922" y="3238"/>
                      </a:lnTo>
                      <a:lnTo>
                        <a:pt x="1882" y="3245"/>
                      </a:lnTo>
                      <a:lnTo>
                        <a:pt x="1841" y="3251"/>
                      </a:lnTo>
                      <a:lnTo>
                        <a:pt x="1800" y="3256"/>
                      </a:lnTo>
                      <a:lnTo>
                        <a:pt x="1759" y="3259"/>
                      </a:lnTo>
                      <a:lnTo>
                        <a:pt x="1717" y="3262"/>
                      </a:lnTo>
                      <a:lnTo>
                        <a:pt x="1676" y="3263"/>
                      </a:lnTo>
                      <a:lnTo>
                        <a:pt x="1634" y="3264"/>
                      </a:lnTo>
                      <a:lnTo>
                        <a:pt x="1634" y="3264"/>
                      </a:lnTo>
                      <a:close/>
                    </a:path>
                  </a:pathLst>
                </a:custGeom>
                <a:solidFill>
                  <a:srgbClr val="92B2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 name="Freeform 44"/>
                <p:cNvSpPr>
                  <a:spLocks noEditPoints="1"/>
                </p:cNvSpPr>
                <p:nvPr/>
              </p:nvSpPr>
              <p:spPr bwMode="auto">
                <a:xfrm>
                  <a:off x="4353" y="141"/>
                  <a:ext cx="1045" cy="1044"/>
                </a:xfrm>
                <a:custGeom>
                  <a:avLst/>
                  <a:gdLst>
                    <a:gd name="T0" fmla="*/ 1029 w 3133"/>
                    <a:gd name="T1" fmla="*/ 95 h 3130"/>
                    <a:gd name="T2" fmla="*/ 513 w 3133"/>
                    <a:gd name="T3" fmla="*/ 407 h 3130"/>
                    <a:gd name="T4" fmla="*/ 155 w 3133"/>
                    <a:gd name="T5" fmla="*/ 887 h 3130"/>
                    <a:gd name="T6" fmla="*/ 2 w 3133"/>
                    <a:gd name="T7" fmla="*/ 1485 h 3130"/>
                    <a:gd name="T8" fmla="*/ 82 w 3133"/>
                    <a:gd name="T9" fmla="*/ 2066 h 3130"/>
                    <a:gd name="T10" fmla="*/ 382 w 3133"/>
                    <a:gd name="T11" fmla="*/ 2588 h 3130"/>
                    <a:gd name="T12" fmla="*/ 853 w 3133"/>
                    <a:gd name="T13" fmla="*/ 2958 h 3130"/>
                    <a:gd name="T14" fmla="*/ 1446 w 3133"/>
                    <a:gd name="T15" fmla="*/ 3125 h 3130"/>
                    <a:gd name="T16" fmla="*/ 2031 w 3133"/>
                    <a:gd name="T17" fmla="*/ 3059 h 3130"/>
                    <a:gd name="T18" fmla="*/ 2562 w 3133"/>
                    <a:gd name="T19" fmla="*/ 2772 h 3130"/>
                    <a:gd name="T20" fmla="*/ 2943 w 3133"/>
                    <a:gd name="T21" fmla="*/ 2310 h 3130"/>
                    <a:gd name="T22" fmla="*/ 3125 w 3133"/>
                    <a:gd name="T23" fmla="*/ 1725 h 3130"/>
                    <a:gd name="T24" fmla="*/ 3073 w 3133"/>
                    <a:gd name="T25" fmla="*/ 1137 h 3130"/>
                    <a:gd name="T26" fmla="*/ 2798 w 3133"/>
                    <a:gd name="T27" fmla="*/ 599 h 3130"/>
                    <a:gd name="T28" fmla="*/ 2346 w 3133"/>
                    <a:gd name="T29" fmla="*/ 208 h 3130"/>
                    <a:gd name="T30" fmla="*/ 1765 w 3133"/>
                    <a:gd name="T31" fmla="*/ 12 h 3130"/>
                    <a:gd name="T32" fmla="*/ 237 w 3133"/>
                    <a:gd name="T33" fmla="*/ 1146 h 3130"/>
                    <a:gd name="T34" fmla="*/ 693 w 3133"/>
                    <a:gd name="T35" fmla="*/ 481 h 3130"/>
                    <a:gd name="T36" fmla="*/ 526 w 3133"/>
                    <a:gd name="T37" fmla="*/ 1039 h 3130"/>
                    <a:gd name="T38" fmla="*/ 555 w 3133"/>
                    <a:gd name="T39" fmla="*/ 1211 h 3130"/>
                    <a:gd name="T40" fmla="*/ 1104 w 3133"/>
                    <a:gd name="T41" fmla="*/ 1594 h 3130"/>
                    <a:gd name="T42" fmla="*/ 1233 w 3133"/>
                    <a:gd name="T43" fmla="*/ 1887 h 3130"/>
                    <a:gd name="T44" fmla="*/ 1154 w 3133"/>
                    <a:gd name="T45" fmla="*/ 2566 h 3130"/>
                    <a:gd name="T46" fmla="*/ 560 w 3133"/>
                    <a:gd name="T47" fmla="*/ 2527 h 3130"/>
                    <a:gd name="T48" fmla="*/ 190 w 3133"/>
                    <a:gd name="T49" fmla="*/ 1784 h 3130"/>
                    <a:gd name="T50" fmla="*/ 1542 w 3133"/>
                    <a:gd name="T51" fmla="*/ 2620 h 3130"/>
                    <a:gd name="T52" fmla="*/ 1582 w 3133"/>
                    <a:gd name="T53" fmla="*/ 2615 h 3130"/>
                    <a:gd name="T54" fmla="*/ 1609 w 3133"/>
                    <a:gd name="T55" fmla="*/ 2957 h 3130"/>
                    <a:gd name="T56" fmla="*/ 1927 w 3133"/>
                    <a:gd name="T57" fmla="*/ 2330 h 3130"/>
                    <a:gd name="T58" fmla="*/ 1922 w 3133"/>
                    <a:gd name="T59" fmla="*/ 1741 h 3130"/>
                    <a:gd name="T60" fmla="*/ 2244 w 3133"/>
                    <a:gd name="T61" fmla="*/ 1436 h 3130"/>
                    <a:gd name="T62" fmla="*/ 2631 w 3133"/>
                    <a:gd name="T63" fmla="*/ 1141 h 3130"/>
                    <a:gd name="T64" fmla="*/ 2576 w 3133"/>
                    <a:gd name="T65" fmla="*/ 1020 h 3130"/>
                    <a:gd name="T66" fmla="*/ 2096 w 3133"/>
                    <a:gd name="T67" fmla="*/ 1224 h 3130"/>
                    <a:gd name="T68" fmla="*/ 1314 w 3133"/>
                    <a:gd name="T69" fmla="*/ 1349 h 3130"/>
                    <a:gd name="T70" fmla="*/ 663 w 3133"/>
                    <a:gd name="T71" fmla="*/ 1034 h 3130"/>
                    <a:gd name="T72" fmla="*/ 1567 w 3133"/>
                    <a:gd name="T73" fmla="*/ 172 h 3130"/>
                    <a:gd name="T74" fmla="*/ 2077 w 3133"/>
                    <a:gd name="T75" fmla="*/ 269 h 3130"/>
                    <a:gd name="T76" fmla="*/ 2528 w 3133"/>
                    <a:gd name="T77" fmla="*/ 557 h 3130"/>
                    <a:gd name="T78" fmla="*/ 2837 w 3133"/>
                    <a:gd name="T79" fmla="*/ 993 h 3130"/>
                    <a:gd name="T80" fmla="*/ 2960 w 3133"/>
                    <a:gd name="T81" fmla="*/ 1529 h 3130"/>
                    <a:gd name="T82" fmla="*/ 2763 w 3133"/>
                    <a:gd name="T83" fmla="*/ 2280 h 3130"/>
                    <a:gd name="T84" fmla="*/ 2151 w 3133"/>
                    <a:gd name="T85" fmla="*/ 2829 h 3130"/>
                    <a:gd name="T86" fmla="*/ 1799 w 3133"/>
                    <a:gd name="T87" fmla="*/ 1178 h 3130"/>
                    <a:gd name="T88" fmla="*/ 1635 w 3133"/>
                    <a:gd name="T89" fmla="*/ 1300 h 3130"/>
                    <a:gd name="T90" fmla="*/ 1437 w 3133"/>
                    <a:gd name="T91" fmla="*/ 1277 h 3130"/>
                    <a:gd name="T92" fmla="*/ 1307 w 3133"/>
                    <a:gd name="T93" fmla="*/ 1118 h 3130"/>
                    <a:gd name="T94" fmla="*/ 1321 w 3133"/>
                    <a:gd name="T95" fmla="*/ 919 h 3130"/>
                    <a:gd name="T96" fmla="*/ 1473 w 3133"/>
                    <a:gd name="T97" fmla="*/ 781 h 3130"/>
                    <a:gd name="T98" fmla="*/ 1673 w 3133"/>
                    <a:gd name="T99" fmla="*/ 787 h 3130"/>
                    <a:gd name="T100" fmla="*/ 1817 w 3133"/>
                    <a:gd name="T101" fmla="*/ 931 h 3130"/>
                    <a:gd name="T102" fmla="*/ 1584 w 3133"/>
                    <a:gd name="T103" fmla="*/ 1598 h 3130"/>
                    <a:gd name="T104" fmla="*/ 1541 w 3133"/>
                    <a:gd name="T105" fmla="*/ 1555 h 3130"/>
                    <a:gd name="T106" fmla="*/ 1597 w 3133"/>
                    <a:gd name="T107" fmla="*/ 1738 h 3130"/>
                    <a:gd name="T108" fmla="*/ 1538 w 3133"/>
                    <a:gd name="T109" fmla="*/ 1749 h 3130"/>
                    <a:gd name="T110" fmla="*/ 1589 w 3133"/>
                    <a:gd name="T111" fmla="*/ 1715 h 3130"/>
                    <a:gd name="T112" fmla="*/ 1567 w 3133"/>
                    <a:gd name="T113" fmla="*/ 1935 h 3130"/>
                    <a:gd name="T114" fmla="*/ 1560 w 3133"/>
                    <a:gd name="T115" fmla="*/ 1872 h 3130"/>
                    <a:gd name="T116" fmla="*/ 1619 w 3133"/>
                    <a:gd name="T117" fmla="*/ 1458 h 3130"/>
                    <a:gd name="T118" fmla="*/ 1517 w 3133"/>
                    <a:gd name="T119" fmla="*/ 1465 h 3130"/>
                    <a:gd name="T120" fmla="*/ 1584 w 3133"/>
                    <a:gd name="T121" fmla="*/ 1381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3" h="3130">
                      <a:moveTo>
                        <a:pt x="1567" y="0"/>
                      </a:moveTo>
                      <a:lnTo>
                        <a:pt x="1567" y="0"/>
                      </a:lnTo>
                      <a:lnTo>
                        <a:pt x="1526" y="1"/>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5" y="82"/>
                      </a:lnTo>
                      <a:lnTo>
                        <a:pt x="1029" y="95"/>
                      </a:lnTo>
                      <a:lnTo>
                        <a:pt x="992" y="109"/>
                      </a:lnTo>
                      <a:lnTo>
                        <a:pt x="957" y="123"/>
                      </a:lnTo>
                      <a:lnTo>
                        <a:pt x="922" y="138"/>
                      </a:lnTo>
                      <a:lnTo>
                        <a:pt x="887" y="154"/>
                      </a:lnTo>
                      <a:lnTo>
                        <a:pt x="853" y="172"/>
                      </a:lnTo>
                      <a:lnTo>
                        <a:pt x="820" y="189"/>
                      </a:lnTo>
                      <a:lnTo>
                        <a:pt x="787" y="208"/>
                      </a:lnTo>
                      <a:lnTo>
                        <a:pt x="754" y="226"/>
                      </a:lnTo>
                      <a:lnTo>
                        <a:pt x="722" y="247"/>
                      </a:lnTo>
                      <a:lnTo>
                        <a:pt x="692" y="268"/>
                      </a:lnTo>
                      <a:lnTo>
                        <a:pt x="661" y="289"/>
                      </a:lnTo>
                      <a:lnTo>
                        <a:pt x="630" y="311"/>
                      </a:lnTo>
                      <a:lnTo>
                        <a:pt x="600" y="335"/>
                      </a:lnTo>
                      <a:lnTo>
                        <a:pt x="571" y="358"/>
                      </a:lnTo>
                      <a:lnTo>
                        <a:pt x="542" y="382"/>
                      </a:lnTo>
                      <a:lnTo>
                        <a:pt x="513" y="407"/>
                      </a:lnTo>
                      <a:lnTo>
                        <a:pt x="486" y="432"/>
                      </a:lnTo>
                      <a:lnTo>
                        <a:pt x="460" y="459"/>
                      </a:lnTo>
                      <a:lnTo>
                        <a:pt x="433" y="486"/>
                      </a:lnTo>
                      <a:lnTo>
                        <a:pt x="407" y="514"/>
                      </a:lnTo>
                      <a:lnTo>
                        <a:pt x="382" y="542"/>
                      </a:lnTo>
                      <a:lnTo>
                        <a:pt x="358" y="570"/>
                      </a:lnTo>
                      <a:lnTo>
                        <a:pt x="335" y="599"/>
                      </a:lnTo>
                      <a:lnTo>
                        <a:pt x="311" y="629"/>
                      </a:lnTo>
                      <a:lnTo>
                        <a:pt x="290" y="660"/>
                      </a:lnTo>
                      <a:lnTo>
                        <a:pt x="268" y="691"/>
                      </a:lnTo>
                      <a:lnTo>
                        <a:pt x="247" y="722"/>
                      </a:lnTo>
                      <a:lnTo>
                        <a:pt x="227" y="754"/>
                      </a:lnTo>
                      <a:lnTo>
                        <a:pt x="208" y="787"/>
                      </a:lnTo>
                      <a:lnTo>
                        <a:pt x="190" y="820"/>
                      </a:lnTo>
                      <a:lnTo>
                        <a:pt x="172" y="854"/>
                      </a:lnTo>
                      <a:lnTo>
                        <a:pt x="155" y="887"/>
                      </a:lnTo>
                      <a:lnTo>
                        <a:pt x="138" y="921"/>
                      </a:lnTo>
                      <a:lnTo>
                        <a:pt x="124" y="956"/>
                      </a:lnTo>
                      <a:lnTo>
                        <a:pt x="109" y="991"/>
                      </a:lnTo>
                      <a:lnTo>
                        <a:pt x="95" y="1028"/>
                      </a:lnTo>
                      <a:lnTo>
                        <a:pt x="82" y="1064"/>
                      </a:lnTo>
                      <a:lnTo>
                        <a:pt x="70" y="1100"/>
                      </a:lnTo>
                      <a:lnTo>
                        <a:pt x="60" y="1137"/>
                      </a:lnTo>
                      <a:lnTo>
                        <a:pt x="49" y="1175"/>
                      </a:lnTo>
                      <a:lnTo>
                        <a:pt x="40" y="1212"/>
                      </a:lnTo>
                      <a:lnTo>
                        <a:pt x="32" y="1250"/>
                      </a:lnTo>
                      <a:lnTo>
                        <a:pt x="25" y="1288"/>
                      </a:lnTo>
                      <a:lnTo>
                        <a:pt x="19" y="1327"/>
                      </a:lnTo>
                      <a:lnTo>
                        <a:pt x="12" y="1366"/>
                      </a:lnTo>
                      <a:lnTo>
                        <a:pt x="8" y="1405"/>
                      </a:lnTo>
                      <a:lnTo>
                        <a:pt x="4" y="1445"/>
                      </a:lnTo>
                      <a:lnTo>
                        <a:pt x="2" y="1485"/>
                      </a:lnTo>
                      <a:lnTo>
                        <a:pt x="1" y="1525"/>
                      </a:lnTo>
                      <a:lnTo>
                        <a:pt x="0" y="1565"/>
                      </a:lnTo>
                      <a:lnTo>
                        <a:pt x="0" y="1565"/>
                      </a:lnTo>
                      <a:lnTo>
                        <a:pt x="1" y="1605"/>
                      </a:lnTo>
                      <a:lnTo>
                        <a:pt x="2" y="1645"/>
                      </a:lnTo>
                      <a:lnTo>
                        <a:pt x="4" y="1685"/>
                      </a:lnTo>
                      <a:lnTo>
                        <a:pt x="8" y="1725"/>
                      </a:lnTo>
                      <a:lnTo>
                        <a:pt x="12" y="1764"/>
                      </a:lnTo>
                      <a:lnTo>
                        <a:pt x="19" y="1803"/>
                      </a:lnTo>
                      <a:lnTo>
                        <a:pt x="25" y="1842"/>
                      </a:lnTo>
                      <a:lnTo>
                        <a:pt x="32" y="1880"/>
                      </a:lnTo>
                      <a:lnTo>
                        <a:pt x="40" y="1918"/>
                      </a:lnTo>
                      <a:lnTo>
                        <a:pt x="49" y="1955"/>
                      </a:lnTo>
                      <a:lnTo>
                        <a:pt x="60" y="1993"/>
                      </a:lnTo>
                      <a:lnTo>
                        <a:pt x="70" y="2029"/>
                      </a:lnTo>
                      <a:lnTo>
                        <a:pt x="82" y="2066"/>
                      </a:lnTo>
                      <a:lnTo>
                        <a:pt x="95" y="2102"/>
                      </a:lnTo>
                      <a:lnTo>
                        <a:pt x="109" y="2139"/>
                      </a:lnTo>
                      <a:lnTo>
                        <a:pt x="124" y="2174"/>
                      </a:lnTo>
                      <a:lnTo>
                        <a:pt x="138" y="2209"/>
                      </a:lnTo>
                      <a:lnTo>
                        <a:pt x="155" y="2243"/>
                      </a:lnTo>
                      <a:lnTo>
                        <a:pt x="172" y="2276"/>
                      </a:lnTo>
                      <a:lnTo>
                        <a:pt x="190" y="2310"/>
                      </a:lnTo>
                      <a:lnTo>
                        <a:pt x="208" y="2343"/>
                      </a:lnTo>
                      <a:lnTo>
                        <a:pt x="227" y="2375"/>
                      </a:lnTo>
                      <a:lnTo>
                        <a:pt x="247" y="2408"/>
                      </a:lnTo>
                      <a:lnTo>
                        <a:pt x="268" y="2439"/>
                      </a:lnTo>
                      <a:lnTo>
                        <a:pt x="290" y="2470"/>
                      </a:lnTo>
                      <a:lnTo>
                        <a:pt x="311" y="2501"/>
                      </a:lnTo>
                      <a:lnTo>
                        <a:pt x="335" y="2531"/>
                      </a:lnTo>
                      <a:lnTo>
                        <a:pt x="358" y="2560"/>
                      </a:lnTo>
                      <a:lnTo>
                        <a:pt x="382" y="2588"/>
                      </a:lnTo>
                      <a:lnTo>
                        <a:pt x="407" y="2616"/>
                      </a:lnTo>
                      <a:lnTo>
                        <a:pt x="433" y="2644"/>
                      </a:lnTo>
                      <a:lnTo>
                        <a:pt x="460" y="2671"/>
                      </a:lnTo>
                      <a:lnTo>
                        <a:pt x="486" y="2698"/>
                      </a:lnTo>
                      <a:lnTo>
                        <a:pt x="513" y="2723"/>
                      </a:lnTo>
                      <a:lnTo>
                        <a:pt x="542" y="2748"/>
                      </a:lnTo>
                      <a:lnTo>
                        <a:pt x="571" y="2772"/>
                      </a:lnTo>
                      <a:lnTo>
                        <a:pt x="600" y="2795"/>
                      </a:lnTo>
                      <a:lnTo>
                        <a:pt x="630" y="2819"/>
                      </a:lnTo>
                      <a:lnTo>
                        <a:pt x="661" y="2841"/>
                      </a:lnTo>
                      <a:lnTo>
                        <a:pt x="692" y="2862"/>
                      </a:lnTo>
                      <a:lnTo>
                        <a:pt x="722" y="2883"/>
                      </a:lnTo>
                      <a:lnTo>
                        <a:pt x="754" y="2904"/>
                      </a:lnTo>
                      <a:lnTo>
                        <a:pt x="787" y="2922"/>
                      </a:lnTo>
                      <a:lnTo>
                        <a:pt x="820" y="2941"/>
                      </a:lnTo>
                      <a:lnTo>
                        <a:pt x="853" y="2958"/>
                      </a:lnTo>
                      <a:lnTo>
                        <a:pt x="887" y="2976"/>
                      </a:lnTo>
                      <a:lnTo>
                        <a:pt x="922" y="2991"/>
                      </a:lnTo>
                      <a:lnTo>
                        <a:pt x="957" y="3007"/>
                      </a:lnTo>
                      <a:lnTo>
                        <a:pt x="992" y="3021"/>
                      </a:lnTo>
                      <a:lnTo>
                        <a:pt x="1029" y="3035"/>
                      </a:lnTo>
                      <a:lnTo>
                        <a:pt x="1065" y="3048"/>
                      </a:lnTo>
                      <a:lnTo>
                        <a:pt x="1101" y="3059"/>
                      </a:lnTo>
                      <a:lnTo>
                        <a:pt x="1138" y="3070"/>
                      </a:lnTo>
                      <a:lnTo>
                        <a:pt x="1175" y="3081"/>
                      </a:lnTo>
                      <a:lnTo>
                        <a:pt x="1213" y="3090"/>
                      </a:lnTo>
                      <a:lnTo>
                        <a:pt x="1251" y="3098"/>
                      </a:lnTo>
                      <a:lnTo>
                        <a:pt x="1289" y="3105"/>
                      </a:lnTo>
                      <a:lnTo>
                        <a:pt x="1328" y="3112"/>
                      </a:lnTo>
                      <a:lnTo>
                        <a:pt x="1367" y="3118"/>
                      </a:lnTo>
                      <a:lnTo>
                        <a:pt x="1407"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5" y="3112"/>
                      </a:lnTo>
                      <a:lnTo>
                        <a:pt x="1843" y="3105"/>
                      </a:lnTo>
                      <a:lnTo>
                        <a:pt x="1882" y="3098"/>
                      </a:lnTo>
                      <a:lnTo>
                        <a:pt x="1920" y="3090"/>
                      </a:lnTo>
                      <a:lnTo>
                        <a:pt x="1957" y="3081"/>
                      </a:lnTo>
                      <a:lnTo>
                        <a:pt x="1994" y="3070"/>
                      </a:lnTo>
                      <a:lnTo>
                        <a:pt x="2031" y="3059"/>
                      </a:lnTo>
                      <a:lnTo>
                        <a:pt x="2068" y="3048"/>
                      </a:lnTo>
                      <a:lnTo>
                        <a:pt x="2104" y="3035"/>
                      </a:lnTo>
                      <a:lnTo>
                        <a:pt x="2141" y="3021"/>
                      </a:lnTo>
                      <a:lnTo>
                        <a:pt x="2176" y="3007"/>
                      </a:lnTo>
                      <a:lnTo>
                        <a:pt x="2211" y="2991"/>
                      </a:lnTo>
                      <a:lnTo>
                        <a:pt x="2245" y="2976"/>
                      </a:lnTo>
                      <a:lnTo>
                        <a:pt x="2279" y="2958"/>
                      </a:lnTo>
                      <a:lnTo>
                        <a:pt x="2313" y="2941"/>
                      </a:lnTo>
                      <a:lnTo>
                        <a:pt x="2346" y="2922"/>
                      </a:lnTo>
                      <a:lnTo>
                        <a:pt x="2378" y="2904"/>
                      </a:lnTo>
                      <a:lnTo>
                        <a:pt x="2410" y="2883"/>
                      </a:lnTo>
                      <a:lnTo>
                        <a:pt x="2441" y="2862"/>
                      </a:lnTo>
                      <a:lnTo>
                        <a:pt x="2472" y="2841"/>
                      </a:lnTo>
                      <a:lnTo>
                        <a:pt x="2503" y="2819"/>
                      </a:lnTo>
                      <a:lnTo>
                        <a:pt x="2533" y="2795"/>
                      </a:lnTo>
                      <a:lnTo>
                        <a:pt x="2562" y="2772"/>
                      </a:lnTo>
                      <a:lnTo>
                        <a:pt x="2591" y="2748"/>
                      </a:lnTo>
                      <a:lnTo>
                        <a:pt x="2619" y="2723"/>
                      </a:lnTo>
                      <a:lnTo>
                        <a:pt x="2647" y="2698"/>
                      </a:lnTo>
                      <a:lnTo>
                        <a:pt x="2673" y="2671"/>
                      </a:lnTo>
                      <a:lnTo>
                        <a:pt x="2700" y="2644"/>
                      </a:lnTo>
                      <a:lnTo>
                        <a:pt x="2725" y="2616"/>
                      </a:lnTo>
                      <a:lnTo>
                        <a:pt x="2751" y="2588"/>
                      </a:lnTo>
                      <a:lnTo>
                        <a:pt x="2774" y="2560"/>
                      </a:lnTo>
                      <a:lnTo>
                        <a:pt x="2798" y="2531"/>
                      </a:lnTo>
                      <a:lnTo>
                        <a:pt x="2821" y="2501"/>
                      </a:lnTo>
                      <a:lnTo>
                        <a:pt x="2843" y="2470"/>
                      </a:lnTo>
                      <a:lnTo>
                        <a:pt x="2865" y="2439"/>
                      </a:lnTo>
                      <a:lnTo>
                        <a:pt x="2886" y="2408"/>
                      </a:lnTo>
                      <a:lnTo>
                        <a:pt x="2905" y="2375"/>
                      </a:lnTo>
                      <a:lnTo>
                        <a:pt x="2925" y="2343"/>
                      </a:lnTo>
                      <a:lnTo>
                        <a:pt x="2943" y="2310"/>
                      </a:lnTo>
                      <a:lnTo>
                        <a:pt x="2961" y="2276"/>
                      </a:lnTo>
                      <a:lnTo>
                        <a:pt x="2978" y="2243"/>
                      </a:lnTo>
                      <a:lnTo>
                        <a:pt x="2994" y="2209"/>
                      </a:lnTo>
                      <a:lnTo>
                        <a:pt x="3009" y="2174"/>
                      </a:lnTo>
                      <a:lnTo>
                        <a:pt x="3024" y="2139"/>
                      </a:lnTo>
                      <a:lnTo>
                        <a:pt x="3037" y="2102"/>
                      </a:lnTo>
                      <a:lnTo>
                        <a:pt x="3051" y="2066"/>
                      </a:lnTo>
                      <a:lnTo>
                        <a:pt x="3062" y="2029"/>
                      </a:lnTo>
                      <a:lnTo>
                        <a:pt x="3073" y="1993"/>
                      </a:lnTo>
                      <a:lnTo>
                        <a:pt x="3084" y="1955"/>
                      </a:lnTo>
                      <a:lnTo>
                        <a:pt x="3093" y="1918"/>
                      </a:lnTo>
                      <a:lnTo>
                        <a:pt x="3101" y="1880"/>
                      </a:lnTo>
                      <a:lnTo>
                        <a:pt x="3108" y="1842"/>
                      </a:lnTo>
                      <a:lnTo>
                        <a:pt x="3114" y="1803"/>
                      </a:lnTo>
                      <a:lnTo>
                        <a:pt x="3121" y="1764"/>
                      </a:lnTo>
                      <a:lnTo>
                        <a:pt x="3125" y="1725"/>
                      </a:lnTo>
                      <a:lnTo>
                        <a:pt x="3128" y="1685"/>
                      </a:lnTo>
                      <a:lnTo>
                        <a:pt x="3131" y="1645"/>
                      </a:lnTo>
                      <a:lnTo>
                        <a:pt x="3132" y="1605"/>
                      </a:lnTo>
                      <a:lnTo>
                        <a:pt x="3133" y="1565"/>
                      </a:lnTo>
                      <a:lnTo>
                        <a:pt x="3133" y="1565"/>
                      </a:lnTo>
                      <a:lnTo>
                        <a:pt x="3132" y="1525"/>
                      </a:lnTo>
                      <a:lnTo>
                        <a:pt x="3131" y="1485"/>
                      </a:lnTo>
                      <a:lnTo>
                        <a:pt x="3128" y="1445"/>
                      </a:lnTo>
                      <a:lnTo>
                        <a:pt x="3125" y="1405"/>
                      </a:lnTo>
                      <a:lnTo>
                        <a:pt x="3121" y="1366"/>
                      </a:lnTo>
                      <a:lnTo>
                        <a:pt x="3114" y="1327"/>
                      </a:lnTo>
                      <a:lnTo>
                        <a:pt x="3108" y="1288"/>
                      </a:lnTo>
                      <a:lnTo>
                        <a:pt x="3101" y="1250"/>
                      </a:lnTo>
                      <a:lnTo>
                        <a:pt x="3093" y="1212"/>
                      </a:lnTo>
                      <a:lnTo>
                        <a:pt x="3084" y="1175"/>
                      </a:lnTo>
                      <a:lnTo>
                        <a:pt x="3073" y="1137"/>
                      </a:lnTo>
                      <a:lnTo>
                        <a:pt x="3062" y="1100"/>
                      </a:lnTo>
                      <a:lnTo>
                        <a:pt x="3051" y="1064"/>
                      </a:lnTo>
                      <a:lnTo>
                        <a:pt x="3037" y="1028"/>
                      </a:lnTo>
                      <a:lnTo>
                        <a:pt x="3024" y="991"/>
                      </a:lnTo>
                      <a:lnTo>
                        <a:pt x="3009" y="956"/>
                      </a:lnTo>
                      <a:lnTo>
                        <a:pt x="2994" y="921"/>
                      </a:lnTo>
                      <a:lnTo>
                        <a:pt x="2978" y="887"/>
                      </a:lnTo>
                      <a:lnTo>
                        <a:pt x="2961" y="854"/>
                      </a:lnTo>
                      <a:lnTo>
                        <a:pt x="2943" y="820"/>
                      </a:lnTo>
                      <a:lnTo>
                        <a:pt x="2925" y="787"/>
                      </a:lnTo>
                      <a:lnTo>
                        <a:pt x="2905" y="754"/>
                      </a:lnTo>
                      <a:lnTo>
                        <a:pt x="2886" y="722"/>
                      </a:lnTo>
                      <a:lnTo>
                        <a:pt x="2865" y="691"/>
                      </a:lnTo>
                      <a:lnTo>
                        <a:pt x="2843" y="660"/>
                      </a:lnTo>
                      <a:lnTo>
                        <a:pt x="2821" y="629"/>
                      </a:lnTo>
                      <a:lnTo>
                        <a:pt x="2798" y="599"/>
                      </a:lnTo>
                      <a:lnTo>
                        <a:pt x="2774" y="570"/>
                      </a:lnTo>
                      <a:lnTo>
                        <a:pt x="2751" y="542"/>
                      </a:lnTo>
                      <a:lnTo>
                        <a:pt x="2725" y="514"/>
                      </a:lnTo>
                      <a:lnTo>
                        <a:pt x="2700" y="486"/>
                      </a:lnTo>
                      <a:lnTo>
                        <a:pt x="2673" y="459"/>
                      </a:lnTo>
                      <a:lnTo>
                        <a:pt x="2647" y="432"/>
                      </a:lnTo>
                      <a:lnTo>
                        <a:pt x="2619" y="407"/>
                      </a:lnTo>
                      <a:lnTo>
                        <a:pt x="2591" y="382"/>
                      </a:lnTo>
                      <a:lnTo>
                        <a:pt x="2562" y="358"/>
                      </a:lnTo>
                      <a:lnTo>
                        <a:pt x="2533" y="335"/>
                      </a:lnTo>
                      <a:lnTo>
                        <a:pt x="2503" y="311"/>
                      </a:lnTo>
                      <a:lnTo>
                        <a:pt x="2472" y="289"/>
                      </a:lnTo>
                      <a:lnTo>
                        <a:pt x="2441" y="268"/>
                      </a:lnTo>
                      <a:lnTo>
                        <a:pt x="2410" y="247"/>
                      </a:lnTo>
                      <a:lnTo>
                        <a:pt x="2378" y="226"/>
                      </a:lnTo>
                      <a:lnTo>
                        <a:pt x="2346" y="208"/>
                      </a:lnTo>
                      <a:lnTo>
                        <a:pt x="2313" y="189"/>
                      </a:lnTo>
                      <a:lnTo>
                        <a:pt x="2279" y="172"/>
                      </a:lnTo>
                      <a:lnTo>
                        <a:pt x="2245" y="154"/>
                      </a:lnTo>
                      <a:lnTo>
                        <a:pt x="2211" y="138"/>
                      </a:lnTo>
                      <a:lnTo>
                        <a:pt x="2176" y="123"/>
                      </a:lnTo>
                      <a:lnTo>
                        <a:pt x="2141" y="109"/>
                      </a:lnTo>
                      <a:lnTo>
                        <a:pt x="2104" y="95"/>
                      </a:lnTo>
                      <a:lnTo>
                        <a:pt x="2068" y="82"/>
                      </a:lnTo>
                      <a:lnTo>
                        <a:pt x="2031" y="70"/>
                      </a:lnTo>
                      <a:lnTo>
                        <a:pt x="1994" y="60"/>
                      </a:lnTo>
                      <a:lnTo>
                        <a:pt x="1957" y="49"/>
                      </a:lnTo>
                      <a:lnTo>
                        <a:pt x="1920" y="40"/>
                      </a:lnTo>
                      <a:lnTo>
                        <a:pt x="1882" y="32"/>
                      </a:lnTo>
                      <a:lnTo>
                        <a:pt x="1843" y="25"/>
                      </a:lnTo>
                      <a:lnTo>
                        <a:pt x="1805" y="18"/>
                      </a:lnTo>
                      <a:lnTo>
                        <a:pt x="1765" y="12"/>
                      </a:lnTo>
                      <a:lnTo>
                        <a:pt x="1726" y="8"/>
                      </a:lnTo>
                      <a:lnTo>
                        <a:pt x="1687" y="4"/>
                      </a:lnTo>
                      <a:lnTo>
                        <a:pt x="1647" y="2"/>
                      </a:lnTo>
                      <a:lnTo>
                        <a:pt x="1607" y="1"/>
                      </a:lnTo>
                      <a:lnTo>
                        <a:pt x="1567" y="0"/>
                      </a:lnTo>
                      <a:lnTo>
                        <a:pt x="1567" y="0"/>
                      </a:lnTo>
                      <a:close/>
                      <a:moveTo>
                        <a:pt x="172" y="1565"/>
                      </a:moveTo>
                      <a:lnTo>
                        <a:pt x="172" y="1565"/>
                      </a:lnTo>
                      <a:lnTo>
                        <a:pt x="173" y="1510"/>
                      </a:lnTo>
                      <a:lnTo>
                        <a:pt x="176" y="1457"/>
                      </a:lnTo>
                      <a:lnTo>
                        <a:pt x="181" y="1403"/>
                      </a:lnTo>
                      <a:lnTo>
                        <a:pt x="189" y="1351"/>
                      </a:lnTo>
                      <a:lnTo>
                        <a:pt x="198" y="1298"/>
                      </a:lnTo>
                      <a:lnTo>
                        <a:pt x="209" y="1247"/>
                      </a:lnTo>
                      <a:lnTo>
                        <a:pt x="222" y="1196"/>
                      </a:lnTo>
                      <a:lnTo>
                        <a:pt x="237" y="1146"/>
                      </a:lnTo>
                      <a:lnTo>
                        <a:pt x="254" y="1097"/>
                      </a:lnTo>
                      <a:lnTo>
                        <a:pt x="272" y="1048"/>
                      </a:lnTo>
                      <a:lnTo>
                        <a:pt x="292" y="1001"/>
                      </a:lnTo>
                      <a:lnTo>
                        <a:pt x="313" y="954"/>
                      </a:lnTo>
                      <a:lnTo>
                        <a:pt x="337" y="909"/>
                      </a:lnTo>
                      <a:lnTo>
                        <a:pt x="362" y="865"/>
                      </a:lnTo>
                      <a:lnTo>
                        <a:pt x="389" y="821"/>
                      </a:lnTo>
                      <a:lnTo>
                        <a:pt x="416" y="778"/>
                      </a:lnTo>
                      <a:lnTo>
                        <a:pt x="446" y="737"/>
                      </a:lnTo>
                      <a:lnTo>
                        <a:pt x="477" y="696"/>
                      </a:lnTo>
                      <a:lnTo>
                        <a:pt x="510" y="658"/>
                      </a:lnTo>
                      <a:lnTo>
                        <a:pt x="544" y="620"/>
                      </a:lnTo>
                      <a:lnTo>
                        <a:pt x="579" y="583"/>
                      </a:lnTo>
                      <a:lnTo>
                        <a:pt x="615" y="548"/>
                      </a:lnTo>
                      <a:lnTo>
                        <a:pt x="653" y="514"/>
                      </a:lnTo>
                      <a:lnTo>
                        <a:pt x="693" y="481"/>
                      </a:lnTo>
                      <a:lnTo>
                        <a:pt x="733" y="450"/>
                      </a:lnTo>
                      <a:lnTo>
                        <a:pt x="774" y="420"/>
                      </a:lnTo>
                      <a:lnTo>
                        <a:pt x="816" y="391"/>
                      </a:lnTo>
                      <a:lnTo>
                        <a:pt x="860" y="364"/>
                      </a:lnTo>
                      <a:lnTo>
                        <a:pt x="905" y="340"/>
                      </a:lnTo>
                      <a:lnTo>
                        <a:pt x="950" y="316"/>
                      </a:lnTo>
                      <a:lnTo>
                        <a:pt x="997" y="294"/>
                      </a:lnTo>
                      <a:lnTo>
                        <a:pt x="1044" y="274"/>
                      </a:lnTo>
                      <a:lnTo>
                        <a:pt x="576" y="1017"/>
                      </a:lnTo>
                      <a:lnTo>
                        <a:pt x="576" y="1017"/>
                      </a:lnTo>
                      <a:lnTo>
                        <a:pt x="567" y="1018"/>
                      </a:lnTo>
                      <a:lnTo>
                        <a:pt x="558" y="1020"/>
                      </a:lnTo>
                      <a:lnTo>
                        <a:pt x="548" y="1023"/>
                      </a:lnTo>
                      <a:lnTo>
                        <a:pt x="540" y="1028"/>
                      </a:lnTo>
                      <a:lnTo>
                        <a:pt x="533" y="1033"/>
                      </a:lnTo>
                      <a:lnTo>
                        <a:pt x="526" y="1039"/>
                      </a:lnTo>
                      <a:lnTo>
                        <a:pt x="518" y="1046"/>
                      </a:lnTo>
                      <a:lnTo>
                        <a:pt x="512" y="1054"/>
                      </a:lnTo>
                      <a:lnTo>
                        <a:pt x="512" y="1054"/>
                      </a:lnTo>
                      <a:lnTo>
                        <a:pt x="504" y="1070"/>
                      </a:lnTo>
                      <a:lnTo>
                        <a:pt x="499" y="1084"/>
                      </a:lnTo>
                      <a:lnTo>
                        <a:pt x="497" y="1091"/>
                      </a:lnTo>
                      <a:lnTo>
                        <a:pt x="496" y="1099"/>
                      </a:lnTo>
                      <a:lnTo>
                        <a:pt x="496" y="1106"/>
                      </a:lnTo>
                      <a:lnTo>
                        <a:pt x="496" y="1113"/>
                      </a:lnTo>
                      <a:lnTo>
                        <a:pt x="498" y="1126"/>
                      </a:lnTo>
                      <a:lnTo>
                        <a:pt x="502" y="1141"/>
                      </a:lnTo>
                      <a:lnTo>
                        <a:pt x="508" y="1155"/>
                      </a:lnTo>
                      <a:lnTo>
                        <a:pt x="517" y="1169"/>
                      </a:lnTo>
                      <a:lnTo>
                        <a:pt x="529" y="1183"/>
                      </a:lnTo>
                      <a:lnTo>
                        <a:pt x="541" y="1196"/>
                      </a:lnTo>
                      <a:lnTo>
                        <a:pt x="555" y="1211"/>
                      </a:lnTo>
                      <a:lnTo>
                        <a:pt x="572" y="1224"/>
                      </a:lnTo>
                      <a:lnTo>
                        <a:pt x="591" y="1239"/>
                      </a:lnTo>
                      <a:lnTo>
                        <a:pt x="611" y="1253"/>
                      </a:lnTo>
                      <a:lnTo>
                        <a:pt x="655" y="1283"/>
                      </a:lnTo>
                      <a:lnTo>
                        <a:pt x="655" y="1283"/>
                      </a:lnTo>
                      <a:lnTo>
                        <a:pt x="732" y="1331"/>
                      </a:lnTo>
                      <a:lnTo>
                        <a:pt x="774" y="1360"/>
                      </a:lnTo>
                      <a:lnTo>
                        <a:pt x="807" y="1383"/>
                      </a:lnTo>
                      <a:lnTo>
                        <a:pt x="852" y="1412"/>
                      </a:lnTo>
                      <a:lnTo>
                        <a:pt x="852" y="1412"/>
                      </a:lnTo>
                      <a:lnTo>
                        <a:pt x="889" y="1436"/>
                      </a:lnTo>
                      <a:lnTo>
                        <a:pt x="934" y="1466"/>
                      </a:lnTo>
                      <a:lnTo>
                        <a:pt x="983" y="1501"/>
                      </a:lnTo>
                      <a:lnTo>
                        <a:pt x="1034" y="1538"/>
                      </a:lnTo>
                      <a:lnTo>
                        <a:pt x="1081" y="1575"/>
                      </a:lnTo>
                      <a:lnTo>
                        <a:pt x="1104" y="1594"/>
                      </a:lnTo>
                      <a:lnTo>
                        <a:pt x="1124" y="1611"/>
                      </a:lnTo>
                      <a:lnTo>
                        <a:pt x="1143" y="1629"/>
                      </a:lnTo>
                      <a:lnTo>
                        <a:pt x="1158" y="1644"/>
                      </a:lnTo>
                      <a:lnTo>
                        <a:pt x="1172" y="1660"/>
                      </a:lnTo>
                      <a:lnTo>
                        <a:pt x="1181" y="1672"/>
                      </a:lnTo>
                      <a:lnTo>
                        <a:pt x="1181" y="1672"/>
                      </a:lnTo>
                      <a:lnTo>
                        <a:pt x="1187" y="1682"/>
                      </a:lnTo>
                      <a:lnTo>
                        <a:pt x="1192" y="1693"/>
                      </a:lnTo>
                      <a:lnTo>
                        <a:pt x="1198" y="1704"/>
                      </a:lnTo>
                      <a:lnTo>
                        <a:pt x="1203" y="1715"/>
                      </a:lnTo>
                      <a:lnTo>
                        <a:pt x="1210" y="1740"/>
                      </a:lnTo>
                      <a:lnTo>
                        <a:pt x="1216" y="1767"/>
                      </a:lnTo>
                      <a:lnTo>
                        <a:pt x="1221" y="1795"/>
                      </a:lnTo>
                      <a:lnTo>
                        <a:pt x="1225" y="1824"/>
                      </a:lnTo>
                      <a:lnTo>
                        <a:pt x="1229" y="1855"/>
                      </a:lnTo>
                      <a:lnTo>
                        <a:pt x="1233" y="1887"/>
                      </a:lnTo>
                      <a:lnTo>
                        <a:pt x="1233" y="1887"/>
                      </a:lnTo>
                      <a:lnTo>
                        <a:pt x="1235" y="1943"/>
                      </a:lnTo>
                      <a:lnTo>
                        <a:pt x="1235" y="1943"/>
                      </a:lnTo>
                      <a:lnTo>
                        <a:pt x="1236" y="1972"/>
                      </a:lnTo>
                      <a:lnTo>
                        <a:pt x="1236" y="1972"/>
                      </a:lnTo>
                      <a:lnTo>
                        <a:pt x="1237" y="2014"/>
                      </a:lnTo>
                      <a:lnTo>
                        <a:pt x="1236" y="2060"/>
                      </a:lnTo>
                      <a:lnTo>
                        <a:pt x="1233" y="2109"/>
                      </a:lnTo>
                      <a:lnTo>
                        <a:pt x="1227" y="2160"/>
                      </a:lnTo>
                      <a:lnTo>
                        <a:pt x="1221" y="2214"/>
                      </a:lnTo>
                      <a:lnTo>
                        <a:pt x="1213" y="2269"/>
                      </a:lnTo>
                      <a:lnTo>
                        <a:pt x="1204" y="2326"/>
                      </a:lnTo>
                      <a:lnTo>
                        <a:pt x="1193" y="2385"/>
                      </a:lnTo>
                      <a:lnTo>
                        <a:pt x="1181" y="2444"/>
                      </a:lnTo>
                      <a:lnTo>
                        <a:pt x="1169" y="2505"/>
                      </a:lnTo>
                      <a:lnTo>
                        <a:pt x="1154" y="2566"/>
                      </a:lnTo>
                      <a:lnTo>
                        <a:pt x="1140" y="2628"/>
                      </a:lnTo>
                      <a:lnTo>
                        <a:pt x="1110" y="2749"/>
                      </a:lnTo>
                      <a:lnTo>
                        <a:pt x="1078" y="2870"/>
                      </a:lnTo>
                      <a:lnTo>
                        <a:pt x="1078" y="2870"/>
                      </a:lnTo>
                      <a:lnTo>
                        <a:pt x="1029" y="2850"/>
                      </a:lnTo>
                      <a:lnTo>
                        <a:pt x="981" y="2828"/>
                      </a:lnTo>
                      <a:lnTo>
                        <a:pt x="934" y="2806"/>
                      </a:lnTo>
                      <a:lnTo>
                        <a:pt x="887" y="2781"/>
                      </a:lnTo>
                      <a:lnTo>
                        <a:pt x="842" y="2754"/>
                      </a:lnTo>
                      <a:lnTo>
                        <a:pt x="798" y="2726"/>
                      </a:lnTo>
                      <a:lnTo>
                        <a:pt x="755" y="2697"/>
                      </a:lnTo>
                      <a:lnTo>
                        <a:pt x="713" y="2666"/>
                      </a:lnTo>
                      <a:lnTo>
                        <a:pt x="673" y="2633"/>
                      </a:lnTo>
                      <a:lnTo>
                        <a:pt x="634" y="2599"/>
                      </a:lnTo>
                      <a:lnTo>
                        <a:pt x="596" y="2564"/>
                      </a:lnTo>
                      <a:lnTo>
                        <a:pt x="560" y="2527"/>
                      </a:lnTo>
                      <a:lnTo>
                        <a:pt x="524" y="2489"/>
                      </a:lnTo>
                      <a:lnTo>
                        <a:pt x="491" y="2449"/>
                      </a:lnTo>
                      <a:lnTo>
                        <a:pt x="458" y="2408"/>
                      </a:lnTo>
                      <a:lnTo>
                        <a:pt x="427" y="2366"/>
                      </a:lnTo>
                      <a:lnTo>
                        <a:pt x="398" y="2324"/>
                      </a:lnTo>
                      <a:lnTo>
                        <a:pt x="370" y="2280"/>
                      </a:lnTo>
                      <a:lnTo>
                        <a:pt x="344" y="2234"/>
                      </a:lnTo>
                      <a:lnTo>
                        <a:pt x="319" y="2188"/>
                      </a:lnTo>
                      <a:lnTo>
                        <a:pt x="297" y="2141"/>
                      </a:lnTo>
                      <a:lnTo>
                        <a:pt x="276" y="2092"/>
                      </a:lnTo>
                      <a:lnTo>
                        <a:pt x="257" y="2043"/>
                      </a:lnTo>
                      <a:lnTo>
                        <a:pt x="239" y="1992"/>
                      </a:lnTo>
                      <a:lnTo>
                        <a:pt x="224" y="1942"/>
                      </a:lnTo>
                      <a:lnTo>
                        <a:pt x="210" y="1889"/>
                      </a:lnTo>
                      <a:lnTo>
                        <a:pt x="199" y="1837"/>
                      </a:lnTo>
                      <a:lnTo>
                        <a:pt x="190" y="1784"/>
                      </a:lnTo>
                      <a:lnTo>
                        <a:pt x="182" y="1730"/>
                      </a:lnTo>
                      <a:lnTo>
                        <a:pt x="176" y="1675"/>
                      </a:lnTo>
                      <a:lnTo>
                        <a:pt x="173" y="1621"/>
                      </a:lnTo>
                      <a:lnTo>
                        <a:pt x="172" y="1565"/>
                      </a:lnTo>
                      <a:lnTo>
                        <a:pt x="172" y="1565"/>
                      </a:lnTo>
                      <a:close/>
                      <a:moveTo>
                        <a:pt x="1401" y="2948"/>
                      </a:moveTo>
                      <a:lnTo>
                        <a:pt x="1401" y="2948"/>
                      </a:lnTo>
                      <a:lnTo>
                        <a:pt x="1480" y="2738"/>
                      </a:lnTo>
                      <a:lnTo>
                        <a:pt x="1480" y="2738"/>
                      </a:lnTo>
                      <a:lnTo>
                        <a:pt x="1497" y="2691"/>
                      </a:lnTo>
                      <a:lnTo>
                        <a:pt x="1507" y="2672"/>
                      </a:lnTo>
                      <a:lnTo>
                        <a:pt x="1515" y="2654"/>
                      </a:lnTo>
                      <a:lnTo>
                        <a:pt x="1515" y="2654"/>
                      </a:lnTo>
                      <a:lnTo>
                        <a:pt x="1524" y="2641"/>
                      </a:lnTo>
                      <a:lnTo>
                        <a:pt x="1532" y="2630"/>
                      </a:lnTo>
                      <a:lnTo>
                        <a:pt x="1542" y="2620"/>
                      </a:lnTo>
                      <a:lnTo>
                        <a:pt x="1547" y="2617"/>
                      </a:lnTo>
                      <a:lnTo>
                        <a:pt x="1551" y="2615"/>
                      </a:lnTo>
                      <a:lnTo>
                        <a:pt x="1551" y="2615"/>
                      </a:lnTo>
                      <a:lnTo>
                        <a:pt x="1555" y="2614"/>
                      </a:lnTo>
                      <a:lnTo>
                        <a:pt x="1559" y="2613"/>
                      </a:lnTo>
                      <a:lnTo>
                        <a:pt x="1559" y="2613"/>
                      </a:lnTo>
                      <a:lnTo>
                        <a:pt x="1559" y="2613"/>
                      </a:lnTo>
                      <a:lnTo>
                        <a:pt x="1559" y="2613"/>
                      </a:lnTo>
                      <a:lnTo>
                        <a:pt x="1567" y="2613"/>
                      </a:lnTo>
                      <a:lnTo>
                        <a:pt x="1567" y="2613"/>
                      </a:lnTo>
                      <a:lnTo>
                        <a:pt x="1574" y="2613"/>
                      </a:lnTo>
                      <a:lnTo>
                        <a:pt x="1574" y="2613"/>
                      </a:lnTo>
                      <a:lnTo>
                        <a:pt x="1574" y="2613"/>
                      </a:lnTo>
                      <a:lnTo>
                        <a:pt x="1574" y="2613"/>
                      </a:lnTo>
                      <a:lnTo>
                        <a:pt x="1578" y="2614"/>
                      </a:lnTo>
                      <a:lnTo>
                        <a:pt x="1582" y="2615"/>
                      </a:lnTo>
                      <a:lnTo>
                        <a:pt x="1582" y="2615"/>
                      </a:lnTo>
                      <a:lnTo>
                        <a:pt x="1586" y="2617"/>
                      </a:lnTo>
                      <a:lnTo>
                        <a:pt x="1591" y="2621"/>
                      </a:lnTo>
                      <a:lnTo>
                        <a:pt x="1601" y="2630"/>
                      </a:lnTo>
                      <a:lnTo>
                        <a:pt x="1610" y="2642"/>
                      </a:lnTo>
                      <a:lnTo>
                        <a:pt x="1619" y="2655"/>
                      </a:lnTo>
                      <a:lnTo>
                        <a:pt x="1619" y="2655"/>
                      </a:lnTo>
                      <a:lnTo>
                        <a:pt x="1627" y="2673"/>
                      </a:lnTo>
                      <a:lnTo>
                        <a:pt x="1636" y="2692"/>
                      </a:lnTo>
                      <a:lnTo>
                        <a:pt x="1653" y="2738"/>
                      </a:lnTo>
                      <a:lnTo>
                        <a:pt x="1653" y="2738"/>
                      </a:lnTo>
                      <a:lnTo>
                        <a:pt x="1732" y="2948"/>
                      </a:lnTo>
                      <a:lnTo>
                        <a:pt x="1732" y="2948"/>
                      </a:lnTo>
                      <a:lnTo>
                        <a:pt x="1691" y="2952"/>
                      </a:lnTo>
                      <a:lnTo>
                        <a:pt x="1650" y="2955"/>
                      </a:lnTo>
                      <a:lnTo>
                        <a:pt x="1609" y="2957"/>
                      </a:lnTo>
                      <a:lnTo>
                        <a:pt x="1567" y="2958"/>
                      </a:lnTo>
                      <a:lnTo>
                        <a:pt x="1567" y="2958"/>
                      </a:lnTo>
                      <a:lnTo>
                        <a:pt x="1524" y="2957"/>
                      </a:lnTo>
                      <a:lnTo>
                        <a:pt x="1483" y="2955"/>
                      </a:lnTo>
                      <a:lnTo>
                        <a:pt x="1442" y="2952"/>
                      </a:lnTo>
                      <a:lnTo>
                        <a:pt x="1401" y="2948"/>
                      </a:lnTo>
                      <a:lnTo>
                        <a:pt x="1401" y="2948"/>
                      </a:lnTo>
                      <a:close/>
                      <a:moveTo>
                        <a:pt x="2053" y="2870"/>
                      </a:moveTo>
                      <a:lnTo>
                        <a:pt x="2053" y="2870"/>
                      </a:lnTo>
                      <a:lnTo>
                        <a:pt x="2021" y="2751"/>
                      </a:lnTo>
                      <a:lnTo>
                        <a:pt x="1991" y="2630"/>
                      </a:lnTo>
                      <a:lnTo>
                        <a:pt x="1977" y="2568"/>
                      </a:lnTo>
                      <a:lnTo>
                        <a:pt x="1962" y="2507"/>
                      </a:lnTo>
                      <a:lnTo>
                        <a:pt x="1950" y="2447"/>
                      </a:lnTo>
                      <a:lnTo>
                        <a:pt x="1938" y="2388"/>
                      </a:lnTo>
                      <a:lnTo>
                        <a:pt x="1927" y="2330"/>
                      </a:lnTo>
                      <a:lnTo>
                        <a:pt x="1918" y="2273"/>
                      </a:lnTo>
                      <a:lnTo>
                        <a:pt x="1910" y="2218"/>
                      </a:lnTo>
                      <a:lnTo>
                        <a:pt x="1904" y="2164"/>
                      </a:lnTo>
                      <a:lnTo>
                        <a:pt x="1898" y="2114"/>
                      </a:lnTo>
                      <a:lnTo>
                        <a:pt x="1895" y="2065"/>
                      </a:lnTo>
                      <a:lnTo>
                        <a:pt x="1893" y="2019"/>
                      </a:lnTo>
                      <a:lnTo>
                        <a:pt x="1894" y="1977"/>
                      </a:lnTo>
                      <a:lnTo>
                        <a:pt x="1895" y="1943"/>
                      </a:lnTo>
                      <a:lnTo>
                        <a:pt x="1895" y="1943"/>
                      </a:lnTo>
                      <a:lnTo>
                        <a:pt x="1895" y="1943"/>
                      </a:lnTo>
                      <a:lnTo>
                        <a:pt x="1895" y="1943"/>
                      </a:lnTo>
                      <a:lnTo>
                        <a:pt x="1902" y="1864"/>
                      </a:lnTo>
                      <a:lnTo>
                        <a:pt x="1907" y="1826"/>
                      </a:lnTo>
                      <a:lnTo>
                        <a:pt x="1912" y="1790"/>
                      </a:lnTo>
                      <a:lnTo>
                        <a:pt x="1918" y="1757"/>
                      </a:lnTo>
                      <a:lnTo>
                        <a:pt x="1922" y="1741"/>
                      </a:lnTo>
                      <a:lnTo>
                        <a:pt x="1927" y="1726"/>
                      </a:lnTo>
                      <a:lnTo>
                        <a:pt x="1932" y="1711"/>
                      </a:lnTo>
                      <a:lnTo>
                        <a:pt x="1938" y="1698"/>
                      </a:lnTo>
                      <a:lnTo>
                        <a:pt x="1945" y="1684"/>
                      </a:lnTo>
                      <a:lnTo>
                        <a:pt x="1952" y="1672"/>
                      </a:lnTo>
                      <a:lnTo>
                        <a:pt x="1952" y="1672"/>
                      </a:lnTo>
                      <a:lnTo>
                        <a:pt x="1961" y="1660"/>
                      </a:lnTo>
                      <a:lnTo>
                        <a:pt x="1975" y="1644"/>
                      </a:lnTo>
                      <a:lnTo>
                        <a:pt x="1990" y="1629"/>
                      </a:lnTo>
                      <a:lnTo>
                        <a:pt x="2009" y="1611"/>
                      </a:lnTo>
                      <a:lnTo>
                        <a:pt x="2029" y="1594"/>
                      </a:lnTo>
                      <a:lnTo>
                        <a:pt x="2052" y="1575"/>
                      </a:lnTo>
                      <a:lnTo>
                        <a:pt x="2099" y="1538"/>
                      </a:lnTo>
                      <a:lnTo>
                        <a:pt x="2150" y="1501"/>
                      </a:lnTo>
                      <a:lnTo>
                        <a:pt x="2199" y="1466"/>
                      </a:lnTo>
                      <a:lnTo>
                        <a:pt x="2244" y="1436"/>
                      </a:lnTo>
                      <a:lnTo>
                        <a:pt x="2281" y="1412"/>
                      </a:lnTo>
                      <a:lnTo>
                        <a:pt x="2281" y="1412"/>
                      </a:lnTo>
                      <a:lnTo>
                        <a:pt x="2326" y="1383"/>
                      </a:lnTo>
                      <a:lnTo>
                        <a:pt x="2359" y="1360"/>
                      </a:lnTo>
                      <a:lnTo>
                        <a:pt x="2401" y="1331"/>
                      </a:lnTo>
                      <a:lnTo>
                        <a:pt x="2478" y="1283"/>
                      </a:lnTo>
                      <a:lnTo>
                        <a:pt x="2478" y="1283"/>
                      </a:lnTo>
                      <a:lnTo>
                        <a:pt x="2522" y="1253"/>
                      </a:lnTo>
                      <a:lnTo>
                        <a:pt x="2542" y="1239"/>
                      </a:lnTo>
                      <a:lnTo>
                        <a:pt x="2560" y="1224"/>
                      </a:lnTo>
                      <a:lnTo>
                        <a:pt x="2576" y="1211"/>
                      </a:lnTo>
                      <a:lnTo>
                        <a:pt x="2592" y="1196"/>
                      </a:lnTo>
                      <a:lnTo>
                        <a:pt x="2604" y="1183"/>
                      </a:lnTo>
                      <a:lnTo>
                        <a:pt x="2616" y="1169"/>
                      </a:lnTo>
                      <a:lnTo>
                        <a:pt x="2624" y="1155"/>
                      </a:lnTo>
                      <a:lnTo>
                        <a:pt x="2631" y="1141"/>
                      </a:lnTo>
                      <a:lnTo>
                        <a:pt x="2635" y="1126"/>
                      </a:lnTo>
                      <a:lnTo>
                        <a:pt x="2637" y="1113"/>
                      </a:lnTo>
                      <a:lnTo>
                        <a:pt x="2637" y="1106"/>
                      </a:lnTo>
                      <a:lnTo>
                        <a:pt x="2637" y="1099"/>
                      </a:lnTo>
                      <a:lnTo>
                        <a:pt x="2636" y="1091"/>
                      </a:lnTo>
                      <a:lnTo>
                        <a:pt x="2634" y="1084"/>
                      </a:lnTo>
                      <a:lnTo>
                        <a:pt x="2629" y="1070"/>
                      </a:lnTo>
                      <a:lnTo>
                        <a:pt x="2621" y="1054"/>
                      </a:lnTo>
                      <a:lnTo>
                        <a:pt x="2621" y="1054"/>
                      </a:lnTo>
                      <a:lnTo>
                        <a:pt x="2615" y="1047"/>
                      </a:lnTo>
                      <a:lnTo>
                        <a:pt x="2609" y="1041"/>
                      </a:lnTo>
                      <a:lnTo>
                        <a:pt x="2603" y="1035"/>
                      </a:lnTo>
                      <a:lnTo>
                        <a:pt x="2597" y="1030"/>
                      </a:lnTo>
                      <a:lnTo>
                        <a:pt x="2591" y="1026"/>
                      </a:lnTo>
                      <a:lnTo>
                        <a:pt x="2584" y="1022"/>
                      </a:lnTo>
                      <a:lnTo>
                        <a:pt x="2576" y="1020"/>
                      </a:lnTo>
                      <a:lnTo>
                        <a:pt x="2568" y="1018"/>
                      </a:lnTo>
                      <a:lnTo>
                        <a:pt x="2561" y="1017"/>
                      </a:lnTo>
                      <a:lnTo>
                        <a:pt x="2553" y="1016"/>
                      </a:lnTo>
                      <a:lnTo>
                        <a:pt x="2535" y="1017"/>
                      </a:lnTo>
                      <a:lnTo>
                        <a:pt x="2517" y="1020"/>
                      </a:lnTo>
                      <a:lnTo>
                        <a:pt x="2498" y="1024"/>
                      </a:lnTo>
                      <a:lnTo>
                        <a:pt x="2479" y="1031"/>
                      </a:lnTo>
                      <a:lnTo>
                        <a:pt x="2458" y="1038"/>
                      </a:lnTo>
                      <a:lnTo>
                        <a:pt x="2437" y="1047"/>
                      </a:lnTo>
                      <a:lnTo>
                        <a:pt x="2417" y="1056"/>
                      </a:lnTo>
                      <a:lnTo>
                        <a:pt x="2373" y="1078"/>
                      </a:lnTo>
                      <a:lnTo>
                        <a:pt x="2332" y="1099"/>
                      </a:lnTo>
                      <a:lnTo>
                        <a:pt x="2332" y="1099"/>
                      </a:lnTo>
                      <a:lnTo>
                        <a:pt x="2287" y="1122"/>
                      </a:lnTo>
                      <a:lnTo>
                        <a:pt x="2230" y="1153"/>
                      </a:lnTo>
                      <a:lnTo>
                        <a:pt x="2096" y="1224"/>
                      </a:lnTo>
                      <a:lnTo>
                        <a:pt x="2027" y="1260"/>
                      </a:lnTo>
                      <a:lnTo>
                        <a:pt x="1962" y="1292"/>
                      </a:lnTo>
                      <a:lnTo>
                        <a:pt x="1906" y="1319"/>
                      </a:lnTo>
                      <a:lnTo>
                        <a:pt x="1881" y="1329"/>
                      </a:lnTo>
                      <a:lnTo>
                        <a:pt x="1860" y="1336"/>
                      </a:lnTo>
                      <a:lnTo>
                        <a:pt x="1860" y="1336"/>
                      </a:lnTo>
                      <a:lnTo>
                        <a:pt x="1821" y="1349"/>
                      </a:lnTo>
                      <a:lnTo>
                        <a:pt x="1786" y="1359"/>
                      </a:lnTo>
                      <a:lnTo>
                        <a:pt x="1771" y="1363"/>
                      </a:lnTo>
                      <a:lnTo>
                        <a:pt x="1756" y="1365"/>
                      </a:lnTo>
                      <a:lnTo>
                        <a:pt x="1564" y="2349"/>
                      </a:lnTo>
                      <a:lnTo>
                        <a:pt x="1377" y="1365"/>
                      </a:lnTo>
                      <a:lnTo>
                        <a:pt x="1377" y="1365"/>
                      </a:lnTo>
                      <a:lnTo>
                        <a:pt x="1363" y="1362"/>
                      </a:lnTo>
                      <a:lnTo>
                        <a:pt x="1348" y="1359"/>
                      </a:lnTo>
                      <a:lnTo>
                        <a:pt x="1314" y="1349"/>
                      </a:lnTo>
                      <a:lnTo>
                        <a:pt x="1272" y="1336"/>
                      </a:lnTo>
                      <a:lnTo>
                        <a:pt x="1272" y="1336"/>
                      </a:lnTo>
                      <a:lnTo>
                        <a:pt x="1251" y="1329"/>
                      </a:lnTo>
                      <a:lnTo>
                        <a:pt x="1226" y="1319"/>
                      </a:lnTo>
                      <a:lnTo>
                        <a:pt x="1199" y="1307"/>
                      </a:lnTo>
                      <a:lnTo>
                        <a:pt x="1169" y="1292"/>
                      </a:lnTo>
                      <a:lnTo>
                        <a:pt x="1104" y="1260"/>
                      </a:lnTo>
                      <a:lnTo>
                        <a:pt x="1036" y="1224"/>
                      </a:lnTo>
                      <a:lnTo>
                        <a:pt x="902" y="1153"/>
                      </a:lnTo>
                      <a:lnTo>
                        <a:pt x="845" y="1122"/>
                      </a:lnTo>
                      <a:lnTo>
                        <a:pt x="801" y="1099"/>
                      </a:lnTo>
                      <a:lnTo>
                        <a:pt x="801" y="1099"/>
                      </a:lnTo>
                      <a:lnTo>
                        <a:pt x="762" y="1079"/>
                      </a:lnTo>
                      <a:lnTo>
                        <a:pt x="721" y="1059"/>
                      </a:lnTo>
                      <a:lnTo>
                        <a:pt x="682" y="1041"/>
                      </a:lnTo>
                      <a:lnTo>
                        <a:pt x="663" y="1034"/>
                      </a:lnTo>
                      <a:lnTo>
                        <a:pt x="644" y="1028"/>
                      </a:lnTo>
                      <a:lnTo>
                        <a:pt x="644" y="1028"/>
                      </a:lnTo>
                      <a:lnTo>
                        <a:pt x="1108" y="250"/>
                      </a:lnTo>
                      <a:lnTo>
                        <a:pt x="1108" y="250"/>
                      </a:lnTo>
                      <a:lnTo>
                        <a:pt x="1163" y="232"/>
                      </a:lnTo>
                      <a:lnTo>
                        <a:pt x="1217" y="216"/>
                      </a:lnTo>
                      <a:lnTo>
                        <a:pt x="1274" y="203"/>
                      </a:lnTo>
                      <a:lnTo>
                        <a:pt x="1330" y="192"/>
                      </a:lnTo>
                      <a:lnTo>
                        <a:pt x="1359" y="187"/>
                      </a:lnTo>
                      <a:lnTo>
                        <a:pt x="1388" y="183"/>
                      </a:lnTo>
                      <a:lnTo>
                        <a:pt x="1418" y="180"/>
                      </a:lnTo>
                      <a:lnTo>
                        <a:pt x="1447" y="177"/>
                      </a:lnTo>
                      <a:lnTo>
                        <a:pt x="1477" y="175"/>
                      </a:lnTo>
                      <a:lnTo>
                        <a:pt x="1507" y="173"/>
                      </a:lnTo>
                      <a:lnTo>
                        <a:pt x="1537" y="173"/>
                      </a:lnTo>
                      <a:lnTo>
                        <a:pt x="1567" y="172"/>
                      </a:lnTo>
                      <a:lnTo>
                        <a:pt x="1567" y="172"/>
                      </a:lnTo>
                      <a:lnTo>
                        <a:pt x="1603" y="173"/>
                      </a:lnTo>
                      <a:lnTo>
                        <a:pt x="1638" y="174"/>
                      </a:lnTo>
                      <a:lnTo>
                        <a:pt x="1674" y="176"/>
                      </a:lnTo>
                      <a:lnTo>
                        <a:pt x="1709" y="179"/>
                      </a:lnTo>
                      <a:lnTo>
                        <a:pt x="1744" y="183"/>
                      </a:lnTo>
                      <a:lnTo>
                        <a:pt x="1778" y="188"/>
                      </a:lnTo>
                      <a:lnTo>
                        <a:pt x="1813" y="194"/>
                      </a:lnTo>
                      <a:lnTo>
                        <a:pt x="1847" y="201"/>
                      </a:lnTo>
                      <a:lnTo>
                        <a:pt x="1881" y="208"/>
                      </a:lnTo>
                      <a:lnTo>
                        <a:pt x="1914" y="216"/>
                      </a:lnTo>
                      <a:lnTo>
                        <a:pt x="1948" y="225"/>
                      </a:lnTo>
                      <a:lnTo>
                        <a:pt x="1981" y="235"/>
                      </a:lnTo>
                      <a:lnTo>
                        <a:pt x="2013" y="245"/>
                      </a:lnTo>
                      <a:lnTo>
                        <a:pt x="2045" y="256"/>
                      </a:lnTo>
                      <a:lnTo>
                        <a:pt x="2077" y="269"/>
                      </a:lnTo>
                      <a:lnTo>
                        <a:pt x="2109" y="282"/>
                      </a:lnTo>
                      <a:lnTo>
                        <a:pt x="2140" y="295"/>
                      </a:lnTo>
                      <a:lnTo>
                        <a:pt x="2170" y="310"/>
                      </a:lnTo>
                      <a:lnTo>
                        <a:pt x="2200" y="324"/>
                      </a:lnTo>
                      <a:lnTo>
                        <a:pt x="2230" y="341"/>
                      </a:lnTo>
                      <a:lnTo>
                        <a:pt x="2260" y="357"/>
                      </a:lnTo>
                      <a:lnTo>
                        <a:pt x="2289" y="374"/>
                      </a:lnTo>
                      <a:lnTo>
                        <a:pt x="2317" y="392"/>
                      </a:lnTo>
                      <a:lnTo>
                        <a:pt x="2346" y="411"/>
                      </a:lnTo>
                      <a:lnTo>
                        <a:pt x="2372" y="429"/>
                      </a:lnTo>
                      <a:lnTo>
                        <a:pt x="2400" y="449"/>
                      </a:lnTo>
                      <a:lnTo>
                        <a:pt x="2426" y="469"/>
                      </a:lnTo>
                      <a:lnTo>
                        <a:pt x="2453" y="491"/>
                      </a:lnTo>
                      <a:lnTo>
                        <a:pt x="2479" y="512"/>
                      </a:lnTo>
                      <a:lnTo>
                        <a:pt x="2503" y="534"/>
                      </a:lnTo>
                      <a:lnTo>
                        <a:pt x="2528" y="557"/>
                      </a:lnTo>
                      <a:lnTo>
                        <a:pt x="2552" y="581"/>
                      </a:lnTo>
                      <a:lnTo>
                        <a:pt x="2575" y="604"/>
                      </a:lnTo>
                      <a:lnTo>
                        <a:pt x="2598" y="629"/>
                      </a:lnTo>
                      <a:lnTo>
                        <a:pt x="2620" y="654"/>
                      </a:lnTo>
                      <a:lnTo>
                        <a:pt x="2641" y="679"/>
                      </a:lnTo>
                      <a:lnTo>
                        <a:pt x="2663" y="705"/>
                      </a:lnTo>
                      <a:lnTo>
                        <a:pt x="2684" y="732"/>
                      </a:lnTo>
                      <a:lnTo>
                        <a:pt x="2703" y="759"/>
                      </a:lnTo>
                      <a:lnTo>
                        <a:pt x="2722" y="787"/>
                      </a:lnTo>
                      <a:lnTo>
                        <a:pt x="2740" y="814"/>
                      </a:lnTo>
                      <a:lnTo>
                        <a:pt x="2759" y="843"/>
                      </a:lnTo>
                      <a:lnTo>
                        <a:pt x="2775" y="872"/>
                      </a:lnTo>
                      <a:lnTo>
                        <a:pt x="2792" y="902"/>
                      </a:lnTo>
                      <a:lnTo>
                        <a:pt x="2807" y="932"/>
                      </a:lnTo>
                      <a:lnTo>
                        <a:pt x="2823" y="962"/>
                      </a:lnTo>
                      <a:lnTo>
                        <a:pt x="2837" y="993"/>
                      </a:lnTo>
                      <a:lnTo>
                        <a:pt x="2851" y="1023"/>
                      </a:lnTo>
                      <a:lnTo>
                        <a:pt x="2864" y="1054"/>
                      </a:lnTo>
                      <a:lnTo>
                        <a:pt x="2875" y="1086"/>
                      </a:lnTo>
                      <a:lnTo>
                        <a:pt x="2887" y="1119"/>
                      </a:lnTo>
                      <a:lnTo>
                        <a:pt x="2898" y="1151"/>
                      </a:lnTo>
                      <a:lnTo>
                        <a:pt x="2907" y="1184"/>
                      </a:lnTo>
                      <a:lnTo>
                        <a:pt x="2917" y="1217"/>
                      </a:lnTo>
                      <a:lnTo>
                        <a:pt x="2925" y="1251"/>
                      </a:lnTo>
                      <a:lnTo>
                        <a:pt x="2932" y="1285"/>
                      </a:lnTo>
                      <a:lnTo>
                        <a:pt x="2938" y="1319"/>
                      </a:lnTo>
                      <a:lnTo>
                        <a:pt x="2944" y="1353"/>
                      </a:lnTo>
                      <a:lnTo>
                        <a:pt x="2950" y="1388"/>
                      </a:lnTo>
                      <a:lnTo>
                        <a:pt x="2954" y="1423"/>
                      </a:lnTo>
                      <a:lnTo>
                        <a:pt x="2957" y="1458"/>
                      </a:lnTo>
                      <a:lnTo>
                        <a:pt x="2959" y="1493"/>
                      </a:lnTo>
                      <a:lnTo>
                        <a:pt x="2960" y="1529"/>
                      </a:lnTo>
                      <a:lnTo>
                        <a:pt x="2961" y="1565"/>
                      </a:lnTo>
                      <a:lnTo>
                        <a:pt x="2961" y="1565"/>
                      </a:lnTo>
                      <a:lnTo>
                        <a:pt x="2960" y="1621"/>
                      </a:lnTo>
                      <a:lnTo>
                        <a:pt x="2956" y="1676"/>
                      </a:lnTo>
                      <a:lnTo>
                        <a:pt x="2951" y="1731"/>
                      </a:lnTo>
                      <a:lnTo>
                        <a:pt x="2943" y="1784"/>
                      </a:lnTo>
                      <a:lnTo>
                        <a:pt x="2934" y="1838"/>
                      </a:lnTo>
                      <a:lnTo>
                        <a:pt x="2922" y="1890"/>
                      </a:lnTo>
                      <a:lnTo>
                        <a:pt x="2908" y="1942"/>
                      </a:lnTo>
                      <a:lnTo>
                        <a:pt x="2893" y="1992"/>
                      </a:lnTo>
                      <a:lnTo>
                        <a:pt x="2876" y="2043"/>
                      </a:lnTo>
                      <a:lnTo>
                        <a:pt x="2857" y="2092"/>
                      </a:lnTo>
                      <a:lnTo>
                        <a:pt x="2836" y="2141"/>
                      </a:lnTo>
                      <a:lnTo>
                        <a:pt x="2814" y="2188"/>
                      </a:lnTo>
                      <a:lnTo>
                        <a:pt x="2789" y="2234"/>
                      </a:lnTo>
                      <a:lnTo>
                        <a:pt x="2763" y="2280"/>
                      </a:lnTo>
                      <a:lnTo>
                        <a:pt x="2735" y="2324"/>
                      </a:lnTo>
                      <a:lnTo>
                        <a:pt x="2705" y="2367"/>
                      </a:lnTo>
                      <a:lnTo>
                        <a:pt x="2674" y="2409"/>
                      </a:lnTo>
                      <a:lnTo>
                        <a:pt x="2642" y="2449"/>
                      </a:lnTo>
                      <a:lnTo>
                        <a:pt x="2608" y="2490"/>
                      </a:lnTo>
                      <a:lnTo>
                        <a:pt x="2573" y="2528"/>
                      </a:lnTo>
                      <a:lnTo>
                        <a:pt x="2536" y="2564"/>
                      </a:lnTo>
                      <a:lnTo>
                        <a:pt x="2498" y="2600"/>
                      </a:lnTo>
                      <a:lnTo>
                        <a:pt x="2459" y="2634"/>
                      </a:lnTo>
                      <a:lnTo>
                        <a:pt x="2419" y="2667"/>
                      </a:lnTo>
                      <a:lnTo>
                        <a:pt x="2377" y="2698"/>
                      </a:lnTo>
                      <a:lnTo>
                        <a:pt x="2333" y="2727"/>
                      </a:lnTo>
                      <a:lnTo>
                        <a:pt x="2290" y="2755"/>
                      </a:lnTo>
                      <a:lnTo>
                        <a:pt x="2245" y="2781"/>
                      </a:lnTo>
                      <a:lnTo>
                        <a:pt x="2198" y="2806"/>
                      </a:lnTo>
                      <a:lnTo>
                        <a:pt x="2151" y="2829"/>
                      </a:lnTo>
                      <a:lnTo>
                        <a:pt x="2102" y="2850"/>
                      </a:lnTo>
                      <a:lnTo>
                        <a:pt x="2053" y="2870"/>
                      </a:lnTo>
                      <a:lnTo>
                        <a:pt x="2053" y="2870"/>
                      </a:lnTo>
                      <a:close/>
                      <a:moveTo>
                        <a:pt x="1839" y="1037"/>
                      </a:moveTo>
                      <a:lnTo>
                        <a:pt x="1839" y="1037"/>
                      </a:lnTo>
                      <a:lnTo>
                        <a:pt x="1839" y="1051"/>
                      </a:lnTo>
                      <a:lnTo>
                        <a:pt x="1838" y="1065"/>
                      </a:lnTo>
                      <a:lnTo>
                        <a:pt x="1835" y="1078"/>
                      </a:lnTo>
                      <a:lnTo>
                        <a:pt x="1833" y="1092"/>
                      </a:lnTo>
                      <a:lnTo>
                        <a:pt x="1830" y="1105"/>
                      </a:lnTo>
                      <a:lnTo>
                        <a:pt x="1826" y="1118"/>
                      </a:lnTo>
                      <a:lnTo>
                        <a:pt x="1822" y="1130"/>
                      </a:lnTo>
                      <a:lnTo>
                        <a:pt x="1817" y="1143"/>
                      </a:lnTo>
                      <a:lnTo>
                        <a:pt x="1812" y="1155"/>
                      </a:lnTo>
                      <a:lnTo>
                        <a:pt x="1806" y="1167"/>
                      </a:lnTo>
                      <a:lnTo>
                        <a:pt x="1799" y="1178"/>
                      </a:lnTo>
                      <a:lnTo>
                        <a:pt x="1792" y="1189"/>
                      </a:lnTo>
                      <a:lnTo>
                        <a:pt x="1785" y="1199"/>
                      </a:lnTo>
                      <a:lnTo>
                        <a:pt x="1777" y="1210"/>
                      </a:lnTo>
                      <a:lnTo>
                        <a:pt x="1768" y="1220"/>
                      </a:lnTo>
                      <a:lnTo>
                        <a:pt x="1759" y="1229"/>
                      </a:lnTo>
                      <a:lnTo>
                        <a:pt x="1750" y="1239"/>
                      </a:lnTo>
                      <a:lnTo>
                        <a:pt x="1740" y="1247"/>
                      </a:lnTo>
                      <a:lnTo>
                        <a:pt x="1729" y="1255"/>
                      </a:lnTo>
                      <a:lnTo>
                        <a:pt x="1719" y="1262"/>
                      </a:lnTo>
                      <a:lnTo>
                        <a:pt x="1708" y="1269"/>
                      </a:lnTo>
                      <a:lnTo>
                        <a:pt x="1696" y="1277"/>
                      </a:lnTo>
                      <a:lnTo>
                        <a:pt x="1685" y="1282"/>
                      </a:lnTo>
                      <a:lnTo>
                        <a:pt x="1673" y="1288"/>
                      </a:lnTo>
                      <a:lnTo>
                        <a:pt x="1660" y="1292"/>
                      </a:lnTo>
                      <a:lnTo>
                        <a:pt x="1648" y="1297"/>
                      </a:lnTo>
                      <a:lnTo>
                        <a:pt x="1635" y="1300"/>
                      </a:lnTo>
                      <a:lnTo>
                        <a:pt x="1621" y="1303"/>
                      </a:lnTo>
                      <a:lnTo>
                        <a:pt x="1608" y="1306"/>
                      </a:lnTo>
                      <a:lnTo>
                        <a:pt x="1594" y="1308"/>
                      </a:lnTo>
                      <a:lnTo>
                        <a:pt x="1581" y="1309"/>
                      </a:lnTo>
                      <a:lnTo>
                        <a:pt x="1567" y="1309"/>
                      </a:lnTo>
                      <a:lnTo>
                        <a:pt x="1567" y="1309"/>
                      </a:lnTo>
                      <a:lnTo>
                        <a:pt x="1553" y="1309"/>
                      </a:lnTo>
                      <a:lnTo>
                        <a:pt x="1539" y="1308"/>
                      </a:lnTo>
                      <a:lnTo>
                        <a:pt x="1525" y="1306"/>
                      </a:lnTo>
                      <a:lnTo>
                        <a:pt x="1512" y="1303"/>
                      </a:lnTo>
                      <a:lnTo>
                        <a:pt x="1498" y="1300"/>
                      </a:lnTo>
                      <a:lnTo>
                        <a:pt x="1486" y="1297"/>
                      </a:lnTo>
                      <a:lnTo>
                        <a:pt x="1473" y="1292"/>
                      </a:lnTo>
                      <a:lnTo>
                        <a:pt x="1460" y="1288"/>
                      </a:lnTo>
                      <a:lnTo>
                        <a:pt x="1449" y="1282"/>
                      </a:lnTo>
                      <a:lnTo>
                        <a:pt x="1437" y="1277"/>
                      </a:lnTo>
                      <a:lnTo>
                        <a:pt x="1425" y="1269"/>
                      </a:lnTo>
                      <a:lnTo>
                        <a:pt x="1414" y="1262"/>
                      </a:lnTo>
                      <a:lnTo>
                        <a:pt x="1404" y="1255"/>
                      </a:lnTo>
                      <a:lnTo>
                        <a:pt x="1393" y="1247"/>
                      </a:lnTo>
                      <a:lnTo>
                        <a:pt x="1383" y="1239"/>
                      </a:lnTo>
                      <a:lnTo>
                        <a:pt x="1374" y="1229"/>
                      </a:lnTo>
                      <a:lnTo>
                        <a:pt x="1365" y="1220"/>
                      </a:lnTo>
                      <a:lnTo>
                        <a:pt x="1356" y="1210"/>
                      </a:lnTo>
                      <a:lnTo>
                        <a:pt x="1348" y="1199"/>
                      </a:lnTo>
                      <a:lnTo>
                        <a:pt x="1341" y="1189"/>
                      </a:lnTo>
                      <a:lnTo>
                        <a:pt x="1334" y="1178"/>
                      </a:lnTo>
                      <a:lnTo>
                        <a:pt x="1327" y="1167"/>
                      </a:lnTo>
                      <a:lnTo>
                        <a:pt x="1321" y="1155"/>
                      </a:lnTo>
                      <a:lnTo>
                        <a:pt x="1316" y="1143"/>
                      </a:lnTo>
                      <a:lnTo>
                        <a:pt x="1311" y="1130"/>
                      </a:lnTo>
                      <a:lnTo>
                        <a:pt x="1307" y="1118"/>
                      </a:lnTo>
                      <a:lnTo>
                        <a:pt x="1303" y="1105"/>
                      </a:lnTo>
                      <a:lnTo>
                        <a:pt x="1300" y="1092"/>
                      </a:lnTo>
                      <a:lnTo>
                        <a:pt x="1298" y="1078"/>
                      </a:lnTo>
                      <a:lnTo>
                        <a:pt x="1295" y="1065"/>
                      </a:lnTo>
                      <a:lnTo>
                        <a:pt x="1294" y="1051"/>
                      </a:lnTo>
                      <a:lnTo>
                        <a:pt x="1294" y="1037"/>
                      </a:lnTo>
                      <a:lnTo>
                        <a:pt x="1294" y="1037"/>
                      </a:lnTo>
                      <a:lnTo>
                        <a:pt x="1294" y="1023"/>
                      </a:lnTo>
                      <a:lnTo>
                        <a:pt x="1295" y="1009"/>
                      </a:lnTo>
                      <a:lnTo>
                        <a:pt x="1298" y="996"/>
                      </a:lnTo>
                      <a:lnTo>
                        <a:pt x="1300" y="982"/>
                      </a:lnTo>
                      <a:lnTo>
                        <a:pt x="1303" y="969"/>
                      </a:lnTo>
                      <a:lnTo>
                        <a:pt x="1307" y="956"/>
                      </a:lnTo>
                      <a:lnTo>
                        <a:pt x="1311" y="943"/>
                      </a:lnTo>
                      <a:lnTo>
                        <a:pt x="1316" y="931"/>
                      </a:lnTo>
                      <a:lnTo>
                        <a:pt x="1321" y="919"/>
                      </a:lnTo>
                      <a:lnTo>
                        <a:pt x="1327" y="907"/>
                      </a:lnTo>
                      <a:lnTo>
                        <a:pt x="1334" y="896"/>
                      </a:lnTo>
                      <a:lnTo>
                        <a:pt x="1341" y="884"/>
                      </a:lnTo>
                      <a:lnTo>
                        <a:pt x="1348" y="874"/>
                      </a:lnTo>
                      <a:lnTo>
                        <a:pt x="1356" y="864"/>
                      </a:lnTo>
                      <a:lnTo>
                        <a:pt x="1365" y="854"/>
                      </a:lnTo>
                      <a:lnTo>
                        <a:pt x="1374" y="844"/>
                      </a:lnTo>
                      <a:lnTo>
                        <a:pt x="1383" y="836"/>
                      </a:lnTo>
                      <a:lnTo>
                        <a:pt x="1393" y="827"/>
                      </a:lnTo>
                      <a:lnTo>
                        <a:pt x="1404" y="819"/>
                      </a:lnTo>
                      <a:lnTo>
                        <a:pt x="1414" y="811"/>
                      </a:lnTo>
                      <a:lnTo>
                        <a:pt x="1425" y="804"/>
                      </a:lnTo>
                      <a:lnTo>
                        <a:pt x="1437" y="798"/>
                      </a:lnTo>
                      <a:lnTo>
                        <a:pt x="1449" y="792"/>
                      </a:lnTo>
                      <a:lnTo>
                        <a:pt x="1460" y="787"/>
                      </a:lnTo>
                      <a:lnTo>
                        <a:pt x="1473" y="781"/>
                      </a:lnTo>
                      <a:lnTo>
                        <a:pt x="1486" y="777"/>
                      </a:lnTo>
                      <a:lnTo>
                        <a:pt x="1498" y="773"/>
                      </a:lnTo>
                      <a:lnTo>
                        <a:pt x="1512" y="770"/>
                      </a:lnTo>
                      <a:lnTo>
                        <a:pt x="1525" y="768"/>
                      </a:lnTo>
                      <a:lnTo>
                        <a:pt x="1539" y="766"/>
                      </a:lnTo>
                      <a:lnTo>
                        <a:pt x="1553" y="765"/>
                      </a:lnTo>
                      <a:lnTo>
                        <a:pt x="1567" y="765"/>
                      </a:lnTo>
                      <a:lnTo>
                        <a:pt x="1567" y="765"/>
                      </a:lnTo>
                      <a:lnTo>
                        <a:pt x="1581" y="765"/>
                      </a:lnTo>
                      <a:lnTo>
                        <a:pt x="1594" y="766"/>
                      </a:lnTo>
                      <a:lnTo>
                        <a:pt x="1608" y="768"/>
                      </a:lnTo>
                      <a:lnTo>
                        <a:pt x="1621" y="770"/>
                      </a:lnTo>
                      <a:lnTo>
                        <a:pt x="1635" y="773"/>
                      </a:lnTo>
                      <a:lnTo>
                        <a:pt x="1648" y="777"/>
                      </a:lnTo>
                      <a:lnTo>
                        <a:pt x="1660" y="781"/>
                      </a:lnTo>
                      <a:lnTo>
                        <a:pt x="1673" y="787"/>
                      </a:lnTo>
                      <a:lnTo>
                        <a:pt x="1685" y="792"/>
                      </a:lnTo>
                      <a:lnTo>
                        <a:pt x="1696" y="798"/>
                      </a:lnTo>
                      <a:lnTo>
                        <a:pt x="1708" y="804"/>
                      </a:lnTo>
                      <a:lnTo>
                        <a:pt x="1719" y="811"/>
                      </a:lnTo>
                      <a:lnTo>
                        <a:pt x="1729" y="819"/>
                      </a:lnTo>
                      <a:lnTo>
                        <a:pt x="1740" y="827"/>
                      </a:lnTo>
                      <a:lnTo>
                        <a:pt x="1750" y="836"/>
                      </a:lnTo>
                      <a:lnTo>
                        <a:pt x="1759" y="844"/>
                      </a:lnTo>
                      <a:lnTo>
                        <a:pt x="1768" y="854"/>
                      </a:lnTo>
                      <a:lnTo>
                        <a:pt x="1777" y="864"/>
                      </a:lnTo>
                      <a:lnTo>
                        <a:pt x="1785" y="874"/>
                      </a:lnTo>
                      <a:lnTo>
                        <a:pt x="1792" y="884"/>
                      </a:lnTo>
                      <a:lnTo>
                        <a:pt x="1799" y="896"/>
                      </a:lnTo>
                      <a:lnTo>
                        <a:pt x="1806" y="907"/>
                      </a:lnTo>
                      <a:lnTo>
                        <a:pt x="1812" y="919"/>
                      </a:lnTo>
                      <a:lnTo>
                        <a:pt x="1817" y="931"/>
                      </a:lnTo>
                      <a:lnTo>
                        <a:pt x="1822" y="943"/>
                      </a:lnTo>
                      <a:lnTo>
                        <a:pt x="1826" y="956"/>
                      </a:lnTo>
                      <a:lnTo>
                        <a:pt x="1830" y="969"/>
                      </a:lnTo>
                      <a:lnTo>
                        <a:pt x="1833" y="982"/>
                      </a:lnTo>
                      <a:lnTo>
                        <a:pt x="1835" y="996"/>
                      </a:lnTo>
                      <a:lnTo>
                        <a:pt x="1838" y="1009"/>
                      </a:lnTo>
                      <a:lnTo>
                        <a:pt x="1839" y="1023"/>
                      </a:lnTo>
                      <a:lnTo>
                        <a:pt x="1839" y="1037"/>
                      </a:lnTo>
                      <a:lnTo>
                        <a:pt x="1839" y="1037"/>
                      </a:lnTo>
                      <a:close/>
                      <a:moveTo>
                        <a:pt x="1597" y="1572"/>
                      </a:moveTo>
                      <a:lnTo>
                        <a:pt x="1597" y="1572"/>
                      </a:lnTo>
                      <a:lnTo>
                        <a:pt x="1597" y="1578"/>
                      </a:lnTo>
                      <a:lnTo>
                        <a:pt x="1595" y="1585"/>
                      </a:lnTo>
                      <a:lnTo>
                        <a:pt x="1592" y="1590"/>
                      </a:lnTo>
                      <a:lnTo>
                        <a:pt x="1589" y="1595"/>
                      </a:lnTo>
                      <a:lnTo>
                        <a:pt x="1584" y="1598"/>
                      </a:lnTo>
                      <a:lnTo>
                        <a:pt x="1579" y="1601"/>
                      </a:lnTo>
                      <a:lnTo>
                        <a:pt x="1573" y="1603"/>
                      </a:lnTo>
                      <a:lnTo>
                        <a:pt x="1567" y="1603"/>
                      </a:lnTo>
                      <a:lnTo>
                        <a:pt x="1567" y="1603"/>
                      </a:lnTo>
                      <a:lnTo>
                        <a:pt x="1560" y="1603"/>
                      </a:lnTo>
                      <a:lnTo>
                        <a:pt x="1554" y="1601"/>
                      </a:lnTo>
                      <a:lnTo>
                        <a:pt x="1549" y="1598"/>
                      </a:lnTo>
                      <a:lnTo>
                        <a:pt x="1544" y="1595"/>
                      </a:lnTo>
                      <a:lnTo>
                        <a:pt x="1541" y="1590"/>
                      </a:lnTo>
                      <a:lnTo>
                        <a:pt x="1538" y="1585"/>
                      </a:lnTo>
                      <a:lnTo>
                        <a:pt x="1536" y="1578"/>
                      </a:lnTo>
                      <a:lnTo>
                        <a:pt x="1535" y="1572"/>
                      </a:lnTo>
                      <a:lnTo>
                        <a:pt x="1535" y="1572"/>
                      </a:lnTo>
                      <a:lnTo>
                        <a:pt x="1536" y="1566"/>
                      </a:lnTo>
                      <a:lnTo>
                        <a:pt x="1538" y="1560"/>
                      </a:lnTo>
                      <a:lnTo>
                        <a:pt x="1541" y="1555"/>
                      </a:lnTo>
                      <a:lnTo>
                        <a:pt x="1544" y="1551"/>
                      </a:lnTo>
                      <a:lnTo>
                        <a:pt x="1549" y="1546"/>
                      </a:lnTo>
                      <a:lnTo>
                        <a:pt x="1554" y="1543"/>
                      </a:lnTo>
                      <a:lnTo>
                        <a:pt x="1560" y="1541"/>
                      </a:lnTo>
                      <a:lnTo>
                        <a:pt x="1567" y="1541"/>
                      </a:lnTo>
                      <a:lnTo>
                        <a:pt x="1567" y="1541"/>
                      </a:lnTo>
                      <a:lnTo>
                        <a:pt x="1573" y="1541"/>
                      </a:lnTo>
                      <a:lnTo>
                        <a:pt x="1579" y="1543"/>
                      </a:lnTo>
                      <a:lnTo>
                        <a:pt x="1584" y="1546"/>
                      </a:lnTo>
                      <a:lnTo>
                        <a:pt x="1589" y="1551"/>
                      </a:lnTo>
                      <a:lnTo>
                        <a:pt x="1592" y="1555"/>
                      </a:lnTo>
                      <a:lnTo>
                        <a:pt x="1595" y="1560"/>
                      </a:lnTo>
                      <a:lnTo>
                        <a:pt x="1597" y="1566"/>
                      </a:lnTo>
                      <a:lnTo>
                        <a:pt x="1597" y="1572"/>
                      </a:lnTo>
                      <a:lnTo>
                        <a:pt x="1597" y="1572"/>
                      </a:lnTo>
                      <a:close/>
                      <a:moveTo>
                        <a:pt x="1597" y="1738"/>
                      </a:moveTo>
                      <a:lnTo>
                        <a:pt x="1597" y="1738"/>
                      </a:lnTo>
                      <a:lnTo>
                        <a:pt x="1597" y="1744"/>
                      </a:lnTo>
                      <a:lnTo>
                        <a:pt x="1595" y="1749"/>
                      </a:lnTo>
                      <a:lnTo>
                        <a:pt x="1592" y="1755"/>
                      </a:lnTo>
                      <a:lnTo>
                        <a:pt x="1589" y="1760"/>
                      </a:lnTo>
                      <a:lnTo>
                        <a:pt x="1584" y="1764"/>
                      </a:lnTo>
                      <a:lnTo>
                        <a:pt x="1579" y="1767"/>
                      </a:lnTo>
                      <a:lnTo>
                        <a:pt x="1573" y="1768"/>
                      </a:lnTo>
                      <a:lnTo>
                        <a:pt x="1567" y="1769"/>
                      </a:lnTo>
                      <a:lnTo>
                        <a:pt x="1567" y="1769"/>
                      </a:lnTo>
                      <a:lnTo>
                        <a:pt x="1560" y="1768"/>
                      </a:lnTo>
                      <a:lnTo>
                        <a:pt x="1554" y="1767"/>
                      </a:lnTo>
                      <a:lnTo>
                        <a:pt x="1549" y="1764"/>
                      </a:lnTo>
                      <a:lnTo>
                        <a:pt x="1544" y="1760"/>
                      </a:lnTo>
                      <a:lnTo>
                        <a:pt x="1541" y="1755"/>
                      </a:lnTo>
                      <a:lnTo>
                        <a:pt x="1538" y="1749"/>
                      </a:lnTo>
                      <a:lnTo>
                        <a:pt x="1536" y="1744"/>
                      </a:lnTo>
                      <a:lnTo>
                        <a:pt x="1535" y="1738"/>
                      </a:lnTo>
                      <a:lnTo>
                        <a:pt x="1535" y="1738"/>
                      </a:lnTo>
                      <a:lnTo>
                        <a:pt x="1536" y="1731"/>
                      </a:lnTo>
                      <a:lnTo>
                        <a:pt x="1538" y="1726"/>
                      </a:lnTo>
                      <a:lnTo>
                        <a:pt x="1541" y="1720"/>
                      </a:lnTo>
                      <a:lnTo>
                        <a:pt x="1544" y="1715"/>
                      </a:lnTo>
                      <a:lnTo>
                        <a:pt x="1549" y="1711"/>
                      </a:lnTo>
                      <a:lnTo>
                        <a:pt x="1554" y="1709"/>
                      </a:lnTo>
                      <a:lnTo>
                        <a:pt x="1560" y="1707"/>
                      </a:lnTo>
                      <a:lnTo>
                        <a:pt x="1567" y="1706"/>
                      </a:lnTo>
                      <a:lnTo>
                        <a:pt x="1567" y="1706"/>
                      </a:lnTo>
                      <a:lnTo>
                        <a:pt x="1573" y="1707"/>
                      </a:lnTo>
                      <a:lnTo>
                        <a:pt x="1579" y="1709"/>
                      </a:lnTo>
                      <a:lnTo>
                        <a:pt x="1584" y="1711"/>
                      </a:lnTo>
                      <a:lnTo>
                        <a:pt x="1589" y="1715"/>
                      </a:lnTo>
                      <a:lnTo>
                        <a:pt x="1592" y="1720"/>
                      </a:lnTo>
                      <a:lnTo>
                        <a:pt x="1595" y="1726"/>
                      </a:lnTo>
                      <a:lnTo>
                        <a:pt x="1597" y="1731"/>
                      </a:lnTo>
                      <a:lnTo>
                        <a:pt x="1597" y="1738"/>
                      </a:lnTo>
                      <a:lnTo>
                        <a:pt x="1597" y="1738"/>
                      </a:lnTo>
                      <a:close/>
                      <a:moveTo>
                        <a:pt x="1597" y="1903"/>
                      </a:moveTo>
                      <a:lnTo>
                        <a:pt x="1597" y="1903"/>
                      </a:lnTo>
                      <a:lnTo>
                        <a:pt x="1597" y="1909"/>
                      </a:lnTo>
                      <a:lnTo>
                        <a:pt x="1595" y="1915"/>
                      </a:lnTo>
                      <a:lnTo>
                        <a:pt x="1592" y="1920"/>
                      </a:lnTo>
                      <a:lnTo>
                        <a:pt x="1589" y="1925"/>
                      </a:lnTo>
                      <a:lnTo>
                        <a:pt x="1584" y="1928"/>
                      </a:lnTo>
                      <a:lnTo>
                        <a:pt x="1579" y="1932"/>
                      </a:lnTo>
                      <a:lnTo>
                        <a:pt x="1573" y="1934"/>
                      </a:lnTo>
                      <a:lnTo>
                        <a:pt x="1567" y="1935"/>
                      </a:lnTo>
                      <a:lnTo>
                        <a:pt x="1567" y="1935"/>
                      </a:lnTo>
                      <a:lnTo>
                        <a:pt x="1560" y="1934"/>
                      </a:lnTo>
                      <a:lnTo>
                        <a:pt x="1554" y="1932"/>
                      </a:lnTo>
                      <a:lnTo>
                        <a:pt x="1549" y="1928"/>
                      </a:lnTo>
                      <a:lnTo>
                        <a:pt x="1544" y="1925"/>
                      </a:lnTo>
                      <a:lnTo>
                        <a:pt x="1541" y="1920"/>
                      </a:lnTo>
                      <a:lnTo>
                        <a:pt x="1538" y="1915"/>
                      </a:lnTo>
                      <a:lnTo>
                        <a:pt x="1536" y="1909"/>
                      </a:lnTo>
                      <a:lnTo>
                        <a:pt x="1535" y="1903"/>
                      </a:lnTo>
                      <a:lnTo>
                        <a:pt x="1535" y="1903"/>
                      </a:lnTo>
                      <a:lnTo>
                        <a:pt x="1536" y="1897"/>
                      </a:lnTo>
                      <a:lnTo>
                        <a:pt x="1538" y="1890"/>
                      </a:lnTo>
                      <a:lnTo>
                        <a:pt x="1541" y="1885"/>
                      </a:lnTo>
                      <a:lnTo>
                        <a:pt x="1544" y="1881"/>
                      </a:lnTo>
                      <a:lnTo>
                        <a:pt x="1549" y="1877"/>
                      </a:lnTo>
                      <a:lnTo>
                        <a:pt x="1554" y="1874"/>
                      </a:lnTo>
                      <a:lnTo>
                        <a:pt x="1560" y="1872"/>
                      </a:lnTo>
                      <a:lnTo>
                        <a:pt x="1567" y="1872"/>
                      </a:lnTo>
                      <a:lnTo>
                        <a:pt x="1567" y="1872"/>
                      </a:lnTo>
                      <a:lnTo>
                        <a:pt x="1573" y="1872"/>
                      </a:lnTo>
                      <a:lnTo>
                        <a:pt x="1579" y="1874"/>
                      </a:lnTo>
                      <a:lnTo>
                        <a:pt x="1584" y="1877"/>
                      </a:lnTo>
                      <a:lnTo>
                        <a:pt x="1589" y="1881"/>
                      </a:lnTo>
                      <a:lnTo>
                        <a:pt x="1592" y="1885"/>
                      </a:lnTo>
                      <a:lnTo>
                        <a:pt x="1595" y="1890"/>
                      </a:lnTo>
                      <a:lnTo>
                        <a:pt x="1597" y="1897"/>
                      </a:lnTo>
                      <a:lnTo>
                        <a:pt x="1597" y="1903"/>
                      </a:lnTo>
                      <a:lnTo>
                        <a:pt x="1597" y="1903"/>
                      </a:lnTo>
                      <a:close/>
                      <a:moveTo>
                        <a:pt x="1619" y="1414"/>
                      </a:moveTo>
                      <a:lnTo>
                        <a:pt x="1706" y="1365"/>
                      </a:lnTo>
                      <a:lnTo>
                        <a:pt x="1706" y="1505"/>
                      </a:lnTo>
                      <a:lnTo>
                        <a:pt x="1619" y="1458"/>
                      </a:lnTo>
                      <a:lnTo>
                        <a:pt x="1619" y="1458"/>
                      </a:lnTo>
                      <a:lnTo>
                        <a:pt x="1616" y="1465"/>
                      </a:lnTo>
                      <a:lnTo>
                        <a:pt x="1611" y="1471"/>
                      </a:lnTo>
                      <a:lnTo>
                        <a:pt x="1606" y="1477"/>
                      </a:lnTo>
                      <a:lnTo>
                        <a:pt x="1598" y="1483"/>
                      </a:lnTo>
                      <a:lnTo>
                        <a:pt x="1591" y="1487"/>
                      </a:lnTo>
                      <a:lnTo>
                        <a:pt x="1584" y="1490"/>
                      </a:lnTo>
                      <a:lnTo>
                        <a:pt x="1575" y="1492"/>
                      </a:lnTo>
                      <a:lnTo>
                        <a:pt x="1567" y="1493"/>
                      </a:lnTo>
                      <a:lnTo>
                        <a:pt x="1567" y="1493"/>
                      </a:lnTo>
                      <a:lnTo>
                        <a:pt x="1557" y="1492"/>
                      </a:lnTo>
                      <a:lnTo>
                        <a:pt x="1549" y="1490"/>
                      </a:lnTo>
                      <a:lnTo>
                        <a:pt x="1542" y="1487"/>
                      </a:lnTo>
                      <a:lnTo>
                        <a:pt x="1535" y="1483"/>
                      </a:lnTo>
                      <a:lnTo>
                        <a:pt x="1527" y="1477"/>
                      </a:lnTo>
                      <a:lnTo>
                        <a:pt x="1522" y="1471"/>
                      </a:lnTo>
                      <a:lnTo>
                        <a:pt x="1517" y="1465"/>
                      </a:lnTo>
                      <a:lnTo>
                        <a:pt x="1514" y="1457"/>
                      </a:lnTo>
                      <a:lnTo>
                        <a:pt x="1427" y="1505"/>
                      </a:lnTo>
                      <a:lnTo>
                        <a:pt x="1427" y="1365"/>
                      </a:lnTo>
                      <a:lnTo>
                        <a:pt x="1514" y="1414"/>
                      </a:lnTo>
                      <a:lnTo>
                        <a:pt x="1514" y="1414"/>
                      </a:lnTo>
                      <a:lnTo>
                        <a:pt x="1517" y="1405"/>
                      </a:lnTo>
                      <a:lnTo>
                        <a:pt x="1522" y="1399"/>
                      </a:lnTo>
                      <a:lnTo>
                        <a:pt x="1527" y="1393"/>
                      </a:lnTo>
                      <a:lnTo>
                        <a:pt x="1535" y="1388"/>
                      </a:lnTo>
                      <a:lnTo>
                        <a:pt x="1542" y="1384"/>
                      </a:lnTo>
                      <a:lnTo>
                        <a:pt x="1549" y="1381"/>
                      </a:lnTo>
                      <a:lnTo>
                        <a:pt x="1557" y="1379"/>
                      </a:lnTo>
                      <a:lnTo>
                        <a:pt x="1567" y="1378"/>
                      </a:lnTo>
                      <a:lnTo>
                        <a:pt x="1567" y="1378"/>
                      </a:lnTo>
                      <a:lnTo>
                        <a:pt x="1575" y="1379"/>
                      </a:lnTo>
                      <a:lnTo>
                        <a:pt x="1584" y="1381"/>
                      </a:lnTo>
                      <a:lnTo>
                        <a:pt x="1591" y="1384"/>
                      </a:lnTo>
                      <a:lnTo>
                        <a:pt x="1598" y="1388"/>
                      </a:lnTo>
                      <a:lnTo>
                        <a:pt x="1605" y="1393"/>
                      </a:lnTo>
                      <a:lnTo>
                        <a:pt x="1611" y="1399"/>
                      </a:lnTo>
                      <a:lnTo>
                        <a:pt x="1616" y="1405"/>
                      </a:lnTo>
                      <a:lnTo>
                        <a:pt x="1619" y="1414"/>
                      </a:lnTo>
                      <a:lnTo>
                        <a:pt x="1619" y="14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25" name="Group 24"/>
          <p:cNvGrpSpPr/>
          <p:nvPr/>
        </p:nvGrpSpPr>
        <p:grpSpPr>
          <a:xfrm>
            <a:off x="3498053" y="1586066"/>
            <a:ext cx="3960274" cy="4040499"/>
            <a:chOff x="2507453" y="1586065"/>
            <a:chExt cx="3960274" cy="4040499"/>
          </a:xfrm>
        </p:grpSpPr>
        <p:sp>
          <p:nvSpPr>
            <p:cNvPr id="76" name="Text Box 4"/>
            <p:cNvSpPr txBox="1">
              <a:spLocks noChangeArrowheads="1"/>
            </p:cNvSpPr>
            <p:nvPr/>
          </p:nvSpPr>
          <p:spPr bwMode="auto">
            <a:xfrm>
              <a:off x="2507453" y="1586065"/>
              <a:ext cx="1031453" cy="609398"/>
            </a:xfrm>
            <a:prstGeom prst="rect">
              <a:avLst/>
            </a:prstGeom>
            <a:noFill/>
            <a:ln w="9525">
              <a:noFill/>
              <a:miter lim="800000"/>
              <a:headEnd/>
              <a:tailEnd/>
            </a:ln>
            <a:effectLst/>
          </p:spPr>
          <p:txBody>
            <a:bodyPr wrap="square">
              <a:spAutoFit/>
            </a:bodyPr>
            <a:lstStyle/>
            <a:p>
              <a:pPr>
                <a:lnSpc>
                  <a:spcPct val="120000"/>
                </a:lnSpc>
              </a:pPr>
              <a:r>
                <a:rPr lang="en-GB" sz="1400" b="1" dirty="0">
                  <a:solidFill>
                    <a:schemeClr val="tx2"/>
                  </a:solidFill>
                  <a:latin typeface="+mj-lt"/>
                </a:rPr>
                <a:t>PLANT</a:t>
              </a:r>
              <a:r>
                <a:rPr lang="en-GB" sz="1400" dirty="0">
                  <a:solidFill>
                    <a:schemeClr val="tx2"/>
                  </a:solidFill>
                  <a:latin typeface="+mj-lt"/>
                </a:rPr>
                <a:t> </a:t>
              </a:r>
            </a:p>
            <a:p>
              <a:pPr>
                <a:lnSpc>
                  <a:spcPct val="120000"/>
                </a:lnSpc>
              </a:pPr>
              <a:r>
                <a:rPr lang="en-GB" sz="1400" dirty="0">
                  <a:solidFill>
                    <a:schemeClr val="tx2"/>
                  </a:solidFill>
                  <a:latin typeface="+mj-lt"/>
                </a:rPr>
                <a:t>Theorizes</a:t>
              </a:r>
            </a:p>
          </p:txBody>
        </p:sp>
        <p:grpSp>
          <p:nvGrpSpPr>
            <p:cNvPr id="6" name="Group 5"/>
            <p:cNvGrpSpPr/>
            <p:nvPr/>
          </p:nvGrpSpPr>
          <p:grpSpPr>
            <a:xfrm>
              <a:off x="3084447" y="1659633"/>
              <a:ext cx="3383280" cy="3966931"/>
              <a:chOff x="3084447" y="1659633"/>
              <a:chExt cx="3383280" cy="3966931"/>
            </a:xfrm>
          </p:grpSpPr>
          <p:sp>
            <p:nvSpPr>
              <p:cNvPr id="88" name="Pie 87"/>
              <p:cNvSpPr/>
              <p:nvPr/>
            </p:nvSpPr>
            <p:spPr>
              <a:xfrm rot="13500000">
                <a:off x="3084447" y="2243284"/>
                <a:ext cx="3383280" cy="3383280"/>
              </a:xfrm>
              <a:prstGeom prst="pie">
                <a:avLst>
                  <a:gd name="adj1" fmla="val 0"/>
                  <a:gd name="adj2" fmla="val 2692890"/>
                </a:avLst>
              </a:prstGeom>
              <a:solidFill>
                <a:srgbClr val="005E98"/>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33" name="Freeform 13"/>
              <p:cNvSpPr>
                <a:spLocks/>
              </p:cNvSpPr>
              <p:nvPr/>
            </p:nvSpPr>
            <p:spPr bwMode="auto">
              <a:xfrm>
                <a:off x="3181985" y="1659633"/>
                <a:ext cx="1534166" cy="1110728"/>
              </a:xfrm>
              <a:custGeom>
                <a:avLst/>
                <a:gdLst/>
                <a:ahLst/>
                <a:cxnLst>
                  <a:cxn ang="0">
                    <a:pos x="186" y="447"/>
                  </a:cxn>
                  <a:cxn ang="0">
                    <a:pos x="166" y="439"/>
                  </a:cxn>
                  <a:cxn ang="0">
                    <a:pos x="8" y="281"/>
                  </a:cxn>
                  <a:cxn ang="0">
                    <a:pos x="0" y="261"/>
                  </a:cxn>
                  <a:cxn ang="0">
                    <a:pos x="9" y="241"/>
                  </a:cxn>
                  <a:cxn ang="0">
                    <a:pos x="589" y="0"/>
                  </a:cxn>
                  <a:cxn ang="0">
                    <a:pos x="590" y="0"/>
                  </a:cxn>
                  <a:cxn ang="0">
                    <a:pos x="610" y="8"/>
                  </a:cxn>
                  <a:cxn ang="0">
                    <a:pos x="618" y="28"/>
                  </a:cxn>
                  <a:cxn ang="0">
                    <a:pos x="618" y="252"/>
                  </a:cxn>
                  <a:cxn ang="0">
                    <a:pos x="592" y="280"/>
                  </a:cxn>
                  <a:cxn ang="0">
                    <a:pos x="204" y="440"/>
                  </a:cxn>
                  <a:cxn ang="0">
                    <a:pos x="186" y="447"/>
                  </a:cxn>
                </a:cxnLst>
                <a:rect l="0" t="0" r="r" b="b"/>
                <a:pathLst>
                  <a:path w="618" h="447">
                    <a:moveTo>
                      <a:pt x="186" y="447"/>
                    </a:moveTo>
                    <a:cubicBezTo>
                      <a:pt x="179" y="447"/>
                      <a:pt x="171" y="445"/>
                      <a:pt x="166" y="439"/>
                    </a:cubicBezTo>
                    <a:cubicBezTo>
                      <a:pt x="8" y="281"/>
                      <a:pt x="8" y="281"/>
                      <a:pt x="8" y="281"/>
                    </a:cubicBezTo>
                    <a:cubicBezTo>
                      <a:pt x="3" y="276"/>
                      <a:pt x="0" y="268"/>
                      <a:pt x="0" y="261"/>
                    </a:cubicBezTo>
                    <a:cubicBezTo>
                      <a:pt x="0" y="253"/>
                      <a:pt x="3" y="246"/>
                      <a:pt x="9" y="241"/>
                    </a:cubicBezTo>
                    <a:cubicBezTo>
                      <a:pt x="168" y="95"/>
                      <a:pt x="374" y="10"/>
                      <a:pt x="589" y="0"/>
                    </a:cubicBezTo>
                    <a:cubicBezTo>
                      <a:pt x="589" y="0"/>
                      <a:pt x="590" y="0"/>
                      <a:pt x="590" y="0"/>
                    </a:cubicBezTo>
                    <a:cubicBezTo>
                      <a:pt x="597" y="0"/>
                      <a:pt x="604" y="3"/>
                      <a:pt x="610" y="8"/>
                    </a:cubicBezTo>
                    <a:cubicBezTo>
                      <a:pt x="615" y="13"/>
                      <a:pt x="618" y="21"/>
                      <a:pt x="618" y="28"/>
                    </a:cubicBezTo>
                    <a:cubicBezTo>
                      <a:pt x="618" y="252"/>
                      <a:pt x="618" y="252"/>
                      <a:pt x="618" y="252"/>
                    </a:cubicBezTo>
                    <a:cubicBezTo>
                      <a:pt x="618" y="267"/>
                      <a:pt x="607" y="279"/>
                      <a:pt x="592" y="280"/>
                    </a:cubicBezTo>
                    <a:cubicBezTo>
                      <a:pt x="447" y="288"/>
                      <a:pt x="313" y="344"/>
                      <a:pt x="204" y="440"/>
                    </a:cubicBezTo>
                    <a:cubicBezTo>
                      <a:pt x="199" y="445"/>
                      <a:pt x="192" y="447"/>
                      <a:pt x="186" y="447"/>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21" name="Freeform 13"/>
              <p:cNvSpPr>
                <a:spLocks/>
              </p:cNvSpPr>
              <p:nvPr/>
            </p:nvSpPr>
            <p:spPr bwMode="auto">
              <a:xfrm>
                <a:off x="3181985" y="1659633"/>
                <a:ext cx="1534166" cy="1110728"/>
              </a:xfrm>
              <a:custGeom>
                <a:avLst/>
                <a:gdLst/>
                <a:ahLst/>
                <a:cxnLst>
                  <a:cxn ang="0">
                    <a:pos x="186" y="447"/>
                  </a:cxn>
                  <a:cxn ang="0">
                    <a:pos x="166" y="439"/>
                  </a:cxn>
                  <a:cxn ang="0">
                    <a:pos x="8" y="281"/>
                  </a:cxn>
                  <a:cxn ang="0">
                    <a:pos x="0" y="261"/>
                  </a:cxn>
                  <a:cxn ang="0">
                    <a:pos x="9" y="241"/>
                  </a:cxn>
                  <a:cxn ang="0">
                    <a:pos x="589" y="0"/>
                  </a:cxn>
                  <a:cxn ang="0">
                    <a:pos x="590" y="0"/>
                  </a:cxn>
                  <a:cxn ang="0">
                    <a:pos x="610" y="8"/>
                  </a:cxn>
                  <a:cxn ang="0">
                    <a:pos x="618" y="28"/>
                  </a:cxn>
                  <a:cxn ang="0">
                    <a:pos x="618" y="252"/>
                  </a:cxn>
                  <a:cxn ang="0">
                    <a:pos x="592" y="280"/>
                  </a:cxn>
                  <a:cxn ang="0">
                    <a:pos x="204" y="440"/>
                  </a:cxn>
                  <a:cxn ang="0">
                    <a:pos x="186" y="447"/>
                  </a:cxn>
                </a:cxnLst>
                <a:rect l="0" t="0" r="r" b="b"/>
                <a:pathLst>
                  <a:path w="618" h="447">
                    <a:moveTo>
                      <a:pt x="186" y="447"/>
                    </a:moveTo>
                    <a:cubicBezTo>
                      <a:pt x="179" y="447"/>
                      <a:pt x="171" y="445"/>
                      <a:pt x="166" y="439"/>
                    </a:cubicBezTo>
                    <a:cubicBezTo>
                      <a:pt x="8" y="281"/>
                      <a:pt x="8" y="281"/>
                      <a:pt x="8" y="281"/>
                    </a:cubicBezTo>
                    <a:cubicBezTo>
                      <a:pt x="3" y="276"/>
                      <a:pt x="0" y="268"/>
                      <a:pt x="0" y="261"/>
                    </a:cubicBezTo>
                    <a:cubicBezTo>
                      <a:pt x="0" y="253"/>
                      <a:pt x="3" y="246"/>
                      <a:pt x="9" y="241"/>
                    </a:cubicBezTo>
                    <a:cubicBezTo>
                      <a:pt x="168" y="95"/>
                      <a:pt x="374" y="10"/>
                      <a:pt x="589" y="0"/>
                    </a:cubicBezTo>
                    <a:cubicBezTo>
                      <a:pt x="589" y="0"/>
                      <a:pt x="590" y="0"/>
                      <a:pt x="590" y="0"/>
                    </a:cubicBezTo>
                    <a:cubicBezTo>
                      <a:pt x="597" y="0"/>
                      <a:pt x="604" y="3"/>
                      <a:pt x="610" y="8"/>
                    </a:cubicBezTo>
                    <a:cubicBezTo>
                      <a:pt x="615" y="13"/>
                      <a:pt x="618" y="21"/>
                      <a:pt x="618" y="28"/>
                    </a:cubicBezTo>
                    <a:cubicBezTo>
                      <a:pt x="618" y="252"/>
                      <a:pt x="618" y="252"/>
                      <a:pt x="618" y="252"/>
                    </a:cubicBezTo>
                    <a:cubicBezTo>
                      <a:pt x="618" y="267"/>
                      <a:pt x="607" y="279"/>
                      <a:pt x="592" y="280"/>
                    </a:cubicBezTo>
                    <a:cubicBezTo>
                      <a:pt x="447" y="288"/>
                      <a:pt x="313" y="344"/>
                      <a:pt x="204" y="440"/>
                    </a:cubicBezTo>
                    <a:cubicBezTo>
                      <a:pt x="199" y="445"/>
                      <a:pt x="192" y="447"/>
                      <a:pt x="186" y="447"/>
                    </a:cubicBezTo>
                    <a:close/>
                  </a:path>
                </a:pathLst>
              </a:custGeom>
              <a:solidFill>
                <a:schemeClr val="bg1"/>
              </a:solidFill>
              <a:ln w="19050" cap="flat">
                <a:solidFill>
                  <a:srgbClr val="EDD95C"/>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39" name="Group 37"/>
              <p:cNvGrpSpPr>
                <a:grpSpLocks noChangeAspect="1"/>
              </p:cNvGrpSpPr>
              <p:nvPr/>
            </p:nvGrpSpPr>
            <p:grpSpPr bwMode="auto">
              <a:xfrm>
                <a:off x="3619486" y="1863348"/>
                <a:ext cx="920141" cy="919562"/>
                <a:chOff x="3152" y="119"/>
                <a:chExt cx="1089" cy="1088"/>
              </a:xfrm>
              <a:effectLst/>
            </p:grpSpPr>
            <p:sp>
              <p:nvSpPr>
                <p:cNvPr id="40" name="Freeform 38"/>
                <p:cNvSpPr>
                  <a:spLocks/>
                </p:cNvSpPr>
                <p:nvPr/>
              </p:nvSpPr>
              <p:spPr bwMode="auto">
                <a:xfrm>
                  <a:off x="3152" y="119"/>
                  <a:ext cx="1089" cy="1088"/>
                </a:xfrm>
                <a:custGeom>
                  <a:avLst/>
                  <a:gdLst>
                    <a:gd name="T0" fmla="*/ 1508 w 3267"/>
                    <a:gd name="T1" fmla="*/ 5 h 3264"/>
                    <a:gd name="T2" fmla="*/ 1304 w 3267"/>
                    <a:gd name="T3" fmla="*/ 33 h 3264"/>
                    <a:gd name="T4" fmla="*/ 1110 w 3267"/>
                    <a:gd name="T5" fmla="*/ 86 h 3264"/>
                    <a:gd name="T6" fmla="*/ 925 w 3267"/>
                    <a:gd name="T7" fmla="*/ 161 h 3264"/>
                    <a:gd name="T8" fmla="*/ 753 w 3267"/>
                    <a:gd name="T9" fmla="*/ 257 h 3264"/>
                    <a:gd name="T10" fmla="*/ 595 w 3267"/>
                    <a:gd name="T11" fmla="*/ 373 h 3264"/>
                    <a:gd name="T12" fmla="*/ 452 w 3267"/>
                    <a:gd name="T13" fmla="*/ 507 h 3264"/>
                    <a:gd name="T14" fmla="*/ 325 w 3267"/>
                    <a:gd name="T15" fmla="*/ 656 h 3264"/>
                    <a:gd name="T16" fmla="*/ 217 w 3267"/>
                    <a:gd name="T17" fmla="*/ 821 h 3264"/>
                    <a:gd name="T18" fmla="*/ 129 w 3267"/>
                    <a:gd name="T19" fmla="*/ 998 h 3264"/>
                    <a:gd name="T20" fmla="*/ 62 w 3267"/>
                    <a:gd name="T21" fmla="*/ 1186 h 3264"/>
                    <a:gd name="T22" fmla="*/ 19 w 3267"/>
                    <a:gd name="T23" fmla="*/ 1384 h 3264"/>
                    <a:gd name="T24" fmla="*/ 1 w 3267"/>
                    <a:gd name="T25" fmla="*/ 1590 h 3264"/>
                    <a:gd name="T26" fmla="*/ 5 w 3267"/>
                    <a:gd name="T27" fmla="*/ 1757 h 3264"/>
                    <a:gd name="T28" fmla="*/ 33 w 3267"/>
                    <a:gd name="T29" fmla="*/ 1960 h 3264"/>
                    <a:gd name="T30" fmla="*/ 86 w 3267"/>
                    <a:gd name="T31" fmla="*/ 2154 h 3264"/>
                    <a:gd name="T32" fmla="*/ 162 w 3267"/>
                    <a:gd name="T33" fmla="*/ 2338 h 3264"/>
                    <a:gd name="T34" fmla="*/ 257 w 3267"/>
                    <a:gd name="T35" fmla="*/ 2511 h 3264"/>
                    <a:gd name="T36" fmla="*/ 374 w 3267"/>
                    <a:gd name="T37" fmla="*/ 2670 h 3264"/>
                    <a:gd name="T38" fmla="*/ 507 w 3267"/>
                    <a:gd name="T39" fmla="*/ 2813 h 3264"/>
                    <a:gd name="T40" fmla="*/ 657 w 3267"/>
                    <a:gd name="T41" fmla="*/ 2939 h 3264"/>
                    <a:gd name="T42" fmla="*/ 821 w 3267"/>
                    <a:gd name="T43" fmla="*/ 3047 h 3264"/>
                    <a:gd name="T44" fmla="*/ 998 w 3267"/>
                    <a:gd name="T45" fmla="*/ 3135 h 3264"/>
                    <a:gd name="T46" fmla="*/ 1187 w 3267"/>
                    <a:gd name="T47" fmla="*/ 3202 h 3264"/>
                    <a:gd name="T48" fmla="*/ 1384 w 3267"/>
                    <a:gd name="T49" fmla="*/ 3245 h 3264"/>
                    <a:gd name="T50" fmla="*/ 1591 w 3267"/>
                    <a:gd name="T51" fmla="*/ 3263 h 3264"/>
                    <a:gd name="T52" fmla="*/ 1759 w 3267"/>
                    <a:gd name="T53" fmla="*/ 3259 h 3264"/>
                    <a:gd name="T54" fmla="*/ 1962 w 3267"/>
                    <a:gd name="T55" fmla="*/ 3231 h 3264"/>
                    <a:gd name="T56" fmla="*/ 2156 w 3267"/>
                    <a:gd name="T57" fmla="*/ 3178 h 3264"/>
                    <a:gd name="T58" fmla="*/ 2341 w 3267"/>
                    <a:gd name="T59" fmla="*/ 3103 h 3264"/>
                    <a:gd name="T60" fmla="*/ 2514 w 3267"/>
                    <a:gd name="T61" fmla="*/ 3007 h 3264"/>
                    <a:gd name="T62" fmla="*/ 2672 w 3267"/>
                    <a:gd name="T63" fmla="*/ 2891 h 3264"/>
                    <a:gd name="T64" fmla="*/ 2815 w 3267"/>
                    <a:gd name="T65" fmla="*/ 2757 h 3264"/>
                    <a:gd name="T66" fmla="*/ 2942 w 3267"/>
                    <a:gd name="T67" fmla="*/ 2608 h 3264"/>
                    <a:gd name="T68" fmla="*/ 3050 w 3267"/>
                    <a:gd name="T69" fmla="*/ 2443 h 3264"/>
                    <a:gd name="T70" fmla="*/ 3138 w 3267"/>
                    <a:gd name="T71" fmla="*/ 2266 h 3264"/>
                    <a:gd name="T72" fmla="*/ 3205 w 3267"/>
                    <a:gd name="T73" fmla="*/ 2078 h 3264"/>
                    <a:gd name="T74" fmla="*/ 3248 w 3267"/>
                    <a:gd name="T75" fmla="*/ 1880 h 3264"/>
                    <a:gd name="T76" fmla="*/ 3266 w 3267"/>
                    <a:gd name="T77" fmla="*/ 1674 h 3264"/>
                    <a:gd name="T78" fmla="*/ 3262 w 3267"/>
                    <a:gd name="T79" fmla="*/ 1507 h 3264"/>
                    <a:gd name="T80" fmla="*/ 3234 w 3267"/>
                    <a:gd name="T81" fmla="*/ 1304 h 3264"/>
                    <a:gd name="T82" fmla="*/ 3181 w 3267"/>
                    <a:gd name="T83" fmla="*/ 1109 h 3264"/>
                    <a:gd name="T84" fmla="*/ 3105 w 3267"/>
                    <a:gd name="T85" fmla="*/ 926 h 3264"/>
                    <a:gd name="T86" fmla="*/ 3009 w 3267"/>
                    <a:gd name="T87" fmla="*/ 753 h 3264"/>
                    <a:gd name="T88" fmla="*/ 2893 w 3267"/>
                    <a:gd name="T89" fmla="*/ 594 h 3264"/>
                    <a:gd name="T90" fmla="*/ 2760 w 3267"/>
                    <a:gd name="T91" fmla="*/ 451 h 3264"/>
                    <a:gd name="T92" fmla="*/ 2610 w 3267"/>
                    <a:gd name="T93" fmla="*/ 325 h 3264"/>
                    <a:gd name="T94" fmla="*/ 2446 w 3267"/>
                    <a:gd name="T95" fmla="*/ 217 h 3264"/>
                    <a:gd name="T96" fmla="*/ 2269 w 3267"/>
                    <a:gd name="T97" fmla="*/ 129 h 3264"/>
                    <a:gd name="T98" fmla="*/ 2080 w 3267"/>
                    <a:gd name="T99" fmla="*/ 62 h 3264"/>
                    <a:gd name="T100" fmla="*/ 1882 w 3267"/>
                    <a:gd name="T101" fmla="*/ 19 h 3264"/>
                    <a:gd name="T102" fmla="*/ 1676 w 3267"/>
                    <a:gd name="T103" fmla="*/ 1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0"/>
                      </a:moveTo>
                      <a:lnTo>
                        <a:pt x="1634" y="0"/>
                      </a:lnTo>
                      <a:lnTo>
                        <a:pt x="1591" y="1"/>
                      </a:lnTo>
                      <a:lnTo>
                        <a:pt x="1549" y="2"/>
                      </a:lnTo>
                      <a:lnTo>
                        <a:pt x="1508" y="5"/>
                      </a:lnTo>
                      <a:lnTo>
                        <a:pt x="1467" y="8"/>
                      </a:lnTo>
                      <a:lnTo>
                        <a:pt x="1426" y="13"/>
                      </a:lnTo>
                      <a:lnTo>
                        <a:pt x="1384" y="19"/>
                      </a:lnTo>
                      <a:lnTo>
                        <a:pt x="1344" y="26"/>
                      </a:lnTo>
                      <a:lnTo>
                        <a:pt x="1304" y="33"/>
                      </a:lnTo>
                      <a:lnTo>
                        <a:pt x="1265" y="42"/>
                      </a:lnTo>
                      <a:lnTo>
                        <a:pt x="1226" y="51"/>
                      </a:lnTo>
                      <a:lnTo>
                        <a:pt x="1187" y="62"/>
                      </a:lnTo>
                      <a:lnTo>
                        <a:pt x="1148" y="73"/>
                      </a:lnTo>
                      <a:lnTo>
                        <a:pt x="1110" y="86"/>
                      </a:lnTo>
                      <a:lnTo>
                        <a:pt x="1073" y="99"/>
                      </a:lnTo>
                      <a:lnTo>
                        <a:pt x="1034" y="113"/>
                      </a:lnTo>
                      <a:lnTo>
                        <a:pt x="998" y="129"/>
                      </a:lnTo>
                      <a:lnTo>
                        <a:pt x="961" y="144"/>
                      </a:lnTo>
                      <a:lnTo>
                        <a:pt x="925" y="161"/>
                      </a:lnTo>
                      <a:lnTo>
                        <a:pt x="890" y="179"/>
                      </a:lnTo>
                      <a:lnTo>
                        <a:pt x="855" y="197"/>
                      </a:lnTo>
                      <a:lnTo>
                        <a:pt x="821" y="217"/>
                      </a:lnTo>
                      <a:lnTo>
                        <a:pt x="787" y="237"/>
                      </a:lnTo>
                      <a:lnTo>
                        <a:pt x="753" y="257"/>
                      </a:lnTo>
                      <a:lnTo>
                        <a:pt x="721" y="279"/>
                      </a:lnTo>
                      <a:lnTo>
                        <a:pt x="689" y="301"/>
                      </a:lnTo>
                      <a:lnTo>
                        <a:pt x="657" y="325"/>
                      </a:lnTo>
                      <a:lnTo>
                        <a:pt x="626" y="349"/>
                      </a:lnTo>
                      <a:lnTo>
                        <a:pt x="595" y="373"/>
                      </a:lnTo>
                      <a:lnTo>
                        <a:pt x="565" y="398"/>
                      </a:lnTo>
                      <a:lnTo>
                        <a:pt x="535" y="425"/>
                      </a:lnTo>
                      <a:lnTo>
                        <a:pt x="507" y="451"/>
                      </a:lnTo>
                      <a:lnTo>
                        <a:pt x="479" y="478"/>
                      </a:lnTo>
                      <a:lnTo>
                        <a:pt x="452" y="507"/>
                      </a:lnTo>
                      <a:lnTo>
                        <a:pt x="425" y="535"/>
                      </a:lnTo>
                      <a:lnTo>
                        <a:pt x="398" y="565"/>
                      </a:lnTo>
                      <a:lnTo>
                        <a:pt x="374" y="594"/>
                      </a:lnTo>
                      <a:lnTo>
                        <a:pt x="349" y="625"/>
                      </a:lnTo>
                      <a:lnTo>
                        <a:pt x="325" y="656"/>
                      </a:lnTo>
                      <a:lnTo>
                        <a:pt x="302" y="688"/>
                      </a:lnTo>
                      <a:lnTo>
                        <a:pt x="279" y="720"/>
                      </a:lnTo>
                      <a:lnTo>
                        <a:pt x="257" y="753"/>
                      </a:lnTo>
                      <a:lnTo>
                        <a:pt x="237" y="787"/>
                      </a:lnTo>
                      <a:lnTo>
                        <a:pt x="217" y="821"/>
                      </a:lnTo>
                      <a:lnTo>
                        <a:pt x="198" y="855"/>
                      </a:lnTo>
                      <a:lnTo>
                        <a:pt x="179" y="890"/>
                      </a:lnTo>
                      <a:lnTo>
                        <a:pt x="162" y="926"/>
                      </a:lnTo>
                      <a:lnTo>
                        <a:pt x="144" y="960"/>
                      </a:lnTo>
                      <a:lnTo>
                        <a:pt x="129" y="998"/>
                      </a:lnTo>
                      <a:lnTo>
                        <a:pt x="113" y="1035"/>
                      </a:lnTo>
                      <a:lnTo>
                        <a:pt x="99" y="1072"/>
                      </a:lnTo>
                      <a:lnTo>
                        <a:pt x="86" y="1109"/>
                      </a:lnTo>
                      <a:lnTo>
                        <a:pt x="73" y="1148"/>
                      </a:lnTo>
                      <a:lnTo>
                        <a:pt x="62" y="1186"/>
                      </a:lnTo>
                      <a:lnTo>
                        <a:pt x="51" y="1225"/>
                      </a:lnTo>
                      <a:lnTo>
                        <a:pt x="42" y="1264"/>
                      </a:lnTo>
                      <a:lnTo>
                        <a:pt x="33" y="1304"/>
                      </a:lnTo>
                      <a:lnTo>
                        <a:pt x="26" y="1343"/>
                      </a:lnTo>
                      <a:lnTo>
                        <a:pt x="19" y="1384"/>
                      </a:lnTo>
                      <a:lnTo>
                        <a:pt x="13" y="1424"/>
                      </a:lnTo>
                      <a:lnTo>
                        <a:pt x="8" y="1465"/>
                      </a:lnTo>
                      <a:lnTo>
                        <a:pt x="5" y="1507"/>
                      </a:lnTo>
                      <a:lnTo>
                        <a:pt x="2" y="1548"/>
                      </a:lnTo>
                      <a:lnTo>
                        <a:pt x="1" y="1590"/>
                      </a:lnTo>
                      <a:lnTo>
                        <a:pt x="0" y="1632"/>
                      </a:lnTo>
                      <a:lnTo>
                        <a:pt x="0" y="1632"/>
                      </a:lnTo>
                      <a:lnTo>
                        <a:pt x="1" y="1674"/>
                      </a:lnTo>
                      <a:lnTo>
                        <a:pt x="2" y="1715"/>
                      </a:lnTo>
                      <a:lnTo>
                        <a:pt x="5" y="1757"/>
                      </a:lnTo>
                      <a:lnTo>
                        <a:pt x="8" y="1799"/>
                      </a:lnTo>
                      <a:lnTo>
                        <a:pt x="13" y="1840"/>
                      </a:lnTo>
                      <a:lnTo>
                        <a:pt x="19" y="1880"/>
                      </a:lnTo>
                      <a:lnTo>
                        <a:pt x="26" y="1920"/>
                      </a:lnTo>
                      <a:lnTo>
                        <a:pt x="33" y="1960"/>
                      </a:lnTo>
                      <a:lnTo>
                        <a:pt x="42" y="2000"/>
                      </a:lnTo>
                      <a:lnTo>
                        <a:pt x="51" y="2039"/>
                      </a:lnTo>
                      <a:lnTo>
                        <a:pt x="62" y="2078"/>
                      </a:lnTo>
                      <a:lnTo>
                        <a:pt x="73" y="2116"/>
                      </a:lnTo>
                      <a:lnTo>
                        <a:pt x="86" y="2154"/>
                      </a:lnTo>
                      <a:lnTo>
                        <a:pt x="99" y="2192"/>
                      </a:lnTo>
                      <a:lnTo>
                        <a:pt x="113" y="2229"/>
                      </a:lnTo>
                      <a:lnTo>
                        <a:pt x="129" y="2266"/>
                      </a:lnTo>
                      <a:lnTo>
                        <a:pt x="144" y="2302"/>
                      </a:lnTo>
                      <a:lnTo>
                        <a:pt x="162" y="2338"/>
                      </a:lnTo>
                      <a:lnTo>
                        <a:pt x="179" y="2374"/>
                      </a:lnTo>
                      <a:lnTo>
                        <a:pt x="198" y="2409"/>
                      </a:lnTo>
                      <a:lnTo>
                        <a:pt x="217" y="2443"/>
                      </a:lnTo>
                      <a:lnTo>
                        <a:pt x="237" y="2477"/>
                      </a:lnTo>
                      <a:lnTo>
                        <a:pt x="257" y="2511"/>
                      </a:lnTo>
                      <a:lnTo>
                        <a:pt x="279" y="2544"/>
                      </a:lnTo>
                      <a:lnTo>
                        <a:pt x="302" y="2576"/>
                      </a:lnTo>
                      <a:lnTo>
                        <a:pt x="325" y="2608"/>
                      </a:lnTo>
                      <a:lnTo>
                        <a:pt x="349" y="2639"/>
                      </a:lnTo>
                      <a:lnTo>
                        <a:pt x="374" y="2670"/>
                      </a:lnTo>
                      <a:lnTo>
                        <a:pt x="398" y="2699"/>
                      </a:lnTo>
                      <a:lnTo>
                        <a:pt x="425" y="2728"/>
                      </a:lnTo>
                      <a:lnTo>
                        <a:pt x="452" y="2757"/>
                      </a:lnTo>
                      <a:lnTo>
                        <a:pt x="479" y="2786"/>
                      </a:lnTo>
                      <a:lnTo>
                        <a:pt x="507" y="2813"/>
                      </a:lnTo>
                      <a:lnTo>
                        <a:pt x="535" y="2839"/>
                      </a:lnTo>
                      <a:lnTo>
                        <a:pt x="565" y="2865"/>
                      </a:lnTo>
                      <a:lnTo>
                        <a:pt x="595" y="2891"/>
                      </a:lnTo>
                      <a:lnTo>
                        <a:pt x="626" y="2915"/>
                      </a:lnTo>
                      <a:lnTo>
                        <a:pt x="657" y="2939"/>
                      </a:lnTo>
                      <a:lnTo>
                        <a:pt x="689" y="2963"/>
                      </a:lnTo>
                      <a:lnTo>
                        <a:pt x="721" y="2984"/>
                      </a:lnTo>
                      <a:lnTo>
                        <a:pt x="753" y="3007"/>
                      </a:lnTo>
                      <a:lnTo>
                        <a:pt x="787" y="3027"/>
                      </a:lnTo>
                      <a:lnTo>
                        <a:pt x="821" y="3047"/>
                      </a:lnTo>
                      <a:lnTo>
                        <a:pt x="855" y="3067"/>
                      </a:lnTo>
                      <a:lnTo>
                        <a:pt x="890" y="3085"/>
                      </a:lnTo>
                      <a:lnTo>
                        <a:pt x="925" y="3103"/>
                      </a:lnTo>
                      <a:lnTo>
                        <a:pt x="961" y="3119"/>
                      </a:lnTo>
                      <a:lnTo>
                        <a:pt x="998" y="3135"/>
                      </a:lnTo>
                      <a:lnTo>
                        <a:pt x="1034" y="3151"/>
                      </a:lnTo>
                      <a:lnTo>
                        <a:pt x="1073" y="3164"/>
                      </a:lnTo>
                      <a:lnTo>
                        <a:pt x="1110" y="3178"/>
                      </a:lnTo>
                      <a:lnTo>
                        <a:pt x="1148" y="3190"/>
                      </a:lnTo>
                      <a:lnTo>
                        <a:pt x="1187" y="3202"/>
                      </a:lnTo>
                      <a:lnTo>
                        <a:pt x="1226" y="3213"/>
                      </a:lnTo>
                      <a:lnTo>
                        <a:pt x="1265" y="3222"/>
                      </a:lnTo>
                      <a:lnTo>
                        <a:pt x="1304" y="3231"/>
                      </a:lnTo>
                      <a:lnTo>
                        <a:pt x="1344" y="3238"/>
                      </a:lnTo>
                      <a:lnTo>
                        <a:pt x="1384" y="3245"/>
                      </a:lnTo>
                      <a:lnTo>
                        <a:pt x="1426" y="3251"/>
                      </a:lnTo>
                      <a:lnTo>
                        <a:pt x="1467" y="3256"/>
                      </a:lnTo>
                      <a:lnTo>
                        <a:pt x="1508" y="3259"/>
                      </a:lnTo>
                      <a:lnTo>
                        <a:pt x="1549" y="3262"/>
                      </a:lnTo>
                      <a:lnTo>
                        <a:pt x="1591" y="3263"/>
                      </a:lnTo>
                      <a:lnTo>
                        <a:pt x="1634" y="3264"/>
                      </a:lnTo>
                      <a:lnTo>
                        <a:pt x="1634" y="3264"/>
                      </a:lnTo>
                      <a:lnTo>
                        <a:pt x="1676" y="3263"/>
                      </a:lnTo>
                      <a:lnTo>
                        <a:pt x="1717" y="3262"/>
                      </a:lnTo>
                      <a:lnTo>
                        <a:pt x="1759" y="3259"/>
                      </a:lnTo>
                      <a:lnTo>
                        <a:pt x="1800" y="3256"/>
                      </a:lnTo>
                      <a:lnTo>
                        <a:pt x="1841" y="3251"/>
                      </a:lnTo>
                      <a:lnTo>
                        <a:pt x="1882" y="3245"/>
                      </a:lnTo>
                      <a:lnTo>
                        <a:pt x="1922" y="3238"/>
                      </a:lnTo>
                      <a:lnTo>
                        <a:pt x="1962" y="3231"/>
                      </a:lnTo>
                      <a:lnTo>
                        <a:pt x="2002" y="3222"/>
                      </a:lnTo>
                      <a:lnTo>
                        <a:pt x="2041" y="3213"/>
                      </a:lnTo>
                      <a:lnTo>
                        <a:pt x="2080" y="3202"/>
                      </a:lnTo>
                      <a:lnTo>
                        <a:pt x="2118" y="3190"/>
                      </a:lnTo>
                      <a:lnTo>
                        <a:pt x="2156" y="3178"/>
                      </a:lnTo>
                      <a:lnTo>
                        <a:pt x="2194" y="3164"/>
                      </a:lnTo>
                      <a:lnTo>
                        <a:pt x="2232" y="3151"/>
                      </a:lnTo>
                      <a:lnTo>
                        <a:pt x="2269" y="3135"/>
                      </a:lnTo>
                      <a:lnTo>
                        <a:pt x="2305" y="3119"/>
                      </a:lnTo>
                      <a:lnTo>
                        <a:pt x="2341" y="3103"/>
                      </a:lnTo>
                      <a:lnTo>
                        <a:pt x="2377" y="3085"/>
                      </a:lnTo>
                      <a:lnTo>
                        <a:pt x="2412" y="3067"/>
                      </a:lnTo>
                      <a:lnTo>
                        <a:pt x="2446" y="3047"/>
                      </a:lnTo>
                      <a:lnTo>
                        <a:pt x="2480" y="3027"/>
                      </a:lnTo>
                      <a:lnTo>
                        <a:pt x="2514" y="3007"/>
                      </a:lnTo>
                      <a:lnTo>
                        <a:pt x="2545" y="2984"/>
                      </a:lnTo>
                      <a:lnTo>
                        <a:pt x="2578" y="2963"/>
                      </a:lnTo>
                      <a:lnTo>
                        <a:pt x="2610" y="2939"/>
                      </a:lnTo>
                      <a:lnTo>
                        <a:pt x="2641" y="2915"/>
                      </a:lnTo>
                      <a:lnTo>
                        <a:pt x="2672" y="2891"/>
                      </a:lnTo>
                      <a:lnTo>
                        <a:pt x="2702" y="2865"/>
                      </a:lnTo>
                      <a:lnTo>
                        <a:pt x="2731" y="2839"/>
                      </a:lnTo>
                      <a:lnTo>
                        <a:pt x="2760" y="2813"/>
                      </a:lnTo>
                      <a:lnTo>
                        <a:pt x="2787" y="2786"/>
                      </a:lnTo>
                      <a:lnTo>
                        <a:pt x="2815" y="2757"/>
                      </a:lnTo>
                      <a:lnTo>
                        <a:pt x="2842" y="2728"/>
                      </a:lnTo>
                      <a:lnTo>
                        <a:pt x="2868" y="2699"/>
                      </a:lnTo>
                      <a:lnTo>
                        <a:pt x="2893" y="2670"/>
                      </a:lnTo>
                      <a:lnTo>
                        <a:pt x="2918" y="2639"/>
                      </a:lnTo>
                      <a:lnTo>
                        <a:pt x="2942" y="2608"/>
                      </a:lnTo>
                      <a:lnTo>
                        <a:pt x="2965" y="2576"/>
                      </a:lnTo>
                      <a:lnTo>
                        <a:pt x="2987" y="2544"/>
                      </a:lnTo>
                      <a:lnTo>
                        <a:pt x="3009" y="2511"/>
                      </a:lnTo>
                      <a:lnTo>
                        <a:pt x="3030" y="2477"/>
                      </a:lnTo>
                      <a:lnTo>
                        <a:pt x="3050" y="2443"/>
                      </a:lnTo>
                      <a:lnTo>
                        <a:pt x="3069" y="2409"/>
                      </a:lnTo>
                      <a:lnTo>
                        <a:pt x="3088" y="2374"/>
                      </a:lnTo>
                      <a:lnTo>
                        <a:pt x="3105" y="2338"/>
                      </a:lnTo>
                      <a:lnTo>
                        <a:pt x="3122" y="2302"/>
                      </a:lnTo>
                      <a:lnTo>
                        <a:pt x="3138" y="2266"/>
                      </a:lnTo>
                      <a:lnTo>
                        <a:pt x="3154" y="2229"/>
                      </a:lnTo>
                      <a:lnTo>
                        <a:pt x="3167" y="2192"/>
                      </a:lnTo>
                      <a:lnTo>
                        <a:pt x="3181" y="2154"/>
                      </a:lnTo>
                      <a:lnTo>
                        <a:pt x="3193" y="2116"/>
                      </a:lnTo>
                      <a:lnTo>
                        <a:pt x="3205" y="2078"/>
                      </a:lnTo>
                      <a:lnTo>
                        <a:pt x="3216" y="2039"/>
                      </a:lnTo>
                      <a:lnTo>
                        <a:pt x="3225" y="2000"/>
                      </a:lnTo>
                      <a:lnTo>
                        <a:pt x="3234" y="1960"/>
                      </a:lnTo>
                      <a:lnTo>
                        <a:pt x="3241" y="1920"/>
                      </a:lnTo>
                      <a:lnTo>
                        <a:pt x="3248" y="1880"/>
                      </a:lnTo>
                      <a:lnTo>
                        <a:pt x="3254" y="1840"/>
                      </a:lnTo>
                      <a:lnTo>
                        <a:pt x="3259" y="1799"/>
                      </a:lnTo>
                      <a:lnTo>
                        <a:pt x="3262" y="1757"/>
                      </a:lnTo>
                      <a:lnTo>
                        <a:pt x="3265" y="1715"/>
                      </a:lnTo>
                      <a:lnTo>
                        <a:pt x="3266" y="1674"/>
                      </a:lnTo>
                      <a:lnTo>
                        <a:pt x="3267" y="1632"/>
                      </a:lnTo>
                      <a:lnTo>
                        <a:pt x="3267" y="1632"/>
                      </a:lnTo>
                      <a:lnTo>
                        <a:pt x="3266" y="1590"/>
                      </a:lnTo>
                      <a:lnTo>
                        <a:pt x="3265" y="1548"/>
                      </a:lnTo>
                      <a:lnTo>
                        <a:pt x="3262" y="1507"/>
                      </a:lnTo>
                      <a:lnTo>
                        <a:pt x="3259" y="1465"/>
                      </a:lnTo>
                      <a:lnTo>
                        <a:pt x="3254" y="1424"/>
                      </a:lnTo>
                      <a:lnTo>
                        <a:pt x="3248" y="1384"/>
                      </a:lnTo>
                      <a:lnTo>
                        <a:pt x="3241" y="1343"/>
                      </a:lnTo>
                      <a:lnTo>
                        <a:pt x="3234" y="1304"/>
                      </a:lnTo>
                      <a:lnTo>
                        <a:pt x="3225" y="1264"/>
                      </a:lnTo>
                      <a:lnTo>
                        <a:pt x="3216" y="1225"/>
                      </a:lnTo>
                      <a:lnTo>
                        <a:pt x="3205" y="1186"/>
                      </a:lnTo>
                      <a:lnTo>
                        <a:pt x="3193" y="1148"/>
                      </a:lnTo>
                      <a:lnTo>
                        <a:pt x="3181" y="1109"/>
                      </a:lnTo>
                      <a:lnTo>
                        <a:pt x="3167" y="1072"/>
                      </a:lnTo>
                      <a:lnTo>
                        <a:pt x="3154" y="1035"/>
                      </a:lnTo>
                      <a:lnTo>
                        <a:pt x="3138" y="998"/>
                      </a:lnTo>
                      <a:lnTo>
                        <a:pt x="3122" y="960"/>
                      </a:lnTo>
                      <a:lnTo>
                        <a:pt x="3105" y="926"/>
                      </a:lnTo>
                      <a:lnTo>
                        <a:pt x="3088" y="890"/>
                      </a:lnTo>
                      <a:lnTo>
                        <a:pt x="3069" y="855"/>
                      </a:lnTo>
                      <a:lnTo>
                        <a:pt x="3050" y="821"/>
                      </a:lnTo>
                      <a:lnTo>
                        <a:pt x="3030" y="787"/>
                      </a:lnTo>
                      <a:lnTo>
                        <a:pt x="3009" y="753"/>
                      </a:lnTo>
                      <a:lnTo>
                        <a:pt x="2987" y="720"/>
                      </a:lnTo>
                      <a:lnTo>
                        <a:pt x="2965" y="688"/>
                      </a:lnTo>
                      <a:lnTo>
                        <a:pt x="2942" y="656"/>
                      </a:lnTo>
                      <a:lnTo>
                        <a:pt x="2918" y="625"/>
                      </a:lnTo>
                      <a:lnTo>
                        <a:pt x="2893" y="594"/>
                      </a:lnTo>
                      <a:lnTo>
                        <a:pt x="2868" y="565"/>
                      </a:lnTo>
                      <a:lnTo>
                        <a:pt x="2842" y="535"/>
                      </a:lnTo>
                      <a:lnTo>
                        <a:pt x="2815" y="507"/>
                      </a:lnTo>
                      <a:lnTo>
                        <a:pt x="2787" y="478"/>
                      </a:lnTo>
                      <a:lnTo>
                        <a:pt x="2760" y="451"/>
                      </a:lnTo>
                      <a:lnTo>
                        <a:pt x="2731" y="425"/>
                      </a:lnTo>
                      <a:lnTo>
                        <a:pt x="2702" y="398"/>
                      </a:lnTo>
                      <a:lnTo>
                        <a:pt x="2672" y="373"/>
                      </a:lnTo>
                      <a:lnTo>
                        <a:pt x="2641" y="349"/>
                      </a:lnTo>
                      <a:lnTo>
                        <a:pt x="2610" y="325"/>
                      </a:lnTo>
                      <a:lnTo>
                        <a:pt x="2578" y="301"/>
                      </a:lnTo>
                      <a:lnTo>
                        <a:pt x="2545" y="279"/>
                      </a:lnTo>
                      <a:lnTo>
                        <a:pt x="2514" y="257"/>
                      </a:lnTo>
                      <a:lnTo>
                        <a:pt x="2480" y="237"/>
                      </a:lnTo>
                      <a:lnTo>
                        <a:pt x="2446" y="217"/>
                      </a:lnTo>
                      <a:lnTo>
                        <a:pt x="2412" y="197"/>
                      </a:lnTo>
                      <a:lnTo>
                        <a:pt x="2377" y="179"/>
                      </a:lnTo>
                      <a:lnTo>
                        <a:pt x="2341" y="161"/>
                      </a:lnTo>
                      <a:lnTo>
                        <a:pt x="2305" y="144"/>
                      </a:lnTo>
                      <a:lnTo>
                        <a:pt x="2269" y="129"/>
                      </a:lnTo>
                      <a:lnTo>
                        <a:pt x="2232" y="113"/>
                      </a:lnTo>
                      <a:lnTo>
                        <a:pt x="2194" y="99"/>
                      </a:lnTo>
                      <a:lnTo>
                        <a:pt x="2156" y="86"/>
                      </a:lnTo>
                      <a:lnTo>
                        <a:pt x="2118" y="73"/>
                      </a:lnTo>
                      <a:lnTo>
                        <a:pt x="2080" y="62"/>
                      </a:lnTo>
                      <a:lnTo>
                        <a:pt x="2041" y="51"/>
                      </a:lnTo>
                      <a:lnTo>
                        <a:pt x="2002" y="42"/>
                      </a:lnTo>
                      <a:lnTo>
                        <a:pt x="1962" y="33"/>
                      </a:lnTo>
                      <a:lnTo>
                        <a:pt x="1922" y="26"/>
                      </a:lnTo>
                      <a:lnTo>
                        <a:pt x="1882" y="19"/>
                      </a:lnTo>
                      <a:lnTo>
                        <a:pt x="1841" y="13"/>
                      </a:lnTo>
                      <a:lnTo>
                        <a:pt x="1800" y="8"/>
                      </a:lnTo>
                      <a:lnTo>
                        <a:pt x="1759" y="5"/>
                      </a:lnTo>
                      <a:lnTo>
                        <a:pt x="1717" y="2"/>
                      </a:lnTo>
                      <a:lnTo>
                        <a:pt x="1676" y="1"/>
                      </a:lnTo>
                      <a:lnTo>
                        <a:pt x="1634" y="0"/>
                      </a:lnTo>
                      <a:lnTo>
                        <a:pt x="1634" y="0"/>
                      </a:lnTo>
                      <a:close/>
                    </a:path>
                  </a:pathLst>
                </a:custGeom>
                <a:solidFill>
                  <a:srgbClr val="EFD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9"/>
                <p:cNvSpPr>
                  <a:spLocks noEditPoints="1"/>
                </p:cNvSpPr>
                <p:nvPr/>
              </p:nvSpPr>
              <p:spPr bwMode="auto">
                <a:xfrm>
                  <a:off x="3174" y="141"/>
                  <a:ext cx="1045" cy="1044"/>
                </a:xfrm>
                <a:custGeom>
                  <a:avLst/>
                  <a:gdLst>
                    <a:gd name="T0" fmla="*/ 433 w 3133"/>
                    <a:gd name="T1" fmla="*/ 485 h 3130"/>
                    <a:gd name="T2" fmla="*/ 5 w 3133"/>
                    <a:gd name="T3" fmla="*/ 1685 h 3130"/>
                    <a:gd name="T4" fmla="*/ 630 w 3133"/>
                    <a:gd name="T5" fmla="*/ 2819 h 3130"/>
                    <a:gd name="T6" fmla="*/ 1881 w 3133"/>
                    <a:gd name="T7" fmla="*/ 3098 h 3130"/>
                    <a:gd name="T8" fmla="*/ 2925 w 3133"/>
                    <a:gd name="T9" fmla="*/ 2343 h 3130"/>
                    <a:gd name="T10" fmla="*/ 3051 w 3133"/>
                    <a:gd name="T11" fmla="*/ 1063 h 3130"/>
                    <a:gd name="T12" fmla="*/ 2176 w 3133"/>
                    <a:gd name="T13" fmla="*/ 123 h 3130"/>
                    <a:gd name="T14" fmla="*/ 1024 w 3133"/>
                    <a:gd name="T15" fmla="*/ 2848 h 3130"/>
                    <a:gd name="T16" fmla="*/ 246 w 3133"/>
                    <a:gd name="T17" fmla="*/ 2011 h 3130"/>
                    <a:gd name="T18" fmla="*/ 357 w 3133"/>
                    <a:gd name="T19" fmla="*/ 872 h 3130"/>
                    <a:gd name="T20" fmla="*/ 1286 w 3133"/>
                    <a:gd name="T21" fmla="*/ 200 h 3130"/>
                    <a:gd name="T22" fmla="*/ 2400 w 3133"/>
                    <a:gd name="T23" fmla="*/ 449 h 3130"/>
                    <a:gd name="T24" fmla="*/ 2956 w 3133"/>
                    <a:gd name="T25" fmla="*/ 1458 h 3130"/>
                    <a:gd name="T26" fmla="*/ 2575 w 3133"/>
                    <a:gd name="T27" fmla="*/ 2525 h 3130"/>
                    <a:gd name="T28" fmla="*/ 1567 w 3133"/>
                    <a:gd name="T29" fmla="*/ 804 h 3130"/>
                    <a:gd name="T30" fmla="*/ 908 w 3133"/>
                    <a:gd name="T31" fmla="*/ 1483 h 3130"/>
                    <a:gd name="T32" fmla="*/ 1302 w 3133"/>
                    <a:gd name="T33" fmla="*/ 2186 h 3130"/>
                    <a:gd name="T34" fmla="*/ 1472 w 3133"/>
                    <a:gd name="T35" fmla="*/ 2703 h 3130"/>
                    <a:gd name="T36" fmla="*/ 1772 w 3133"/>
                    <a:gd name="T37" fmla="*/ 2532 h 3130"/>
                    <a:gd name="T38" fmla="*/ 2081 w 3133"/>
                    <a:gd name="T39" fmla="*/ 1872 h 3130"/>
                    <a:gd name="T40" fmla="*/ 1961 w 3133"/>
                    <a:gd name="T41" fmla="*/ 935 h 3130"/>
                    <a:gd name="T42" fmla="*/ 1653 w 3133"/>
                    <a:gd name="T43" fmla="*/ 2554 h 3130"/>
                    <a:gd name="T44" fmla="*/ 1714 w 3133"/>
                    <a:gd name="T45" fmla="*/ 2487 h 3130"/>
                    <a:gd name="T46" fmla="*/ 1513 w 3133"/>
                    <a:gd name="T47" fmla="*/ 1513 h 3130"/>
                    <a:gd name="T48" fmla="*/ 1785 w 3133"/>
                    <a:gd name="T49" fmla="*/ 1506 h 3130"/>
                    <a:gd name="T50" fmla="*/ 1603 w 3133"/>
                    <a:gd name="T51" fmla="*/ 1927 h 3130"/>
                    <a:gd name="T52" fmla="*/ 1284 w 3133"/>
                    <a:gd name="T53" fmla="*/ 1396 h 3130"/>
                    <a:gd name="T54" fmla="*/ 1424 w 3133"/>
                    <a:gd name="T55" fmla="*/ 1365 h 3130"/>
                    <a:gd name="T56" fmla="*/ 1565 w 3133"/>
                    <a:gd name="T57" fmla="*/ 1348 h 3130"/>
                    <a:gd name="T58" fmla="*/ 1708 w 3133"/>
                    <a:gd name="T59" fmla="*/ 1334 h 3130"/>
                    <a:gd name="T60" fmla="*/ 1847 w 3133"/>
                    <a:gd name="T61" fmla="*/ 1334 h 3130"/>
                    <a:gd name="T62" fmla="*/ 1829 w 3133"/>
                    <a:gd name="T63" fmla="*/ 2022 h 3130"/>
                    <a:gd name="T64" fmla="*/ 1746 w 3133"/>
                    <a:gd name="T65" fmla="*/ 1624 h 3130"/>
                    <a:gd name="T66" fmla="*/ 1877 w 3133"/>
                    <a:gd name="T67" fmla="*/ 1493 h 3130"/>
                    <a:gd name="T68" fmla="*/ 1829 w 3133"/>
                    <a:gd name="T69" fmla="*/ 1458 h 3130"/>
                    <a:gd name="T70" fmla="*/ 1755 w 3133"/>
                    <a:gd name="T71" fmla="*/ 1334 h 3130"/>
                    <a:gd name="T72" fmla="*/ 1710 w 3133"/>
                    <a:gd name="T73" fmla="*/ 1304 h 3130"/>
                    <a:gd name="T74" fmla="*/ 1656 w 3133"/>
                    <a:gd name="T75" fmla="*/ 1316 h 3130"/>
                    <a:gd name="T76" fmla="*/ 1595 w 3133"/>
                    <a:gd name="T77" fmla="*/ 1419 h 3130"/>
                    <a:gd name="T78" fmla="*/ 1526 w 3133"/>
                    <a:gd name="T79" fmla="*/ 1493 h 3130"/>
                    <a:gd name="T80" fmla="*/ 1479 w 3133"/>
                    <a:gd name="T81" fmla="*/ 1458 h 3130"/>
                    <a:gd name="T82" fmla="*/ 1405 w 3133"/>
                    <a:gd name="T83" fmla="*/ 1334 h 3130"/>
                    <a:gd name="T84" fmla="*/ 1359 w 3133"/>
                    <a:gd name="T85" fmla="*/ 1304 h 3130"/>
                    <a:gd name="T86" fmla="*/ 1305 w 3133"/>
                    <a:gd name="T87" fmla="*/ 1315 h 3130"/>
                    <a:gd name="T88" fmla="*/ 1239 w 3133"/>
                    <a:gd name="T89" fmla="*/ 1488 h 3130"/>
                    <a:gd name="T90" fmla="*/ 1470 w 3133"/>
                    <a:gd name="T91" fmla="*/ 1755 h 3130"/>
                    <a:gd name="T92" fmla="*/ 1132 w 3133"/>
                    <a:gd name="T93" fmla="*/ 1857 h 3130"/>
                    <a:gd name="T94" fmla="*/ 1287 w 3133"/>
                    <a:gd name="T95" fmla="*/ 946 h 3130"/>
                    <a:gd name="T96" fmla="*/ 2108 w 3133"/>
                    <a:gd name="T97" fmla="*/ 1234 h 3130"/>
                    <a:gd name="T98" fmla="*/ 1553 w 3133"/>
                    <a:gd name="T99" fmla="*/ 367 h 3130"/>
                    <a:gd name="T100" fmla="*/ 2681 w 3133"/>
                    <a:gd name="T101" fmla="*/ 1497 h 3130"/>
                    <a:gd name="T102" fmla="*/ 2684 w 3133"/>
                    <a:gd name="T103" fmla="*/ 1484 h 3130"/>
                    <a:gd name="T104" fmla="*/ 797 w 3133"/>
                    <a:gd name="T105" fmla="*/ 1503 h 3130"/>
                    <a:gd name="T106" fmla="*/ 2356 w 3133"/>
                    <a:gd name="T107" fmla="*/ 744 h 3130"/>
                    <a:gd name="T108" fmla="*/ 1299 w 3133"/>
                    <a:gd name="T109" fmla="*/ 748 h 3130"/>
                    <a:gd name="T110" fmla="*/ 812 w 3133"/>
                    <a:gd name="T111" fmla="*/ 686 h 3130"/>
                    <a:gd name="T112" fmla="*/ 2554 w 3133"/>
                    <a:gd name="T113" fmla="*/ 1037 h 3130"/>
                    <a:gd name="T114" fmla="*/ 863 w 3133"/>
                    <a:gd name="T115" fmla="*/ 1782 h 3130"/>
                    <a:gd name="T116" fmla="*/ 843 w 3133"/>
                    <a:gd name="T117" fmla="*/ 1756 h 3130"/>
                    <a:gd name="T118" fmla="*/ 1873 w 3133"/>
                    <a:gd name="T119" fmla="*/ 782 h 3130"/>
                    <a:gd name="T120" fmla="*/ 537 w 3133"/>
                    <a:gd name="T121" fmla="*/ 1063 h 3130"/>
                    <a:gd name="T122" fmla="*/ 2296 w 3133"/>
                    <a:gd name="T123" fmla="*/ 1822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33" h="3130">
                      <a:moveTo>
                        <a:pt x="1567" y="0"/>
                      </a:moveTo>
                      <a:lnTo>
                        <a:pt x="1567" y="0"/>
                      </a:lnTo>
                      <a:lnTo>
                        <a:pt x="1526" y="1"/>
                      </a:lnTo>
                      <a:lnTo>
                        <a:pt x="1486" y="2"/>
                      </a:lnTo>
                      <a:lnTo>
                        <a:pt x="1446" y="5"/>
                      </a:lnTo>
                      <a:lnTo>
                        <a:pt x="1406" y="8"/>
                      </a:lnTo>
                      <a:lnTo>
                        <a:pt x="1367" y="12"/>
                      </a:lnTo>
                      <a:lnTo>
                        <a:pt x="1328" y="18"/>
                      </a:lnTo>
                      <a:lnTo>
                        <a:pt x="1290" y="25"/>
                      </a:lnTo>
                      <a:lnTo>
                        <a:pt x="1251" y="32"/>
                      </a:lnTo>
                      <a:lnTo>
                        <a:pt x="1213" y="40"/>
                      </a:lnTo>
                      <a:lnTo>
                        <a:pt x="1175" y="49"/>
                      </a:lnTo>
                      <a:lnTo>
                        <a:pt x="1138" y="59"/>
                      </a:lnTo>
                      <a:lnTo>
                        <a:pt x="1101" y="71"/>
                      </a:lnTo>
                      <a:lnTo>
                        <a:pt x="1064" y="82"/>
                      </a:lnTo>
                      <a:lnTo>
                        <a:pt x="1028" y="95"/>
                      </a:lnTo>
                      <a:lnTo>
                        <a:pt x="992" y="109"/>
                      </a:lnTo>
                      <a:lnTo>
                        <a:pt x="957" y="123"/>
                      </a:lnTo>
                      <a:lnTo>
                        <a:pt x="922" y="139"/>
                      </a:lnTo>
                      <a:lnTo>
                        <a:pt x="888" y="154"/>
                      </a:lnTo>
                      <a:lnTo>
                        <a:pt x="854" y="172"/>
                      </a:lnTo>
                      <a:lnTo>
                        <a:pt x="820" y="189"/>
                      </a:lnTo>
                      <a:lnTo>
                        <a:pt x="787" y="208"/>
                      </a:lnTo>
                      <a:lnTo>
                        <a:pt x="754" y="227"/>
                      </a:lnTo>
                      <a:lnTo>
                        <a:pt x="722" y="247"/>
                      </a:lnTo>
                      <a:lnTo>
                        <a:pt x="692" y="267"/>
                      </a:lnTo>
                      <a:lnTo>
                        <a:pt x="660" y="289"/>
                      </a:lnTo>
                      <a:lnTo>
                        <a:pt x="630" y="311"/>
                      </a:lnTo>
                      <a:lnTo>
                        <a:pt x="600" y="334"/>
                      </a:lnTo>
                      <a:lnTo>
                        <a:pt x="570" y="358"/>
                      </a:lnTo>
                      <a:lnTo>
                        <a:pt x="541" y="382"/>
                      </a:lnTo>
                      <a:lnTo>
                        <a:pt x="514" y="407"/>
                      </a:lnTo>
                      <a:lnTo>
                        <a:pt x="486" y="433"/>
                      </a:lnTo>
                      <a:lnTo>
                        <a:pt x="459" y="458"/>
                      </a:lnTo>
                      <a:lnTo>
                        <a:pt x="433" y="485"/>
                      </a:lnTo>
                      <a:lnTo>
                        <a:pt x="408" y="513"/>
                      </a:lnTo>
                      <a:lnTo>
                        <a:pt x="383" y="542"/>
                      </a:lnTo>
                      <a:lnTo>
                        <a:pt x="358" y="570"/>
                      </a:lnTo>
                      <a:lnTo>
                        <a:pt x="334" y="599"/>
                      </a:lnTo>
                      <a:lnTo>
                        <a:pt x="312" y="629"/>
                      </a:lnTo>
                      <a:lnTo>
                        <a:pt x="289" y="660"/>
                      </a:lnTo>
                      <a:lnTo>
                        <a:pt x="268" y="691"/>
                      </a:lnTo>
                      <a:lnTo>
                        <a:pt x="247" y="722"/>
                      </a:lnTo>
                      <a:lnTo>
                        <a:pt x="227" y="754"/>
                      </a:lnTo>
                      <a:lnTo>
                        <a:pt x="208" y="787"/>
                      </a:lnTo>
                      <a:lnTo>
                        <a:pt x="189" y="819"/>
                      </a:lnTo>
                      <a:lnTo>
                        <a:pt x="172" y="853"/>
                      </a:lnTo>
                      <a:lnTo>
                        <a:pt x="154" y="887"/>
                      </a:lnTo>
                      <a:lnTo>
                        <a:pt x="139" y="921"/>
                      </a:lnTo>
                      <a:lnTo>
                        <a:pt x="123" y="956"/>
                      </a:lnTo>
                      <a:lnTo>
                        <a:pt x="109" y="991"/>
                      </a:lnTo>
                      <a:lnTo>
                        <a:pt x="96" y="1027"/>
                      </a:lnTo>
                      <a:lnTo>
                        <a:pt x="82" y="1063"/>
                      </a:lnTo>
                      <a:lnTo>
                        <a:pt x="71" y="1100"/>
                      </a:lnTo>
                      <a:lnTo>
                        <a:pt x="60" y="1137"/>
                      </a:lnTo>
                      <a:lnTo>
                        <a:pt x="49" y="1174"/>
                      </a:lnTo>
                      <a:lnTo>
                        <a:pt x="40" y="1212"/>
                      </a:lnTo>
                      <a:lnTo>
                        <a:pt x="32" y="1250"/>
                      </a:lnTo>
                      <a:lnTo>
                        <a:pt x="25" y="1288"/>
                      </a:lnTo>
                      <a:lnTo>
                        <a:pt x="18" y="1326"/>
                      </a:lnTo>
                      <a:lnTo>
                        <a:pt x="12" y="1365"/>
                      </a:lnTo>
                      <a:lnTo>
                        <a:pt x="8" y="1406"/>
                      </a:lnTo>
                      <a:lnTo>
                        <a:pt x="5" y="1445"/>
                      </a:lnTo>
                      <a:lnTo>
                        <a:pt x="2" y="1485"/>
                      </a:lnTo>
                      <a:lnTo>
                        <a:pt x="1" y="1525"/>
                      </a:lnTo>
                      <a:lnTo>
                        <a:pt x="0" y="1565"/>
                      </a:lnTo>
                      <a:lnTo>
                        <a:pt x="0" y="1565"/>
                      </a:lnTo>
                      <a:lnTo>
                        <a:pt x="1" y="1605"/>
                      </a:lnTo>
                      <a:lnTo>
                        <a:pt x="2" y="1645"/>
                      </a:lnTo>
                      <a:lnTo>
                        <a:pt x="5" y="1685"/>
                      </a:lnTo>
                      <a:lnTo>
                        <a:pt x="8" y="1724"/>
                      </a:lnTo>
                      <a:lnTo>
                        <a:pt x="12" y="1763"/>
                      </a:lnTo>
                      <a:lnTo>
                        <a:pt x="18" y="1803"/>
                      </a:lnTo>
                      <a:lnTo>
                        <a:pt x="25" y="1842"/>
                      </a:lnTo>
                      <a:lnTo>
                        <a:pt x="32" y="1880"/>
                      </a:lnTo>
                      <a:lnTo>
                        <a:pt x="40" y="1918"/>
                      </a:lnTo>
                      <a:lnTo>
                        <a:pt x="49" y="1956"/>
                      </a:lnTo>
                      <a:lnTo>
                        <a:pt x="60" y="1993"/>
                      </a:lnTo>
                      <a:lnTo>
                        <a:pt x="71" y="2030"/>
                      </a:lnTo>
                      <a:lnTo>
                        <a:pt x="82" y="2067"/>
                      </a:lnTo>
                      <a:lnTo>
                        <a:pt x="96" y="2103"/>
                      </a:lnTo>
                      <a:lnTo>
                        <a:pt x="109" y="2138"/>
                      </a:lnTo>
                      <a:lnTo>
                        <a:pt x="123" y="2174"/>
                      </a:lnTo>
                      <a:lnTo>
                        <a:pt x="139" y="2209"/>
                      </a:lnTo>
                      <a:lnTo>
                        <a:pt x="154" y="2243"/>
                      </a:lnTo>
                      <a:lnTo>
                        <a:pt x="172" y="2277"/>
                      </a:lnTo>
                      <a:lnTo>
                        <a:pt x="189" y="2311"/>
                      </a:lnTo>
                      <a:lnTo>
                        <a:pt x="208" y="2343"/>
                      </a:lnTo>
                      <a:lnTo>
                        <a:pt x="227" y="2375"/>
                      </a:lnTo>
                      <a:lnTo>
                        <a:pt x="247" y="2408"/>
                      </a:lnTo>
                      <a:lnTo>
                        <a:pt x="268" y="2439"/>
                      </a:lnTo>
                      <a:lnTo>
                        <a:pt x="289" y="2470"/>
                      </a:lnTo>
                      <a:lnTo>
                        <a:pt x="312" y="2501"/>
                      </a:lnTo>
                      <a:lnTo>
                        <a:pt x="334" y="2531"/>
                      </a:lnTo>
                      <a:lnTo>
                        <a:pt x="358" y="2559"/>
                      </a:lnTo>
                      <a:lnTo>
                        <a:pt x="383" y="2588"/>
                      </a:lnTo>
                      <a:lnTo>
                        <a:pt x="408" y="2617"/>
                      </a:lnTo>
                      <a:lnTo>
                        <a:pt x="433" y="2644"/>
                      </a:lnTo>
                      <a:lnTo>
                        <a:pt x="459" y="2672"/>
                      </a:lnTo>
                      <a:lnTo>
                        <a:pt x="486" y="2697"/>
                      </a:lnTo>
                      <a:lnTo>
                        <a:pt x="514" y="2723"/>
                      </a:lnTo>
                      <a:lnTo>
                        <a:pt x="541" y="2748"/>
                      </a:lnTo>
                      <a:lnTo>
                        <a:pt x="570" y="2772"/>
                      </a:lnTo>
                      <a:lnTo>
                        <a:pt x="600" y="2796"/>
                      </a:lnTo>
                      <a:lnTo>
                        <a:pt x="630" y="2819"/>
                      </a:lnTo>
                      <a:lnTo>
                        <a:pt x="660" y="2841"/>
                      </a:lnTo>
                      <a:lnTo>
                        <a:pt x="692" y="2863"/>
                      </a:lnTo>
                      <a:lnTo>
                        <a:pt x="722" y="2883"/>
                      </a:lnTo>
                      <a:lnTo>
                        <a:pt x="754" y="2903"/>
                      </a:lnTo>
                      <a:lnTo>
                        <a:pt x="787" y="2922"/>
                      </a:lnTo>
                      <a:lnTo>
                        <a:pt x="820" y="2941"/>
                      </a:lnTo>
                      <a:lnTo>
                        <a:pt x="854" y="2958"/>
                      </a:lnTo>
                      <a:lnTo>
                        <a:pt x="888" y="2975"/>
                      </a:lnTo>
                      <a:lnTo>
                        <a:pt x="922" y="2991"/>
                      </a:lnTo>
                      <a:lnTo>
                        <a:pt x="957" y="3007"/>
                      </a:lnTo>
                      <a:lnTo>
                        <a:pt x="992" y="3021"/>
                      </a:lnTo>
                      <a:lnTo>
                        <a:pt x="1028" y="3035"/>
                      </a:lnTo>
                      <a:lnTo>
                        <a:pt x="1064" y="3048"/>
                      </a:lnTo>
                      <a:lnTo>
                        <a:pt x="1101" y="3059"/>
                      </a:lnTo>
                      <a:lnTo>
                        <a:pt x="1138" y="3071"/>
                      </a:lnTo>
                      <a:lnTo>
                        <a:pt x="1175" y="3081"/>
                      </a:lnTo>
                      <a:lnTo>
                        <a:pt x="1213" y="3090"/>
                      </a:lnTo>
                      <a:lnTo>
                        <a:pt x="1251" y="3098"/>
                      </a:lnTo>
                      <a:lnTo>
                        <a:pt x="1290" y="3105"/>
                      </a:lnTo>
                      <a:lnTo>
                        <a:pt x="1328" y="3112"/>
                      </a:lnTo>
                      <a:lnTo>
                        <a:pt x="1367" y="3118"/>
                      </a:lnTo>
                      <a:lnTo>
                        <a:pt x="1406"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4" y="3112"/>
                      </a:lnTo>
                      <a:lnTo>
                        <a:pt x="1843" y="3105"/>
                      </a:lnTo>
                      <a:lnTo>
                        <a:pt x="1881" y="3098"/>
                      </a:lnTo>
                      <a:lnTo>
                        <a:pt x="1920" y="3090"/>
                      </a:lnTo>
                      <a:lnTo>
                        <a:pt x="1958" y="3081"/>
                      </a:lnTo>
                      <a:lnTo>
                        <a:pt x="1995" y="3071"/>
                      </a:lnTo>
                      <a:lnTo>
                        <a:pt x="2032" y="3059"/>
                      </a:lnTo>
                      <a:lnTo>
                        <a:pt x="2068" y="3048"/>
                      </a:lnTo>
                      <a:lnTo>
                        <a:pt x="2105" y="3035"/>
                      </a:lnTo>
                      <a:lnTo>
                        <a:pt x="2140" y="3021"/>
                      </a:lnTo>
                      <a:lnTo>
                        <a:pt x="2176" y="3007"/>
                      </a:lnTo>
                      <a:lnTo>
                        <a:pt x="2211" y="2991"/>
                      </a:lnTo>
                      <a:lnTo>
                        <a:pt x="2245" y="2975"/>
                      </a:lnTo>
                      <a:lnTo>
                        <a:pt x="2279" y="2958"/>
                      </a:lnTo>
                      <a:lnTo>
                        <a:pt x="2313" y="2941"/>
                      </a:lnTo>
                      <a:lnTo>
                        <a:pt x="2346" y="2922"/>
                      </a:lnTo>
                      <a:lnTo>
                        <a:pt x="2378" y="2903"/>
                      </a:lnTo>
                      <a:lnTo>
                        <a:pt x="2409" y="2883"/>
                      </a:lnTo>
                      <a:lnTo>
                        <a:pt x="2441" y="2863"/>
                      </a:lnTo>
                      <a:lnTo>
                        <a:pt x="2472" y="2841"/>
                      </a:lnTo>
                      <a:lnTo>
                        <a:pt x="2503" y="2819"/>
                      </a:lnTo>
                      <a:lnTo>
                        <a:pt x="2533" y="2796"/>
                      </a:lnTo>
                      <a:lnTo>
                        <a:pt x="2562" y="2772"/>
                      </a:lnTo>
                      <a:lnTo>
                        <a:pt x="2591" y="2748"/>
                      </a:lnTo>
                      <a:lnTo>
                        <a:pt x="2619" y="2723"/>
                      </a:lnTo>
                      <a:lnTo>
                        <a:pt x="2646" y="2697"/>
                      </a:lnTo>
                      <a:lnTo>
                        <a:pt x="2673" y="2672"/>
                      </a:lnTo>
                      <a:lnTo>
                        <a:pt x="2700" y="2644"/>
                      </a:lnTo>
                      <a:lnTo>
                        <a:pt x="2725" y="2617"/>
                      </a:lnTo>
                      <a:lnTo>
                        <a:pt x="2750" y="2588"/>
                      </a:lnTo>
                      <a:lnTo>
                        <a:pt x="2775" y="2559"/>
                      </a:lnTo>
                      <a:lnTo>
                        <a:pt x="2799" y="2531"/>
                      </a:lnTo>
                      <a:lnTo>
                        <a:pt x="2821" y="2501"/>
                      </a:lnTo>
                      <a:lnTo>
                        <a:pt x="2844" y="2470"/>
                      </a:lnTo>
                      <a:lnTo>
                        <a:pt x="2864" y="2439"/>
                      </a:lnTo>
                      <a:lnTo>
                        <a:pt x="2886" y="2408"/>
                      </a:lnTo>
                      <a:lnTo>
                        <a:pt x="2906" y="2375"/>
                      </a:lnTo>
                      <a:lnTo>
                        <a:pt x="2925" y="2343"/>
                      </a:lnTo>
                      <a:lnTo>
                        <a:pt x="2944" y="2311"/>
                      </a:lnTo>
                      <a:lnTo>
                        <a:pt x="2961" y="2277"/>
                      </a:lnTo>
                      <a:lnTo>
                        <a:pt x="2978" y="2243"/>
                      </a:lnTo>
                      <a:lnTo>
                        <a:pt x="2994" y="2209"/>
                      </a:lnTo>
                      <a:lnTo>
                        <a:pt x="3010" y="2174"/>
                      </a:lnTo>
                      <a:lnTo>
                        <a:pt x="3024" y="2138"/>
                      </a:lnTo>
                      <a:lnTo>
                        <a:pt x="3037" y="2103"/>
                      </a:lnTo>
                      <a:lnTo>
                        <a:pt x="3051" y="2067"/>
                      </a:lnTo>
                      <a:lnTo>
                        <a:pt x="3062" y="2030"/>
                      </a:lnTo>
                      <a:lnTo>
                        <a:pt x="3073" y="1993"/>
                      </a:lnTo>
                      <a:lnTo>
                        <a:pt x="3084" y="1956"/>
                      </a:lnTo>
                      <a:lnTo>
                        <a:pt x="3093" y="1918"/>
                      </a:lnTo>
                      <a:lnTo>
                        <a:pt x="3101" y="1880"/>
                      </a:lnTo>
                      <a:lnTo>
                        <a:pt x="3108" y="1842"/>
                      </a:lnTo>
                      <a:lnTo>
                        <a:pt x="3115" y="1803"/>
                      </a:lnTo>
                      <a:lnTo>
                        <a:pt x="3121" y="1763"/>
                      </a:lnTo>
                      <a:lnTo>
                        <a:pt x="3125" y="1724"/>
                      </a:lnTo>
                      <a:lnTo>
                        <a:pt x="3128" y="1685"/>
                      </a:lnTo>
                      <a:lnTo>
                        <a:pt x="3131" y="1645"/>
                      </a:lnTo>
                      <a:lnTo>
                        <a:pt x="3132" y="1605"/>
                      </a:lnTo>
                      <a:lnTo>
                        <a:pt x="3133" y="1565"/>
                      </a:lnTo>
                      <a:lnTo>
                        <a:pt x="3133" y="1565"/>
                      </a:lnTo>
                      <a:lnTo>
                        <a:pt x="3132" y="1525"/>
                      </a:lnTo>
                      <a:lnTo>
                        <a:pt x="3131" y="1485"/>
                      </a:lnTo>
                      <a:lnTo>
                        <a:pt x="3128" y="1445"/>
                      </a:lnTo>
                      <a:lnTo>
                        <a:pt x="3125" y="1406"/>
                      </a:lnTo>
                      <a:lnTo>
                        <a:pt x="3121" y="1365"/>
                      </a:lnTo>
                      <a:lnTo>
                        <a:pt x="3115" y="1326"/>
                      </a:lnTo>
                      <a:lnTo>
                        <a:pt x="3108" y="1288"/>
                      </a:lnTo>
                      <a:lnTo>
                        <a:pt x="3101" y="1250"/>
                      </a:lnTo>
                      <a:lnTo>
                        <a:pt x="3093" y="1212"/>
                      </a:lnTo>
                      <a:lnTo>
                        <a:pt x="3084" y="1174"/>
                      </a:lnTo>
                      <a:lnTo>
                        <a:pt x="3073" y="1137"/>
                      </a:lnTo>
                      <a:lnTo>
                        <a:pt x="3062" y="1100"/>
                      </a:lnTo>
                      <a:lnTo>
                        <a:pt x="3051" y="1063"/>
                      </a:lnTo>
                      <a:lnTo>
                        <a:pt x="3037" y="1027"/>
                      </a:lnTo>
                      <a:lnTo>
                        <a:pt x="3024" y="991"/>
                      </a:lnTo>
                      <a:lnTo>
                        <a:pt x="3010" y="956"/>
                      </a:lnTo>
                      <a:lnTo>
                        <a:pt x="2994" y="921"/>
                      </a:lnTo>
                      <a:lnTo>
                        <a:pt x="2978" y="887"/>
                      </a:lnTo>
                      <a:lnTo>
                        <a:pt x="2961" y="853"/>
                      </a:lnTo>
                      <a:lnTo>
                        <a:pt x="2944" y="819"/>
                      </a:lnTo>
                      <a:lnTo>
                        <a:pt x="2925" y="787"/>
                      </a:lnTo>
                      <a:lnTo>
                        <a:pt x="2906" y="754"/>
                      </a:lnTo>
                      <a:lnTo>
                        <a:pt x="2886" y="722"/>
                      </a:lnTo>
                      <a:lnTo>
                        <a:pt x="2864" y="691"/>
                      </a:lnTo>
                      <a:lnTo>
                        <a:pt x="2844" y="660"/>
                      </a:lnTo>
                      <a:lnTo>
                        <a:pt x="2821" y="629"/>
                      </a:lnTo>
                      <a:lnTo>
                        <a:pt x="2799" y="599"/>
                      </a:lnTo>
                      <a:lnTo>
                        <a:pt x="2775" y="570"/>
                      </a:lnTo>
                      <a:lnTo>
                        <a:pt x="2750" y="542"/>
                      </a:lnTo>
                      <a:lnTo>
                        <a:pt x="2725" y="513"/>
                      </a:lnTo>
                      <a:lnTo>
                        <a:pt x="2700" y="485"/>
                      </a:lnTo>
                      <a:lnTo>
                        <a:pt x="2673" y="458"/>
                      </a:lnTo>
                      <a:lnTo>
                        <a:pt x="2646" y="433"/>
                      </a:lnTo>
                      <a:lnTo>
                        <a:pt x="2619" y="407"/>
                      </a:lnTo>
                      <a:lnTo>
                        <a:pt x="2591" y="382"/>
                      </a:lnTo>
                      <a:lnTo>
                        <a:pt x="2562" y="358"/>
                      </a:lnTo>
                      <a:lnTo>
                        <a:pt x="2533" y="334"/>
                      </a:lnTo>
                      <a:lnTo>
                        <a:pt x="2503" y="311"/>
                      </a:lnTo>
                      <a:lnTo>
                        <a:pt x="2472" y="289"/>
                      </a:lnTo>
                      <a:lnTo>
                        <a:pt x="2441" y="267"/>
                      </a:lnTo>
                      <a:lnTo>
                        <a:pt x="2409" y="247"/>
                      </a:lnTo>
                      <a:lnTo>
                        <a:pt x="2378" y="227"/>
                      </a:lnTo>
                      <a:lnTo>
                        <a:pt x="2346" y="208"/>
                      </a:lnTo>
                      <a:lnTo>
                        <a:pt x="2313" y="189"/>
                      </a:lnTo>
                      <a:lnTo>
                        <a:pt x="2279" y="172"/>
                      </a:lnTo>
                      <a:lnTo>
                        <a:pt x="2245" y="154"/>
                      </a:lnTo>
                      <a:lnTo>
                        <a:pt x="2211" y="139"/>
                      </a:lnTo>
                      <a:lnTo>
                        <a:pt x="2176" y="123"/>
                      </a:lnTo>
                      <a:lnTo>
                        <a:pt x="2140" y="109"/>
                      </a:lnTo>
                      <a:lnTo>
                        <a:pt x="2105" y="95"/>
                      </a:lnTo>
                      <a:lnTo>
                        <a:pt x="2068" y="82"/>
                      </a:lnTo>
                      <a:lnTo>
                        <a:pt x="2032" y="71"/>
                      </a:lnTo>
                      <a:lnTo>
                        <a:pt x="1995" y="59"/>
                      </a:lnTo>
                      <a:lnTo>
                        <a:pt x="1958" y="49"/>
                      </a:lnTo>
                      <a:lnTo>
                        <a:pt x="1920" y="40"/>
                      </a:lnTo>
                      <a:lnTo>
                        <a:pt x="1881" y="32"/>
                      </a:lnTo>
                      <a:lnTo>
                        <a:pt x="1843" y="25"/>
                      </a:lnTo>
                      <a:lnTo>
                        <a:pt x="1804" y="18"/>
                      </a:lnTo>
                      <a:lnTo>
                        <a:pt x="1765" y="12"/>
                      </a:lnTo>
                      <a:lnTo>
                        <a:pt x="1726" y="8"/>
                      </a:lnTo>
                      <a:lnTo>
                        <a:pt x="1687" y="5"/>
                      </a:lnTo>
                      <a:lnTo>
                        <a:pt x="1647" y="2"/>
                      </a:lnTo>
                      <a:lnTo>
                        <a:pt x="1607" y="1"/>
                      </a:lnTo>
                      <a:lnTo>
                        <a:pt x="1567" y="0"/>
                      </a:lnTo>
                      <a:lnTo>
                        <a:pt x="1567" y="0"/>
                      </a:lnTo>
                      <a:close/>
                      <a:moveTo>
                        <a:pt x="1567" y="2957"/>
                      </a:moveTo>
                      <a:lnTo>
                        <a:pt x="1567" y="2957"/>
                      </a:lnTo>
                      <a:lnTo>
                        <a:pt x="1530" y="2957"/>
                      </a:lnTo>
                      <a:lnTo>
                        <a:pt x="1494" y="2956"/>
                      </a:lnTo>
                      <a:lnTo>
                        <a:pt x="1459" y="2953"/>
                      </a:lnTo>
                      <a:lnTo>
                        <a:pt x="1423" y="2950"/>
                      </a:lnTo>
                      <a:lnTo>
                        <a:pt x="1388" y="2946"/>
                      </a:lnTo>
                      <a:lnTo>
                        <a:pt x="1354" y="2942"/>
                      </a:lnTo>
                      <a:lnTo>
                        <a:pt x="1319" y="2936"/>
                      </a:lnTo>
                      <a:lnTo>
                        <a:pt x="1286" y="2930"/>
                      </a:lnTo>
                      <a:lnTo>
                        <a:pt x="1252" y="2922"/>
                      </a:lnTo>
                      <a:lnTo>
                        <a:pt x="1219" y="2914"/>
                      </a:lnTo>
                      <a:lnTo>
                        <a:pt x="1185" y="2905"/>
                      </a:lnTo>
                      <a:lnTo>
                        <a:pt x="1152" y="2895"/>
                      </a:lnTo>
                      <a:lnTo>
                        <a:pt x="1120" y="2884"/>
                      </a:lnTo>
                      <a:lnTo>
                        <a:pt x="1088" y="2873"/>
                      </a:lnTo>
                      <a:lnTo>
                        <a:pt x="1056" y="2861"/>
                      </a:lnTo>
                      <a:lnTo>
                        <a:pt x="1024" y="2848"/>
                      </a:lnTo>
                      <a:lnTo>
                        <a:pt x="993" y="2835"/>
                      </a:lnTo>
                      <a:lnTo>
                        <a:pt x="962" y="2821"/>
                      </a:lnTo>
                      <a:lnTo>
                        <a:pt x="932" y="2805"/>
                      </a:lnTo>
                      <a:lnTo>
                        <a:pt x="903" y="2790"/>
                      </a:lnTo>
                      <a:lnTo>
                        <a:pt x="873" y="2773"/>
                      </a:lnTo>
                      <a:lnTo>
                        <a:pt x="844" y="2756"/>
                      </a:lnTo>
                      <a:lnTo>
                        <a:pt x="815" y="2738"/>
                      </a:lnTo>
                      <a:lnTo>
                        <a:pt x="787" y="2720"/>
                      </a:lnTo>
                      <a:lnTo>
                        <a:pt x="760" y="2700"/>
                      </a:lnTo>
                      <a:lnTo>
                        <a:pt x="733" y="2681"/>
                      </a:lnTo>
                      <a:lnTo>
                        <a:pt x="706" y="2660"/>
                      </a:lnTo>
                      <a:lnTo>
                        <a:pt x="680" y="2640"/>
                      </a:lnTo>
                      <a:lnTo>
                        <a:pt x="655" y="2618"/>
                      </a:lnTo>
                      <a:lnTo>
                        <a:pt x="630" y="2595"/>
                      </a:lnTo>
                      <a:lnTo>
                        <a:pt x="605" y="2573"/>
                      </a:lnTo>
                      <a:lnTo>
                        <a:pt x="581" y="2549"/>
                      </a:lnTo>
                      <a:lnTo>
                        <a:pt x="558" y="2525"/>
                      </a:lnTo>
                      <a:lnTo>
                        <a:pt x="535" y="2501"/>
                      </a:lnTo>
                      <a:lnTo>
                        <a:pt x="512" y="2476"/>
                      </a:lnTo>
                      <a:lnTo>
                        <a:pt x="491" y="2450"/>
                      </a:lnTo>
                      <a:lnTo>
                        <a:pt x="470" y="2425"/>
                      </a:lnTo>
                      <a:lnTo>
                        <a:pt x="450" y="2398"/>
                      </a:lnTo>
                      <a:lnTo>
                        <a:pt x="430" y="2370"/>
                      </a:lnTo>
                      <a:lnTo>
                        <a:pt x="411" y="2343"/>
                      </a:lnTo>
                      <a:lnTo>
                        <a:pt x="392" y="2315"/>
                      </a:lnTo>
                      <a:lnTo>
                        <a:pt x="375" y="2287"/>
                      </a:lnTo>
                      <a:lnTo>
                        <a:pt x="357" y="2258"/>
                      </a:lnTo>
                      <a:lnTo>
                        <a:pt x="341" y="2228"/>
                      </a:lnTo>
                      <a:lnTo>
                        <a:pt x="325" y="2198"/>
                      </a:lnTo>
                      <a:lnTo>
                        <a:pt x="310" y="2169"/>
                      </a:lnTo>
                      <a:lnTo>
                        <a:pt x="295" y="2138"/>
                      </a:lnTo>
                      <a:lnTo>
                        <a:pt x="282" y="2107"/>
                      </a:lnTo>
                      <a:lnTo>
                        <a:pt x="270" y="2075"/>
                      </a:lnTo>
                      <a:lnTo>
                        <a:pt x="257" y="2043"/>
                      </a:lnTo>
                      <a:lnTo>
                        <a:pt x="246" y="2011"/>
                      </a:lnTo>
                      <a:lnTo>
                        <a:pt x="235" y="1978"/>
                      </a:lnTo>
                      <a:lnTo>
                        <a:pt x="225" y="1945"/>
                      </a:lnTo>
                      <a:lnTo>
                        <a:pt x="216" y="1913"/>
                      </a:lnTo>
                      <a:lnTo>
                        <a:pt x="208" y="1879"/>
                      </a:lnTo>
                      <a:lnTo>
                        <a:pt x="201" y="1846"/>
                      </a:lnTo>
                      <a:lnTo>
                        <a:pt x="194" y="1811"/>
                      </a:lnTo>
                      <a:lnTo>
                        <a:pt x="188" y="1777"/>
                      </a:lnTo>
                      <a:lnTo>
                        <a:pt x="183" y="1742"/>
                      </a:lnTo>
                      <a:lnTo>
                        <a:pt x="180" y="1707"/>
                      </a:lnTo>
                      <a:lnTo>
                        <a:pt x="176" y="1672"/>
                      </a:lnTo>
                      <a:lnTo>
                        <a:pt x="174" y="1637"/>
                      </a:lnTo>
                      <a:lnTo>
                        <a:pt x="173" y="1601"/>
                      </a:lnTo>
                      <a:lnTo>
                        <a:pt x="173" y="1565"/>
                      </a:lnTo>
                      <a:lnTo>
                        <a:pt x="173" y="1565"/>
                      </a:lnTo>
                      <a:lnTo>
                        <a:pt x="173" y="1529"/>
                      </a:lnTo>
                      <a:lnTo>
                        <a:pt x="174" y="1493"/>
                      </a:lnTo>
                      <a:lnTo>
                        <a:pt x="176" y="1458"/>
                      </a:lnTo>
                      <a:lnTo>
                        <a:pt x="180" y="1423"/>
                      </a:lnTo>
                      <a:lnTo>
                        <a:pt x="183" y="1388"/>
                      </a:lnTo>
                      <a:lnTo>
                        <a:pt x="188" y="1353"/>
                      </a:lnTo>
                      <a:lnTo>
                        <a:pt x="194" y="1318"/>
                      </a:lnTo>
                      <a:lnTo>
                        <a:pt x="201" y="1284"/>
                      </a:lnTo>
                      <a:lnTo>
                        <a:pt x="208" y="1250"/>
                      </a:lnTo>
                      <a:lnTo>
                        <a:pt x="216" y="1217"/>
                      </a:lnTo>
                      <a:lnTo>
                        <a:pt x="225" y="1185"/>
                      </a:lnTo>
                      <a:lnTo>
                        <a:pt x="235" y="1152"/>
                      </a:lnTo>
                      <a:lnTo>
                        <a:pt x="246" y="1119"/>
                      </a:lnTo>
                      <a:lnTo>
                        <a:pt x="257" y="1087"/>
                      </a:lnTo>
                      <a:lnTo>
                        <a:pt x="270" y="1055"/>
                      </a:lnTo>
                      <a:lnTo>
                        <a:pt x="282" y="1023"/>
                      </a:lnTo>
                      <a:lnTo>
                        <a:pt x="295" y="992"/>
                      </a:lnTo>
                      <a:lnTo>
                        <a:pt x="310" y="961"/>
                      </a:lnTo>
                      <a:lnTo>
                        <a:pt x="325" y="932"/>
                      </a:lnTo>
                      <a:lnTo>
                        <a:pt x="341" y="902"/>
                      </a:lnTo>
                      <a:lnTo>
                        <a:pt x="357" y="872"/>
                      </a:lnTo>
                      <a:lnTo>
                        <a:pt x="375" y="843"/>
                      </a:lnTo>
                      <a:lnTo>
                        <a:pt x="392" y="814"/>
                      </a:lnTo>
                      <a:lnTo>
                        <a:pt x="411" y="787"/>
                      </a:lnTo>
                      <a:lnTo>
                        <a:pt x="430" y="759"/>
                      </a:lnTo>
                      <a:lnTo>
                        <a:pt x="450" y="732"/>
                      </a:lnTo>
                      <a:lnTo>
                        <a:pt x="470" y="705"/>
                      </a:lnTo>
                      <a:lnTo>
                        <a:pt x="491" y="680"/>
                      </a:lnTo>
                      <a:lnTo>
                        <a:pt x="512" y="654"/>
                      </a:lnTo>
                      <a:lnTo>
                        <a:pt x="535" y="629"/>
                      </a:lnTo>
                      <a:lnTo>
                        <a:pt x="558" y="605"/>
                      </a:lnTo>
                      <a:lnTo>
                        <a:pt x="581" y="581"/>
                      </a:lnTo>
                      <a:lnTo>
                        <a:pt x="605" y="557"/>
                      </a:lnTo>
                      <a:lnTo>
                        <a:pt x="630" y="535"/>
                      </a:lnTo>
                      <a:lnTo>
                        <a:pt x="655" y="512"/>
                      </a:lnTo>
                      <a:lnTo>
                        <a:pt x="680" y="490"/>
                      </a:lnTo>
                      <a:lnTo>
                        <a:pt x="706" y="470"/>
                      </a:lnTo>
                      <a:lnTo>
                        <a:pt x="733" y="449"/>
                      </a:lnTo>
                      <a:lnTo>
                        <a:pt x="760" y="430"/>
                      </a:lnTo>
                      <a:lnTo>
                        <a:pt x="787" y="410"/>
                      </a:lnTo>
                      <a:lnTo>
                        <a:pt x="815" y="392"/>
                      </a:lnTo>
                      <a:lnTo>
                        <a:pt x="844" y="374"/>
                      </a:lnTo>
                      <a:lnTo>
                        <a:pt x="873" y="357"/>
                      </a:lnTo>
                      <a:lnTo>
                        <a:pt x="903" y="340"/>
                      </a:lnTo>
                      <a:lnTo>
                        <a:pt x="932" y="325"/>
                      </a:lnTo>
                      <a:lnTo>
                        <a:pt x="962" y="309"/>
                      </a:lnTo>
                      <a:lnTo>
                        <a:pt x="993" y="295"/>
                      </a:lnTo>
                      <a:lnTo>
                        <a:pt x="1024" y="282"/>
                      </a:lnTo>
                      <a:lnTo>
                        <a:pt x="1056" y="269"/>
                      </a:lnTo>
                      <a:lnTo>
                        <a:pt x="1088" y="257"/>
                      </a:lnTo>
                      <a:lnTo>
                        <a:pt x="1120" y="246"/>
                      </a:lnTo>
                      <a:lnTo>
                        <a:pt x="1152" y="235"/>
                      </a:lnTo>
                      <a:lnTo>
                        <a:pt x="1185" y="225"/>
                      </a:lnTo>
                      <a:lnTo>
                        <a:pt x="1219" y="216"/>
                      </a:lnTo>
                      <a:lnTo>
                        <a:pt x="1252" y="208"/>
                      </a:lnTo>
                      <a:lnTo>
                        <a:pt x="1286" y="200"/>
                      </a:lnTo>
                      <a:lnTo>
                        <a:pt x="1319" y="194"/>
                      </a:lnTo>
                      <a:lnTo>
                        <a:pt x="1354" y="188"/>
                      </a:lnTo>
                      <a:lnTo>
                        <a:pt x="1388" y="183"/>
                      </a:lnTo>
                      <a:lnTo>
                        <a:pt x="1423" y="180"/>
                      </a:lnTo>
                      <a:lnTo>
                        <a:pt x="1459" y="176"/>
                      </a:lnTo>
                      <a:lnTo>
                        <a:pt x="1494" y="174"/>
                      </a:lnTo>
                      <a:lnTo>
                        <a:pt x="1530" y="173"/>
                      </a:lnTo>
                      <a:lnTo>
                        <a:pt x="1567" y="173"/>
                      </a:lnTo>
                      <a:lnTo>
                        <a:pt x="1567" y="173"/>
                      </a:lnTo>
                      <a:lnTo>
                        <a:pt x="1603" y="173"/>
                      </a:lnTo>
                      <a:lnTo>
                        <a:pt x="1638" y="174"/>
                      </a:lnTo>
                      <a:lnTo>
                        <a:pt x="1674" y="176"/>
                      </a:lnTo>
                      <a:lnTo>
                        <a:pt x="1709" y="180"/>
                      </a:lnTo>
                      <a:lnTo>
                        <a:pt x="1744" y="183"/>
                      </a:lnTo>
                      <a:lnTo>
                        <a:pt x="1779" y="188"/>
                      </a:lnTo>
                      <a:lnTo>
                        <a:pt x="1813" y="194"/>
                      </a:lnTo>
                      <a:lnTo>
                        <a:pt x="1846" y="200"/>
                      </a:lnTo>
                      <a:lnTo>
                        <a:pt x="1880" y="208"/>
                      </a:lnTo>
                      <a:lnTo>
                        <a:pt x="1914" y="216"/>
                      </a:lnTo>
                      <a:lnTo>
                        <a:pt x="1947" y="225"/>
                      </a:lnTo>
                      <a:lnTo>
                        <a:pt x="1980" y="235"/>
                      </a:lnTo>
                      <a:lnTo>
                        <a:pt x="2013" y="246"/>
                      </a:lnTo>
                      <a:lnTo>
                        <a:pt x="2045" y="257"/>
                      </a:lnTo>
                      <a:lnTo>
                        <a:pt x="2077" y="269"/>
                      </a:lnTo>
                      <a:lnTo>
                        <a:pt x="2109" y="282"/>
                      </a:lnTo>
                      <a:lnTo>
                        <a:pt x="2140" y="295"/>
                      </a:lnTo>
                      <a:lnTo>
                        <a:pt x="2171" y="309"/>
                      </a:lnTo>
                      <a:lnTo>
                        <a:pt x="2201" y="325"/>
                      </a:lnTo>
                      <a:lnTo>
                        <a:pt x="2230" y="340"/>
                      </a:lnTo>
                      <a:lnTo>
                        <a:pt x="2259" y="357"/>
                      </a:lnTo>
                      <a:lnTo>
                        <a:pt x="2289" y="374"/>
                      </a:lnTo>
                      <a:lnTo>
                        <a:pt x="2317" y="392"/>
                      </a:lnTo>
                      <a:lnTo>
                        <a:pt x="2346" y="410"/>
                      </a:lnTo>
                      <a:lnTo>
                        <a:pt x="2372" y="430"/>
                      </a:lnTo>
                      <a:lnTo>
                        <a:pt x="2400" y="449"/>
                      </a:lnTo>
                      <a:lnTo>
                        <a:pt x="2427" y="470"/>
                      </a:lnTo>
                      <a:lnTo>
                        <a:pt x="2453" y="490"/>
                      </a:lnTo>
                      <a:lnTo>
                        <a:pt x="2478" y="512"/>
                      </a:lnTo>
                      <a:lnTo>
                        <a:pt x="2503" y="535"/>
                      </a:lnTo>
                      <a:lnTo>
                        <a:pt x="2528" y="557"/>
                      </a:lnTo>
                      <a:lnTo>
                        <a:pt x="2552" y="581"/>
                      </a:lnTo>
                      <a:lnTo>
                        <a:pt x="2575" y="605"/>
                      </a:lnTo>
                      <a:lnTo>
                        <a:pt x="2598" y="629"/>
                      </a:lnTo>
                      <a:lnTo>
                        <a:pt x="2621" y="654"/>
                      </a:lnTo>
                      <a:lnTo>
                        <a:pt x="2642" y="680"/>
                      </a:lnTo>
                      <a:lnTo>
                        <a:pt x="2663" y="705"/>
                      </a:lnTo>
                      <a:lnTo>
                        <a:pt x="2683" y="732"/>
                      </a:lnTo>
                      <a:lnTo>
                        <a:pt x="2703" y="759"/>
                      </a:lnTo>
                      <a:lnTo>
                        <a:pt x="2722" y="787"/>
                      </a:lnTo>
                      <a:lnTo>
                        <a:pt x="2741" y="814"/>
                      </a:lnTo>
                      <a:lnTo>
                        <a:pt x="2758" y="843"/>
                      </a:lnTo>
                      <a:lnTo>
                        <a:pt x="2776" y="872"/>
                      </a:lnTo>
                      <a:lnTo>
                        <a:pt x="2792" y="902"/>
                      </a:lnTo>
                      <a:lnTo>
                        <a:pt x="2808" y="932"/>
                      </a:lnTo>
                      <a:lnTo>
                        <a:pt x="2823" y="961"/>
                      </a:lnTo>
                      <a:lnTo>
                        <a:pt x="2838" y="992"/>
                      </a:lnTo>
                      <a:lnTo>
                        <a:pt x="2851" y="1023"/>
                      </a:lnTo>
                      <a:lnTo>
                        <a:pt x="2863" y="1055"/>
                      </a:lnTo>
                      <a:lnTo>
                        <a:pt x="2876" y="1087"/>
                      </a:lnTo>
                      <a:lnTo>
                        <a:pt x="2887" y="1119"/>
                      </a:lnTo>
                      <a:lnTo>
                        <a:pt x="2897" y="1152"/>
                      </a:lnTo>
                      <a:lnTo>
                        <a:pt x="2908" y="1185"/>
                      </a:lnTo>
                      <a:lnTo>
                        <a:pt x="2917" y="1217"/>
                      </a:lnTo>
                      <a:lnTo>
                        <a:pt x="2925" y="1250"/>
                      </a:lnTo>
                      <a:lnTo>
                        <a:pt x="2932" y="1284"/>
                      </a:lnTo>
                      <a:lnTo>
                        <a:pt x="2939" y="1318"/>
                      </a:lnTo>
                      <a:lnTo>
                        <a:pt x="2945" y="1353"/>
                      </a:lnTo>
                      <a:lnTo>
                        <a:pt x="2949" y="1388"/>
                      </a:lnTo>
                      <a:lnTo>
                        <a:pt x="2953" y="1423"/>
                      </a:lnTo>
                      <a:lnTo>
                        <a:pt x="2956" y="1458"/>
                      </a:lnTo>
                      <a:lnTo>
                        <a:pt x="2959" y="1493"/>
                      </a:lnTo>
                      <a:lnTo>
                        <a:pt x="2960" y="1529"/>
                      </a:lnTo>
                      <a:lnTo>
                        <a:pt x="2960" y="1565"/>
                      </a:lnTo>
                      <a:lnTo>
                        <a:pt x="2960" y="1565"/>
                      </a:lnTo>
                      <a:lnTo>
                        <a:pt x="2960" y="1601"/>
                      </a:lnTo>
                      <a:lnTo>
                        <a:pt x="2959" y="1637"/>
                      </a:lnTo>
                      <a:lnTo>
                        <a:pt x="2956" y="1672"/>
                      </a:lnTo>
                      <a:lnTo>
                        <a:pt x="2953" y="1707"/>
                      </a:lnTo>
                      <a:lnTo>
                        <a:pt x="2949" y="1742"/>
                      </a:lnTo>
                      <a:lnTo>
                        <a:pt x="2945" y="1777"/>
                      </a:lnTo>
                      <a:lnTo>
                        <a:pt x="2939" y="1811"/>
                      </a:lnTo>
                      <a:lnTo>
                        <a:pt x="2932" y="1846"/>
                      </a:lnTo>
                      <a:lnTo>
                        <a:pt x="2925" y="1879"/>
                      </a:lnTo>
                      <a:lnTo>
                        <a:pt x="2917" y="1913"/>
                      </a:lnTo>
                      <a:lnTo>
                        <a:pt x="2908" y="1945"/>
                      </a:lnTo>
                      <a:lnTo>
                        <a:pt x="2897" y="1978"/>
                      </a:lnTo>
                      <a:lnTo>
                        <a:pt x="2887" y="2011"/>
                      </a:lnTo>
                      <a:lnTo>
                        <a:pt x="2876" y="2043"/>
                      </a:lnTo>
                      <a:lnTo>
                        <a:pt x="2863" y="2075"/>
                      </a:lnTo>
                      <a:lnTo>
                        <a:pt x="2851" y="2107"/>
                      </a:lnTo>
                      <a:lnTo>
                        <a:pt x="2838" y="2138"/>
                      </a:lnTo>
                      <a:lnTo>
                        <a:pt x="2823" y="2169"/>
                      </a:lnTo>
                      <a:lnTo>
                        <a:pt x="2808" y="2198"/>
                      </a:lnTo>
                      <a:lnTo>
                        <a:pt x="2792" y="2228"/>
                      </a:lnTo>
                      <a:lnTo>
                        <a:pt x="2776" y="2258"/>
                      </a:lnTo>
                      <a:lnTo>
                        <a:pt x="2758" y="2287"/>
                      </a:lnTo>
                      <a:lnTo>
                        <a:pt x="2741" y="2315"/>
                      </a:lnTo>
                      <a:lnTo>
                        <a:pt x="2722" y="2343"/>
                      </a:lnTo>
                      <a:lnTo>
                        <a:pt x="2703" y="2370"/>
                      </a:lnTo>
                      <a:lnTo>
                        <a:pt x="2683" y="2398"/>
                      </a:lnTo>
                      <a:lnTo>
                        <a:pt x="2663" y="2425"/>
                      </a:lnTo>
                      <a:lnTo>
                        <a:pt x="2642" y="2450"/>
                      </a:lnTo>
                      <a:lnTo>
                        <a:pt x="2621" y="2476"/>
                      </a:lnTo>
                      <a:lnTo>
                        <a:pt x="2598" y="2501"/>
                      </a:lnTo>
                      <a:lnTo>
                        <a:pt x="2575" y="2525"/>
                      </a:lnTo>
                      <a:lnTo>
                        <a:pt x="2552" y="2549"/>
                      </a:lnTo>
                      <a:lnTo>
                        <a:pt x="2528" y="2573"/>
                      </a:lnTo>
                      <a:lnTo>
                        <a:pt x="2503" y="2595"/>
                      </a:lnTo>
                      <a:lnTo>
                        <a:pt x="2478" y="2618"/>
                      </a:lnTo>
                      <a:lnTo>
                        <a:pt x="2453" y="2640"/>
                      </a:lnTo>
                      <a:lnTo>
                        <a:pt x="2427" y="2660"/>
                      </a:lnTo>
                      <a:lnTo>
                        <a:pt x="2400" y="2681"/>
                      </a:lnTo>
                      <a:lnTo>
                        <a:pt x="2372" y="2700"/>
                      </a:lnTo>
                      <a:lnTo>
                        <a:pt x="2346" y="2720"/>
                      </a:lnTo>
                      <a:lnTo>
                        <a:pt x="2317" y="2738"/>
                      </a:lnTo>
                      <a:lnTo>
                        <a:pt x="2289" y="2756"/>
                      </a:lnTo>
                      <a:lnTo>
                        <a:pt x="2259" y="2773"/>
                      </a:lnTo>
                      <a:lnTo>
                        <a:pt x="2230" y="2790"/>
                      </a:lnTo>
                      <a:lnTo>
                        <a:pt x="2201" y="2805"/>
                      </a:lnTo>
                      <a:lnTo>
                        <a:pt x="2171" y="2821"/>
                      </a:lnTo>
                      <a:lnTo>
                        <a:pt x="2140" y="2835"/>
                      </a:lnTo>
                      <a:lnTo>
                        <a:pt x="2109" y="2848"/>
                      </a:lnTo>
                      <a:lnTo>
                        <a:pt x="2077" y="2861"/>
                      </a:lnTo>
                      <a:lnTo>
                        <a:pt x="2045" y="2873"/>
                      </a:lnTo>
                      <a:lnTo>
                        <a:pt x="2013" y="2884"/>
                      </a:lnTo>
                      <a:lnTo>
                        <a:pt x="1980" y="2895"/>
                      </a:lnTo>
                      <a:lnTo>
                        <a:pt x="1947" y="2905"/>
                      </a:lnTo>
                      <a:lnTo>
                        <a:pt x="1914" y="2914"/>
                      </a:lnTo>
                      <a:lnTo>
                        <a:pt x="1880" y="2922"/>
                      </a:lnTo>
                      <a:lnTo>
                        <a:pt x="1846" y="2930"/>
                      </a:lnTo>
                      <a:lnTo>
                        <a:pt x="1813" y="2936"/>
                      </a:lnTo>
                      <a:lnTo>
                        <a:pt x="1779" y="2942"/>
                      </a:lnTo>
                      <a:lnTo>
                        <a:pt x="1744" y="2946"/>
                      </a:lnTo>
                      <a:lnTo>
                        <a:pt x="1709" y="2950"/>
                      </a:lnTo>
                      <a:lnTo>
                        <a:pt x="1674" y="2953"/>
                      </a:lnTo>
                      <a:lnTo>
                        <a:pt x="1638" y="2956"/>
                      </a:lnTo>
                      <a:lnTo>
                        <a:pt x="1603" y="2957"/>
                      </a:lnTo>
                      <a:lnTo>
                        <a:pt x="1567" y="2957"/>
                      </a:lnTo>
                      <a:lnTo>
                        <a:pt x="1567" y="2957"/>
                      </a:lnTo>
                      <a:close/>
                      <a:moveTo>
                        <a:pt x="1567" y="804"/>
                      </a:moveTo>
                      <a:lnTo>
                        <a:pt x="1567" y="804"/>
                      </a:lnTo>
                      <a:lnTo>
                        <a:pt x="1533" y="805"/>
                      </a:lnTo>
                      <a:lnTo>
                        <a:pt x="1500" y="807"/>
                      </a:lnTo>
                      <a:lnTo>
                        <a:pt x="1467" y="811"/>
                      </a:lnTo>
                      <a:lnTo>
                        <a:pt x="1434" y="817"/>
                      </a:lnTo>
                      <a:lnTo>
                        <a:pt x="1402" y="825"/>
                      </a:lnTo>
                      <a:lnTo>
                        <a:pt x="1371" y="834"/>
                      </a:lnTo>
                      <a:lnTo>
                        <a:pt x="1340" y="844"/>
                      </a:lnTo>
                      <a:lnTo>
                        <a:pt x="1310" y="855"/>
                      </a:lnTo>
                      <a:lnTo>
                        <a:pt x="1281" y="869"/>
                      </a:lnTo>
                      <a:lnTo>
                        <a:pt x="1253" y="883"/>
                      </a:lnTo>
                      <a:lnTo>
                        <a:pt x="1225" y="900"/>
                      </a:lnTo>
                      <a:lnTo>
                        <a:pt x="1198" y="917"/>
                      </a:lnTo>
                      <a:lnTo>
                        <a:pt x="1172" y="935"/>
                      </a:lnTo>
                      <a:lnTo>
                        <a:pt x="1148" y="954"/>
                      </a:lnTo>
                      <a:lnTo>
                        <a:pt x="1124" y="976"/>
                      </a:lnTo>
                      <a:lnTo>
                        <a:pt x="1101" y="997"/>
                      </a:lnTo>
                      <a:lnTo>
                        <a:pt x="1079" y="1020"/>
                      </a:lnTo>
                      <a:lnTo>
                        <a:pt x="1058" y="1044"/>
                      </a:lnTo>
                      <a:lnTo>
                        <a:pt x="1038" y="1068"/>
                      </a:lnTo>
                      <a:lnTo>
                        <a:pt x="1020" y="1094"/>
                      </a:lnTo>
                      <a:lnTo>
                        <a:pt x="1003" y="1121"/>
                      </a:lnTo>
                      <a:lnTo>
                        <a:pt x="987" y="1149"/>
                      </a:lnTo>
                      <a:lnTo>
                        <a:pt x="973" y="1177"/>
                      </a:lnTo>
                      <a:lnTo>
                        <a:pt x="959" y="1206"/>
                      </a:lnTo>
                      <a:lnTo>
                        <a:pt x="948" y="1236"/>
                      </a:lnTo>
                      <a:lnTo>
                        <a:pt x="938" y="1267"/>
                      </a:lnTo>
                      <a:lnTo>
                        <a:pt x="928" y="1298"/>
                      </a:lnTo>
                      <a:lnTo>
                        <a:pt x="921" y="1330"/>
                      </a:lnTo>
                      <a:lnTo>
                        <a:pt x="915" y="1362"/>
                      </a:lnTo>
                      <a:lnTo>
                        <a:pt x="911" y="1395"/>
                      </a:lnTo>
                      <a:lnTo>
                        <a:pt x="909" y="1428"/>
                      </a:lnTo>
                      <a:lnTo>
                        <a:pt x="908" y="1462"/>
                      </a:lnTo>
                      <a:lnTo>
                        <a:pt x="908" y="1462"/>
                      </a:lnTo>
                      <a:lnTo>
                        <a:pt x="908" y="1483"/>
                      </a:lnTo>
                      <a:lnTo>
                        <a:pt x="909" y="1503"/>
                      </a:lnTo>
                      <a:lnTo>
                        <a:pt x="911" y="1524"/>
                      </a:lnTo>
                      <a:lnTo>
                        <a:pt x="913" y="1543"/>
                      </a:lnTo>
                      <a:lnTo>
                        <a:pt x="916" y="1564"/>
                      </a:lnTo>
                      <a:lnTo>
                        <a:pt x="919" y="1584"/>
                      </a:lnTo>
                      <a:lnTo>
                        <a:pt x="923" y="1603"/>
                      </a:lnTo>
                      <a:lnTo>
                        <a:pt x="927" y="1624"/>
                      </a:lnTo>
                      <a:lnTo>
                        <a:pt x="939" y="1662"/>
                      </a:lnTo>
                      <a:lnTo>
                        <a:pt x="952" y="1700"/>
                      </a:lnTo>
                      <a:lnTo>
                        <a:pt x="967" y="1737"/>
                      </a:lnTo>
                      <a:lnTo>
                        <a:pt x="985" y="1772"/>
                      </a:lnTo>
                      <a:lnTo>
                        <a:pt x="1006" y="1807"/>
                      </a:lnTo>
                      <a:lnTo>
                        <a:pt x="1027" y="1840"/>
                      </a:lnTo>
                      <a:lnTo>
                        <a:pt x="1051" y="1872"/>
                      </a:lnTo>
                      <a:lnTo>
                        <a:pt x="1078" y="1902"/>
                      </a:lnTo>
                      <a:lnTo>
                        <a:pt x="1091" y="1918"/>
                      </a:lnTo>
                      <a:lnTo>
                        <a:pt x="1105" y="1932"/>
                      </a:lnTo>
                      <a:lnTo>
                        <a:pt x="1120" y="1945"/>
                      </a:lnTo>
                      <a:lnTo>
                        <a:pt x="1135" y="1959"/>
                      </a:lnTo>
                      <a:lnTo>
                        <a:pt x="1151" y="1972"/>
                      </a:lnTo>
                      <a:lnTo>
                        <a:pt x="1167" y="1985"/>
                      </a:lnTo>
                      <a:lnTo>
                        <a:pt x="1184" y="1997"/>
                      </a:lnTo>
                      <a:lnTo>
                        <a:pt x="1200" y="2009"/>
                      </a:lnTo>
                      <a:lnTo>
                        <a:pt x="1200" y="2009"/>
                      </a:lnTo>
                      <a:lnTo>
                        <a:pt x="1219" y="2029"/>
                      </a:lnTo>
                      <a:lnTo>
                        <a:pt x="1237" y="2050"/>
                      </a:lnTo>
                      <a:lnTo>
                        <a:pt x="1255" y="2075"/>
                      </a:lnTo>
                      <a:lnTo>
                        <a:pt x="1263" y="2087"/>
                      </a:lnTo>
                      <a:lnTo>
                        <a:pt x="1270" y="2101"/>
                      </a:lnTo>
                      <a:lnTo>
                        <a:pt x="1277" y="2114"/>
                      </a:lnTo>
                      <a:lnTo>
                        <a:pt x="1284" y="2128"/>
                      </a:lnTo>
                      <a:lnTo>
                        <a:pt x="1290" y="2142"/>
                      </a:lnTo>
                      <a:lnTo>
                        <a:pt x="1295" y="2156"/>
                      </a:lnTo>
                      <a:lnTo>
                        <a:pt x="1299" y="2171"/>
                      </a:lnTo>
                      <a:lnTo>
                        <a:pt x="1302" y="2186"/>
                      </a:lnTo>
                      <a:lnTo>
                        <a:pt x="1304" y="2201"/>
                      </a:lnTo>
                      <a:lnTo>
                        <a:pt x="1304" y="2216"/>
                      </a:lnTo>
                      <a:lnTo>
                        <a:pt x="1305" y="2401"/>
                      </a:lnTo>
                      <a:lnTo>
                        <a:pt x="1305" y="2401"/>
                      </a:lnTo>
                      <a:lnTo>
                        <a:pt x="1307" y="2422"/>
                      </a:lnTo>
                      <a:lnTo>
                        <a:pt x="1311" y="2444"/>
                      </a:lnTo>
                      <a:lnTo>
                        <a:pt x="1315" y="2456"/>
                      </a:lnTo>
                      <a:lnTo>
                        <a:pt x="1319" y="2467"/>
                      </a:lnTo>
                      <a:lnTo>
                        <a:pt x="1324" y="2479"/>
                      </a:lnTo>
                      <a:lnTo>
                        <a:pt x="1330" y="2491"/>
                      </a:lnTo>
                      <a:lnTo>
                        <a:pt x="1336" y="2502"/>
                      </a:lnTo>
                      <a:lnTo>
                        <a:pt x="1343" y="2512"/>
                      </a:lnTo>
                      <a:lnTo>
                        <a:pt x="1351" y="2522"/>
                      </a:lnTo>
                      <a:lnTo>
                        <a:pt x="1360" y="2532"/>
                      </a:lnTo>
                      <a:lnTo>
                        <a:pt x="1370" y="2540"/>
                      </a:lnTo>
                      <a:lnTo>
                        <a:pt x="1381" y="2547"/>
                      </a:lnTo>
                      <a:lnTo>
                        <a:pt x="1393" y="2553"/>
                      </a:lnTo>
                      <a:lnTo>
                        <a:pt x="1406" y="2558"/>
                      </a:lnTo>
                      <a:lnTo>
                        <a:pt x="1406" y="2558"/>
                      </a:lnTo>
                      <a:lnTo>
                        <a:pt x="1409" y="2570"/>
                      </a:lnTo>
                      <a:lnTo>
                        <a:pt x="1414" y="2582"/>
                      </a:lnTo>
                      <a:lnTo>
                        <a:pt x="1421" y="2594"/>
                      </a:lnTo>
                      <a:lnTo>
                        <a:pt x="1425" y="2600"/>
                      </a:lnTo>
                      <a:lnTo>
                        <a:pt x="1431" y="2606"/>
                      </a:lnTo>
                      <a:lnTo>
                        <a:pt x="1431" y="2606"/>
                      </a:lnTo>
                      <a:lnTo>
                        <a:pt x="1439" y="2613"/>
                      </a:lnTo>
                      <a:lnTo>
                        <a:pt x="1449" y="2618"/>
                      </a:lnTo>
                      <a:lnTo>
                        <a:pt x="1459" y="2622"/>
                      </a:lnTo>
                      <a:lnTo>
                        <a:pt x="1471" y="2625"/>
                      </a:lnTo>
                      <a:lnTo>
                        <a:pt x="1406" y="2625"/>
                      </a:lnTo>
                      <a:lnTo>
                        <a:pt x="1406" y="2686"/>
                      </a:lnTo>
                      <a:lnTo>
                        <a:pt x="1471" y="2686"/>
                      </a:lnTo>
                      <a:lnTo>
                        <a:pt x="1471" y="2698"/>
                      </a:lnTo>
                      <a:lnTo>
                        <a:pt x="1471" y="2698"/>
                      </a:lnTo>
                      <a:lnTo>
                        <a:pt x="1472" y="2703"/>
                      </a:lnTo>
                      <a:lnTo>
                        <a:pt x="1473" y="2708"/>
                      </a:lnTo>
                      <a:lnTo>
                        <a:pt x="1474" y="2712"/>
                      </a:lnTo>
                      <a:lnTo>
                        <a:pt x="1477" y="2715"/>
                      </a:lnTo>
                      <a:lnTo>
                        <a:pt x="1479" y="2718"/>
                      </a:lnTo>
                      <a:lnTo>
                        <a:pt x="1483" y="2720"/>
                      </a:lnTo>
                      <a:lnTo>
                        <a:pt x="1487" y="2722"/>
                      </a:lnTo>
                      <a:lnTo>
                        <a:pt x="1492" y="2722"/>
                      </a:lnTo>
                      <a:lnTo>
                        <a:pt x="1641" y="2722"/>
                      </a:lnTo>
                      <a:lnTo>
                        <a:pt x="1641" y="2722"/>
                      </a:lnTo>
                      <a:lnTo>
                        <a:pt x="1645" y="2722"/>
                      </a:lnTo>
                      <a:lnTo>
                        <a:pt x="1650" y="2720"/>
                      </a:lnTo>
                      <a:lnTo>
                        <a:pt x="1653" y="2718"/>
                      </a:lnTo>
                      <a:lnTo>
                        <a:pt x="1656" y="2715"/>
                      </a:lnTo>
                      <a:lnTo>
                        <a:pt x="1658" y="2712"/>
                      </a:lnTo>
                      <a:lnTo>
                        <a:pt x="1660" y="2708"/>
                      </a:lnTo>
                      <a:lnTo>
                        <a:pt x="1661" y="2704"/>
                      </a:lnTo>
                      <a:lnTo>
                        <a:pt x="1661" y="2700"/>
                      </a:lnTo>
                      <a:lnTo>
                        <a:pt x="1661" y="2686"/>
                      </a:lnTo>
                      <a:lnTo>
                        <a:pt x="1726" y="2686"/>
                      </a:lnTo>
                      <a:lnTo>
                        <a:pt x="1726" y="2625"/>
                      </a:lnTo>
                      <a:lnTo>
                        <a:pt x="1662" y="2625"/>
                      </a:lnTo>
                      <a:lnTo>
                        <a:pt x="1662" y="2625"/>
                      </a:lnTo>
                      <a:lnTo>
                        <a:pt x="1675" y="2622"/>
                      </a:lnTo>
                      <a:lnTo>
                        <a:pt x="1686" y="2617"/>
                      </a:lnTo>
                      <a:lnTo>
                        <a:pt x="1696" y="2611"/>
                      </a:lnTo>
                      <a:lnTo>
                        <a:pt x="1704" y="2603"/>
                      </a:lnTo>
                      <a:lnTo>
                        <a:pt x="1713" y="2592"/>
                      </a:lnTo>
                      <a:lnTo>
                        <a:pt x="1719" y="2582"/>
                      </a:lnTo>
                      <a:lnTo>
                        <a:pt x="1723" y="2571"/>
                      </a:lnTo>
                      <a:lnTo>
                        <a:pt x="1727" y="2558"/>
                      </a:lnTo>
                      <a:lnTo>
                        <a:pt x="1727" y="2558"/>
                      </a:lnTo>
                      <a:lnTo>
                        <a:pt x="1739" y="2553"/>
                      </a:lnTo>
                      <a:lnTo>
                        <a:pt x="1752" y="2547"/>
                      </a:lnTo>
                      <a:lnTo>
                        <a:pt x="1763" y="2540"/>
                      </a:lnTo>
                      <a:lnTo>
                        <a:pt x="1772" y="2532"/>
                      </a:lnTo>
                      <a:lnTo>
                        <a:pt x="1782" y="2522"/>
                      </a:lnTo>
                      <a:lnTo>
                        <a:pt x="1790" y="2512"/>
                      </a:lnTo>
                      <a:lnTo>
                        <a:pt x="1797" y="2502"/>
                      </a:lnTo>
                      <a:lnTo>
                        <a:pt x="1803" y="2491"/>
                      </a:lnTo>
                      <a:lnTo>
                        <a:pt x="1809" y="2478"/>
                      </a:lnTo>
                      <a:lnTo>
                        <a:pt x="1814" y="2467"/>
                      </a:lnTo>
                      <a:lnTo>
                        <a:pt x="1818" y="2455"/>
                      </a:lnTo>
                      <a:lnTo>
                        <a:pt x="1821" y="2442"/>
                      </a:lnTo>
                      <a:lnTo>
                        <a:pt x="1826" y="2420"/>
                      </a:lnTo>
                      <a:lnTo>
                        <a:pt x="1828" y="2399"/>
                      </a:lnTo>
                      <a:lnTo>
                        <a:pt x="1828" y="2216"/>
                      </a:lnTo>
                      <a:lnTo>
                        <a:pt x="1828" y="2216"/>
                      </a:lnTo>
                      <a:lnTo>
                        <a:pt x="1829" y="2201"/>
                      </a:lnTo>
                      <a:lnTo>
                        <a:pt x="1831" y="2184"/>
                      </a:lnTo>
                      <a:lnTo>
                        <a:pt x="1834" y="2169"/>
                      </a:lnTo>
                      <a:lnTo>
                        <a:pt x="1839" y="2153"/>
                      </a:lnTo>
                      <a:lnTo>
                        <a:pt x="1844" y="2138"/>
                      </a:lnTo>
                      <a:lnTo>
                        <a:pt x="1851" y="2123"/>
                      </a:lnTo>
                      <a:lnTo>
                        <a:pt x="1858" y="2109"/>
                      </a:lnTo>
                      <a:lnTo>
                        <a:pt x="1865" y="2096"/>
                      </a:lnTo>
                      <a:lnTo>
                        <a:pt x="1873" y="2082"/>
                      </a:lnTo>
                      <a:lnTo>
                        <a:pt x="1881" y="2070"/>
                      </a:lnTo>
                      <a:lnTo>
                        <a:pt x="1899" y="2046"/>
                      </a:lnTo>
                      <a:lnTo>
                        <a:pt x="1916" y="2026"/>
                      </a:lnTo>
                      <a:lnTo>
                        <a:pt x="1933" y="2009"/>
                      </a:lnTo>
                      <a:lnTo>
                        <a:pt x="1933" y="2009"/>
                      </a:lnTo>
                      <a:lnTo>
                        <a:pt x="1949" y="1997"/>
                      </a:lnTo>
                      <a:lnTo>
                        <a:pt x="1966" y="1985"/>
                      </a:lnTo>
                      <a:lnTo>
                        <a:pt x="1982" y="1972"/>
                      </a:lnTo>
                      <a:lnTo>
                        <a:pt x="1998" y="1959"/>
                      </a:lnTo>
                      <a:lnTo>
                        <a:pt x="2013" y="1945"/>
                      </a:lnTo>
                      <a:lnTo>
                        <a:pt x="2028" y="1932"/>
                      </a:lnTo>
                      <a:lnTo>
                        <a:pt x="2042" y="1918"/>
                      </a:lnTo>
                      <a:lnTo>
                        <a:pt x="2055" y="1902"/>
                      </a:lnTo>
                      <a:lnTo>
                        <a:pt x="2081" y="1872"/>
                      </a:lnTo>
                      <a:lnTo>
                        <a:pt x="2106" y="1840"/>
                      </a:lnTo>
                      <a:lnTo>
                        <a:pt x="2127" y="1807"/>
                      </a:lnTo>
                      <a:lnTo>
                        <a:pt x="2147" y="1772"/>
                      </a:lnTo>
                      <a:lnTo>
                        <a:pt x="2166" y="1736"/>
                      </a:lnTo>
                      <a:lnTo>
                        <a:pt x="2181" y="1700"/>
                      </a:lnTo>
                      <a:lnTo>
                        <a:pt x="2194" y="1662"/>
                      </a:lnTo>
                      <a:lnTo>
                        <a:pt x="2205" y="1623"/>
                      </a:lnTo>
                      <a:lnTo>
                        <a:pt x="2210" y="1603"/>
                      </a:lnTo>
                      <a:lnTo>
                        <a:pt x="2214" y="1584"/>
                      </a:lnTo>
                      <a:lnTo>
                        <a:pt x="2217" y="1564"/>
                      </a:lnTo>
                      <a:lnTo>
                        <a:pt x="2220" y="1543"/>
                      </a:lnTo>
                      <a:lnTo>
                        <a:pt x="2222" y="1524"/>
                      </a:lnTo>
                      <a:lnTo>
                        <a:pt x="2224" y="1503"/>
                      </a:lnTo>
                      <a:lnTo>
                        <a:pt x="2225" y="1483"/>
                      </a:lnTo>
                      <a:lnTo>
                        <a:pt x="2225" y="1462"/>
                      </a:lnTo>
                      <a:lnTo>
                        <a:pt x="2225" y="1462"/>
                      </a:lnTo>
                      <a:lnTo>
                        <a:pt x="2224" y="1428"/>
                      </a:lnTo>
                      <a:lnTo>
                        <a:pt x="2222" y="1395"/>
                      </a:lnTo>
                      <a:lnTo>
                        <a:pt x="2217" y="1362"/>
                      </a:lnTo>
                      <a:lnTo>
                        <a:pt x="2212" y="1330"/>
                      </a:lnTo>
                      <a:lnTo>
                        <a:pt x="2205" y="1298"/>
                      </a:lnTo>
                      <a:lnTo>
                        <a:pt x="2195" y="1267"/>
                      </a:lnTo>
                      <a:lnTo>
                        <a:pt x="2185" y="1236"/>
                      </a:lnTo>
                      <a:lnTo>
                        <a:pt x="2173" y="1206"/>
                      </a:lnTo>
                      <a:lnTo>
                        <a:pt x="2160" y="1177"/>
                      </a:lnTo>
                      <a:lnTo>
                        <a:pt x="2145" y="1149"/>
                      </a:lnTo>
                      <a:lnTo>
                        <a:pt x="2130" y="1121"/>
                      </a:lnTo>
                      <a:lnTo>
                        <a:pt x="2112" y="1094"/>
                      </a:lnTo>
                      <a:lnTo>
                        <a:pt x="2095" y="1068"/>
                      </a:lnTo>
                      <a:lnTo>
                        <a:pt x="2075" y="1044"/>
                      </a:lnTo>
                      <a:lnTo>
                        <a:pt x="2053" y="1020"/>
                      </a:lnTo>
                      <a:lnTo>
                        <a:pt x="2032" y="997"/>
                      </a:lnTo>
                      <a:lnTo>
                        <a:pt x="2009" y="976"/>
                      </a:lnTo>
                      <a:lnTo>
                        <a:pt x="1985" y="954"/>
                      </a:lnTo>
                      <a:lnTo>
                        <a:pt x="1961" y="935"/>
                      </a:lnTo>
                      <a:lnTo>
                        <a:pt x="1934" y="917"/>
                      </a:lnTo>
                      <a:lnTo>
                        <a:pt x="1907" y="900"/>
                      </a:lnTo>
                      <a:lnTo>
                        <a:pt x="1880" y="883"/>
                      </a:lnTo>
                      <a:lnTo>
                        <a:pt x="1852" y="869"/>
                      </a:lnTo>
                      <a:lnTo>
                        <a:pt x="1823" y="855"/>
                      </a:lnTo>
                      <a:lnTo>
                        <a:pt x="1793" y="844"/>
                      </a:lnTo>
                      <a:lnTo>
                        <a:pt x="1762" y="834"/>
                      </a:lnTo>
                      <a:lnTo>
                        <a:pt x="1731" y="825"/>
                      </a:lnTo>
                      <a:lnTo>
                        <a:pt x="1699" y="817"/>
                      </a:lnTo>
                      <a:lnTo>
                        <a:pt x="1666" y="811"/>
                      </a:lnTo>
                      <a:lnTo>
                        <a:pt x="1633" y="807"/>
                      </a:lnTo>
                      <a:lnTo>
                        <a:pt x="1600" y="805"/>
                      </a:lnTo>
                      <a:lnTo>
                        <a:pt x="1567" y="804"/>
                      </a:lnTo>
                      <a:lnTo>
                        <a:pt x="1567" y="804"/>
                      </a:lnTo>
                      <a:close/>
                      <a:moveTo>
                        <a:pt x="1702" y="2649"/>
                      </a:moveTo>
                      <a:lnTo>
                        <a:pt x="1702" y="2662"/>
                      </a:lnTo>
                      <a:lnTo>
                        <a:pt x="1638" y="2662"/>
                      </a:lnTo>
                      <a:lnTo>
                        <a:pt x="1638" y="2698"/>
                      </a:lnTo>
                      <a:lnTo>
                        <a:pt x="1494" y="2698"/>
                      </a:lnTo>
                      <a:lnTo>
                        <a:pt x="1494" y="2662"/>
                      </a:lnTo>
                      <a:lnTo>
                        <a:pt x="1430" y="2662"/>
                      </a:lnTo>
                      <a:lnTo>
                        <a:pt x="1430" y="2649"/>
                      </a:lnTo>
                      <a:lnTo>
                        <a:pt x="1494" y="2649"/>
                      </a:lnTo>
                      <a:lnTo>
                        <a:pt x="1494" y="2626"/>
                      </a:lnTo>
                      <a:lnTo>
                        <a:pt x="1638" y="2626"/>
                      </a:lnTo>
                      <a:lnTo>
                        <a:pt x="1638" y="2649"/>
                      </a:lnTo>
                      <a:lnTo>
                        <a:pt x="1702" y="2649"/>
                      </a:lnTo>
                      <a:close/>
                      <a:moveTo>
                        <a:pt x="1695" y="2492"/>
                      </a:moveTo>
                      <a:lnTo>
                        <a:pt x="1660" y="2492"/>
                      </a:lnTo>
                      <a:lnTo>
                        <a:pt x="1659" y="2527"/>
                      </a:lnTo>
                      <a:lnTo>
                        <a:pt x="1659" y="2527"/>
                      </a:lnTo>
                      <a:lnTo>
                        <a:pt x="1658" y="2535"/>
                      </a:lnTo>
                      <a:lnTo>
                        <a:pt x="1657" y="2544"/>
                      </a:lnTo>
                      <a:lnTo>
                        <a:pt x="1655" y="2551"/>
                      </a:lnTo>
                      <a:lnTo>
                        <a:pt x="1653" y="2554"/>
                      </a:lnTo>
                      <a:lnTo>
                        <a:pt x="1481" y="2555"/>
                      </a:lnTo>
                      <a:lnTo>
                        <a:pt x="1481" y="2555"/>
                      </a:lnTo>
                      <a:lnTo>
                        <a:pt x="1478" y="2551"/>
                      </a:lnTo>
                      <a:lnTo>
                        <a:pt x="1476" y="2544"/>
                      </a:lnTo>
                      <a:lnTo>
                        <a:pt x="1474" y="2536"/>
                      </a:lnTo>
                      <a:lnTo>
                        <a:pt x="1474" y="2527"/>
                      </a:lnTo>
                      <a:lnTo>
                        <a:pt x="1474" y="2492"/>
                      </a:lnTo>
                      <a:lnTo>
                        <a:pt x="1438" y="2492"/>
                      </a:lnTo>
                      <a:lnTo>
                        <a:pt x="1438" y="2492"/>
                      </a:lnTo>
                      <a:lnTo>
                        <a:pt x="1429" y="2491"/>
                      </a:lnTo>
                      <a:lnTo>
                        <a:pt x="1419" y="2487"/>
                      </a:lnTo>
                      <a:lnTo>
                        <a:pt x="1412" y="2482"/>
                      </a:lnTo>
                      <a:lnTo>
                        <a:pt x="1405" y="2477"/>
                      </a:lnTo>
                      <a:lnTo>
                        <a:pt x="1400" y="2470"/>
                      </a:lnTo>
                      <a:lnTo>
                        <a:pt x="1395" y="2462"/>
                      </a:lnTo>
                      <a:lnTo>
                        <a:pt x="1390" y="2453"/>
                      </a:lnTo>
                      <a:lnTo>
                        <a:pt x="1386" y="2445"/>
                      </a:lnTo>
                      <a:lnTo>
                        <a:pt x="1381" y="2428"/>
                      </a:lnTo>
                      <a:lnTo>
                        <a:pt x="1378" y="2413"/>
                      </a:lnTo>
                      <a:lnTo>
                        <a:pt x="1376" y="2399"/>
                      </a:lnTo>
                      <a:lnTo>
                        <a:pt x="1376" y="2399"/>
                      </a:lnTo>
                      <a:lnTo>
                        <a:pt x="1376" y="2399"/>
                      </a:lnTo>
                      <a:lnTo>
                        <a:pt x="1376" y="2322"/>
                      </a:lnTo>
                      <a:lnTo>
                        <a:pt x="1757" y="2322"/>
                      </a:lnTo>
                      <a:lnTo>
                        <a:pt x="1757" y="2397"/>
                      </a:lnTo>
                      <a:lnTo>
                        <a:pt x="1757" y="2397"/>
                      </a:lnTo>
                      <a:lnTo>
                        <a:pt x="1755" y="2411"/>
                      </a:lnTo>
                      <a:lnTo>
                        <a:pt x="1752" y="2427"/>
                      </a:lnTo>
                      <a:lnTo>
                        <a:pt x="1747" y="2444"/>
                      </a:lnTo>
                      <a:lnTo>
                        <a:pt x="1743" y="2452"/>
                      </a:lnTo>
                      <a:lnTo>
                        <a:pt x="1738" y="2462"/>
                      </a:lnTo>
                      <a:lnTo>
                        <a:pt x="1733" y="2469"/>
                      </a:lnTo>
                      <a:lnTo>
                        <a:pt x="1728" y="2476"/>
                      </a:lnTo>
                      <a:lnTo>
                        <a:pt x="1721" y="2482"/>
                      </a:lnTo>
                      <a:lnTo>
                        <a:pt x="1714" y="2487"/>
                      </a:lnTo>
                      <a:lnTo>
                        <a:pt x="1704" y="2491"/>
                      </a:lnTo>
                      <a:lnTo>
                        <a:pt x="1695" y="2492"/>
                      </a:lnTo>
                      <a:lnTo>
                        <a:pt x="1695" y="2492"/>
                      </a:lnTo>
                      <a:close/>
                      <a:moveTo>
                        <a:pt x="1287" y="1497"/>
                      </a:moveTo>
                      <a:lnTo>
                        <a:pt x="1287" y="1497"/>
                      </a:lnTo>
                      <a:lnTo>
                        <a:pt x="1294" y="1506"/>
                      </a:lnTo>
                      <a:lnTo>
                        <a:pt x="1303" y="1513"/>
                      </a:lnTo>
                      <a:lnTo>
                        <a:pt x="1311" y="1516"/>
                      </a:lnTo>
                      <a:lnTo>
                        <a:pt x="1322" y="1517"/>
                      </a:lnTo>
                      <a:lnTo>
                        <a:pt x="1331" y="1516"/>
                      </a:lnTo>
                      <a:lnTo>
                        <a:pt x="1340" y="1513"/>
                      </a:lnTo>
                      <a:lnTo>
                        <a:pt x="1348" y="1506"/>
                      </a:lnTo>
                      <a:lnTo>
                        <a:pt x="1357" y="1497"/>
                      </a:lnTo>
                      <a:lnTo>
                        <a:pt x="1357" y="1497"/>
                      </a:lnTo>
                      <a:lnTo>
                        <a:pt x="1364" y="1506"/>
                      </a:lnTo>
                      <a:lnTo>
                        <a:pt x="1373" y="1513"/>
                      </a:lnTo>
                      <a:lnTo>
                        <a:pt x="1382" y="1516"/>
                      </a:lnTo>
                      <a:lnTo>
                        <a:pt x="1392" y="1517"/>
                      </a:lnTo>
                      <a:lnTo>
                        <a:pt x="1401" y="1516"/>
                      </a:lnTo>
                      <a:lnTo>
                        <a:pt x="1410" y="1513"/>
                      </a:lnTo>
                      <a:lnTo>
                        <a:pt x="1418" y="1506"/>
                      </a:lnTo>
                      <a:lnTo>
                        <a:pt x="1427" y="1497"/>
                      </a:lnTo>
                      <a:lnTo>
                        <a:pt x="1427" y="1497"/>
                      </a:lnTo>
                      <a:lnTo>
                        <a:pt x="1435" y="1506"/>
                      </a:lnTo>
                      <a:lnTo>
                        <a:pt x="1443" y="1513"/>
                      </a:lnTo>
                      <a:lnTo>
                        <a:pt x="1447" y="1515"/>
                      </a:lnTo>
                      <a:lnTo>
                        <a:pt x="1452" y="1516"/>
                      </a:lnTo>
                      <a:lnTo>
                        <a:pt x="1462" y="1517"/>
                      </a:lnTo>
                      <a:lnTo>
                        <a:pt x="1471" y="1516"/>
                      </a:lnTo>
                      <a:lnTo>
                        <a:pt x="1480" y="1513"/>
                      </a:lnTo>
                      <a:lnTo>
                        <a:pt x="1489" y="1506"/>
                      </a:lnTo>
                      <a:lnTo>
                        <a:pt x="1497" y="1498"/>
                      </a:lnTo>
                      <a:lnTo>
                        <a:pt x="1497" y="1498"/>
                      </a:lnTo>
                      <a:lnTo>
                        <a:pt x="1505" y="1506"/>
                      </a:lnTo>
                      <a:lnTo>
                        <a:pt x="1513" y="1513"/>
                      </a:lnTo>
                      <a:lnTo>
                        <a:pt x="1522" y="1516"/>
                      </a:lnTo>
                      <a:lnTo>
                        <a:pt x="1532" y="1517"/>
                      </a:lnTo>
                      <a:lnTo>
                        <a:pt x="1541" y="1516"/>
                      </a:lnTo>
                      <a:lnTo>
                        <a:pt x="1550" y="1513"/>
                      </a:lnTo>
                      <a:lnTo>
                        <a:pt x="1559" y="1506"/>
                      </a:lnTo>
                      <a:lnTo>
                        <a:pt x="1568" y="1498"/>
                      </a:lnTo>
                      <a:lnTo>
                        <a:pt x="1568" y="1498"/>
                      </a:lnTo>
                      <a:lnTo>
                        <a:pt x="1575" y="1506"/>
                      </a:lnTo>
                      <a:lnTo>
                        <a:pt x="1583" y="1513"/>
                      </a:lnTo>
                      <a:lnTo>
                        <a:pt x="1592" y="1516"/>
                      </a:lnTo>
                      <a:lnTo>
                        <a:pt x="1601" y="1517"/>
                      </a:lnTo>
                      <a:lnTo>
                        <a:pt x="1611" y="1516"/>
                      </a:lnTo>
                      <a:lnTo>
                        <a:pt x="1620" y="1513"/>
                      </a:lnTo>
                      <a:lnTo>
                        <a:pt x="1629" y="1506"/>
                      </a:lnTo>
                      <a:lnTo>
                        <a:pt x="1638" y="1497"/>
                      </a:lnTo>
                      <a:lnTo>
                        <a:pt x="1638" y="1497"/>
                      </a:lnTo>
                      <a:lnTo>
                        <a:pt x="1645" y="1506"/>
                      </a:lnTo>
                      <a:lnTo>
                        <a:pt x="1653" y="1513"/>
                      </a:lnTo>
                      <a:lnTo>
                        <a:pt x="1662" y="1516"/>
                      </a:lnTo>
                      <a:lnTo>
                        <a:pt x="1671" y="1517"/>
                      </a:lnTo>
                      <a:lnTo>
                        <a:pt x="1681" y="1516"/>
                      </a:lnTo>
                      <a:lnTo>
                        <a:pt x="1690" y="1513"/>
                      </a:lnTo>
                      <a:lnTo>
                        <a:pt x="1699" y="1506"/>
                      </a:lnTo>
                      <a:lnTo>
                        <a:pt x="1708" y="1497"/>
                      </a:lnTo>
                      <a:lnTo>
                        <a:pt x="1708" y="1497"/>
                      </a:lnTo>
                      <a:lnTo>
                        <a:pt x="1715" y="1506"/>
                      </a:lnTo>
                      <a:lnTo>
                        <a:pt x="1723" y="1513"/>
                      </a:lnTo>
                      <a:lnTo>
                        <a:pt x="1732" y="1516"/>
                      </a:lnTo>
                      <a:lnTo>
                        <a:pt x="1741" y="1517"/>
                      </a:lnTo>
                      <a:lnTo>
                        <a:pt x="1751" y="1516"/>
                      </a:lnTo>
                      <a:lnTo>
                        <a:pt x="1760" y="1513"/>
                      </a:lnTo>
                      <a:lnTo>
                        <a:pt x="1769" y="1506"/>
                      </a:lnTo>
                      <a:lnTo>
                        <a:pt x="1778" y="1497"/>
                      </a:lnTo>
                      <a:lnTo>
                        <a:pt x="1778" y="1497"/>
                      </a:lnTo>
                      <a:lnTo>
                        <a:pt x="1785" y="1506"/>
                      </a:lnTo>
                      <a:lnTo>
                        <a:pt x="1794" y="1513"/>
                      </a:lnTo>
                      <a:lnTo>
                        <a:pt x="1798" y="1515"/>
                      </a:lnTo>
                      <a:lnTo>
                        <a:pt x="1802" y="1516"/>
                      </a:lnTo>
                      <a:lnTo>
                        <a:pt x="1811" y="1517"/>
                      </a:lnTo>
                      <a:lnTo>
                        <a:pt x="1822" y="1516"/>
                      </a:lnTo>
                      <a:lnTo>
                        <a:pt x="1831" y="1513"/>
                      </a:lnTo>
                      <a:lnTo>
                        <a:pt x="1839" y="1506"/>
                      </a:lnTo>
                      <a:lnTo>
                        <a:pt x="1847" y="1498"/>
                      </a:lnTo>
                      <a:lnTo>
                        <a:pt x="1847" y="1498"/>
                      </a:lnTo>
                      <a:lnTo>
                        <a:pt x="1853" y="1503"/>
                      </a:lnTo>
                      <a:lnTo>
                        <a:pt x="1858" y="1508"/>
                      </a:lnTo>
                      <a:lnTo>
                        <a:pt x="1858" y="1508"/>
                      </a:lnTo>
                      <a:lnTo>
                        <a:pt x="1836" y="1521"/>
                      </a:lnTo>
                      <a:lnTo>
                        <a:pt x="1817" y="1533"/>
                      </a:lnTo>
                      <a:lnTo>
                        <a:pt x="1797" y="1546"/>
                      </a:lnTo>
                      <a:lnTo>
                        <a:pt x="1780" y="1560"/>
                      </a:lnTo>
                      <a:lnTo>
                        <a:pt x="1763" y="1574"/>
                      </a:lnTo>
                      <a:lnTo>
                        <a:pt x="1748" y="1589"/>
                      </a:lnTo>
                      <a:lnTo>
                        <a:pt x="1733" y="1604"/>
                      </a:lnTo>
                      <a:lnTo>
                        <a:pt x="1719" y="1618"/>
                      </a:lnTo>
                      <a:lnTo>
                        <a:pt x="1706" y="1634"/>
                      </a:lnTo>
                      <a:lnTo>
                        <a:pt x="1695" y="1649"/>
                      </a:lnTo>
                      <a:lnTo>
                        <a:pt x="1685" y="1665"/>
                      </a:lnTo>
                      <a:lnTo>
                        <a:pt x="1675" y="1681"/>
                      </a:lnTo>
                      <a:lnTo>
                        <a:pt x="1665" y="1697"/>
                      </a:lnTo>
                      <a:lnTo>
                        <a:pt x="1657" y="1712"/>
                      </a:lnTo>
                      <a:lnTo>
                        <a:pt x="1643" y="1743"/>
                      </a:lnTo>
                      <a:lnTo>
                        <a:pt x="1631" y="1774"/>
                      </a:lnTo>
                      <a:lnTo>
                        <a:pt x="1622" y="1803"/>
                      </a:lnTo>
                      <a:lnTo>
                        <a:pt x="1615" y="1829"/>
                      </a:lnTo>
                      <a:lnTo>
                        <a:pt x="1610" y="1855"/>
                      </a:lnTo>
                      <a:lnTo>
                        <a:pt x="1607" y="1878"/>
                      </a:lnTo>
                      <a:lnTo>
                        <a:pt x="1604" y="1897"/>
                      </a:lnTo>
                      <a:lnTo>
                        <a:pt x="1603" y="1915"/>
                      </a:lnTo>
                      <a:lnTo>
                        <a:pt x="1603" y="1927"/>
                      </a:lnTo>
                      <a:lnTo>
                        <a:pt x="1603" y="1927"/>
                      </a:lnTo>
                      <a:lnTo>
                        <a:pt x="1586" y="1925"/>
                      </a:lnTo>
                      <a:lnTo>
                        <a:pt x="1570" y="1923"/>
                      </a:lnTo>
                      <a:lnTo>
                        <a:pt x="1550" y="1924"/>
                      </a:lnTo>
                      <a:lnTo>
                        <a:pt x="1541" y="1926"/>
                      </a:lnTo>
                      <a:lnTo>
                        <a:pt x="1530" y="1928"/>
                      </a:lnTo>
                      <a:lnTo>
                        <a:pt x="1530" y="1928"/>
                      </a:lnTo>
                      <a:lnTo>
                        <a:pt x="1528" y="1898"/>
                      </a:lnTo>
                      <a:lnTo>
                        <a:pt x="1526" y="1879"/>
                      </a:lnTo>
                      <a:lnTo>
                        <a:pt x="1523" y="1856"/>
                      </a:lnTo>
                      <a:lnTo>
                        <a:pt x="1518" y="1830"/>
                      </a:lnTo>
                      <a:lnTo>
                        <a:pt x="1511" y="1804"/>
                      </a:lnTo>
                      <a:lnTo>
                        <a:pt x="1502" y="1775"/>
                      </a:lnTo>
                      <a:lnTo>
                        <a:pt x="1490" y="1744"/>
                      </a:lnTo>
                      <a:lnTo>
                        <a:pt x="1476" y="1713"/>
                      </a:lnTo>
                      <a:lnTo>
                        <a:pt x="1468" y="1698"/>
                      </a:lnTo>
                      <a:lnTo>
                        <a:pt x="1458" y="1681"/>
                      </a:lnTo>
                      <a:lnTo>
                        <a:pt x="1449" y="1666"/>
                      </a:lnTo>
                      <a:lnTo>
                        <a:pt x="1438" y="1650"/>
                      </a:lnTo>
                      <a:lnTo>
                        <a:pt x="1427" y="1635"/>
                      </a:lnTo>
                      <a:lnTo>
                        <a:pt x="1414" y="1620"/>
                      </a:lnTo>
                      <a:lnTo>
                        <a:pt x="1401" y="1604"/>
                      </a:lnTo>
                      <a:lnTo>
                        <a:pt x="1386" y="1590"/>
                      </a:lnTo>
                      <a:lnTo>
                        <a:pt x="1370" y="1574"/>
                      </a:lnTo>
                      <a:lnTo>
                        <a:pt x="1353" y="1561"/>
                      </a:lnTo>
                      <a:lnTo>
                        <a:pt x="1336" y="1546"/>
                      </a:lnTo>
                      <a:lnTo>
                        <a:pt x="1317" y="1533"/>
                      </a:lnTo>
                      <a:lnTo>
                        <a:pt x="1297" y="1521"/>
                      </a:lnTo>
                      <a:lnTo>
                        <a:pt x="1275" y="1508"/>
                      </a:lnTo>
                      <a:lnTo>
                        <a:pt x="1275" y="1508"/>
                      </a:lnTo>
                      <a:lnTo>
                        <a:pt x="1281" y="1503"/>
                      </a:lnTo>
                      <a:lnTo>
                        <a:pt x="1287" y="1497"/>
                      </a:lnTo>
                      <a:lnTo>
                        <a:pt x="1287" y="1497"/>
                      </a:lnTo>
                      <a:close/>
                      <a:moveTo>
                        <a:pt x="1284" y="1396"/>
                      </a:moveTo>
                      <a:lnTo>
                        <a:pt x="1284" y="1396"/>
                      </a:lnTo>
                      <a:lnTo>
                        <a:pt x="1284" y="1365"/>
                      </a:lnTo>
                      <a:lnTo>
                        <a:pt x="1286" y="1347"/>
                      </a:lnTo>
                      <a:lnTo>
                        <a:pt x="1287" y="1334"/>
                      </a:lnTo>
                      <a:lnTo>
                        <a:pt x="1287" y="1334"/>
                      </a:lnTo>
                      <a:lnTo>
                        <a:pt x="1289" y="1345"/>
                      </a:lnTo>
                      <a:lnTo>
                        <a:pt x="1291" y="1360"/>
                      </a:lnTo>
                      <a:lnTo>
                        <a:pt x="1292" y="1378"/>
                      </a:lnTo>
                      <a:lnTo>
                        <a:pt x="1292" y="1396"/>
                      </a:lnTo>
                      <a:lnTo>
                        <a:pt x="1292" y="1396"/>
                      </a:lnTo>
                      <a:lnTo>
                        <a:pt x="1291" y="1417"/>
                      </a:lnTo>
                      <a:lnTo>
                        <a:pt x="1288" y="1435"/>
                      </a:lnTo>
                      <a:lnTo>
                        <a:pt x="1288" y="1435"/>
                      </a:lnTo>
                      <a:lnTo>
                        <a:pt x="1286" y="1417"/>
                      </a:lnTo>
                      <a:lnTo>
                        <a:pt x="1284" y="1396"/>
                      </a:lnTo>
                      <a:lnTo>
                        <a:pt x="1284" y="1396"/>
                      </a:lnTo>
                      <a:close/>
                      <a:moveTo>
                        <a:pt x="1354" y="1396"/>
                      </a:moveTo>
                      <a:lnTo>
                        <a:pt x="1354" y="1396"/>
                      </a:lnTo>
                      <a:lnTo>
                        <a:pt x="1354" y="1365"/>
                      </a:lnTo>
                      <a:lnTo>
                        <a:pt x="1355" y="1347"/>
                      </a:lnTo>
                      <a:lnTo>
                        <a:pt x="1357" y="1334"/>
                      </a:lnTo>
                      <a:lnTo>
                        <a:pt x="1357" y="1334"/>
                      </a:lnTo>
                      <a:lnTo>
                        <a:pt x="1359" y="1345"/>
                      </a:lnTo>
                      <a:lnTo>
                        <a:pt x="1361" y="1360"/>
                      </a:lnTo>
                      <a:lnTo>
                        <a:pt x="1362" y="1378"/>
                      </a:lnTo>
                      <a:lnTo>
                        <a:pt x="1362" y="1396"/>
                      </a:lnTo>
                      <a:lnTo>
                        <a:pt x="1362" y="1396"/>
                      </a:lnTo>
                      <a:lnTo>
                        <a:pt x="1361" y="1417"/>
                      </a:lnTo>
                      <a:lnTo>
                        <a:pt x="1358" y="1436"/>
                      </a:lnTo>
                      <a:lnTo>
                        <a:pt x="1358" y="1436"/>
                      </a:lnTo>
                      <a:lnTo>
                        <a:pt x="1355" y="1418"/>
                      </a:lnTo>
                      <a:lnTo>
                        <a:pt x="1354" y="1396"/>
                      </a:lnTo>
                      <a:lnTo>
                        <a:pt x="1354" y="1396"/>
                      </a:lnTo>
                      <a:close/>
                      <a:moveTo>
                        <a:pt x="1424" y="1396"/>
                      </a:moveTo>
                      <a:lnTo>
                        <a:pt x="1424" y="1396"/>
                      </a:lnTo>
                      <a:lnTo>
                        <a:pt x="1424" y="1365"/>
                      </a:lnTo>
                      <a:lnTo>
                        <a:pt x="1425" y="1348"/>
                      </a:lnTo>
                      <a:lnTo>
                        <a:pt x="1428" y="1334"/>
                      </a:lnTo>
                      <a:lnTo>
                        <a:pt x="1428" y="1334"/>
                      </a:lnTo>
                      <a:lnTo>
                        <a:pt x="1430" y="1345"/>
                      </a:lnTo>
                      <a:lnTo>
                        <a:pt x="1431" y="1360"/>
                      </a:lnTo>
                      <a:lnTo>
                        <a:pt x="1432" y="1378"/>
                      </a:lnTo>
                      <a:lnTo>
                        <a:pt x="1432" y="1396"/>
                      </a:lnTo>
                      <a:lnTo>
                        <a:pt x="1432" y="1396"/>
                      </a:lnTo>
                      <a:lnTo>
                        <a:pt x="1431" y="1417"/>
                      </a:lnTo>
                      <a:lnTo>
                        <a:pt x="1428" y="1435"/>
                      </a:lnTo>
                      <a:lnTo>
                        <a:pt x="1428" y="1435"/>
                      </a:lnTo>
                      <a:lnTo>
                        <a:pt x="1425" y="1417"/>
                      </a:lnTo>
                      <a:lnTo>
                        <a:pt x="1424" y="1396"/>
                      </a:lnTo>
                      <a:lnTo>
                        <a:pt x="1424" y="1396"/>
                      </a:lnTo>
                      <a:close/>
                      <a:moveTo>
                        <a:pt x="1494" y="1396"/>
                      </a:moveTo>
                      <a:lnTo>
                        <a:pt x="1494" y="1396"/>
                      </a:lnTo>
                      <a:lnTo>
                        <a:pt x="1495" y="1365"/>
                      </a:lnTo>
                      <a:lnTo>
                        <a:pt x="1495" y="1348"/>
                      </a:lnTo>
                      <a:lnTo>
                        <a:pt x="1498" y="1334"/>
                      </a:lnTo>
                      <a:lnTo>
                        <a:pt x="1498" y="1334"/>
                      </a:lnTo>
                      <a:lnTo>
                        <a:pt x="1500" y="1345"/>
                      </a:lnTo>
                      <a:lnTo>
                        <a:pt x="1501" y="1360"/>
                      </a:lnTo>
                      <a:lnTo>
                        <a:pt x="1502" y="1378"/>
                      </a:lnTo>
                      <a:lnTo>
                        <a:pt x="1502" y="1396"/>
                      </a:lnTo>
                      <a:lnTo>
                        <a:pt x="1502" y="1396"/>
                      </a:lnTo>
                      <a:lnTo>
                        <a:pt x="1501" y="1417"/>
                      </a:lnTo>
                      <a:lnTo>
                        <a:pt x="1499" y="1436"/>
                      </a:lnTo>
                      <a:lnTo>
                        <a:pt x="1499" y="1436"/>
                      </a:lnTo>
                      <a:lnTo>
                        <a:pt x="1495" y="1418"/>
                      </a:lnTo>
                      <a:lnTo>
                        <a:pt x="1494" y="1396"/>
                      </a:lnTo>
                      <a:lnTo>
                        <a:pt x="1494" y="1396"/>
                      </a:lnTo>
                      <a:close/>
                      <a:moveTo>
                        <a:pt x="1564" y="1396"/>
                      </a:moveTo>
                      <a:lnTo>
                        <a:pt x="1564" y="1396"/>
                      </a:lnTo>
                      <a:lnTo>
                        <a:pt x="1565" y="1367"/>
                      </a:lnTo>
                      <a:lnTo>
                        <a:pt x="1565" y="1348"/>
                      </a:lnTo>
                      <a:lnTo>
                        <a:pt x="1568" y="1334"/>
                      </a:lnTo>
                      <a:lnTo>
                        <a:pt x="1568" y="1334"/>
                      </a:lnTo>
                      <a:lnTo>
                        <a:pt x="1570" y="1346"/>
                      </a:lnTo>
                      <a:lnTo>
                        <a:pt x="1571" y="1360"/>
                      </a:lnTo>
                      <a:lnTo>
                        <a:pt x="1572" y="1378"/>
                      </a:lnTo>
                      <a:lnTo>
                        <a:pt x="1572" y="1396"/>
                      </a:lnTo>
                      <a:lnTo>
                        <a:pt x="1572" y="1396"/>
                      </a:lnTo>
                      <a:lnTo>
                        <a:pt x="1571" y="1418"/>
                      </a:lnTo>
                      <a:lnTo>
                        <a:pt x="1569" y="1436"/>
                      </a:lnTo>
                      <a:lnTo>
                        <a:pt x="1569" y="1436"/>
                      </a:lnTo>
                      <a:lnTo>
                        <a:pt x="1565" y="1418"/>
                      </a:lnTo>
                      <a:lnTo>
                        <a:pt x="1564" y="1396"/>
                      </a:lnTo>
                      <a:lnTo>
                        <a:pt x="1564" y="1396"/>
                      </a:lnTo>
                      <a:close/>
                      <a:moveTo>
                        <a:pt x="1635" y="1396"/>
                      </a:moveTo>
                      <a:lnTo>
                        <a:pt x="1635" y="1396"/>
                      </a:lnTo>
                      <a:lnTo>
                        <a:pt x="1635" y="1365"/>
                      </a:lnTo>
                      <a:lnTo>
                        <a:pt x="1636" y="1348"/>
                      </a:lnTo>
                      <a:lnTo>
                        <a:pt x="1638" y="1334"/>
                      </a:lnTo>
                      <a:lnTo>
                        <a:pt x="1638" y="1334"/>
                      </a:lnTo>
                      <a:lnTo>
                        <a:pt x="1640" y="1345"/>
                      </a:lnTo>
                      <a:lnTo>
                        <a:pt x="1642" y="1360"/>
                      </a:lnTo>
                      <a:lnTo>
                        <a:pt x="1643" y="1378"/>
                      </a:lnTo>
                      <a:lnTo>
                        <a:pt x="1643" y="1396"/>
                      </a:lnTo>
                      <a:lnTo>
                        <a:pt x="1643" y="1396"/>
                      </a:lnTo>
                      <a:lnTo>
                        <a:pt x="1642" y="1418"/>
                      </a:lnTo>
                      <a:lnTo>
                        <a:pt x="1639" y="1436"/>
                      </a:lnTo>
                      <a:lnTo>
                        <a:pt x="1639" y="1436"/>
                      </a:lnTo>
                      <a:lnTo>
                        <a:pt x="1635" y="1418"/>
                      </a:lnTo>
                      <a:lnTo>
                        <a:pt x="1635" y="1396"/>
                      </a:lnTo>
                      <a:lnTo>
                        <a:pt x="1635" y="1396"/>
                      </a:lnTo>
                      <a:close/>
                      <a:moveTo>
                        <a:pt x="1705" y="1396"/>
                      </a:moveTo>
                      <a:lnTo>
                        <a:pt x="1705" y="1396"/>
                      </a:lnTo>
                      <a:lnTo>
                        <a:pt x="1705" y="1365"/>
                      </a:lnTo>
                      <a:lnTo>
                        <a:pt x="1706" y="1347"/>
                      </a:lnTo>
                      <a:lnTo>
                        <a:pt x="1708" y="1334"/>
                      </a:lnTo>
                      <a:lnTo>
                        <a:pt x="1708" y="1334"/>
                      </a:lnTo>
                      <a:lnTo>
                        <a:pt x="1710" y="1345"/>
                      </a:lnTo>
                      <a:lnTo>
                        <a:pt x="1712" y="1360"/>
                      </a:lnTo>
                      <a:lnTo>
                        <a:pt x="1713" y="1378"/>
                      </a:lnTo>
                      <a:lnTo>
                        <a:pt x="1713" y="1396"/>
                      </a:lnTo>
                      <a:lnTo>
                        <a:pt x="1713" y="1396"/>
                      </a:lnTo>
                      <a:lnTo>
                        <a:pt x="1712" y="1417"/>
                      </a:lnTo>
                      <a:lnTo>
                        <a:pt x="1709" y="1436"/>
                      </a:lnTo>
                      <a:lnTo>
                        <a:pt x="1709" y="1436"/>
                      </a:lnTo>
                      <a:lnTo>
                        <a:pt x="1705" y="1418"/>
                      </a:lnTo>
                      <a:lnTo>
                        <a:pt x="1705" y="1396"/>
                      </a:lnTo>
                      <a:lnTo>
                        <a:pt x="1705" y="1396"/>
                      </a:lnTo>
                      <a:close/>
                      <a:moveTo>
                        <a:pt x="1775" y="1396"/>
                      </a:moveTo>
                      <a:lnTo>
                        <a:pt x="1775" y="1396"/>
                      </a:lnTo>
                      <a:lnTo>
                        <a:pt x="1775" y="1367"/>
                      </a:lnTo>
                      <a:lnTo>
                        <a:pt x="1776" y="1348"/>
                      </a:lnTo>
                      <a:lnTo>
                        <a:pt x="1778" y="1334"/>
                      </a:lnTo>
                      <a:lnTo>
                        <a:pt x="1778" y="1334"/>
                      </a:lnTo>
                      <a:lnTo>
                        <a:pt x="1780" y="1346"/>
                      </a:lnTo>
                      <a:lnTo>
                        <a:pt x="1782" y="1360"/>
                      </a:lnTo>
                      <a:lnTo>
                        <a:pt x="1783" y="1379"/>
                      </a:lnTo>
                      <a:lnTo>
                        <a:pt x="1783" y="1396"/>
                      </a:lnTo>
                      <a:lnTo>
                        <a:pt x="1783" y="1396"/>
                      </a:lnTo>
                      <a:lnTo>
                        <a:pt x="1782" y="1417"/>
                      </a:lnTo>
                      <a:lnTo>
                        <a:pt x="1779" y="1435"/>
                      </a:lnTo>
                      <a:lnTo>
                        <a:pt x="1779" y="1435"/>
                      </a:lnTo>
                      <a:lnTo>
                        <a:pt x="1776" y="1417"/>
                      </a:lnTo>
                      <a:lnTo>
                        <a:pt x="1775" y="1396"/>
                      </a:lnTo>
                      <a:lnTo>
                        <a:pt x="1775" y="1396"/>
                      </a:lnTo>
                      <a:close/>
                      <a:moveTo>
                        <a:pt x="1845" y="1396"/>
                      </a:moveTo>
                      <a:lnTo>
                        <a:pt x="1845" y="1396"/>
                      </a:lnTo>
                      <a:lnTo>
                        <a:pt x="1845" y="1365"/>
                      </a:lnTo>
                      <a:lnTo>
                        <a:pt x="1846" y="1348"/>
                      </a:lnTo>
                      <a:lnTo>
                        <a:pt x="1847" y="1334"/>
                      </a:lnTo>
                      <a:lnTo>
                        <a:pt x="1847" y="1334"/>
                      </a:lnTo>
                      <a:lnTo>
                        <a:pt x="1850" y="1345"/>
                      </a:lnTo>
                      <a:lnTo>
                        <a:pt x="1852" y="1360"/>
                      </a:lnTo>
                      <a:lnTo>
                        <a:pt x="1853" y="1378"/>
                      </a:lnTo>
                      <a:lnTo>
                        <a:pt x="1853" y="1396"/>
                      </a:lnTo>
                      <a:lnTo>
                        <a:pt x="1853" y="1396"/>
                      </a:lnTo>
                      <a:lnTo>
                        <a:pt x="1852" y="1417"/>
                      </a:lnTo>
                      <a:lnTo>
                        <a:pt x="1849" y="1435"/>
                      </a:lnTo>
                      <a:lnTo>
                        <a:pt x="1849" y="1435"/>
                      </a:lnTo>
                      <a:lnTo>
                        <a:pt x="1846" y="1417"/>
                      </a:lnTo>
                      <a:lnTo>
                        <a:pt x="1845" y="1396"/>
                      </a:lnTo>
                      <a:lnTo>
                        <a:pt x="1845" y="1396"/>
                      </a:lnTo>
                      <a:close/>
                      <a:moveTo>
                        <a:pt x="1636" y="1965"/>
                      </a:moveTo>
                      <a:lnTo>
                        <a:pt x="1636" y="2298"/>
                      </a:lnTo>
                      <a:lnTo>
                        <a:pt x="1497" y="2298"/>
                      </a:lnTo>
                      <a:lnTo>
                        <a:pt x="1497" y="1966"/>
                      </a:lnTo>
                      <a:lnTo>
                        <a:pt x="1497" y="1966"/>
                      </a:lnTo>
                      <a:lnTo>
                        <a:pt x="1509" y="1960"/>
                      </a:lnTo>
                      <a:lnTo>
                        <a:pt x="1521" y="1955"/>
                      </a:lnTo>
                      <a:lnTo>
                        <a:pt x="1534" y="1952"/>
                      </a:lnTo>
                      <a:lnTo>
                        <a:pt x="1545" y="1949"/>
                      </a:lnTo>
                      <a:lnTo>
                        <a:pt x="1556" y="1948"/>
                      </a:lnTo>
                      <a:lnTo>
                        <a:pt x="1567" y="1948"/>
                      </a:lnTo>
                      <a:lnTo>
                        <a:pt x="1577" y="1948"/>
                      </a:lnTo>
                      <a:lnTo>
                        <a:pt x="1586" y="1949"/>
                      </a:lnTo>
                      <a:lnTo>
                        <a:pt x="1604" y="1952"/>
                      </a:lnTo>
                      <a:lnTo>
                        <a:pt x="1618" y="1956"/>
                      </a:lnTo>
                      <a:lnTo>
                        <a:pt x="1628" y="1961"/>
                      </a:lnTo>
                      <a:lnTo>
                        <a:pt x="1636" y="1965"/>
                      </a:lnTo>
                      <a:lnTo>
                        <a:pt x="1636" y="1965"/>
                      </a:lnTo>
                      <a:close/>
                      <a:moveTo>
                        <a:pt x="1890" y="1952"/>
                      </a:moveTo>
                      <a:lnTo>
                        <a:pt x="1885" y="1957"/>
                      </a:lnTo>
                      <a:lnTo>
                        <a:pt x="1885" y="1957"/>
                      </a:lnTo>
                      <a:lnTo>
                        <a:pt x="1862" y="1980"/>
                      </a:lnTo>
                      <a:lnTo>
                        <a:pt x="1840" y="2007"/>
                      </a:lnTo>
                      <a:lnTo>
                        <a:pt x="1829" y="2022"/>
                      </a:lnTo>
                      <a:lnTo>
                        <a:pt x="1819" y="2036"/>
                      </a:lnTo>
                      <a:lnTo>
                        <a:pt x="1808" y="2051"/>
                      </a:lnTo>
                      <a:lnTo>
                        <a:pt x="1799" y="2068"/>
                      </a:lnTo>
                      <a:lnTo>
                        <a:pt x="1790" y="2085"/>
                      </a:lnTo>
                      <a:lnTo>
                        <a:pt x="1782" y="2102"/>
                      </a:lnTo>
                      <a:lnTo>
                        <a:pt x="1774" y="2120"/>
                      </a:lnTo>
                      <a:lnTo>
                        <a:pt x="1769" y="2139"/>
                      </a:lnTo>
                      <a:lnTo>
                        <a:pt x="1764" y="2157"/>
                      </a:lnTo>
                      <a:lnTo>
                        <a:pt x="1760" y="2177"/>
                      </a:lnTo>
                      <a:lnTo>
                        <a:pt x="1758" y="2196"/>
                      </a:lnTo>
                      <a:lnTo>
                        <a:pt x="1757" y="2216"/>
                      </a:lnTo>
                      <a:lnTo>
                        <a:pt x="1757" y="2298"/>
                      </a:lnTo>
                      <a:lnTo>
                        <a:pt x="1660" y="2298"/>
                      </a:lnTo>
                      <a:lnTo>
                        <a:pt x="1660" y="1953"/>
                      </a:lnTo>
                      <a:lnTo>
                        <a:pt x="1656" y="1950"/>
                      </a:lnTo>
                      <a:lnTo>
                        <a:pt x="1656" y="1950"/>
                      </a:lnTo>
                      <a:lnTo>
                        <a:pt x="1647" y="1944"/>
                      </a:lnTo>
                      <a:lnTo>
                        <a:pt x="1638" y="1939"/>
                      </a:lnTo>
                      <a:lnTo>
                        <a:pt x="1626" y="1934"/>
                      </a:lnTo>
                      <a:lnTo>
                        <a:pt x="1626" y="1934"/>
                      </a:lnTo>
                      <a:lnTo>
                        <a:pt x="1626" y="1909"/>
                      </a:lnTo>
                      <a:lnTo>
                        <a:pt x="1628" y="1891"/>
                      </a:lnTo>
                      <a:lnTo>
                        <a:pt x="1631" y="1868"/>
                      </a:lnTo>
                      <a:lnTo>
                        <a:pt x="1635" y="1844"/>
                      </a:lnTo>
                      <a:lnTo>
                        <a:pt x="1643" y="1815"/>
                      </a:lnTo>
                      <a:lnTo>
                        <a:pt x="1652" y="1785"/>
                      </a:lnTo>
                      <a:lnTo>
                        <a:pt x="1663" y="1754"/>
                      </a:lnTo>
                      <a:lnTo>
                        <a:pt x="1670" y="1738"/>
                      </a:lnTo>
                      <a:lnTo>
                        <a:pt x="1679" y="1721"/>
                      </a:lnTo>
                      <a:lnTo>
                        <a:pt x="1687" y="1705"/>
                      </a:lnTo>
                      <a:lnTo>
                        <a:pt x="1697" y="1688"/>
                      </a:lnTo>
                      <a:lnTo>
                        <a:pt x="1708" y="1672"/>
                      </a:lnTo>
                      <a:lnTo>
                        <a:pt x="1719" y="1655"/>
                      </a:lnTo>
                      <a:lnTo>
                        <a:pt x="1732" y="1639"/>
                      </a:lnTo>
                      <a:lnTo>
                        <a:pt x="1746" y="1624"/>
                      </a:lnTo>
                      <a:lnTo>
                        <a:pt x="1761" y="1608"/>
                      </a:lnTo>
                      <a:lnTo>
                        <a:pt x="1776" y="1593"/>
                      </a:lnTo>
                      <a:lnTo>
                        <a:pt x="1794" y="1577"/>
                      </a:lnTo>
                      <a:lnTo>
                        <a:pt x="1813" y="1563"/>
                      </a:lnTo>
                      <a:lnTo>
                        <a:pt x="1833" y="1550"/>
                      </a:lnTo>
                      <a:lnTo>
                        <a:pt x="1855" y="1536"/>
                      </a:lnTo>
                      <a:lnTo>
                        <a:pt x="1877" y="1524"/>
                      </a:lnTo>
                      <a:lnTo>
                        <a:pt x="1901" y="1513"/>
                      </a:lnTo>
                      <a:lnTo>
                        <a:pt x="1901" y="1512"/>
                      </a:lnTo>
                      <a:lnTo>
                        <a:pt x="1901" y="1512"/>
                      </a:lnTo>
                      <a:lnTo>
                        <a:pt x="1910" y="1504"/>
                      </a:lnTo>
                      <a:lnTo>
                        <a:pt x="1917" y="1495"/>
                      </a:lnTo>
                      <a:lnTo>
                        <a:pt x="1925" y="1483"/>
                      </a:lnTo>
                      <a:lnTo>
                        <a:pt x="1931" y="1469"/>
                      </a:lnTo>
                      <a:lnTo>
                        <a:pt x="1936" y="1453"/>
                      </a:lnTo>
                      <a:lnTo>
                        <a:pt x="1939" y="1435"/>
                      </a:lnTo>
                      <a:lnTo>
                        <a:pt x="1941" y="1417"/>
                      </a:lnTo>
                      <a:lnTo>
                        <a:pt x="1942" y="1396"/>
                      </a:lnTo>
                      <a:lnTo>
                        <a:pt x="1919" y="1396"/>
                      </a:lnTo>
                      <a:lnTo>
                        <a:pt x="1919" y="1396"/>
                      </a:lnTo>
                      <a:lnTo>
                        <a:pt x="1917" y="1416"/>
                      </a:lnTo>
                      <a:lnTo>
                        <a:pt x="1915" y="1432"/>
                      </a:lnTo>
                      <a:lnTo>
                        <a:pt x="1912" y="1448"/>
                      </a:lnTo>
                      <a:lnTo>
                        <a:pt x="1908" y="1461"/>
                      </a:lnTo>
                      <a:lnTo>
                        <a:pt x="1904" y="1472"/>
                      </a:lnTo>
                      <a:lnTo>
                        <a:pt x="1899" y="1482"/>
                      </a:lnTo>
                      <a:lnTo>
                        <a:pt x="1894" y="1488"/>
                      </a:lnTo>
                      <a:lnTo>
                        <a:pt x="1888" y="1492"/>
                      </a:lnTo>
                      <a:lnTo>
                        <a:pt x="1888" y="1492"/>
                      </a:lnTo>
                      <a:lnTo>
                        <a:pt x="1888" y="1493"/>
                      </a:lnTo>
                      <a:lnTo>
                        <a:pt x="1888" y="1493"/>
                      </a:lnTo>
                      <a:lnTo>
                        <a:pt x="1885" y="1494"/>
                      </a:lnTo>
                      <a:lnTo>
                        <a:pt x="1881" y="1494"/>
                      </a:lnTo>
                      <a:lnTo>
                        <a:pt x="1881" y="1494"/>
                      </a:lnTo>
                      <a:lnTo>
                        <a:pt x="1877" y="1493"/>
                      </a:lnTo>
                      <a:lnTo>
                        <a:pt x="1871" y="1489"/>
                      </a:lnTo>
                      <a:lnTo>
                        <a:pt x="1866" y="1483"/>
                      </a:lnTo>
                      <a:lnTo>
                        <a:pt x="1861" y="1475"/>
                      </a:lnTo>
                      <a:lnTo>
                        <a:pt x="1861" y="1475"/>
                      </a:lnTo>
                      <a:lnTo>
                        <a:pt x="1867" y="1458"/>
                      </a:lnTo>
                      <a:lnTo>
                        <a:pt x="1872" y="1440"/>
                      </a:lnTo>
                      <a:lnTo>
                        <a:pt x="1875" y="1419"/>
                      </a:lnTo>
                      <a:lnTo>
                        <a:pt x="1876" y="1397"/>
                      </a:lnTo>
                      <a:lnTo>
                        <a:pt x="1876" y="1397"/>
                      </a:lnTo>
                      <a:lnTo>
                        <a:pt x="1876" y="1376"/>
                      </a:lnTo>
                      <a:lnTo>
                        <a:pt x="1874" y="1350"/>
                      </a:lnTo>
                      <a:lnTo>
                        <a:pt x="1872" y="1337"/>
                      </a:lnTo>
                      <a:lnTo>
                        <a:pt x="1870" y="1325"/>
                      </a:lnTo>
                      <a:lnTo>
                        <a:pt x="1866" y="1315"/>
                      </a:lnTo>
                      <a:lnTo>
                        <a:pt x="1864" y="1312"/>
                      </a:lnTo>
                      <a:lnTo>
                        <a:pt x="1862" y="1309"/>
                      </a:lnTo>
                      <a:lnTo>
                        <a:pt x="1862" y="1309"/>
                      </a:lnTo>
                      <a:lnTo>
                        <a:pt x="1859" y="1306"/>
                      </a:lnTo>
                      <a:lnTo>
                        <a:pt x="1855" y="1305"/>
                      </a:lnTo>
                      <a:lnTo>
                        <a:pt x="1850" y="1304"/>
                      </a:lnTo>
                      <a:lnTo>
                        <a:pt x="1850" y="1304"/>
                      </a:lnTo>
                      <a:lnTo>
                        <a:pt x="1844" y="1304"/>
                      </a:lnTo>
                      <a:lnTo>
                        <a:pt x="1840" y="1306"/>
                      </a:lnTo>
                      <a:lnTo>
                        <a:pt x="1836" y="1308"/>
                      </a:lnTo>
                      <a:lnTo>
                        <a:pt x="1833" y="1312"/>
                      </a:lnTo>
                      <a:lnTo>
                        <a:pt x="1831" y="1316"/>
                      </a:lnTo>
                      <a:lnTo>
                        <a:pt x="1828" y="1321"/>
                      </a:lnTo>
                      <a:lnTo>
                        <a:pt x="1825" y="1334"/>
                      </a:lnTo>
                      <a:lnTo>
                        <a:pt x="1823" y="1348"/>
                      </a:lnTo>
                      <a:lnTo>
                        <a:pt x="1822" y="1363"/>
                      </a:lnTo>
                      <a:lnTo>
                        <a:pt x="1822" y="1396"/>
                      </a:lnTo>
                      <a:lnTo>
                        <a:pt x="1822" y="1396"/>
                      </a:lnTo>
                      <a:lnTo>
                        <a:pt x="1823" y="1419"/>
                      </a:lnTo>
                      <a:lnTo>
                        <a:pt x="1825" y="1440"/>
                      </a:lnTo>
                      <a:lnTo>
                        <a:pt x="1829" y="1458"/>
                      </a:lnTo>
                      <a:lnTo>
                        <a:pt x="1835" y="1475"/>
                      </a:lnTo>
                      <a:lnTo>
                        <a:pt x="1835" y="1475"/>
                      </a:lnTo>
                      <a:lnTo>
                        <a:pt x="1829" y="1483"/>
                      </a:lnTo>
                      <a:lnTo>
                        <a:pt x="1824" y="1489"/>
                      </a:lnTo>
                      <a:lnTo>
                        <a:pt x="1819" y="1492"/>
                      </a:lnTo>
                      <a:lnTo>
                        <a:pt x="1813" y="1494"/>
                      </a:lnTo>
                      <a:lnTo>
                        <a:pt x="1807" y="1493"/>
                      </a:lnTo>
                      <a:lnTo>
                        <a:pt x="1801" y="1489"/>
                      </a:lnTo>
                      <a:lnTo>
                        <a:pt x="1796" y="1483"/>
                      </a:lnTo>
                      <a:lnTo>
                        <a:pt x="1791" y="1475"/>
                      </a:lnTo>
                      <a:lnTo>
                        <a:pt x="1791" y="1475"/>
                      </a:lnTo>
                      <a:lnTo>
                        <a:pt x="1797" y="1457"/>
                      </a:lnTo>
                      <a:lnTo>
                        <a:pt x="1802" y="1439"/>
                      </a:lnTo>
                      <a:lnTo>
                        <a:pt x="1805" y="1418"/>
                      </a:lnTo>
                      <a:lnTo>
                        <a:pt x="1806" y="1397"/>
                      </a:lnTo>
                      <a:lnTo>
                        <a:pt x="1806" y="1397"/>
                      </a:lnTo>
                      <a:lnTo>
                        <a:pt x="1806" y="1374"/>
                      </a:lnTo>
                      <a:lnTo>
                        <a:pt x="1804" y="1348"/>
                      </a:lnTo>
                      <a:lnTo>
                        <a:pt x="1802" y="1336"/>
                      </a:lnTo>
                      <a:lnTo>
                        <a:pt x="1799" y="1324"/>
                      </a:lnTo>
                      <a:lnTo>
                        <a:pt x="1796" y="1315"/>
                      </a:lnTo>
                      <a:lnTo>
                        <a:pt x="1794" y="1312"/>
                      </a:lnTo>
                      <a:lnTo>
                        <a:pt x="1792" y="1309"/>
                      </a:lnTo>
                      <a:lnTo>
                        <a:pt x="1792" y="1309"/>
                      </a:lnTo>
                      <a:lnTo>
                        <a:pt x="1789" y="1306"/>
                      </a:lnTo>
                      <a:lnTo>
                        <a:pt x="1785" y="1305"/>
                      </a:lnTo>
                      <a:lnTo>
                        <a:pt x="1780" y="1304"/>
                      </a:lnTo>
                      <a:lnTo>
                        <a:pt x="1780" y="1304"/>
                      </a:lnTo>
                      <a:lnTo>
                        <a:pt x="1774" y="1304"/>
                      </a:lnTo>
                      <a:lnTo>
                        <a:pt x="1770" y="1306"/>
                      </a:lnTo>
                      <a:lnTo>
                        <a:pt x="1766" y="1308"/>
                      </a:lnTo>
                      <a:lnTo>
                        <a:pt x="1763" y="1312"/>
                      </a:lnTo>
                      <a:lnTo>
                        <a:pt x="1761" y="1316"/>
                      </a:lnTo>
                      <a:lnTo>
                        <a:pt x="1758" y="1321"/>
                      </a:lnTo>
                      <a:lnTo>
                        <a:pt x="1755" y="1334"/>
                      </a:lnTo>
                      <a:lnTo>
                        <a:pt x="1753" y="1348"/>
                      </a:lnTo>
                      <a:lnTo>
                        <a:pt x="1752" y="1363"/>
                      </a:lnTo>
                      <a:lnTo>
                        <a:pt x="1752" y="1396"/>
                      </a:lnTo>
                      <a:lnTo>
                        <a:pt x="1752" y="1396"/>
                      </a:lnTo>
                      <a:lnTo>
                        <a:pt x="1753" y="1419"/>
                      </a:lnTo>
                      <a:lnTo>
                        <a:pt x="1755" y="1439"/>
                      </a:lnTo>
                      <a:lnTo>
                        <a:pt x="1759" y="1457"/>
                      </a:lnTo>
                      <a:lnTo>
                        <a:pt x="1764" y="1473"/>
                      </a:lnTo>
                      <a:lnTo>
                        <a:pt x="1764" y="1473"/>
                      </a:lnTo>
                      <a:lnTo>
                        <a:pt x="1759" y="1483"/>
                      </a:lnTo>
                      <a:lnTo>
                        <a:pt x="1754" y="1489"/>
                      </a:lnTo>
                      <a:lnTo>
                        <a:pt x="1748" y="1492"/>
                      </a:lnTo>
                      <a:lnTo>
                        <a:pt x="1743" y="1494"/>
                      </a:lnTo>
                      <a:lnTo>
                        <a:pt x="1736" y="1493"/>
                      </a:lnTo>
                      <a:lnTo>
                        <a:pt x="1731" y="1489"/>
                      </a:lnTo>
                      <a:lnTo>
                        <a:pt x="1726" y="1484"/>
                      </a:lnTo>
                      <a:lnTo>
                        <a:pt x="1721" y="1475"/>
                      </a:lnTo>
                      <a:lnTo>
                        <a:pt x="1721" y="1475"/>
                      </a:lnTo>
                      <a:lnTo>
                        <a:pt x="1727" y="1458"/>
                      </a:lnTo>
                      <a:lnTo>
                        <a:pt x="1732" y="1439"/>
                      </a:lnTo>
                      <a:lnTo>
                        <a:pt x="1735" y="1419"/>
                      </a:lnTo>
                      <a:lnTo>
                        <a:pt x="1736" y="1397"/>
                      </a:lnTo>
                      <a:lnTo>
                        <a:pt x="1736" y="1397"/>
                      </a:lnTo>
                      <a:lnTo>
                        <a:pt x="1736" y="1376"/>
                      </a:lnTo>
                      <a:lnTo>
                        <a:pt x="1734" y="1350"/>
                      </a:lnTo>
                      <a:lnTo>
                        <a:pt x="1732" y="1337"/>
                      </a:lnTo>
                      <a:lnTo>
                        <a:pt x="1730" y="1325"/>
                      </a:lnTo>
                      <a:lnTo>
                        <a:pt x="1726" y="1316"/>
                      </a:lnTo>
                      <a:lnTo>
                        <a:pt x="1724" y="1312"/>
                      </a:lnTo>
                      <a:lnTo>
                        <a:pt x="1722" y="1309"/>
                      </a:lnTo>
                      <a:lnTo>
                        <a:pt x="1722" y="1309"/>
                      </a:lnTo>
                      <a:lnTo>
                        <a:pt x="1718" y="1306"/>
                      </a:lnTo>
                      <a:lnTo>
                        <a:pt x="1715" y="1305"/>
                      </a:lnTo>
                      <a:lnTo>
                        <a:pt x="1710" y="1304"/>
                      </a:lnTo>
                      <a:lnTo>
                        <a:pt x="1710" y="1304"/>
                      </a:lnTo>
                      <a:lnTo>
                        <a:pt x="1704" y="1304"/>
                      </a:lnTo>
                      <a:lnTo>
                        <a:pt x="1700" y="1306"/>
                      </a:lnTo>
                      <a:lnTo>
                        <a:pt x="1696" y="1308"/>
                      </a:lnTo>
                      <a:lnTo>
                        <a:pt x="1693" y="1312"/>
                      </a:lnTo>
                      <a:lnTo>
                        <a:pt x="1690" y="1316"/>
                      </a:lnTo>
                      <a:lnTo>
                        <a:pt x="1688" y="1321"/>
                      </a:lnTo>
                      <a:lnTo>
                        <a:pt x="1685" y="1333"/>
                      </a:lnTo>
                      <a:lnTo>
                        <a:pt x="1683" y="1347"/>
                      </a:lnTo>
                      <a:lnTo>
                        <a:pt x="1682" y="1362"/>
                      </a:lnTo>
                      <a:lnTo>
                        <a:pt x="1682" y="1396"/>
                      </a:lnTo>
                      <a:lnTo>
                        <a:pt x="1682" y="1396"/>
                      </a:lnTo>
                      <a:lnTo>
                        <a:pt x="1682" y="1419"/>
                      </a:lnTo>
                      <a:lnTo>
                        <a:pt x="1685" y="1439"/>
                      </a:lnTo>
                      <a:lnTo>
                        <a:pt x="1689" y="1457"/>
                      </a:lnTo>
                      <a:lnTo>
                        <a:pt x="1694" y="1475"/>
                      </a:lnTo>
                      <a:lnTo>
                        <a:pt x="1694" y="1475"/>
                      </a:lnTo>
                      <a:lnTo>
                        <a:pt x="1689" y="1483"/>
                      </a:lnTo>
                      <a:lnTo>
                        <a:pt x="1684" y="1489"/>
                      </a:lnTo>
                      <a:lnTo>
                        <a:pt x="1678" y="1492"/>
                      </a:lnTo>
                      <a:lnTo>
                        <a:pt x="1673" y="1494"/>
                      </a:lnTo>
                      <a:lnTo>
                        <a:pt x="1666" y="1493"/>
                      </a:lnTo>
                      <a:lnTo>
                        <a:pt x="1661" y="1489"/>
                      </a:lnTo>
                      <a:lnTo>
                        <a:pt x="1656" y="1484"/>
                      </a:lnTo>
                      <a:lnTo>
                        <a:pt x="1651" y="1475"/>
                      </a:lnTo>
                      <a:lnTo>
                        <a:pt x="1651" y="1475"/>
                      </a:lnTo>
                      <a:lnTo>
                        <a:pt x="1657" y="1458"/>
                      </a:lnTo>
                      <a:lnTo>
                        <a:pt x="1662" y="1439"/>
                      </a:lnTo>
                      <a:lnTo>
                        <a:pt x="1665" y="1419"/>
                      </a:lnTo>
                      <a:lnTo>
                        <a:pt x="1666" y="1397"/>
                      </a:lnTo>
                      <a:lnTo>
                        <a:pt x="1666" y="1397"/>
                      </a:lnTo>
                      <a:lnTo>
                        <a:pt x="1666" y="1376"/>
                      </a:lnTo>
                      <a:lnTo>
                        <a:pt x="1664" y="1350"/>
                      </a:lnTo>
                      <a:lnTo>
                        <a:pt x="1662" y="1337"/>
                      </a:lnTo>
                      <a:lnTo>
                        <a:pt x="1659" y="1325"/>
                      </a:lnTo>
                      <a:lnTo>
                        <a:pt x="1656" y="1316"/>
                      </a:lnTo>
                      <a:lnTo>
                        <a:pt x="1654" y="1312"/>
                      </a:lnTo>
                      <a:lnTo>
                        <a:pt x="1652" y="1309"/>
                      </a:lnTo>
                      <a:lnTo>
                        <a:pt x="1652" y="1309"/>
                      </a:lnTo>
                      <a:lnTo>
                        <a:pt x="1648" y="1306"/>
                      </a:lnTo>
                      <a:lnTo>
                        <a:pt x="1645" y="1305"/>
                      </a:lnTo>
                      <a:lnTo>
                        <a:pt x="1640" y="1304"/>
                      </a:lnTo>
                      <a:lnTo>
                        <a:pt x="1640" y="1304"/>
                      </a:lnTo>
                      <a:lnTo>
                        <a:pt x="1634" y="1304"/>
                      </a:lnTo>
                      <a:lnTo>
                        <a:pt x="1630" y="1306"/>
                      </a:lnTo>
                      <a:lnTo>
                        <a:pt x="1626" y="1308"/>
                      </a:lnTo>
                      <a:lnTo>
                        <a:pt x="1623" y="1312"/>
                      </a:lnTo>
                      <a:lnTo>
                        <a:pt x="1620" y="1316"/>
                      </a:lnTo>
                      <a:lnTo>
                        <a:pt x="1618" y="1321"/>
                      </a:lnTo>
                      <a:lnTo>
                        <a:pt x="1615" y="1334"/>
                      </a:lnTo>
                      <a:lnTo>
                        <a:pt x="1613" y="1348"/>
                      </a:lnTo>
                      <a:lnTo>
                        <a:pt x="1612" y="1363"/>
                      </a:lnTo>
                      <a:lnTo>
                        <a:pt x="1611" y="1396"/>
                      </a:lnTo>
                      <a:lnTo>
                        <a:pt x="1611" y="1396"/>
                      </a:lnTo>
                      <a:lnTo>
                        <a:pt x="1612" y="1419"/>
                      </a:lnTo>
                      <a:lnTo>
                        <a:pt x="1615" y="1440"/>
                      </a:lnTo>
                      <a:lnTo>
                        <a:pt x="1619" y="1458"/>
                      </a:lnTo>
                      <a:lnTo>
                        <a:pt x="1624" y="1475"/>
                      </a:lnTo>
                      <a:lnTo>
                        <a:pt x="1624" y="1475"/>
                      </a:lnTo>
                      <a:lnTo>
                        <a:pt x="1619" y="1483"/>
                      </a:lnTo>
                      <a:lnTo>
                        <a:pt x="1614" y="1489"/>
                      </a:lnTo>
                      <a:lnTo>
                        <a:pt x="1608" y="1492"/>
                      </a:lnTo>
                      <a:lnTo>
                        <a:pt x="1603" y="1494"/>
                      </a:lnTo>
                      <a:lnTo>
                        <a:pt x="1596" y="1493"/>
                      </a:lnTo>
                      <a:lnTo>
                        <a:pt x="1591" y="1490"/>
                      </a:lnTo>
                      <a:lnTo>
                        <a:pt x="1586" y="1484"/>
                      </a:lnTo>
                      <a:lnTo>
                        <a:pt x="1581" y="1476"/>
                      </a:lnTo>
                      <a:lnTo>
                        <a:pt x="1581" y="1476"/>
                      </a:lnTo>
                      <a:lnTo>
                        <a:pt x="1587" y="1458"/>
                      </a:lnTo>
                      <a:lnTo>
                        <a:pt x="1592" y="1440"/>
                      </a:lnTo>
                      <a:lnTo>
                        <a:pt x="1595" y="1419"/>
                      </a:lnTo>
                      <a:lnTo>
                        <a:pt x="1596" y="1397"/>
                      </a:lnTo>
                      <a:lnTo>
                        <a:pt x="1596" y="1397"/>
                      </a:lnTo>
                      <a:lnTo>
                        <a:pt x="1595" y="1374"/>
                      </a:lnTo>
                      <a:lnTo>
                        <a:pt x="1593" y="1348"/>
                      </a:lnTo>
                      <a:lnTo>
                        <a:pt x="1592" y="1336"/>
                      </a:lnTo>
                      <a:lnTo>
                        <a:pt x="1589" y="1324"/>
                      </a:lnTo>
                      <a:lnTo>
                        <a:pt x="1586" y="1315"/>
                      </a:lnTo>
                      <a:lnTo>
                        <a:pt x="1584" y="1312"/>
                      </a:lnTo>
                      <a:lnTo>
                        <a:pt x="1581" y="1309"/>
                      </a:lnTo>
                      <a:lnTo>
                        <a:pt x="1581" y="1309"/>
                      </a:lnTo>
                      <a:lnTo>
                        <a:pt x="1578" y="1306"/>
                      </a:lnTo>
                      <a:lnTo>
                        <a:pt x="1575" y="1305"/>
                      </a:lnTo>
                      <a:lnTo>
                        <a:pt x="1570" y="1304"/>
                      </a:lnTo>
                      <a:lnTo>
                        <a:pt x="1570" y="1304"/>
                      </a:lnTo>
                      <a:lnTo>
                        <a:pt x="1564" y="1304"/>
                      </a:lnTo>
                      <a:lnTo>
                        <a:pt x="1560" y="1306"/>
                      </a:lnTo>
                      <a:lnTo>
                        <a:pt x="1556" y="1308"/>
                      </a:lnTo>
                      <a:lnTo>
                        <a:pt x="1553" y="1312"/>
                      </a:lnTo>
                      <a:lnTo>
                        <a:pt x="1550" y="1316"/>
                      </a:lnTo>
                      <a:lnTo>
                        <a:pt x="1548" y="1321"/>
                      </a:lnTo>
                      <a:lnTo>
                        <a:pt x="1545" y="1334"/>
                      </a:lnTo>
                      <a:lnTo>
                        <a:pt x="1543" y="1348"/>
                      </a:lnTo>
                      <a:lnTo>
                        <a:pt x="1542" y="1363"/>
                      </a:lnTo>
                      <a:lnTo>
                        <a:pt x="1541" y="1396"/>
                      </a:lnTo>
                      <a:lnTo>
                        <a:pt x="1541" y="1396"/>
                      </a:lnTo>
                      <a:lnTo>
                        <a:pt x="1542" y="1419"/>
                      </a:lnTo>
                      <a:lnTo>
                        <a:pt x="1545" y="1440"/>
                      </a:lnTo>
                      <a:lnTo>
                        <a:pt x="1549" y="1458"/>
                      </a:lnTo>
                      <a:lnTo>
                        <a:pt x="1554" y="1475"/>
                      </a:lnTo>
                      <a:lnTo>
                        <a:pt x="1554" y="1475"/>
                      </a:lnTo>
                      <a:lnTo>
                        <a:pt x="1549" y="1483"/>
                      </a:lnTo>
                      <a:lnTo>
                        <a:pt x="1543" y="1489"/>
                      </a:lnTo>
                      <a:lnTo>
                        <a:pt x="1538" y="1492"/>
                      </a:lnTo>
                      <a:lnTo>
                        <a:pt x="1533" y="1494"/>
                      </a:lnTo>
                      <a:lnTo>
                        <a:pt x="1526" y="1493"/>
                      </a:lnTo>
                      <a:lnTo>
                        <a:pt x="1521" y="1489"/>
                      </a:lnTo>
                      <a:lnTo>
                        <a:pt x="1516" y="1484"/>
                      </a:lnTo>
                      <a:lnTo>
                        <a:pt x="1511" y="1475"/>
                      </a:lnTo>
                      <a:lnTo>
                        <a:pt x="1511" y="1475"/>
                      </a:lnTo>
                      <a:lnTo>
                        <a:pt x="1517" y="1458"/>
                      </a:lnTo>
                      <a:lnTo>
                        <a:pt x="1521" y="1440"/>
                      </a:lnTo>
                      <a:lnTo>
                        <a:pt x="1524" y="1419"/>
                      </a:lnTo>
                      <a:lnTo>
                        <a:pt x="1525" y="1397"/>
                      </a:lnTo>
                      <a:lnTo>
                        <a:pt x="1525" y="1397"/>
                      </a:lnTo>
                      <a:lnTo>
                        <a:pt x="1525" y="1376"/>
                      </a:lnTo>
                      <a:lnTo>
                        <a:pt x="1523" y="1350"/>
                      </a:lnTo>
                      <a:lnTo>
                        <a:pt x="1522" y="1337"/>
                      </a:lnTo>
                      <a:lnTo>
                        <a:pt x="1519" y="1325"/>
                      </a:lnTo>
                      <a:lnTo>
                        <a:pt x="1516" y="1316"/>
                      </a:lnTo>
                      <a:lnTo>
                        <a:pt x="1514" y="1312"/>
                      </a:lnTo>
                      <a:lnTo>
                        <a:pt x="1511" y="1309"/>
                      </a:lnTo>
                      <a:lnTo>
                        <a:pt x="1511" y="1309"/>
                      </a:lnTo>
                      <a:lnTo>
                        <a:pt x="1508" y="1306"/>
                      </a:lnTo>
                      <a:lnTo>
                        <a:pt x="1505" y="1305"/>
                      </a:lnTo>
                      <a:lnTo>
                        <a:pt x="1499" y="1304"/>
                      </a:lnTo>
                      <a:lnTo>
                        <a:pt x="1499" y="1304"/>
                      </a:lnTo>
                      <a:lnTo>
                        <a:pt x="1494" y="1304"/>
                      </a:lnTo>
                      <a:lnTo>
                        <a:pt x="1489" y="1306"/>
                      </a:lnTo>
                      <a:lnTo>
                        <a:pt x="1486" y="1308"/>
                      </a:lnTo>
                      <a:lnTo>
                        <a:pt x="1483" y="1312"/>
                      </a:lnTo>
                      <a:lnTo>
                        <a:pt x="1480" y="1316"/>
                      </a:lnTo>
                      <a:lnTo>
                        <a:pt x="1478" y="1321"/>
                      </a:lnTo>
                      <a:lnTo>
                        <a:pt x="1475" y="1333"/>
                      </a:lnTo>
                      <a:lnTo>
                        <a:pt x="1473" y="1347"/>
                      </a:lnTo>
                      <a:lnTo>
                        <a:pt x="1472" y="1362"/>
                      </a:lnTo>
                      <a:lnTo>
                        <a:pt x="1471" y="1396"/>
                      </a:lnTo>
                      <a:lnTo>
                        <a:pt x="1471" y="1396"/>
                      </a:lnTo>
                      <a:lnTo>
                        <a:pt x="1472" y="1419"/>
                      </a:lnTo>
                      <a:lnTo>
                        <a:pt x="1475" y="1439"/>
                      </a:lnTo>
                      <a:lnTo>
                        <a:pt x="1479" y="1458"/>
                      </a:lnTo>
                      <a:lnTo>
                        <a:pt x="1484" y="1475"/>
                      </a:lnTo>
                      <a:lnTo>
                        <a:pt x="1484" y="1475"/>
                      </a:lnTo>
                      <a:lnTo>
                        <a:pt x="1479" y="1483"/>
                      </a:lnTo>
                      <a:lnTo>
                        <a:pt x="1473" y="1489"/>
                      </a:lnTo>
                      <a:lnTo>
                        <a:pt x="1468" y="1492"/>
                      </a:lnTo>
                      <a:lnTo>
                        <a:pt x="1463" y="1494"/>
                      </a:lnTo>
                      <a:lnTo>
                        <a:pt x="1456" y="1493"/>
                      </a:lnTo>
                      <a:lnTo>
                        <a:pt x="1451" y="1489"/>
                      </a:lnTo>
                      <a:lnTo>
                        <a:pt x="1446" y="1483"/>
                      </a:lnTo>
                      <a:lnTo>
                        <a:pt x="1440" y="1475"/>
                      </a:lnTo>
                      <a:lnTo>
                        <a:pt x="1440" y="1475"/>
                      </a:lnTo>
                      <a:lnTo>
                        <a:pt x="1447" y="1457"/>
                      </a:lnTo>
                      <a:lnTo>
                        <a:pt x="1451" y="1439"/>
                      </a:lnTo>
                      <a:lnTo>
                        <a:pt x="1454" y="1418"/>
                      </a:lnTo>
                      <a:lnTo>
                        <a:pt x="1455" y="1397"/>
                      </a:lnTo>
                      <a:lnTo>
                        <a:pt x="1455" y="1397"/>
                      </a:lnTo>
                      <a:lnTo>
                        <a:pt x="1455" y="1376"/>
                      </a:lnTo>
                      <a:lnTo>
                        <a:pt x="1453" y="1350"/>
                      </a:lnTo>
                      <a:lnTo>
                        <a:pt x="1452" y="1337"/>
                      </a:lnTo>
                      <a:lnTo>
                        <a:pt x="1449" y="1325"/>
                      </a:lnTo>
                      <a:lnTo>
                        <a:pt x="1446" y="1315"/>
                      </a:lnTo>
                      <a:lnTo>
                        <a:pt x="1444" y="1312"/>
                      </a:lnTo>
                      <a:lnTo>
                        <a:pt x="1441" y="1309"/>
                      </a:lnTo>
                      <a:lnTo>
                        <a:pt x="1441" y="1309"/>
                      </a:lnTo>
                      <a:lnTo>
                        <a:pt x="1438" y="1306"/>
                      </a:lnTo>
                      <a:lnTo>
                        <a:pt x="1435" y="1305"/>
                      </a:lnTo>
                      <a:lnTo>
                        <a:pt x="1429" y="1304"/>
                      </a:lnTo>
                      <a:lnTo>
                        <a:pt x="1429" y="1304"/>
                      </a:lnTo>
                      <a:lnTo>
                        <a:pt x="1424" y="1304"/>
                      </a:lnTo>
                      <a:lnTo>
                        <a:pt x="1419" y="1306"/>
                      </a:lnTo>
                      <a:lnTo>
                        <a:pt x="1416" y="1308"/>
                      </a:lnTo>
                      <a:lnTo>
                        <a:pt x="1413" y="1312"/>
                      </a:lnTo>
                      <a:lnTo>
                        <a:pt x="1410" y="1316"/>
                      </a:lnTo>
                      <a:lnTo>
                        <a:pt x="1408" y="1321"/>
                      </a:lnTo>
                      <a:lnTo>
                        <a:pt x="1405" y="1334"/>
                      </a:lnTo>
                      <a:lnTo>
                        <a:pt x="1403" y="1348"/>
                      </a:lnTo>
                      <a:lnTo>
                        <a:pt x="1402" y="1363"/>
                      </a:lnTo>
                      <a:lnTo>
                        <a:pt x="1401" y="1396"/>
                      </a:lnTo>
                      <a:lnTo>
                        <a:pt x="1401" y="1396"/>
                      </a:lnTo>
                      <a:lnTo>
                        <a:pt x="1402" y="1419"/>
                      </a:lnTo>
                      <a:lnTo>
                        <a:pt x="1404" y="1439"/>
                      </a:lnTo>
                      <a:lnTo>
                        <a:pt x="1408" y="1457"/>
                      </a:lnTo>
                      <a:lnTo>
                        <a:pt x="1414" y="1475"/>
                      </a:lnTo>
                      <a:lnTo>
                        <a:pt x="1414" y="1475"/>
                      </a:lnTo>
                      <a:lnTo>
                        <a:pt x="1409" y="1483"/>
                      </a:lnTo>
                      <a:lnTo>
                        <a:pt x="1403" y="1488"/>
                      </a:lnTo>
                      <a:lnTo>
                        <a:pt x="1398" y="1492"/>
                      </a:lnTo>
                      <a:lnTo>
                        <a:pt x="1392" y="1494"/>
                      </a:lnTo>
                      <a:lnTo>
                        <a:pt x="1386" y="1493"/>
                      </a:lnTo>
                      <a:lnTo>
                        <a:pt x="1381" y="1489"/>
                      </a:lnTo>
                      <a:lnTo>
                        <a:pt x="1375" y="1484"/>
                      </a:lnTo>
                      <a:lnTo>
                        <a:pt x="1370" y="1475"/>
                      </a:lnTo>
                      <a:lnTo>
                        <a:pt x="1370" y="1475"/>
                      </a:lnTo>
                      <a:lnTo>
                        <a:pt x="1377" y="1458"/>
                      </a:lnTo>
                      <a:lnTo>
                        <a:pt x="1381" y="1439"/>
                      </a:lnTo>
                      <a:lnTo>
                        <a:pt x="1384" y="1418"/>
                      </a:lnTo>
                      <a:lnTo>
                        <a:pt x="1385" y="1397"/>
                      </a:lnTo>
                      <a:lnTo>
                        <a:pt x="1385" y="1397"/>
                      </a:lnTo>
                      <a:lnTo>
                        <a:pt x="1385" y="1376"/>
                      </a:lnTo>
                      <a:lnTo>
                        <a:pt x="1383" y="1350"/>
                      </a:lnTo>
                      <a:lnTo>
                        <a:pt x="1381" y="1337"/>
                      </a:lnTo>
                      <a:lnTo>
                        <a:pt x="1379" y="1325"/>
                      </a:lnTo>
                      <a:lnTo>
                        <a:pt x="1375" y="1315"/>
                      </a:lnTo>
                      <a:lnTo>
                        <a:pt x="1373" y="1312"/>
                      </a:lnTo>
                      <a:lnTo>
                        <a:pt x="1371" y="1309"/>
                      </a:lnTo>
                      <a:lnTo>
                        <a:pt x="1371" y="1309"/>
                      </a:lnTo>
                      <a:lnTo>
                        <a:pt x="1368" y="1306"/>
                      </a:lnTo>
                      <a:lnTo>
                        <a:pt x="1365" y="1305"/>
                      </a:lnTo>
                      <a:lnTo>
                        <a:pt x="1359" y="1304"/>
                      </a:lnTo>
                      <a:lnTo>
                        <a:pt x="1359" y="1304"/>
                      </a:lnTo>
                      <a:lnTo>
                        <a:pt x="1353" y="1304"/>
                      </a:lnTo>
                      <a:lnTo>
                        <a:pt x="1349" y="1306"/>
                      </a:lnTo>
                      <a:lnTo>
                        <a:pt x="1345" y="1308"/>
                      </a:lnTo>
                      <a:lnTo>
                        <a:pt x="1342" y="1312"/>
                      </a:lnTo>
                      <a:lnTo>
                        <a:pt x="1340" y="1316"/>
                      </a:lnTo>
                      <a:lnTo>
                        <a:pt x="1338" y="1321"/>
                      </a:lnTo>
                      <a:lnTo>
                        <a:pt x="1334" y="1333"/>
                      </a:lnTo>
                      <a:lnTo>
                        <a:pt x="1332" y="1347"/>
                      </a:lnTo>
                      <a:lnTo>
                        <a:pt x="1331" y="1362"/>
                      </a:lnTo>
                      <a:lnTo>
                        <a:pt x="1331" y="1396"/>
                      </a:lnTo>
                      <a:lnTo>
                        <a:pt x="1331" y="1396"/>
                      </a:lnTo>
                      <a:lnTo>
                        <a:pt x="1332" y="1419"/>
                      </a:lnTo>
                      <a:lnTo>
                        <a:pt x="1334" y="1440"/>
                      </a:lnTo>
                      <a:lnTo>
                        <a:pt x="1338" y="1458"/>
                      </a:lnTo>
                      <a:lnTo>
                        <a:pt x="1344" y="1475"/>
                      </a:lnTo>
                      <a:lnTo>
                        <a:pt x="1344" y="1475"/>
                      </a:lnTo>
                      <a:lnTo>
                        <a:pt x="1338" y="1483"/>
                      </a:lnTo>
                      <a:lnTo>
                        <a:pt x="1333" y="1489"/>
                      </a:lnTo>
                      <a:lnTo>
                        <a:pt x="1328" y="1492"/>
                      </a:lnTo>
                      <a:lnTo>
                        <a:pt x="1322" y="1494"/>
                      </a:lnTo>
                      <a:lnTo>
                        <a:pt x="1316" y="1493"/>
                      </a:lnTo>
                      <a:lnTo>
                        <a:pt x="1310" y="1489"/>
                      </a:lnTo>
                      <a:lnTo>
                        <a:pt x="1305" y="1484"/>
                      </a:lnTo>
                      <a:lnTo>
                        <a:pt x="1300" y="1475"/>
                      </a:lnTo>
                      <a:lnTo>
                        <a:pt x="1300" y="1475"/>
                      </a:lnTo>
                      <a:lnTo>
                        <a:pt x="1306" y="1458"/>
                      </a:lnTo>
                      <a:lnTo>
                        <a:pt x="1311" y="1439"/>
                      </a:lnTo>
                      <a:lnTo>
                        <a:pt x="1314" y="1419"/>
                      </a:lnTo>
                      <a:lnTo>
                        <a:pt x="1315" y="1397"/>
                      </a:lnTo>
                      <a:lnTo>
                        <a:pt x="1315" y="1397"/>
                      </a:lnTo>
                      <a:lnTo>
                        <a:pt x="1315" y="1376"/>
                      </a:lnTo>
                      <a:lnTo>
                        <a:pt x="1313" y="1350"/>
                      </a:lnTo>
                      <a:lnTo>
                        <a:pt x="1311" y="1337"/>
                      </a:lnTo>
                      <a:lnTo>
                        <a:pt x="1309" y="1325"/>
                      </a:lnTo>
                      <a:lnTo>
                        <a:pt x="1305" y="1315"/>
                      </a:lnTo>
                      <a:lnTo>
                        <a:pt x="1303" y="1312"/>
                      </a:lnTo>
                      <a:lnTo>
                        <a:pt x="1301" y="1309"/>
                      </a:lnTo>
                      <a:lnTo>
                        <a:pt x="1301" y="1309"/>
                      </a:lnTo>
                      <a:lnTo>
                        <a:pt x="1298" y="1306"/>
                      </a:lnTo>
                      <a:lnTo>
                        <a:pt x="1295" y="1305"/>
                      </a:lnTo>
                      <a:lnTo>
                        <a:pt x="1289" y="1304"/>
                      </a:lnTo>
                      <a:lnTo>
                        <a:pt x="1289" y="1304"/>
                      </a:lnTo>
                      <a:lnTo>
                        <a:pt x="1283" y="1304"/>
                      </a:lnTo>
                      <a:lnTo>
                        <a:pt x="1279" y="1306"/>
                      </a:lnTo>
                      <a:lnTo>
                        <a:pt x="1276" y="1308"/>
                      </a:lnTo>
                      <a:lnTo>
                        <a:pt x="1272" y="1312"/>
                      </a:lnTo>
                      <a:lnTo>
                        <a:pt x="1270" y="1316"/>
                      </a:lnTo>
                      <a:lnTo>
                        <a:pt x="1268" y="1321"/>
                      </a:lnTo>
                      <a:lnTo>
                        <a:pt x="1264" y="1333"/>
                      </a:lnTo>
                      <a:lnTo>
                        <a:pt x="1262" y="1347"/>
                      </a:lnTo>
                      <a:lnTo>
                        <a:pt x="1261" y="1362"/>
                      </a:lnTo>
                      <a:lnTo>
                        <a:pt x="1261" y="1396"/>
                      </a:lnTo>
                      <a:lnTo>
                        <a:pt x="1261" y="1396"/>
                      </a:lnTo>
                      <a:lnTo>
                        <a:pt x="1262" y="1419"/>
                      </a:lnTo>
                      <a:lnTo>
                        <a:pt x="1264" y="1439"/>
                      </a:lnTo>
                      <a:lnTo>
                        <a:pt x="1268" y="1457"/>
                      </a:lnTo>
                      <a:lnTo>
                        <a:pt x="1274" y="1475"/>
                      </a:lnTo>
                      <a:lnTo>
                        <a:pt x="1274" y="1475"/>
                      </a:lnTo>
                      <a:lnTo>
                        <a:pt x="1268" y="1483"/>
                      </a:lnTo>
                      <a:lnTo>
                        <a:pt x="1262" y="1489"/>
                      </a:lnTo>
                      <a:lnTo>
                        <a:pt x="1257" y="1493"/>
                      </a:lnTo>
                      <a:lnTo>
                        <a:pt x="1254" y="1494"/>
                      </a:lnTo>
                      <a:lnTo>
                        <a:pt x="1252" y="1494"/>
                      </a:lnTo>
                      <a:lnTo>
                        <a:pt x="1252" y="1494"/>
                      </a:lnTo>
                      <a:lnTo>
                        <a:pt x="1248" y="1494"/>
                      </a:lnTo>
                      <a:lnTo>
                        <a:pt x="1245" y="1493"/>
                      </a:lnTo>
                      <a:lnTo>
                        <a:pt x="1245" y="1493"/>
                      </a:lnTo>
                      <a:lnTo>
                        <a:pt x="1244" y="1492"/>
                      </a:lnTo>
                      <a:lnTo>
                        <a:pt x="1244" y="1492"/>
                      </a:lnTo>
                      <a:lnTo>
                        <a:pt x="1239" y="1488"/>
                      </a:lnTo>
                      <a:lnTo>
                        <a:pt x="1234" y="1481"/>
                      </a:lnTo>
                      <a:lnTo>
                        <a:pt x="1229" y="1472"/>
                      </a:lnTo>
                      <a:lnTo>
                        <a:pt x="1224" y="1461"/>
                      </a:lnTo>
                      <a:lnTo>
                        <a:pt x="1220" y="1448"/>
                      </a:lnTo>
                      <a:lnTo>
                        <a:pt x="1217" y="1432"/>
                      </a:lnTo>
                      <a:lnTo>
                        <a:pt x="1216" y="1416"/>
                      </a:lnTo>
                      <a:lnTo>
                        <a:pt x="1214" y="1396"/>
                      </a:lnTo>
                      <a:lnTo>
                        <a:pt x="1191" y="1396"/>
                      </a:lnTo>
                      <a:lnTo>
                        <a:pt x="1191" y="1396"/>
                      </a:lnTo>
                      <a:lnTo>
                        <a:pt x="1192" y="1417"/>
                      </a:lnTo>
                      <a:lnTo>
                        <a:pt x="1194" y="1435"/>
                      </a:lnTo>
                      <a:lnTo>
                        <a:pt x="1197" y="1453"/>
                      </a:lnTo>
                      <a:lnTo>
                        <a:pt x="1202" y="1469"/>
                      </a:lnTo>
                      <a:lnTo>
                        <a:pt x="1208" y="1483"/>
                      </a:lnTo>
                      <a:lnTo>
                        <a:pt x="1214" y="1495"/>
                      </a:lnTo>
                      <a:lnTo>
                        <a:pt x="1223" y="1504"/>
                      </a:lnTo>
                      <a:lnTo>
                        <a:pt x="1232" y="1512"/>
                      </a:lnTo>
                      <a:lnTo>
                        <a:pt x="1231" y="1513"/>
                      </a:lnTo>
                      <a:lnTo>
                        <a:pt x="1231" y="1513"/>
                      </a:lnTo>
                      <a:lnTo>
                        <a:pt x="1256" y="1524"/>
                      </a:lnTo>
                      <a:lnTo>
                        <a:pt x="1278" y="1536"/>
                      </a:lnTo>
                      <a:lnTo>
                        <a:pt x="1300" y="1550"/>
                      </a:lnTo>
                      <a:lnTo>
                        <a:pt x="1320" y="1564"/>
                      </a:lnTo>
                      <a:lnTo>
                        <a:pt x="1339" y="1578"/>
                      </a:lnTo>
                      <a:lnTo>
                        <a:pt x="1357" y="1593"/>
                      </a:lnTo>
                      <a:lnTo>
                        <a:pt x="1373" y="1608"/>
                      </a:lnTo>
                      <a:lnTo>
                        <a:pt x="1387" y="1625"/>
                      </a:lnTo>
                      <a:lnTo>
                        <a:pt x="1402" y="1640"/>
                      </a:lnTo>
                      <a:lnTo>
                        <a:pt x="1414" y="1657"/>
                      </a:lnTo>
                      <a:lnTo>
                        <a:pt x="1427" y="1673"/>
                      </a:lnTo>
                      <a:lnTo>
                        <a:pt x="1437" y="1689"/>
                      </a:lnTo>
                      <a:lnTo>
                        <a:pt x="1446" y="1707"/>
                      </a:lnTo>
                      <a:lnTo>
                        <a:pt x="1455" y="1723"/>
                      </a:lnTo>
                      <a:lnTo>
                        <a:pt x="1463" y="1740"/>
                      </a:lnTo>
                      <a:lnTo>
                        <a:pt x="1470" y="1755"/>
                      </a:lnTo>
                      <a:lnTo>
                        <a:pt x="1482" y="1787"/>
                      </a:lnTo>
                      <a:lnTo>
                        <a:pt x="1490" y="1818"/>
                      </a:lnTo>
                      <a:lnTo>
                        <a:pt x="1498" y="1846"/>
                      </a:lnTo>
                      <a:lnTo>
                        <a:pt x="1502" y="1871"/>
                      </a:lnTo>
                      <a:lnTo>
                        <a:pt x="1505" y="1893"/>
                      </a:lnTo>
                      <a:lnTo>
                        <a:pt x="1506" y="1912"/>
                      </a:lnTo>
                      <a:lnTo>
                        <a:pt x="1507" y="1935"/>
                      </a:lnTo>
                      <a:lnTo>
                        <a:pt x="1507" y="1935"/>
                      </a:lnTo>
                      <a:lnTo>
                        <a:pt x="1492" y="1941"/>
                      </a:lnTo>
                      <a:lnTo>
                        <a:pt x="1478" y="1949"/>
                      </a:lnTo>
                      <a:lnTo>
                        <a:pt x="1473" y="1952"/>
                      </a:lnTo>
                      <a:lnTo>
                        <a:pt x="1473" y="2298"/>
                      </a:lnTo>
                      <a:lnTo>
                        <a:pt x="1376" y="2298"/>
                      </a:lnTo>
                      <a:lnTo>
                        <a:pt x="1376" y="2216"/>
                      </a:lnTo>
                      <a:lnTo>
                        <a:pt x="1376" y="2216"/>
                      </a:lnTo>
                      <a:lnTo>
                        <a:pt x="1375" y="2196"/>
                      </a:lnTo>
                      <a:lnTo>
                        <a:pt x="1373" y="2177"/>
                      </a:lnTo>
                      <a:lnTo>
                        <a:pt x="1369" y="2157"/>
                      </a:lnTo>
                      <a:lnTo>
                        <a:pt x="1364" y="2139"/>
                      </a:lnTo>
                      <a:lnTo>
                        <a:pt x="1358" y="2120"/>
                      </a:lnTo>
                      <a:lnTo>
                        <a:pt x="1350" y="2102"/>
                      </a:lnTo>
                      <a:lnTo>
                        <a:pt x="1343" y="2085"/>
                      </a:lnTo>
                      <a:lnTo>
                        <a:pt x="1334" y="2068"/>
                      </a:lnTo>
                      <a:lnTo>
                        <a:pt x="1325" y="2051"/>
                      </a:lnTo>
                      <a:lnTo>
                        <a:pt x="1314" y="2036"/>
                      </a:lnTo>
                      <a:lnTo>
                        <a:pt x="1304" y="2022"/>
                      </a:lnTo>
                      <a:lnTo>
                        <a:pt x="1293" y="2007"/>
                      </a:lnTo>
                      <a:lnTo>
                        <a:pt x="1271" y="1980"/>
                      </a:lnTo>
                      <a:lnTo>
                        <a:pt x="1248" y="1957"/>
                      </a:lnTo>
                      <a:lnTo>
                        <a:pt x="1242" y="1952"/>
                      </a:lnTo>
                      <a:lnTo>
                        <a:pt x="1242" y="1952"/>
                      </a:lnTo>
                      <a:lnTo>
                        <a:pt x="1212" y="1930"/>
                      </a:lnTo>
                      <a:lnTo>
                        <a:pt x="1184" y="1907"/>
                      </a:lnTo>
                      <a:lnTo>
                        <a:pt x="1157" y="1883"/>
                      </a:lnTo>
                      <a:lnTo>
                        <a:pt x="1132" y="1857"/>
                      </a:lnTo>
                      <a:lnTo>
                        <a:pt x="1108" y="1829"/>
                      </a:lnTo>
                      <a:lnTo>
                        <a:pt x="1087" y="1800"/>
                      </a:lnTo>
                      <a:lnTo>
                        <a:pt x="1067" y="1771"/>
                      </a:lnTo>
                      <a:lnTo>
                        <a:pt x="1049" y="1740"/>
                      </a:lnTo>
                      <a:lnTo>
                        <a:pt x="1033" y="1708"/>
                      </a:lnTo>
                      <a:lnTo>
                        <a:pt x="1019" y="1675"/>
                      </a:lnTo>
                      <a:lnTo>
                        <a:pt x="1007" y="1641"/>
                      </a:lnTo>
                      <a:lnTo>
                        <a:pt x="997" y="1606"/>
                      </a:lnTo>
                      <a:lnTo>
                        <a:pt x="989" y="1571"/>
                      </a:lnTo>
                      <a:lnTo>
                        <a:pt x="984" y="1535"/>
                      </a:lnTo>
                      <a:lnTo>
                        <a:pt x="980" y="1499"/>
                      </a:lnTo>
                      <a:lnTo>
                        <a:pt x="979" y="1462"/>
                      </a:lnTo>
                      <a:lnTo>
                        <a:pt x="979" y="1462"/>
                      </a:lnTo>
                      <a:lnTo>
                        <a:pt x="980" y="1432"/>
                      </a:lnTo>
                      <a:lnTo>
                        <a:pt x="982" y="1403"/>
                      </a:lnTo>
                      <a:lnTo>
                        <a:pt x="986" y="1373"/>
                      </a:lnTo>
                      <a:lnTo>
                        <a:pt x="991" y="1344"/>
                      </a:lnTo>
                      <a:lnTo>
                        <a:pt x="997" y="1316"/>
                      </a:lnTo>
                      <a:lnTo>
                        <a:pt x="1006" y="1287"/>
                      </a:lnTo>
                      <a:lnTo>
                        <a:pt x="1015" y="1261"/>
                      </a:lnTo>
                      <a:lnTo>
                        <a:pt x="1025" y="1234"/>
                      </a:lnTo>
                      <a:lnTo>
                        <a:pt x="1037" y="1208"/>
                      </a:lnTo>
                      <a:lnTo>
                        <a:pt x="1050" y="1182"/>
                      </a:lnTo>
                      <a:lnTo>
                        <a:pt x="1064" y="1158"/>
                      </a:lnTo>
                      <a:lnTo>
                        <a:pt x="1080" y="1134"/>
                      </a:lnTo>
                      <a:lnTo>
                        <a:pt x="1096" y="1111"/>
                      </a:lnTo>
                      <a:lnTo>
                        <a:pt x="1114" y="1089"/>
                      </a:lnTo>
                      <a:lnTo>
                        <a:pt x="1132" y="1067"/>
                      </a:lnTo>
                      <a:lnTo>
                        <a:pt x="1152" y="1048"/>
                      </a:lnTo>
                      <a:lnTo>
                        <a:pt x="1171" y="1028"/>
                      </a:lnTo>
                      <a:lnTo>
                        <a:pt x="1193" y="1010"/>
                      </a:lnTo>
                      <a:lnTo>
                        <a:pt x="1216" y="992"/>
                      </a:lnTo>
                      <a:lnTo>
                        <a:pt x="1238" y="976"/>
                      </a:lnTo>
                      <a:lnTo>
                        <a:pt x="1262" y="960"/>
                      </a:lnTo>
                      <a:lnTo>
                        <a:pt x="1287" y="946"/>
                      </a:lnTo>
                      <a:lnTo>
                        <a:pt x="1312" y="934"/>
                      </a:lnTo>
                      <a:lnTo>
                        <a:pt x="1338" y="921"/>
                      </a:lnTo>
                      <a:lnTo>
                        <a:pt x="1365" y="911"/>
                      </a:lnTo>
                      <a:lnTo>
                        <a:pt x="1392" y="902"/>
                      </a:lnTo>
                      <a:lnTo>
                        <a:pt x="1419" y="893"/>
                      </a:lnTo>
                      <a:lnTo>
                        <a:pt x="1448" y="887"/>
                      </a:lnTo>
                      <a:lnTo>
                        <a:pt x="1477" y="882"/>
                      </a:lnTo>
                      <a:lnTo>
                        <a:pt x="1507" y="878"/>
                      </a:lnTo>
                      <a:lnTo>
                        <a:pt x="1537" y="876"/>
                      </a:lnTo>
                      <a:lnTo>
                        <a:pt x="1567" y="875"/>
                      </a:lnTo>
                      <a:lnTo>
                        <a:pt x="1567" y="875"/>
                      </a:lnTo>
                      <a:lnTo>
                        <a:pt x="1596" y="876"/>
                      </a:lnTo>
                      <a:lnTo>
                        <a:pt x="1626" y="878"/>
                      </a:lnTo>
                      <a:lnTo>
                        <a:pt x="1656" y="882"/>
                      </a:lnTo>
                      <a:lnTo>
                        <a:pt x="1685" y="887"/>
                      </a:lnTo>
                      <a:lnTo>
                        <a:pt x="1713" y="893"/>
                      </a:lnTo>
                      <a:lnTo>
                        <a:pt x="1740" y="902"/>
                      </a:lnTo>
                      <a:lnTo>
                        <a:pt x="1768" y="911"/>
                      </a:lnTo>
                      <a:lnTo>
                        <a:pt x="1795" y="921"/>
                      </a:lnTo>
                      <a:lnTo>
                        <a:pt x="1821" y="934"/>
                      </a:lnTo>
                      <a:lnTo>
                        <a:pt x="1846" y="946"/>
                      </a:lnTo>
                      <a:lnTo>
                        <a:pt x="1871" y="960"/>
                      </a:lnTo>
                      <a:lnTo>
                        <a:pt x="1895" y="976"/>
                      </a:lnTo>
                      <a:lnTo>
                        <a:pt x="1917" y="992"/>
                      </a:lnTo>
                      <a:lnTo>
                        <a:pt x="1940" y="1010"/>
                      </a:lnTo>
                      <a:lnTo>
                        <a:pt x="1961" y="1028"/>
                      </a:lnTo>
                      <a:lnTo>
                        <a:pt x="1981" y="1048"/>
                      </a:lnTo>
                      <a:lnTo>
                        <a:pt x="2001" y="1067"/>
                      </a:lnTo>
                      <a:lnTo>
                        <a:pt x="2019" y="1089"/>
                      </a:lnTo>
                      <a:lnTo>
                        <a:pt x="2037" y="1111"/>
                      </a:lnTo>
                      <a:lnTo>
                        <a:pt x="2053" y="1134"/>
                      </a:lnTo>
                      <a:lnTo>
                        <a:pt x="2069" y="1158"/>
                      </a:lnTo>
                      <a:lnTo>
                        <a:pt x="2083" y="1182"/>
                      </a:lnTo>
                      <a:lnTo>
                        <a:pt x="2096" y="1208"/>
                      </a:lnTo>
                      <a:lnTo>
                        <a:pt x="2108" y="1234"/>
                      </a:lnTo>
                      <a:lnTo>
                        <a:pt x="2118" y="1261"/>
                      </a:lnTo>
                      <a:lnTo>
                        <a:pt x="2127" y="1287"/>
                      </a:lnTo>
                      <a:lnTo>
                        <a:pt x="2136" y="1316"/>
                      </a:lnTo>
                      <a:lnTo>
                        <a:pt x="2142" y="1344"/>
                      </a:lnTo>
                      <a:lnTo>
                        <a:pt x="2147" y="1373"/>
                      </a:lnTo>
                      <a:lnTo>
                        <a:pt x="2151" y="1403"/>
                      </a:lnTo>
                      <a:lnTo>
                        <a:pt x="2153" y="1432"/>
                      </a:lnTo>
                      <a:lnTo>
                        <a:pt x="2154" y="1462"/>
                      </a:lnTo>
                      <a:lnTo>
                        <a:pt x="2154" y="1462"/>
                      </a:lnTo>
                      <a:lnTo>
                        <a:pt x="2153" y="1499"/>
                      </a:lnTo>
                      <a:lnTo>
                        <a:pt x="2149" y="1535"/>
                      </a:lnTo>
                      <a:lnTo>
                        <a:pt x="2144" y="1571"/>
                      </a:lnTo>
                      <a:lnTo>
                        <a:pt x="2136" y="1606"/>
                      </a:lnTo>
                      <a:lnTo>
                        <a:pt x="2126" y="1641"/>
                      </a:lnTo>
                      <a:lnTo>
                        <a:pt x="2114" y="1675"/>
                      </a:lnTo>
                      <a:lnTo>
                        <a:pt x="2100" y="1708"/>
                      </a:lnTo>
                      <a:lnTo>
                        <a:pt x="2084" y="1740"/>
                      </a:lnTo>
                      <a:lnTo>
                        <a:pt x="2066" y="1771"/>
                      </a:lnTo>
                      <a:lnTo>
                        <a:pt x="2046" y="1800"/>
                      </a:lnTo>
                      <a:lnTo>
                        <a:pt x="2025" y="1829"/>
                      </a:lnTo>
                      <a:lnTo>
                        <a:pt x="2001" y="1857"/>
                      </a:lnTo>
                      <a:lnTo>
                        <a:pt x="1976" y="1883"/>
                      </a:lnTo>
                      <a:lnTo>
                        <a:pt x="1948" y="1907"/>
                      </a:lnTo>
                      <a:lnTo>
                        <a:pt x="1921" y="1930"/>
                      </a:lnTo>
                      <a:lnTo>
                        <a:pt x="1890" y="1952"/>
                      </a:lnTo>
                      <a:lnTo>
                        <a:pt x="1890" y="1952"/>
                      </a:lnTo>
                      <a:close/>
                      <a:moveTo>
                        <a:pt x="1530" y="683"/>
                      </a:moveTo>
                      <a:lnTo>
                        <a:pt x="1530" y="400"/>
                      </a:lnTo>
                      <a:lnTo>
                        <a:pt x="1530" y="400"/>
                      </a:lnTo>
                      <a:lnTo>
                        <a:pt x="1532" y="393"/>
                      </a:lnTo>
                      <a:lnTo>
                        <a:pt x="1534" y="385"/>
                      </a:lnTo>
                      <a:lnTo>
                        <a:pt x="1537" y="380"/>
                      </a:lnTo>
                      <a:lnTo>
                        <a:pt x="1542" y="374"/>
                      </a:lnTo>
                      <a:lnTo>
                        <a:pt x="1547" y="370"/>
                      </a:lnTo>
                      <a:lnTo>
                        <a:pt x="1553" y="367"/>
                      </a:lnTo>
                      <a:lnTo>
                        <a:pt x="1559" y="365"/>
                      </a:lnTo>
                      <a:lnTo>
                        <a:pt x="1567" y="364"/>
                      </a:lnTo>
                      <a:lnTo>
                        <a:pt x="1567" y="364"/>
                      </a:lnTo>
                      <a:lnTo>
                        <a:pt x="1574" y="365"/>
                      </a:lnTo>
                      <a:lnTo>
                        <a:pt x="1581" y="367"/>
                      </a:lnTo>
                      <a:lnTo>
                        <a:pt x="1586" y="370"/>
                      </a:lnTo>
                      <a:lnTo>
                        <a:pt x="1592" y="374"/>
                      </a:lnTo>
                      <a:lnTo>
                        <a:pt x="1596" y="380"/>
                      </a:lnTo>
                      <a:lnTo>
                        <a:pt x="1599" y="385"/>
                      </a:lnTo>
                      <a:lnTo>
                        <a:pt x="1601" y="393"/>
                      </a:lnTo>
                      <a:lnTo>
                        <a:pt x="1603" y="400"/>
                      </a:lnTo>
                      <a:lnTo>
                        <a:pt x="1603" y="683"/>
                      </a:lnTo>
                      <a:lnTo>
                        <a:pt x="1603" y="683"/>
                      </a:lnTo>
                      <a:lnTo>
                        <a:pt x="1601" y="690"/>
                      </a:lnTo>
                      <a:lnTo>
                        <a:pt x="1599" y="696"/>
                      </a:lnTo>
                      <a:lnTo>
                        <a:pt x="1596" y="702"/>
                      </a:lnTo>
                      <a:lnTo>
                        <a:pt x="1592" y="707"/>
                      </a:lnTo>
                      <a:lnTo>
                        <a:pt x="1586" y="712"/>
                      </a:lnTo>
                      <a:lnTo>
                        <a:pt x="1581" y="716"/>
                      </a:lnTo>
                      <a:lnTo>
                        <a:pt x="1574" y="718"/>
                      </a:lnTo>
                      <a:lnTo>
                        <a:pt x="1567" y="719"/>
                      </a:lnTo>
                      <a:lnTo>
                        <a:pt x="1567" y="719"/>
                      </a:lnTo>
                      <a:lnTo>
                        <a:pt x="1559" y="718"/>
                      </a:lnTo>
                      <a:lnTo>
                        <a:pt x="1553" y="716"/>
                      </a:lnTo>
                      <a:lnTo>
                        <a:pt x="1547" y="712"/>
                      </a:lnTo>
                      <a:lnTo>
                        <a:pt x="1542" y="707"/>
                      </a:lnTo>
                      <a:lnTo>
                        <a:pt x="1537" y="702"/>
                      </a:lnTo>
                      <a:lnTo>
                        <a:pt x="1534" y="696"/>
                      </a:lnTo>
                      <a:lnTo>
                        <a:pt x="1532" y="690"/>
                      </a:lnTo>
                      <a:lnTo>
                        <a:pt x="1530" y="683"/>
                      </a:lnTo>
                      <a:lnTo>
                        <a:pt x="1530" y="683"/>
                      </a:lnTo>
                      <a:close/>
                      <a:moveTo>
                        <a:pt x="2684" y="1484"/>
                      </a:moveTo>
                      <a:lnTo>
                        <a:pt x="2684" y="1484"/>
                      </a:lnTo>
                      <a:lnTo>
                        <a:pt x="2683" y="1491"/>
                      </a:lnTo>
                      <a:lnTo>
                        <a:pt x="2681" y="1497"/>
                      </a:lnTo>
                      <a:lnTo>
                        <a:pt x="2678" y="1503"/>
                      </a:lnTo>
                      <a:lnTo>
                        <a:pt x="2674" y="1508"/>
                      </a:lnTo>
                      <a:lnTo>
                        <a:pt x="2669" y="1514"/>
                      </a:lnTo>
                      <a:lnTo>
                        <a:pt x="2663" y="1517"/>
                      </a:lnTo>
                      <a:lnTo>
                        <a:pt x="2656" y="1519"/>
                      </a:lnTo>
                      <a:lnTo>
                        <a:pt x="2648" y="1520"/>
                      </a:lnTo>
                      <a:lnTo>
                        <a:pt x="2365" y="1520"/>
                      </a:lnTo>
                      <a:lnTo>
                        <a:pt x="2365" y="1520"/>
                      </a:lnTo>
                      <a:lnTo>
                        <a:pt x="2358" y="1519"/>
                      </a:lnTo>
                      <a:lnTo>
                        <a:pt x="2352" y="1517"/>
                      </a:lnTo>
                      <a:lnTo>
                        <a:pt x="2346" y="1514"/>
                      </a:lnTo>
                      <a:lnTo>
                        <a:pt x="2341" y="1508"/>
                      </a:lnTo>
                      <a:lnTo>
                        <a:pt x="2336" y="1503"/>
                      </a:lnTo>
                      <a:lnTo>
                        <a:pt x="2332" y="1497"/>
                      </a:lnTo>
                      <a:lnTo>
                        <a:pt x="2330" y="1491"/>
                      </a:lnTo>
                      <a:lnTo>
                        <a:pt x="2330" y="1484"/>
                      </a:lnTo>
                      <a:lnTo>
                        <a:pt x="2330" y="1484"/>
                      </a:lnTo>
                      <a:lnTo>
                        <a:pt x="2330" y="1477"/>
                      </a:lnTo>
                      <a:lnTo>
                        <a:pt x="2332" y="1470"/>
                      </a:lnTo>
                      <a:lnTo>
                        <a:pt x="2336" y="1464"/>
                      </a:lnTo>
                      <a:lnTo>
                        <a:pt x="2341" y="1459"/>
                      </a:lnTo>
                      <a:lnTo>
                        <a:pt x="2346" y="1454"/>
                      </a:lnTo>
                      <a:lnTo>
                        <a:pt x="2352" y="1451"/>
                      </a:lnTo>
                      <a:lnTo>
                        <a:pt x="2358" y="1449"/>
                      </a:lnTo>
                      <a:lnTo>
                        <a:pt x="2365" y="1448"/>
                      </a:lnTo>
                      <a:lnTo>
                        <a:pt x="2648" y="1448"/>
                      </a:lnTo>
                      <a:lnTo>
                        <a:pt x="2648" y="1448"/>
                      </a:lnTo>
                      <a:lnTo>
                        <a:pt x="2656" y="1449"/>
                      </a:lnTo>
                      <a:lnTo>
                        <a:pt x="2663" y="1451"/>
                      </a:lnTo>
                      <a:lnTo>
                        <a:pt x="2669" y="1454"/>
                      </a:lnTo>
                      <a:lnTo>
                        <a:pt x="2674" y="1459"/>
                      </a:lnTo>
                      <a:lnTo>
                        <a:pt x="2678" y="1464"/>
                      </a:lnTo>
                      <a:lnTo>
                        <a:pt x="2681" y="1470"/>
                      </a:lnTo>
                      <a:lnTo>
                        <a:pt x="2683" y="1477"/>
                      </a:lnTo>
                      <a:lnTo>
                        <a:pt x="2684" y="1484"/>
                      </a:lnTo>
                      <a:lnTo>
                        <a:pt x="2684" y="1484"/>
                      </a:lnTo>
                      <a:close/>
                      <a:moveTo>
                        <a:pt x="768" y="1520"/>
                      </a:moveTo>
                      <a:lnTo>
                        <a:pt x="484" y="1520"/>
                      </a:lnTo>
                      <a:lnTo>
                        <a:pt x="484" y="1520"/>
                      </a:lnTo>
                      <a:lnTo>
                        <a:pt x="478" y="1519"/>
                      </a:lnTo>
                      <a:lnTo>
                        <a:pt x="470" y="1517"/>
                      </a:lnTo>
                      <a:lnTo>
                        <a:pt x="464" y="1514"/>
                      </a:lnTo>
                      <a:lnTo>
                        <a:pt x="459" y="1508"/>
                      </a:lnTo>
                      <a:lnTo>
                        <a:pt x="455" y="1503"/>
                      </a:lnTo>
                      <a:lnTo>
                        <a:pt x="452" y="1497"/>
                      </a:lnTo>
                      <a:lnTo>
                        <a:pt x="450" y="1491"/>
                      </a:lnTo>
                      <a:lnTo>
                        <a:pt x="449" y="1484"/>
                      </a:lnTo>
                      <a:lnTo>
                        <a:pt x="449" y="1484"/>
                      </a:lnTo>
                      <a:lnTo>
                        <a:pt x="450" y="1477"/>
                      </a:lnTo>
                      <a:lnTo>
                        <a:pt x="452" y="1470"/>
                      </a:lnTo>
                      <a:lnTo>
                        <a:pt x="455" y="1464"/>
                      </a:lnTo>
                      <a:lnTo>
                        <a:pt x="459" y="1459"/>
                      </a:lnTo>
                      <a:lnTo>
                        <a:pt x="464" y="1454"/>
                      </a:lnTo>
                      <a:lnTo>
                        <a:pt x="470" y="1451"/>
                      </a:lnTo>
                      <a:lnTo>
                        <a:pt x="478" y="1449"/>
                      </a:lnTo>
                      <a:lnTo>
                        <a:pt x="484" y="1448"/>
                      </a:lnTo>
                      <a:lnTo>
                        <a:pt x="768" y="1448"/>
                      </a:lnTo>
                      <a:lnTo>
                        <a:pt x="768" y="1448"/>
                      </a:lnTo>
                      <a:lnTo>
                        <a:pt x="775" y="1449"/>
                      </a:lnTo>
                      <a:lnTo>
                        <a:pt x="781" y="1451"/>
                      </a:lnTo>
                      <a:lnTo>
                        <a:pt x="787" y="1454"/>
                      </a:lnTo>
                      <a:lnTo>
                        <a:pt x="792" y="1459"/>
                      </a:lnTo>
                      <a:lnTo>
                        <a:pt x="797" y="1464"/>
                      </a:lnTo>
                      <a:lnTo>
                        <a:pt x="800" y="1470"/>
                      </a:lnTo>
                      <a:lnTo>
                        <a:pt x="802" y="1477"/>
                      </a:lnTo>
                      <a:lnTo>
                        <a:pt x="803" y="1484"/>
                      </a:lnTo>
                      <a:lnTo>
                        <a:pt x="803" y="1484"/>
                      </a:lnTo>
                      <a:lnTo>
                        <a:pt x="802" y="1491"/>
                      </a:lnTo>
                      <a:lnTo>
                        <a:pt x="800" y="1497"/>
                      </a:lnTo>
                      <a:lnTo>
                        <a:pt x="797" y="1503"/>
                      </a:lnTo>
                      <a:lnTo>
                        <a:pt x="792" y="1508"/>
                      </a:lnTo>
                      <a:lnTo>
                        <a:pt x="787" y="1514"/>
                      </a:lnTo>
                      <a:lnTo>
                        <a:pt x="781" y="1517"/>
                      </a:lnTo>
                      <a:lnTo>
                        <a:pt x="775" y="1519"/>
                      </a:lnTo>
                      <a:lnTo>
                        <a:pt x="768" y="1520"/>
                      </a:lnTo>
                      <a:lnTo>
                        <a:pt x="768" y="1520"/>
                      </a:lnTo>
                      <a:close/>
                      <a:moveTo>
                        <a:pt x="2106" y="945"/>
                      </a:moveTo>
                      <a:lnTo>
                        <a:pt x="2106" y="945"/>
                      </a:lnTo>
                      <a:lnTo>
                        <a:pt x="2102" y="939"/>
                      </a:lnTo>
                      <a:lnTo>
                        <a:pt x="2098" y="933"/>
                      </a:lnTo>
                      <a:lnTo>
                        <a:pt x="2096" y="926"/>
                      </a:lnTo>
                      <a:lnTo>
                        <a:pt x="2096" y="919"/>
                      </a:lnTo>
                      <a:lnTo>
                        <a:pt x="2096" y="913"/>
                      </a:lnTo>
                      <a:lnTo>
                        <a:pt x="2098" y="906"/>
                      </a:lnTo>
                      <a:lnTo>
                        <a:pt x="2102" y="900"/>
                      </a:lnTo>
                      <a:lnTo>
                        <a:pt x="2106" y="895"/>
                      </a:lnTo>
                      <a:lnTo>
                        <a:pt x="2306" y="694"/>
                      </a:lnTo>
                      <a:lnTo>
                        <a:pt x="2306" y="694"/>
                      </a:lnTo>
                      <a:lnTo>
                        <a:pt x="2312" y="690"/>
                      </a:lnTo>
                      <a:lnTo>
                        <a:pt x="2318" y="687"/>
                      </a:lnTo>
                      <a:lnTo>
                        <a:pt x="2324" y="685"/>
                      </a:lnTo>
                      <a:lnTo>
                        <a:pt x="2331" y="684"/>
                      </a:lnTo>
                      <a:lnTo>
                        <a:pt x="2337" y="685"/>
                      </a:lnTo>
                      <a:lnTo>
                        <a:pt x="2345" y="687"/>
                      </a:lnTo>
                      <a:lnTo>
                        <a:pt x="2351" y="690"/>
                      </a:lnTo>
                      <a:lnTo>
                        <a:pt x="2356" y="694"/>
                      </a:lnTo>
                      <a:lnTo>
                        <a:pt x="2356" y="694"/>
                      </a:lnTo>
                      <a:lnTo>
                        <a:pt x="2361" y="700"/>
                      </a:lnTo>
                      <a:lnTo>
                        <a:pt x="2364" y="706"/>
                      </a:lnTo>
                      <a:lnTo>
                        <a:pt x="2366" y="712"/>
                      </a:lnTo>
                      <a:lnTo>
                        <a:pt x="2366" y="720"/>
                      </a:lnTo>
                      <a:lnTo>
                        <a:pt x="2366" y="726"/>
                      </a:lnTo>
                      <a:lnTo>
                        <a:pt x="2364" y="733"/>
                      </a:lnTo>
                      <a:lnTo>
                        <a:pt x="2361" y="739"/>
                      </a:lnTo>
                      <a:lnTo>
                        <a:pt x="2356" y="744"/>
                      </a:lnTo>
                      <a:lnTo>
                        <a:pt x="2156" y="945"/>
                      </a:lnTo>
                      <a:lnTo>
                        <a:pt x="2156" y="945"/>
                      </a:lnTo>
                      <a:lnTo>
                        <a:pt x="2150" y="949"/>
                      </a:lnTo>
                      <a:lnTo>
                        <a:pt x="2144" y="952"/>
                      </a:lnTo>
                      <a:lnTo>
                        <a:pt x="2138" y="954"/>
                      </a:lnTo>
                      <a:lnTo>
                        <a:pt x="2131" y="955"/>
                      </a:lnTo>
                      <a:lnTo>
                        <a:pt x="2131" y="955"/>
                      </a:lnTo>
                      <a:lnTo>
                        <a:pt x="2124" y="954"/>
                      </a:lnTo>
                      <a:lnTo>
                        <a:pt x="2117" y="952"/>
                      </a:lnTo>
                      <a:lnTo>
                        <a:pt x="2111" y="949"/>
                      </a:lnTo>
                      <a:lnTo>
                        <a:pt x="2106" y="945"/>
                      </a:lnTo>
                      <a:lnTo>
                        <a:pt x="2106" y="945"/>
                      </a:lnTo>
                      <a:close/>
                      <a:moveTo>
                        <a:pt x="1123" y="500"/>
                      </a:moveTo>
                      <a:lnTo>
                        <a:pt x="1123" y="500"/>
                      </a:lnTo>
                      <a:lnTo>
                        <a:pt x="1121" y="493"/>
                      </a:lnTo>
                      <a:lnTo>
                        <a:pt x="1120" y="486"/>
                      </a:lnTo>
                      <a:lnTo>
                        <a:pt x="1121" y="479"/>
                      </a:lnTo>
                      <a:lnTo>
                        <a:pt x="1123" y="473"/>
                      </a:lnTo>
                      <a:lnTo>
                        <a:pt x="1126" y="467"/>
                      </a:lnTo>
                      <a:lnTo>
                        <a:pt x="1130" y="462"/>
                      </a:lnTo>
                      <a:lnTo>
                        <a:pt x="1135" y="457"/>
                      </a:lnTo>
                      <a:lnTo>
                        <a:pt x="1141" y="453"/>
                      </a:lnTo>
                      <a:lnTo>
                        <a:pt x="1141" y="453"/>
                      </a:lnTo>
                      <a:lnTo>
                        <a:pt x="1149" y="451"/>
                      </a:lnTo>
                      <a:lnTo>
                        <a:pt x="1156" y="451"/>
                      </a:lnTo>
                      <a:lnTo>
                        <a:pt x="1163" y="451"/>
                      </a:lnTo>
                      <a:lnTo>
                        <a:pt x="1169" y="453"/>
                      </a:lnTo>
                      <a:lnTo>
                        <a:pt x="1175" y="456"/>
                      </a:lnTo>
                      <a:lnTo>
                        <a:pt x="1181" y="462"/>
                      </a:lnTo>
                      <a:lnTo>
                        <a:pt x="1185" y="467"/>
                      </a:lnTo>
                      <a:lnTo>
                        <a:pt x="1189" y="473"/>
                      </a:lnTo>
                      <a:lnTo>
                        <a:pt x="1297" y="734"/>
                      </a:lnTo>
                      <a:lnTo>
                        <a:pt x="1297" y="734"/>
                      </a:lnTo>
                      <a:lnTo>
                        <a:pt x="1299" y="741"/>
                      </a:lnTo>
                      <a:lnTo>
                        <a:pt x="1299" y="748"/>
                      </a:lnTo>
                      <a:lnTo>
                        <a:pt x="1299" y="755"/>
                      </a:lnTo>
                      <a:lnTo>
                        <a:pt x="1297" y="762"/>
                      </a:lnTo>
                      <a:lnTo>
                        <a:pt x="1294" y="767"/>
                      </a:lnTo>
                      <a:lnTo>
                        <a:pt x="1290" y="773"/>
                      </a:lnTo>
                      <a:lnTo>
                        <a:pt x="1283" y="777"/>
                      </a:lnTo>
                      <a:lnTo>
                        <a:pt x="1277" y="780"/>
                      </a:lnTo>
                      <a:lnTo>
                        <a:pt x="1277" y="780"/>
                      </a:lnTo>
                      <a:lnTo>
                        <a:pt x="1271" y="782"/>
                      </a:lnTo>
                      <a:lnTo>
                        <a:pt x="1264" y="783"/>
                      </a:lnTo>
                      <a:lnTo>
                        <a:pt x="1264" y="783"/>
                      </a:lnTo>
                      <a:lnTo>
                        <a:pt x="1259" y="783"/>
                      </a:lnTo>
                      <a:lnTo>
                        <a:pt x="1254" y="781"/>
                      </a:lnTo>
                      <a:lnTo>
                        <a:pt x="1248" y="780"/>
                      </a:lnTo>
                      <a:lnTo>
                        <a:pt x="1244" y="777"/>
                      </a:lnTo>
                      <a:lnTo>
                        <a:pt x="1240" y="774"/>
                      </a:lnTo>
                      <a:lnTo>
                        <a:pt x="1236" y="771"/>
                      </a:lnTo>
                      <a:lnTo>
                        <a:pt x="1233" y="766"/>
                      </a:lnTo>
                      <a:lnTo>
                        <a:pt x="1231" y="762"/>
                      </a:lnTo>
                      <a:lnTo>
                        <a:pt x="1123" y="500"/>
                      </a:lnTo>
                      <a:close/>
                      <a:moveTo>
                        <a:pt x="780" y="745"/>
                      </a:moveTo>
                      <a:lnTo>
                        <a:pt x="780" y="745"/>
                      </a:lnTo>
                      <a:lnTo>
                        <a:pt x="776" y="740"/>
                      </a:lnTo>
                      <a:lnTo>
                        <a:pt x="773" y="734"/>
                      </a:lnTo>
                      <a:lnTo>
                        <a:pt x="771" y="727"/>
                      </a:lnTo>
                      <a:lnTo>
                        <a:pt x="770" y="721"/>
                      </a:lnTo>
                      <a:lnTo>
                        <a:pt x="771" y="714"/>
                      </a:lnTo>
                      <a:lnTo>
                        <a:pt x="773" y="707"/>
                      </a:lnTo>
                      <a:lnTo>
                        <a:pt x="776" y="701"/>
                      </a:lnTo>
                      <a:lnTo>
                        <a:pt x="780" y="695"/>
                      </a:lnTo>
                      <a:lnTo>
                        <a:pt x="780" y="695"/>
                      </a:lnTo>
                      <a:lnTo>
                        <a:pt x="786" y="691"/>
                      </a:lnTo>
                      <a:lnTo>
                        <a:pt x="792" y="687"/>
                      </a:lnTo>
                      <a:lnTo>
                        <a:pt x="799" y="686"/>
                      </a:lnTo>
                      <a:lnTo>
                        <a:pt x="806" y="685"/>
                      </a:lnTo>
                      <a:lnTo>
                        <a:pt x="812" y="686"/>
                      </a:lnTo>
                      <a:lnTo>
                        <a:pt x="819" y="688"/>
                      </a:lnTo>
                      <a:lnTo>
                        <a:pt x="825" y="691"/>
                      </a:lnTo>
                      <a:lnTo>
                        <a:pt x="831" y="695"/>
                      </a:lnTo>
                      <a:lnTo>
                        <a:pt x="1031" y="896"/>
                      </a:lnTo>
                      <a:lnTo>
                        <a:pt x="1031" y="896"/>
                      </a:lnTo>
                      <a:lnTo>
                        <a:pt x="1035" y="901"/>
                      </a:lnTo>
                      <a:lnTo>
                        <a:pt x="1038" y="907"/>
                      </a:lnTo>
                      <a:lnTo>
                        <a:pt x="1041" y="914"/>
                      </a:lnTo>
                      <a:lnTo>
                        <a:pt x="1042" y="920"/>
                      </a:lnTo>
                      <a:lnTo>
                        <a:pt x="1041" y="927"/>
                      </a:lnTo>
                      <a:lnTo>
                        <a:pt x="1038" y="934"/>
                      </a:lnTo>
                      <a:lnTo>
                        <a:pt x="1035" y="940"/>
                      </a:lnTo>
                      <a:lnTo>
                        <a:pt x="1031" y="946"/>
                      </a:lnTo>
                      <a:lnTo>
                        <a:pt x="1031" y="946"/>
                      </a:lnTo>
                      <a:lnTo>
                        <a:pt x="1025" y="950"/>
                      </a:lnTo>
                      <a:lnTo>
                        <a:pt x="1019" y="953"/>
                      </a:lnTo>
                      <a:lnTo>
                        <a:pt x="1013" y="955"/>
                      </a:lnTo>
                      <a:lnTo>
                        <a:pt x="1006" y="956"/>
                      </a:lnTo>
                      <a:lnTo>
                        <a:pt x="1006" y="956"/>
                      </a:lnTo>
                      <a:lnTo>
                        <a:pt x="999" y="955"/>
                      </a:lnTo>
                      <a:lnTo>
                        <a:pt x="992" y="953"/>
                      </a:lnTo>
                      <a:lnTo>
                        <a:pt x="986" y="950"/>
                      </a:lnTo>
                      <a:lnTo>
                        <a:pt x="981" y="946"/>
                      </a:lnTo>
                      <a:lnTo>
                        <a:pt x="780" y="745"/>
                      </a:lnTo>
                      <a:close/>
                      <a:moveTo>
                        <a:pt x="2273" y="1192"/>
                      </a:moveTo>
                      <a:lnTo>
                        <a:pt x="2273" y="1192"/>
                      </a:lnTo>
                      <a:lnTo>
                        <a:pt x="2271" y="1185"/>
                      </a:lnTo>
                      <a:lnTo>
                        <a:pt x="2270" y="1178"/>
                      </a:lnTo>
                      <a:lnTo>
                        <a:pt x="2271" y="1171"/>
                      </a:lnTo>
                      <a:lnTo>
                        <a:pt x="2273" y="1165"/>
                      </a:lnTo>
                      <a:lnTo>
                        <a:pt x="2276" y="1159"/>
                      </a:lnTo>
                      <a:lnTo>
                        <a:pt x="2280" y="1154"/>
                      </a:lnTo>
                      <a:lnTo>
                        <a:pt x="2285" y="1149"/>
                      </a:lnTo>
                      <a:lnTo>
                        <a:pt x="2292" y="1145"/>
                      </a:lnTo>
                      <a:lnTo>
                        <a:pt x="2554" y="1037"/>
                      </a:lnTo>
                      <a:lnTo>
                        <a:pt x="2554" y="1037"/>
                      </a:lnTo>
                      <a:lnTo>
                        <a:pt x="2561" y="1034"/>
                      </a:lnTo>
                      <a:lnTo>
                        <a:pt x="2567" y="1034"/>
                      </a:lnTo>
                      <a:lnTo>
                        <a:pt x="2574" y="1035"/>
                      </a:lnTo>
                      <a:lnTo>
                        <a:pt x="2580" y="1037"/>
                      </a:lnTo>
                      <a:lnTo>
                        <a:pt x="2587" y="1041"/>
                      </a:lnTo>
                      <a:lnTo>
                        <a:pt x="2592" y="1045"/>
                      </a:lnTo>
                      <a:lnTo>
                        <a:pt x="2597" y="1050"/>
                      </a:lnTo>
                      <a:lnTo>
                        <a:pt x="2600" y="1056"/>
                      </a:lnTo>
                      <a:lnTo>
                        <a:pt x="2600" y="1056"/>
                      </a:lnTo>
                      <a:lnTo>
                        <a:pt x="2602" y="1063"/>
                      </a:lnTo>
                      <a:lnTo>
                        <a:pt x="2603" y="1070"/>
                      </a:lnTo>
                      <a:lnTo>
                        <a:pt x="2602" y="1077"/>
                      </a:lnTo>
                      <a:lnTo>
                        <a:pt x="2600" y="1084"/>
                      </a:lnTo>
                      <a:lnTo>
                        <a:pt x="2597" y="1090"/>
                      </a:lnTo>
                      <a:lnTo>
                        <a:pt x="2593" y="1095"/>
                      </a:lnTo>
                      <a:lnTo>
                        <a:pt x="2587" y="1099"/>
                      </a:lnTo>
                      <a:lnTo>
                        <a:pt x="2580" y="1102"/>
                      </a:lnTo>
                      <a:lnTo>
                        <a:pt x="2319" y="1211"/>
                      </a:lnTo>
                      <a:lnTo>
                        <a:pt x="2319" y="1211"/>
                      </a:lnTo>
                      <a:lnTo>
                        <a:pt x="2312" y="1213"/>
                      </a:lnTo>
                      <a:lnTo>
                        <a:pt x="2306" y="1213"/>
                      </a:lnTo>
                      <a:lnTo>
                        <a:pt x="2306" y="1213"/>
                      </a:lnTo>
                      <a:lnTo>
                        <a:pt x="2300" y="1213"/>
                      </a:lnTo>
                      <a:lnTo>
                        <a:pt x="2295" y="1212"/>
                      </a:lnTo>
                      <a:lnTo>
                        <a:pt x="2290" y="1210"/>
                      </a:lnTo>
                      <a:lnTo>
                        <a:pt x="2286" y="1208"/>
                      </a:lnTo>
                      <a:lnTo>
                        <a:pt x="2282" y="1205"/>
                      </a:lnTo>
                      <a:lnTo>
                        <a:pt x="2278" y="1201"/>
                      </a:lnTo>
                      <a:lnTo>
                        <a:pt x="2275" y="1197"/>
                      </a:lnTo>
                      <a:lnTo>
                        <a:pt x="2273" y="1192"/>
                      </a:lnTo>
                      <a:lnTo>
                        <a:pt x="2273" y="1192"/>
                      </a:lnTo>
                      <a:close/>
                      <a:moveTo>
                        <a:pt x="861" y="1776"/>
                      </a:moveTo>
                      <a:lnTo>
                        <a:pt x="861" y="1776"/>
                      </a:lnTo>
                      <a:lnTo>
                        <a:pt x="863" y="1782"/>
                      </a:lnTo>
                      <a:lnTo>
                        <a:pt x="865" y="1789"/>
                      </a:lnTo>
                      <a:lnTo>
                        <a:pt x="863" y="1796"/>
                      </a:lnTo>
                      <a:lnTo>
                        <a:pt x="861" y="1803"/>
                      </a:lnTo>
                      <a:lnTo>
                        <a:pt x="858" y="1809"/>
                      </a:lnTo>
                      <a:lnTo>
                        <a:pt x="854" y="1814"/>
                      </a:lnTo>
                      <a:lnTo>
                        <a:pt x="849" y="1819"/>
                      </a:lnTo>
                      <a:lnTo>
                        <a:pt x="843" y="1822"/>
                      </a:lnTo>
                      <a:lnTo>
                        <a:pt x="580" y="1930"/>
                      </a:lnTo>
                      <a:lnTo>
                        <a:pt x="580" y="1930"/>
                      </a:lnTo>
                      <a:lnTo>
                        <a:pt x="574" y="1932"/>
                      </a:lnTo>
                      <a:lnTo>
                        <a:pt x="567" y="1933"/>
                      </a:lnTo>
                      <a:lnTo>
                        <a:pt x="567" y="1933"/>
                      </a:lnTo>
                      <a:lnTo>
                        <a:pt x="562" y="1932"/>
                      </a:lnTo>
                      <a:lnTo>
                        <a:pt x="557" y="1931"/>
                      </a:lnTo>
                      <a:lnTo>
                        <a:pt x="553" y="1930"/>
                      </a:lnTo>
                      <a:lnTo>
                        <a:pt x="547" y="1927"/>
                      </a:lnTo>
                      <a:lnTo>
                        <a:pt x="543" y="1924"/>
                      </a:lnTo>
                      <a:lnTo>
                        <a:pt x="540" y="1920"/>
                      </a:lnTo>
                      <a:lnTo>
                        <a:pt x="537" y="1916"/>
                      </a:lnTo>
                      <a:lnTo>
                        <a:pt x="534" y="1911"/>
                      </a:lnTo>
                      <a:lnTo>
                        <a:pt x="534" y="1911"/>
                      </a:lnTo>
                      <a:lnTo>
                        <a:pt x="532" y="1904"/>
                      </a:lnTo>
                      <a:lnTo>
                        <a:pt x="532" y="1897"/>
                      </a:lnTo>
                      <a:lnTo>
                        <a:pt x="532" y="1890"/>
                      </a:lnTo>
                      <a:lnTo>
                        <a:pt x="534" y="1884"/>
                      </a:lnTo>
                      <a:lnTo>
                        <a:pt x="537" y="1878"/>
                      </a:lnTo>
                      <a:lnTo>
                        <a:pt x="542" y="1872"/>
                      </a:lnTo>
                      <a:lnTo>
                        <a:pt x="547" y="1868"/>
                      </a:lnTo>
                      <a:lnTo>
                        <a:pt x="554" y="1864"/>
                      </a:lnTo>
                      <a:lnTo>
                        <a:pt x="815" y="1756"/>
                      </a:lnTo>
                      <a:lnTo>
                        <a:pt x="815" y="1756"/>
                      </a:lnTo>
                      <a:lnTo>
                        <a:pt x="822" y="1754"/>
                      </a:lnTo>
                      <a:lnTo>
                        <a:pt x="830" y="1753"/>
                      </a:lnTo>
                      <a:lnTo>
                        <a:pt x="836" y="1754"/>
                      </a:lnTo>
                      <a:lnTo>
                        <a:pt x="843" y="1756"/>
                      </a:lnTo>
                      <a:lnTo>
                        <a:pt x="848" y="1759"/>
                      </a:lnTo>
                      <a:lnTo>
                        <a:pt x="854" y="1763"/>
                      </a:lnTo>
                      <a:lnTo>
                        <a:pt x="858" y="1769"/>
                      </a:lnTo>
                      <a:lnTo>
                        <a:pt x="861" y="1776"/>
                      </a:lnTo>
                      <a:lnTo>
                        <a:pt x="861" y="1776"/>
                      </a:lnTo>
                      <a:close/>
                      <a:moveTo>
                        <a:pt x="1840" y="734"/>
                      </a:moveTo>
                      <a:lnTo>
                        <a:pt x="1948" y="472"/>
                      </a:lnTo>
                      <a:lnTo>
                        <a:pt x="1948" y="472"/>
                      </a:lnTo>
                      <a:lnTo>
                        <a:pt x="1952" y="466"/>
                      </a:lnTo>
                      <a:lnTo>
                        <a:pt x="1957" y="461"/>
                      </a:lnTo>
                      <a:lnTo>
                        <a:pt x="1962" y="456"/>
                      </a:lnTo>
                      <a:lnTo>
                        <a:pt x="1968" y="453"/>
                      </a:lnTo>
                      <a:lnTo>
                        <a:pt x="1974" y="451"/>
                      </a:lnTo>
                      <a:lnTo>
                        <a:pt x="1981" y="450"/>
                      </a:lnTo>
                      <a:lnTo>
                        <a:pt x="1989" y="451"/>
                      </a:lnTo>
                      <a:lnTo>
                        <a:pt x="1995" y="453"/>
                      </a:lnTo>
                      <a:lnTo>
                        <a:pt x="1995" y="453"/>
                      </a:lnTo>
                      <a:lnTo>
                        <a:pt x="2002" y="456"/>
                      </a:lnTo>
                      <a:lnTo>
                        <a:pt x="2007" y="461"/>
                      </a:lnTo>
                      <a:lnTo>
                        <a:pt x="2011" y="467"/>
                      </a:lnTo>
                      <a:lnTo>
                        <a:pt x="2014" y="472"/>
                      </a:lnTo>
                      <a:lnTo>
                        <a:pt x="2016" y="479"/>
                      </a:lnTo>
                      <a:lnTo>
                        <a:pt x="2017" y="485"/>
                      </a:lnTo>
                      <a:lnTo>
                        <a:pt x="2016" y="492"/>
                      </a:lnTo>
                      <a:lnTo>
                        <a:pt x="2014" y="500"/>
                      </a:lnTo>
                      <a:lnTo>
                        <a:pt x="1906" y="761"/>
                      </a:lnTo>
                      <a:lnTo>
                        <a:pt x="1906" y="761"/>
                      </a:lnTo>
                      <a:lnTo>
                        <a:pt x="1903" y="766"/>
                      </a:lnTo>
                      <a:lnTo>
                        <a:pt x="1900" y="770"/>
                      </a:lnTo>
                      <a:lnTo>
                        <a:pt x="1897" y="774"/>
                      </a:lnTo>
                      <a:lnTo>
                        <a:pt x="1893" y="777"/>
                      </a:lnTo>
                      <a:lnTo>
                        <a:pt x="1888" y="779"/>
                      </a:lnTo>
                      <a:lnTo>
                        <a:pt x="1884" y="781"/>
                      </a:lnTo>
                      <a:lnTo>
                        <a:pt x="1878" y="782"/>
                      </a:lnTo>
                      <a:lnTo>
                        <a:pt x="1873" y="782"/>
                      </a:lnTo>
                      <a:lnTo>
                        <a:pt x="1873" y="782"/>
                      </a:lnTo>
                      <a:lnTo>
                        <a:pt x="1866" y="782"/>
                      </a:lnTo>
                      <a:lnTo>
                        <a:pt x="1860" y="780"/>
                      </a:lnTo>
                      <a:lnTo>
                        <a:pt x="1860" y="780"/>
                      </a:lnTo>
                      <a:lnTo>
                        <a:pt x="1853" y="776"/>
                      </a:lnTo>
                      <a:lnTo>
                        <a:pt x="1847" y="772"/>
                      </a:lnTo>
                      <a:lnTo>
                        <a:pt x="1843" y="767"/>
                      </a:lnTo>
                      <a:lnTo>
                        <a:pt x="1840" y="761"/>
                      </a:lnTo>
                      <a:lnTo>
                        <a:pt x="1838" y="755"/>
                      </a:lnTo>
                      <a:lnTo>
                        <a:pt x="1837" y="747"/>
                      </a:lnTo>
                      <a:lnTo>
                        <a:pt x="1838" y="740"/>
                      </a:lnTo>
                      <a:lnTo>
                        <a:pt x="1840" y="734"/>
                      </a:lnTo>
                      <a:lnTo>
                        <a:pt x="1840" y="734"/>
                      </a:lnTo>
                      <a:close/>
                      <a:moveTo>
                        <a:pt x="867" y="1192"/>
                      </a:moveTo>
                      <a:lnTo>
                        <a:pt x="867" y="1192"/>
                      </a:lnTo>
                      <a:lnTo>
                        <a:pt x="863" y="1197"/>
                      </a:lnTo>
                      <a:lnTo>
                        <a:pt x="860" y="1201"/>
                      </a:lnTo>
                      <a:lnTo>
                        <a:pt x="857" y="1205"/>
                      </a:lnTo>
                      <a:lnTo>
                        <a:pt x="853" y="1208"/>
                      </a:lnTo>
                      <a:lnTo>
                        <a:pt x="848" y="1210"/>
                      </a:lnTo>
                      <a:lnTo>
                        <a:pt x="844" y="1212"/>
                      </a:lnTo>
                      <a:lnTo>
                        <a:pt x="839" y="1213"/>
                      </a:lnTo>
                      <a:lnTo>
                        <a:pt x="834" y="1214"/>
                      </a:lnTo>
                      <a:lnTo>
                        <a:pt x="834" y="1214"/>
                      </a:lnTo>
                      <a:lnTo>
                        <a:pt x="826" y="1213"/>
                      </a:lnTo>
                      <a:lnTo>
                        <a:pt x="820" y="1211"/>
                      </a:lnTo>
                      <a:lnTo>
                        <a:pt x="559" y="1103"/>
                      </a:lnTo>
                      <a:lnTo>
                        <a:pt x="559" y="1103"/>
                      </a:lnTo>
                      <a:lnTo>
                        <a:pt x="552" y="1099"/>
                      </a:lnTo>
                      <a:lnTo>
                        <a:pt x="546" y="1095"/>
                      </a:lnTo>
                      <a:lnTo>
                        <a:pt x="542" y="1090"/>
                      </a:lnTo>
                      <a:lnTo>
                        <a:pt x="539" y="1084"/>
                      </a:lnTo>
                      <a:lnTo>
                        <a:pt x="537" y="1078"/>
                      </a:lnTo>
                      <a:lnTo>
                        <a:pt x="536" y="1070"/>
                      </a:lnTo>
                      <a:lnTo>
                        <a:pt x="537" y="1063"/>
                      </a:lnTo>
                      <a:lnTo>
                        <a:pt x="539" y="1057"/>
                      </a:lnTo>
                      <a:lnTo>
                        <a:pt x="539" y="1057"/>
                      </a:lnTo>
                      <a:lnTo>
                        <a:pt x="542" y="1050"/>
                      </a:lnTo>
                      <a:lnTo>
                        <a:pt x="546" y="1045"/>
                      </a:lnTo>
                      <a:lnTo>
                        <a:pt x="553" y="1041"/>
                      </a:lnTo>
                      <a:lnTo>
                        <a:pt x="559" y="1037"/>
                      </a:lnTo>
                      <a:lnTo>
                        <a:pt x="565" y="1035"/>
                      </a:lnTo>
                      <a:lnTo>
                        <a:pt x="572" y="1034"/>
                      </a:lnTo>
                      <a:lnTo>
                        <a:pt x="578" y="1035"/>
                      </a:lnTo>
                      <a:lnTo>
                        <a:pt x="586" y="1037"/>
                      </a:lnTo>
                      <a:lnTo>
                        <a:pt x="847" y="1145"/>
                      </a:lnTo>
                      <a:lnTo>
                        <a:pt x="847" y="1145"/>
                      </a:lnTo>
                      <a:lnTo>
                        <a:pt x="853" y="1149"/>
                      </a:lnTo>
                      <a:lnTo>
                        <a:pt x="858" y="1154"/>
                      </a:lnTo>
                      <a:lnTo>
                        <a:pt x="863" y="1159"/>
                      </a:lnTo>
                      <a:lnTo>
                        <a:pt x="867" y="1165"/>
                      </a:lnTo>
                      <a:lnTo>
                        <a:pt x="869" y="1171"/>
                      </a:lnTo>
                      <a:lnTo>
                        <a:pt x="869" y="1178"/>
                      </a:lnTo>
                      <a:lnTo>
                        <a:pt x="869" y="1186"/>
                      </a:lnTo>
                      <a:lnTo>
                        <a:pt x="867" y="1192"/>
                      </a:lnTo>
                      <a:lnTo>
                        <a:pt x="867" y="1192"/>
                      </a:lnTo>
                      <a:close/>
                      <a:moveTo>
                        <a:pt x="2604" y="1912"/>
                      </a:moveTo>
                      <a:lnTo>
                        <a:pt x="2604" y="1912"/>
                      </a:lnTo>
                      <a:lnTo>
                        <a:pt x="2602" y="1916"/>
                      </a:lnTo>
                      <a:lnTo>
                        <a:pt x="2599" y="1921"/>
                      </a:lnTo>
                      <a:lnTo>
                        <a:pt x="2595" y="1924"/>
                      </a:lnTo>
                      <a:lnTo>
                        <a:pt x="2591" y="1927"/>
                      </a:lnTo>
                      <a:lnTo>
                        <a:pt x="2587" y="1930"/>
                      </a:lnTo>
                      <a:lnTo>
                        <a:pt x="2581" y="1932"/>
                      </a:lnTo>
                      <a:lnTo>
                        <a:pt x="2576" y="1933"/>
                      </a:lnTo>
                      <a:lnTo>
                        <a:pt x="2571" y="1933"/>
                      </a:lnTo>
                      <a:lnTo>
                        <a:pt x="2571" y="1933"/>
                      </a:lnTo>
                      <a:lnTo>
                        <a:pt x="2565" y="1932"/>
                      </a:lnTo>
                      <a:lnTo>
                        <a:pt x="2558" y="1930"/>
                      </a:lnTo>
                      <a:lnTo>
                        <a:pt x="2296" y="1822"/>
                      </a:lnTo>
                      <a:lnTo>
                        <a:pt x="2296" y="1822"/>
                      </a:lnTo>
                      <a:lnTo>
                        <a:pt x="2290" y="1819"/>
                      </a:lnTo>
                      <a:lnTo>
                        <a:pt x="2285" y="1814"/>
                      </a:lnTo>
                      <a:lnTo>
                        <a:pt x="2280" y="1809"/>
                      </a:lnTo>
                      <a:lnTo>
                        <a:pt x="2277" y="1803"/>
                      </a:lnTo>
                      <a:lnTo>
                        <a:pt x="2275" y="1796"/>
                      </a:lnTo>
                      <a:lnTo>
                        <a:pt x="2275" y="1789"/>
                      </a:lnTo>
                      <a:lnTo>
                        <a:pt x="2275" y="1783"/>
                      </a:lnTo>
                      <a:lnTo>
                        <a:pt x="2277" y="1776"/>
                      </a:lnTo>
                      <a:lnTo>
                        <a:pt x="2277" y="1776"/>
                      </a:lnTo>
                      <a:lnTo>
                        <a:pt x="2281" y="1770"/>
                      </a:lnTo>
                      <a:lnTo>
                        <a:pt x="2285" y="1763"/>
                      </a:lnTo>
                      <a:lnTo>
                        <a:pt x="2290" y="1759"/>
                      </a:lnTo>
                      <a:lnTo>
                        <a:pt x="2296" y="1756"/>
                      </a:lnTo>
                      <a:lnTo>
                        <a:pt x="2302" y="1754"/>
                      </a:lnTo>
                      <a:lnTo>
                        <a:pt x="2310" y="1754"/>
                      </a:lnTo>
                      <a:lnTo>
                        <a:pt x="2317" y="1754"/>
                      </a:lnTo>
                      <a:lnTo>
                        <a:pt x="2324" y="1756"/>
                      </a:lnTo>
                      <a:lnTo>
                        <a:pt x="2586" y="1864"/>
                      </a:lnTo>
                      <a:lnTo>
                        <a:pt x="2586" y="1864"/>
                      </a:lnTo>
                      <a:lnTo>
                        <a:pt x="2592" y="1868"/>
                      </a:lnTo>
                      <a:lnTo>
                        <a:pt x="2597" y="1872"/>
                      </a:lnTo>
                      <a:lnTo>
                        <a:pt x="2601" y="1878"/>
                      </a:lnTo>
                      <a:lnTo>
                        <a:pt x="2604" y="1884"/>
                      </a:lnTo>
                      <a:lnTo>
                        <a:pt x="2606" y="1890"/>
                      </a:lnTo>
                      <a:lnTo>
                        <a:pt x="2607" y="1897"/>
                      </a:lnTo>
                      <a:lnTo>
                        <a:pt x="2606" y="1904"/>
                      </a:lnTo>
                      <a:lnTo>
                        <a:pt x="2604" y="1912"/>
                      </a:lnTo>
                      <a:lnTo>
                        <a:pt x="2604" y="1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24" name="Group 23"/>
          <p:cNvGrpSpPr/>
          <p:nvPr/>
        </p:nvGrpSpPr>
        <p:grpSpPr>
          <a:xfrm>
            <a:off x="1752601" y="2258951"/>
            <a:ext cx="5690539" cy="3383280"/>
            <a:chOff x="762000" y="2258951"/>
            <a:chExt cx="5690539" cy="3383280"/>
          </a:xfrm>
        </p:grpSpPr>
        <p:sp>
          <p:nvSpPr>
            <p:cNvPr id="82" name="Text Box 4"/>
            <p:cNvSpPr txBox="1">
              <a:spLocks noChangeArrowheads="1"/>
            </p:cNvSpPr>
            <p:nvPr/>
          </p:nvSpPr>
          <p:spPr bwMode="auto">
            <a:xfrm>
              <a:off x="762000" y="4253732"/>
              <a:ext cx="2126314" cy="867930"/>
            </a:xfrm>
            <a:prstGeom prst="rect">
              <a:avLst/>
            </a:prstGeom>
            <a:noFill/>
            <a:ln w="9525">
              <a:noFill/>
              <a:miter lim="800000"/>
              <a:headEnd/>
              <a:tailEnd/>
            </a:ln>
            <a:effectLst/>
          </p:spPr>
          <p:txBody>
            <a:bodyPr wrap="square">
              <a:spAutoFit/>
            </a:bodyPr>
            <a:lstStyle/>
            <a:p>
              <a:pPr algn="ctr">
                <a:lnSpc>
                  <a:spcPct val="120000"/>
                </a:lnSpc>
              </a:pPr>
              <a:r>
                <a:rPr lang="en-GB" sz="1400" b="1" dirty="0">
                  <a:solidFill>
                    <a:schemeClr val="tx2"/>
                  </a:solidFill>
                  <a:latin typeface="+mj-lt"/>
                </a:rPr>
                <a:t>RESOURCE </a:t>
              </a:r>
            </a:p>
            <a:p>
              <a:pPr algn="ctr">
                <a:lnSpc>
                  <a:spcPct val="120000"/>
                </a:lnSpc>
              </a:pPr>
              <a:r>
                <a:rPr lang="en-GB" sz="1400" b="1" dirty="0">
                  <a:solidFill>
                    <a:schemeClr val="tx2"/>
                  </a:solidFill>
                  <a:latin typeface="+mj-lt"/>
                </a:rPr>
                <a:t>INVESTIGATOR</a:t>
              </a:r>
              <a:endParaRPr lang="en-GB" sz="1400" dirty="0">
                <a:solidFill>
                  <a:schemeClr val="tx2"/>
                </a:solidFill>
                <a:latin typeface="+mj-lt"/>
              </a:endParaRPr>
            </a:p>
            <a:p>
              <a:pPr algn="ctr">
                <a:lnSpc>
                  <a:spcPct val="120000"/>
                </a:lnSpc>
              </a:pPr>
              <a:r>
                <a:rPr lang="en-GB" sz="1400" dirty="0">
                  <a:solidFill>
                    <a:schemeClr val="tx2"/>
                  </a:solidFill>
                  <a:latin typeface="+mj-lt"/>
                </a:rPr>
                <a:t>Recognises opportunities</a:t>
              </a:r>
            </a:p>
          </p:txBody>
        </p:sp>
        <p:grpSp>
          <p:nvGrpSpPr>
            <p:cNvPr id="8" name="Group 7"/>
            <p:cNvGrpSpPr/>
            <p:nvPr/>
          </p:nvGrpSpPr>
          <p:grpSpPr>
            <a:xfrm>
              <a:off x="2461696" y="2258951"/>
              <a:ext cx="3990843" cy="3383280"/>
              <a:chOff x="2461696" y="2258951"/>
              <a:chExt cx="3990843" cy="3383280"/>
            </a:xfrm>
          </p:grpSpPr>
          <p:sp>
            <p:nvSpPr>
              <p:cNvPr id="91" name="Pie 90"/>
              <p:cNvSpPr/>
              <p:nvPr/>
            </p:nvSpPr>
            <p:spPr>
              <a:xfrm rot="8100000">
                <a:off x="3069259" y="2258951"/>
                <a:ext cx="3383280" cy="3383280"/>
              </a:xfrm>
              <a:prstGeom prst="pie">
                <a:avLst>
                  <a:gd name="adj1" fmla="val 0"/>
                  <a:gd name="adj2" fmla="val 2692890"/>
                </a:avLst>
              </a:prstGeom>
              <a:solidFill>
                <a:srgbClr val="874931"/>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31" name="Freeform 11"/>
              <p:cNvSpPr>
                <a:spLocks/>
              </p:cNvSpPr>
              <p:nvPr/>
            </p:nvSpPr>
            <p:spPr bwMode="auto">
              <a:xfrm>
                <a:off x="2461696" y="3974702"/>
                <a:ext cx="1117764" cy="1537769"/>
              </a:xfrm>
              <a:custGeom>
                <a:avLst/>
                <a:gdLst/>
                <a:ahLst/>
                <a:cxnLst>
                  <a:cxn ang="0">
                    <a:pos x="261" y="619"/>
                  </a:cxn>
                  <a:cxn ang="0">
                    <a:pos x="241" y="610"/>
                  </a:cxn>
                  <a:cxn ang="0">
                    <a:pos x="0" y="30"/>
                  </a:cxn>
                  <a:cxn ang="0">
                    <a:pos x="8" y="9"/>
                  </a:cxn>
                  <a:cxn ang="0">
                    <a:pos x="28" y="0"/>
                  </a:cxn>
                  <a:cxn ang="0">
                    <a:pos x="252" y="0"/>
                  </a:cxn>
                  <a:cxn ang="0">
                    <a:pos x="280" y="27"/>
                  </a:cxn>
                  <a:cxn ang="0">
                    <a:pos x="440" y="414"/>
                  </a:cxn>
                  <a:cxn ang="0">
                    <a:pos x="439" y="453"/>
                  </a:cxn>
                  <a:cxn ang="0">
                    <a:pos x="281" y="611"/>
                  </a:cxn>
                  <a:cxn ang="0">
                    <a:pos x="261" y="619"/>
                  </a:cxn>
                  <a:cxn ang="0">
                    <a:pos x="261" y="619"/>
                  </a:cxn>
                </a:cxnLst>
                <a:rect l="0" t="0" r="r" b="b"/>
                <a:pathLst>
                  <a:path w="450" h="619">
                    <a:moveTo>
                      <a:pt x="261" y="619"/>
                    </a:moveTo>
                    <a:cubicBezTo>
                      <a:pt x="253" y="619"/>
                      <a:pt x="246" y="615"/>
                      <a:pt x="241" y="610"/>
                    </a:cubicBezTo>
                    <a:cubicBezTo>
                      <a:pt x="95" y="451"/>
                      <a:pt x="10" y="245"/>
                      <a:pt x="0" y="30"/>
                    </a:cubicBezTo>
                    <a:cubicBezTo>
                      <a:pt x="0" y="22"/>
                      <a:pt x="3" y="15"/>
                      <a:pt x="8" y="9"/>
                    </a:cubicBezTo>
                    <a:cubicBezTo>
                      <a:pt x="13" y="3"/>
                      <a:pt x="21" y="0"/>
                      <a:pt x="28" y="0"/>
                    </a:cubicBezTo>
                    <a:cubicBezTo>
                      <a:pt x="252" y="0"/>
                      <a:pt x="252" y="0"/>
                      <a:pt x="252" y="0"/>
                    </a:cubicBezTo>
                    <a:cubicBezTo>
                      <a:pt x="266" y="0"/>
                      <a:pt x="279" y="12"/>
                      <a:pt x="280" y="27"/>
                    </a:cubicBezTo>
                    <a:cubicBezTo>
                      <a:pt x="288" y="172"/>
                      <a:pt x="344" y="306"/>
                      <a:pt x="440" y="414"/>
                    </a:cubicBezTo>
                    <a:cubicBezTo>
                      <a:pt x="450" y="425"/>
                      <a:pt x="449" y="442"/>
                      <a:pt x="439" y="453"/>
                    </a:cubicBezTo>
                    <a:cubicBezTo>
                      <a:pt x="281" y="611"/>
                      <a:pt x="281" y="611"/>
                      <a:pt x="281" y="611"/>
                    </a:cubicBezTo>
                    <a:cubicBezTo>
                      <a:pt x="276" y="616"/>
                      <a:pt x="269" y="619"/>
                      <a:pt x="261" y="619"/>
                    </a:cubicBezTo>
                    <a:cubicBezTo>
                      <a:pt x="261" y="619"/>
                      <a:pt x="261" y="619"/>
                      <a:pt x="261" y="619"/>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9" name="Freeform 11"/>
              <p:cNvSpPr>
                <a:spLocks/>
              </p:cNvSpPr>
              <p:nvPr/>
            </p:nvSpPr>
            <p:spPr bwMode="auto">
              <a:xfrm>
                <a:off x="2461696" y="3974702"/>
                <a:ext cx="1117764" cy="1537769"/>
              </a:xfrm>
              <a:custGeom>
                <a:avLst/>
                <a:gdLst/>
                <a:ahLst/>
                <a:cxnLst>
                  <a:cxn ang="0">
                    <a:pos x="261" y="619"/>
                  </a:cxn>
                  <a:cxn ang="0">
                    <a:pos x="241" y="610"/>
                  </a:cxn>
                  <a:cxn ang="0">
                    <a:pos x="0" y="30"/>
                  </a:cxn>
                  <a:cxn ang="0">
                    <a:pos x="8" y="9"/>
                  </a:cxn>
                  <a:cxn ang="0">
                    <a:pos x="28" y="0"/>
                  </a:cxn>
                  <a:cxn ang="0">
                    <a:pos x="252" y="0"/>
                  </a:cxn>
                  <a:cxn ang="0">
                    <a:pos x="280" y="27"/>
                  </a:cxn>
                  <a:cxn ang="0">
                    <a:pos x="440" y="414"/>
                  </a:cxn>
                  <a:cxn ang="0">
                    <a:pos x="439" y="453"/>
                  </a:cxn>
                  <a:cxn ang="0">
                    <a:pos x="281" y="611"/>
                  </a:cxn>
                  <a:cxn ang="0">
                    <a:pos x="261" y="619"/>
                  </a:cxn>
                  <a:cxn ang="0">
                    <a:pos x="261" y="619"/>
                  </a:cxn>
                </a:cxnLst>
                <a:rect l="0" t="0" r="r" b="b"/>
                <a:pathLst>
                  <a:path w="450" h="619">
                    <a:moveTo>
                      <a:pt x="261" y="619"/>
                    </a:moveTo>
                    <a:cubicBezTo>
                      <a:pt x="253" y="619"/>
                      <a:pt x="246" y="615"/>
                      <a:pt x="241" y="610"/>
                    </a:cubicBezTo>
                    <a:cubicBezTo>
                      <a:pt x="95" y="451"/>
                      <a:pt x="10" y="245"/>
                      <a:pt x="0" y="30"/>
                    </a:cubicBezTo>
                    <a:cubicBezTo>
                      <a:pt x="0" y="22"/>
                      <a:pt x="3" y="15"/>
                      <a:pt x="8" y="9"/>
                    </a:cubicBezTo>
                    <a:cubicBezTo>
                      <a:pt x="13" y="3"/>
                      <a:pt x="21" y="0"/>
                      <a:pt x="28" y="0"/>
                    </a:cubicBezTo>
                    <a:cubicBezTo>
                      <a:pt x="252" y="0"/>
                      <a:pt x="252" y="0"/>
                      <a:pt x="252" y="0"/>
                    </a:cubicBezTo>
                    <a:cubicBezTo>
                      <a:pt x="266" y="0"/>
                      <a:pt x="279" y="12"/>
                      <a:pt x="280" y="27"/>
                    </a:cubicBezTo>
                    <a:cubicBezTo>
                      <a:pt x="288" y="172"/>
                      <a:pt x="344" y="306"/>
                      <a:pt x="440" y="414"/>
                    </a:cubicBezTo>
                    <a:cubicBezTo>
                      <a:pt x="450" y="425"/>
                      <a:pt x="449" y="442"/>
                      <a:pt x="439" y="453"/>
                    </a:cubicBezTo>
                    <a:cubicBezTo>
                      <a:pt x="281" y="611"/>
                      <a:pt x="281" y="611"/>
                      <a:pt x="281" y="611"/>
                    </a:cubicBezTo>
                    <a:cubicBezTo>
                      <a:pt x="276" y="616"/>
                      <a:pt x="269" y="619"/>
                      <a:pt x="261" y="619"/>
                    </a:cubicBezTo>
                    <a:cubicBezTo>
                      <a:pt x="261" y="619"/>
                      <a:pt x="261" y="619"/>
                      <a:pt x="261" y="619"/>
                    </a:cubicBezTo>
                    <a:close/>
                  </a:path>
                </a:pathLst>
              </a:custGeom>
              <a:solidFill>
                <a:schemeClr val="bg1"/>
              </a:solidFill>
              <a:ln w="19050" cap="flat">
                <a:solidFill>
                  <a:srgbClr val="A83D73"/>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42" name="Group 54"/>
              <p:cNvGrpSpPr>
                <a:grpSpLocks noChangeAspect="1"/>
              </p:cNvGrpSpPr>
              <p:nvPr/>
            </p:nvGrpSpPr>
            <p:grpSpPr bwMode="auto">
              <a:xfrm>
                <a:off x="2670299" y="4155435"/>
                <a:ext cx="920141" cy="919562"/>
                <a:chOff x="1066" y="1344"/>
                <a:chExt cx="1089" cy="1088"/>
              </a:xfrm>
              <a:effectLst/>
            </p:grpSpPr>
            <p:sp>
              <p:nvSpPr>
                <p:cNvPr id="43" name="Freeform 55"/>
                <p:cNvSpPr>
                  <a:spLocks/>
                </p:cNvSpPr>
                <p:nvPr/>
              </p:nvSpPr>
              <p:spPr bwMode="auto">
                <a:xfrm>
                  <a:off x="1066" y="1344"/>
                  <a:ext cx="1089" cy="1088"/>
                </a:xfrm>
                <a:custGeom>
                  <a:avLst/>
                  <a:gdLst>
                    <a:gd name="T0" fmla="*/ 1508 w 3267"/>
                    <a:gd name="T1" fmla="*/ 5 h 3264"/>
                    <a:gd name="T2" fmla="*/ 1305 w 3267"/>
                    <a:gd name="T3" fmla="*/ 33 h 3264"/>
                    <a:gd name="T4" fmla="*/ 1110 w 3267"/>
                    <a:gd name="T5" fmla="*/ 86 h 3264"/>
                    <a:gd name="T6" fmla="*/ 926 w 3267"/>
                    <a:gd name="T7" fmla="*/ 161 h 3264"/>
                    <a:gd name="T8" fmla="*/ 753 w 3267"/>
                    <a:gd name="T9" fmla="*/ 257 h 3264"/>
                    <a:gd name="T10" fmla="*/ 595 w 3267"/>
                    <a:gd name="T11" fmla="*/ 373 h 3264"/>
                    <a:gd name="T12" fmla="*/ 452 w 3267"/>
                    <a:gd name="T13" fmla="*/ 507 h 3264"/>
                    <a:gd name="T14" fmla="*/ 325 w 3267"/>
                    <a:gd name="T15" fmla="*/ 656 h 3264"/>
                    <a:gd name="T16" fmla="*/ 217 w 3267"/>
                    <a:gd name="T17" fmla="*/ 820 h 3264"/>
                    <a:gd name="T18" fmla="*/ 128 w 3267"/>
                    <a:gd name="T19" fmla="*/ 998 h 3264"/>
                    <a:gd name="T20" fmla="*/ 62 w 3267"/>
                    <a:gd name="T21" fmla="*/ 1185 h 3264"/>
                    <a:gd name="T22" fmla="*/ 18 w 3267"/>
                    <a:gd name="T23" fmla="*/ 1383 h 3264"/>
                    <a:gd name="T24" fmla="*/ 1 w 3267"/>
                    <a:gd name="T25" fmla="*/ 1590 h 3264"/>
                    <a:gd name="T26" fmla="*/ 5 w 3267"/>
                    <a:gd name="T27" fmla="*/ 1758 h 3264"/>
                    <a:gd name="T28" fmla="*/ 33 w 3267"/>
                    <a:gd name="T29" fmla="*/ 1961 h 3264"/>
                    <a:gd name="T30" fmla="*/ 86 w 3267"/>
                    <a:gd name="T31" fmla="*/ 2154 h 3264"/>
                    <a:gd name="T32" fmla="*/ 161 w 3267"/>
                    <a:gd name="T33" fmla="*/ 2339 h 3264"/>
                    <a:gd name="T34" fmla="*/ 258 w 3267"/>
                    <a:gd name="T35" fmla="*/ 2511 h 3264"/>
                    <a:gd name="T36" fmla="*/ 374 w 3267"/>
                    <a:gd name="T37" fmla="*/ 2669 h 3264"/>
                    <a:gd name="T38" fmla="*/ 507 w 3267"/>
                    <a:gd name="T39" fmla="*/ 2813 h 3264"/>
                    <a:gd name="T40" fmla="*/ 657 w 3267"/>
                    <a:gd name="T41" fmla="*/ 2939 h 3264"/>
                    <a:gd name="T42" fmla="*/ 821 w 3267"/>
                    <a:gd name="T43" fmla="*/ 3048 h 3264"/>
                    <a:gd name="T44" fmla="*/ 999 w 3267"/>
                    <a:gd name="T45" fmla="*/ 3136 h 3264"/>
                    <a:gd name="T46" fmla="*/ 1187 w 3267"/>
                    <a:gd name="T47" fmla="*/ 3202 h 3264"/>
                    <a:gd name="T48" fmla="*/ 1385 w 3267"/>
                    <a:gd name="T49" fmla="*/ 3246 h 3264"/>
                    <a:gd name="T50" fmla="*/ 1591 w 3267"/>
                    <a:gd name="T51" fmla="*/ 3264 h 3264"/>
                    <a:gd name="T52" fmla="*/ 1759 w 3267"/>
                    <a:gd name="T53" fmla="*/ 3259 h 3264"/>
                    <a:gd name="T54" fmla="*/ 1962 w 3267"/>
                    <a:gd name="T55" fmla="*/ 3231 h 3264"/>
                    <a:gd name="T56" fmla="*/ 2156 w 3267"/>
                    <a:gd name="T57" fmla="*/ 3178 h 3264"/>
                    <a:gd name="T58" fmla="*/ 2341 w 3267"/>
                    <a:gd name="T59" fmla="*/ 3103 h 3264"/>
                    <a:gd name="T60" fmla="*/ 2514 w 3267"/>
                    <a:gd name="T61" fmla="*/ 3007 h 3264"/>
                    <a:gd name="T62" fmla="*/ 2672 w 3267"/>
                    <a:gd name="T63" fmla="*/ 2891 h 3264"/>
                    <a:gd name="T64" fmla="*/ 2815 w 3267"/>
                    <a:gd name="T65" fmla="*/ 2757 h 3264"/>
                    <a:gd name="T66" fmla="*/ 2942 w 3267"/>
                    <a:gd name="T67" fmla="*/ 2608 h 3264"/>
                    <a:gd name="T68" fmla="*/ 3050 w 3267"/>
                    <a:gd name="T69" fmla="*/ 2444 h 3264"/>
                    <a:gd name="T70" fmla="*/ 3139 w 3267"/>
                    <a:gd name="T71" fmla="*/ 2266 h 3264"/>
                    <a:gd name="T72" fmla="*/ 3205 w 3267"/>
                    <a:gd name="T73" fmla="*/ 2079 h 3264"/>
                    <a:gd name="T74" fmla="*/ 3249 w 3267"/>
                    <a:gd name="T75" fmla="*/ 1881 h 3264"/>
                    <a:gd name="T76" fmla="*/ 3267 w 3267"/>
                    <a:gd name="T77" fmla="*/ 1675 h 3264"/>
                    <a:gd name="T78" fmla="*/ 3262 w 3267"/>
                    <a:gd name="T79" fmla="*/ 1506 h 3264"/>
                    <a:gd name="T80" fmla="*/ 3234 w 3267"/>
                    <a:gd name="T81" fmla="*/ 1303 h 3264"/>
                    <a:gd name="T82" fmla="*/ 3181 w 3267"/>
                    <a:gd name="T83" fmla="*/ 1110 h 3264"/>
                    <a:gd name="T84" fmla="*/ 3106 w 3267"/>
                    <a:gd name="T85" fmla="*/ 925 h 3264"/>
                    <a:gd name="T86" fmla="*/ 3009 w 3267"/>
                    <a:gd name="T87" fmla="*/ 753 h 3264"/>
                    <a:gd name="T88" fmla="*/ 2893 w 3267"/>
                    <a:gd name="T89" fmla="*/ 595 h 3264"/>
                    <a:gd name="T90" fmla="*/ 2760 w 3267"/>
                    <a:gd name="T91" fmla="*/ 451 h 3264"/>
                    <a:gd name="T92" fmla="*/ 2610 w 3267"/>
                    <a:gd name="T93" fmla="*/ 325 h 3264"/>
                    <a:gd name="T94" fmla="*/ 2446 w 3267"/>
                    <a:gd name="T95" fmla="*/ 216 h 3264"/>
                    <a:gd name="T96" fmla="*/ 2268 w 3267"/>
                    <a:gd name="T97" fmla="*/ 128 h 3264"/>
                    <a:gd name="T98" fmla="*/ 2080 w 3267"/>
                    <a:gd name="T99" fmla="*/ 62 h 3264"/>
                    <a:gd name="T100" fmla="*/ 1881 w 3267"/>
                    <a:gd name="T101" fmla="*/ 18 h 3264"/>
                    <a:gd name="T102" fmla="*/ 1675 w 3267"/>
                    <a:gd name="T103" fmla="*/ 1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3" y="0"/>
                      </a:moveTo>
                      <a:lnTo>
                        <a:pt x="1633" y="0"/>
                      </a:lnTo>
                      <a:lnTo>
                        <a:pt x="1591" y="1"/>
                      </a:lnTo>
                      <a:lnTo>
                        <a:pt x="1550" y="2"/>
                      </a:lnTo>
                      <a:lnTo>
                        <a:pt x="1508" y="5"/>
                      </a:lnTo>
                      <a:lnTo>
                        <a:pt x="1467" y="8"/>
                      </a:lnTo>
                      <a:lnTo>
                        <a:pt x="1426" y="13"/>
                      </a:lnTo>
                      <a:lnTo>
                        <a:pt x="1385" y="18"/>
                      </a:lnTo>
                      <a:lnTo>
                        <a:pt x="1345" y="26"/>
                      </a:lnTo>
                      <a:lnTo>
                        <a:pt x="1305" y="33"/>
                      </a:lnTo>
                      <a:lnTo>
                        <a:pt x="1265" y="42"/>
                      </a:lnTo>
                      <a:lnTo>
                        <a:pt x="1226" y="51"/>
                      </a:lnTo>
                      <a:lnTo>
                        <a:pt x="1187" y="62"/>
                      </a:lnTo>
                      <a:lnTo>
                        <a:pt x="1149" y="74"/>
                      </a:lnTo>
                      <a:lnTo>
                        <a:pt x="1110" y="86"/>
                      </a:lnTo>
                      <a:lnTo>
                        <a:pt x="1073" y="99"/>
                      </a:lnTo>
                      <a:lnTo>
                        <a:pt x="1035" y="114"/>
                      </a:lnTo>
                      <a:lnTo>
                        <a:pt x="999" y="128"/>
                      </a:lnTo>
                      <a:lnTo>
                        <a:pt x="962" y="145"/>
                      </a:lnTo>
                      <a:lnTo>
                        <a:pt x="926" y="161"/>
                      </a:lnTo>
                      <a:lnTo>
                        <a:pt x="890" y="178"/>
                      </a:lnTo>
                      <a:lnTo>
                        <a:pt x="855" y="197"/>
                      </a:lnTo>
                      <a:lnTo>
                        <a:pt x="821" y="216"/>
                      </a:lnTo>
                      <a:lnTo>
                        <a:pt x="787" y="237"/>
                      </a:lnTo>
                      <a:lnTo>
                        <a:pt x="753" y="257"/>
                      </a:lnTo>
                      <a:lnTo>
                        <a:pt x="721" y="279"/>
                      </a:lnTo>
                      <a:lnTo>
                        <a:pt x="689" y="301"/>
                      </a:lnTo>
                      <a:lnTo>
                        <a:pt x="657" y="325"/>
                      </a:lnTo>
                      <a:lnTo>
                        <a:pt x="625" y="349"/>
                      </a:lnTo>
                      <a:lnTo>
                        <a:pt x="595" y="373"/>
                      </a:lnTo>
                      <a:lnTo>
                        <a:pt x="565" y="399"/>
                      </a:lnTo>
                      <a:lnTo>
                        <a:pt x="536" y="425"/>
                      </a:lnTo>
                      <a:lnTo>
                        <a:pt x="507" y="451"/>
                      </a:lnTo>
                      <a:lnTo>
                        <a:pt x="479" y="479"/>
                      </a:lnTo>
                      <a:lnTo>
                        <a:pt x="452" y="507"/>
                      </a:lnTo>
                      <a:lnTo>
                        <a:pt x="425" y="535"/>
                      </a:lnTo>
                      <a:lnTo>
                        <a:pt x="399" y="565"/>
                      </a:lnTo>
                      <a:lnTo>
                        <a:pt x="374" y="595"/>
                      </a:lnTo>
                      <a:lnTo>
                        <a:pt x="349" y="626"/>
                      </a:lnTo>
                      <a:lnTo>
                        <a:pt x="325" y="656"/>
                      </a:lnTo>
                      <a:lnTo>
                        <a:pt x="302" y="688"/>
                      </a:lnTo>
                      <a:lnTo>
                        <a:pt x="279" y="720"/>
                      </a:lnTo>
                      <a:lnTo>
                        <a:pt x="258" y="753"/>
                      </a:lnTo>
                      <a:lnTo>
                        <a:pt x="237" y="787"/>
                      </a:lnTo>
                      <a:lnTo>
                        <a:pt x="217" y="820"/>
                      </a:lnTo>
                      <a:lnTo>
                        <a:pt x="197" y="855"/>
                      </a:lnTo>
                      <a:lnTo>
                        <a:pt x="179" y="890"/>
                      </a:lnTo>
                      <a:lnTo>
                        <a:pt x="161" y="925"/>
                      </a:lnTo>
                      <a:lnTo>
                        <a:pt x="145" y="961"/>
                      </a:lnTo>
                      <a:lnTo>
                        <a:pt x="128" y="998"/>
                      </a:lnTo>
                      <a:lnTo>
                        <a:pt x="114" y="1035"/>
                      </a:lnTo>
                      <a:lnTo>
                        <a:pt x="100" y="1072"/>
                      </a:lnTo>
                      <a:lnTo>
                        <a:pt x="86" y="1110"/>
                      </a:lnTo>
                      <a:lnTo>
                        <a:pt x="74" y="1147"/>
                      </a:lnTo>
                      <a:lnTo>
                        <a:pt x="62" y="1185"/>
                      </a:lnTo>
                      <a:lnTo>
                        <a:pt x="51" y="1224"/>
                      </a:lnTo>
                      <a:lnTo>
                        <a:pt x="42" y="1264"/>
                      </a:lnTo>
                      <a:lnTo>
                        <a:pt x="33" y="1303"/>
                      </a:lnTo>
                      <a:lnTo>
                        <a:pt x="26" y="1343"/>
                      </a:lnTo>
                      <a:lnTo>
                        <a:pt x="18" y="1383"/>
                      </a:lnTo>
                      <a:lnTo>
                        <a:pt x="13" y="1424"/>
                      </a:lnTo>
                      <a:lnTo>
                        <a:pt x="8" y="1465"/>
                      </a:lnTo>
                      <a:lnTo>
                        <a:pt x="5" y="1506"/>
                      </a:lnTo>
                      <a:lnTo>
                        <a:pt x="2" y="1548"/>
                      </a:lnTo>
                      <a:lnTo>
                        <a:pt x="1" y="1590"/>
                      </a:lnTo>
                      <a:lnTo>
                        <a:pt x="0" y="1633"/>
                      </a:lnTo>
                      <a:lnTo>
                        <a:pt x="0" y="1633"/>
                      </a:lnTo>
                      <a:lnTo>
                        <a:pt x="1" y="1675"/>
                      </a:lnTo>
                      <a:lnTo>
                        <a:pt x="2" y="1716"/>
                      </a:lnTo>
                      <a:lnTo>
                        <a:pt x="5" y="1758"/>
                      </a:lnTo>
                      <a:lnTo>
                        <a:pt x="8" y="1799"/>
                      </a:lnTo>
                      <a:lnTo>
                        <a:pt x="13" y="1840"/>
                      </a:lnTo>
                      <a:lnTo>
                        <a:pt x="18" y="1881"/>
                      </a:lnTo>
                      <a:lnTo>
                        <a:pt x="26" y="1921"/>
                      </a:lnTo>
                      <a:lnTo>
                        <a:pt x="33" y="1961"/>
                      </a:lnTo>
                      <a:lnTo>
                        <a:pt x="42" y="2001"/>
                      </a:lnTo>
                      <a:lnTo>
                        <a:pt x="51" y="2040"/>
                      </a:lnTo>
                      <a:lnTo>
                        <a:pt x="62" y="2079"/>
                      </a:lnTo>
                      <a:lnTo>
                        <a:pt x="74" y="2117"/>
                      </a:lnTo>
                      <a:lnTo>
                        <a:pt x="86" y="2154"/>
                      </a:lnTo>
                      <a:lnTo>
                        <a:pt x="100" y="2192"/>
                      </a:lnTo>
                      <a:lnTo>
                        <a:pt x="114" y="2230"/>
                      </a:lnTo>
                      <a:lnTo>
                        <a:pt x="128" y="2266"/>
                      </a:lnTo>
                      <a:lnTo>
                        <a:pt x="145" y="2303"/>
                      </a:lnTo>
                      <a:lnTo>
                        <a:pt x="161" y="2339"/>
                      </a:lnTo>
                      <a:lnTo>
                        <a:pt x="179" y="2374"/>
                      </a:lnTo>
                      <a:lnTo>
                        <a:pt x="197" y="2410"/>
                      </a:lnTo>
                      <a:lnTo>
                        <a:pt x="217" y="2444"/>
                      </a:lnTo>
                      <a:lnTo>
                        <a:pt x="237" y="2477"/>
                      </a:lnTo>
                      <a:lnTo>
                        <a:pt x="258" y="2511"/>
                      </a:lnTo>
                      <a:lnTo>
                        <a:pt x="279" y="2544"/>
                      </a:lnTo>
                      <a:lnTo>
                        <a:pt x="302" y="2576"/>
                      </a:lnTo>
                      <a:lnTo>
                        <a:pt x="325" y="2608"/>
                      </a:lnTo>
                      <a:lnTo>
                        <a:pt x="349" y="2640"/>
                      </a:lnTo>
                      <a:lnTo>
                        <a:pt x="374" y="2669"/>
                      </a:lnTo>
                      <a:lnTo>
                        <a:pt x="399" y="2700"/>
                      </a:lnTo>
                      <a:lnTo>
                        <a:pt x="425" y="2729"/>
                      </a:lnTo>
                      <a:lnTo>
                        <a:pt x="452" y="2757"/>
                      </a:lnTo>
                      <a:lnTo>
                        <a:pt x="479" y="2785"/>
                      </a:lnTo>
                      <a:lnTo>
                        <a:pt x="507" y="2813"/>
                      </a:lnTo>
                      <a:lnTo>
                        <a:pt x="536" y="2839"/>
                      </a:lnTo>
                      <a:lnTo>
                        <a:pt x="565" y="2866"/>
                      </a:lnTo>
                      <a:lnTo>
                        <a:pt x="595" y="2891"/>
                      </a:lnTo>
                      <a:lnTo>
                        <a:pt x="625" y="2915"/>
                      </a:lnTo>
                      <a:lnTo>
                        <a:pt x="657" y="2939"/>
                      </a:lnTo>
                      <a:lnTo>
                        <a:pt x="689" y="2963"/>
                      </a:lnTo>
                      <a:lnTo>
                        <a:pt x="721" y="2985"/>
                      </a:lnTo>
                      <a:lnTo>
                        <a:pt x="753" y="3007"/>
                      </a:lnTo>
                      <a:lnTo>
                        <a:pt x="787" y="3027"/>
                      </a:lnTo>
                      <a:lnTo>
                        <a:pt x="821" y="3048"/>
                      </a:lnTo>
                      <a:lnTo>
                        <a:pt x="855" y="3067"/>
                      </a:lnTo>
                      <a:lnTo>
                        <a:pt x="890" y="3086"/>
                      </a:lnTo>
                      <a:lnTo>
                        <a:pt x="926" y="3103"/>
                      </a:lnTo>
                      <a:lnTo>
                        <a:pt x="962" y="3119"/>
                      </a:lnTo>
                      <a:lnTo>
                        <a:pt x="999" y="3136"/>
                      </a:lnTo>
                      <a:lnTo>
                        <a:pt x="1035" y="3151"/>
                      </a:lnTo>
                      <a:lnTo>
                        <a:pt x="1073" y="3165"/>
                      </a:lnTo>
                      <a:lnTo>
                        <a:pt x="1110" y="3178"/>
                      </a:lnTo>
                      <a:lnTo>
                        <a:pt x="1149" y="3190"/>
                      </a:lnTo>
                      <a:lnTo>
                        <a:pt x="1187" y="3202"/>
                      </a:lnTo>
                      <a:lnTo>
                        <a:pt x="1226" y="3213"/>
                      </a:lnTo>
                      <a:lnTo>
                        <a:pt x="1265" y="3222"/>
                      </a:lnTo>
                      <a:lnTo>
                        <a:pt x="1305" y="3231"/>
                      </a:lnTo>
                      <a:lnTo>
                        <a:pt x="1345" y="3238"/>
                      </a:lnTo>
                      <a:lnTo>
                        <a:pt x="1385" y="3246"/>
                      </a:lnTo>
                      <a:lnTo>
                        <a:pt x="1426" y="3251"/>
                      </a:lnTo>
                      <a:lnTo>
                        <a:pt x="1467" y="3256"/>
                      </a:lnTo>
                      <a:lnTo>
                        <a:pt x="1508" y="3259"/>
                      </a:lnTo>
                      <a:lnTo>
                        <a:pt x="1550" y="3262"/>
                      </a:lnTo>
                      <a:lnTo>
                        <a:pt x="1591" y="3264"/>
                      </a:lnTo>
                      <a:lnTo>
                        <a:pt x="1633" y="3264"/>
                      </a:lnTo>
                      <a:lnTo>
                        <a:pt x="1633" y="3264"/>
                      </a:lnTo>
                      <a:lnTo>
                        <a:pt x="1675" y="3264"/>
                      </a:lnTo>
                      <a:lnTo>
                        <a:pt x="1717" y="3262"/>
                      </a:lnTo>
                      <a:lnTo>
                        <a:pt x="1759" y="3259"/>
                      </a:lnTo>
                      <a:lnTo>
                        <a:pt x="1800" y="3256"/>
                      </a:lnTo>
                      <a:lnTo>
                        <a:pt x="1841" y="3251"/>
                      </a:lnTo>
                      <a:lnTo>
                        <a:pt x="1881" y="3246"/>
                      </a:lnTo>
                      <a:lnTo>
                        <a:pt x="1922" y="3238"/>
                      </a:lnTo>
                      <a:lnTo>
                        <a:pt x="1962" y="3231"/>
                      </a:lnTo>
                      <a:lnTo>
                        <a:pt x="2001" y="3222"/>
                      </a:lnTo>
                      <a:lnTo>
                        <a:pt x="2041" y="3213"/>
                      </a:lnTo>
                      <a:lnTo>
                        <a:pt x="2080" y="3202"/>
                      </a:lnTo>
                      <a:lnTo>
                        <a:pt x="2118" y="3190"/>
                      </a:lnTo>
                      <a:lnTo>
                        <a:pt x="2156" y="3178"/>
                      </a:lnTo>
                      <a:lnTo>
                        <a:pt x="2194" y="3165"/>
                      </a:lnTo>
                      <a:lnTo>
                        <a:pt x="2231" y="3151"/>
                      </a:lnTo>
                      <a:lnTo>
                        <a:pt x="2268" y="3136"/>
                      </a:lnTo>
                      <a:lnTo>
                        <a:pt x="2305" y="3119"/>
                      </a:lnTo>
                      <a:lnTo>
                        <a:pt x="2341" y="3103"/>
                      </a:lnTo>
                      <a:lnTo>
                        <a:pt x="2376" y="3086"/>
                      </a:lnTo>
                      <a:lnTo>
                        <a:pt x="2411" y="3067"/>
                      </a:lnTo>
                      <a:lnTo>
                        <a:pt x="2446" y="3048"/>
                      </a:lnTo>
                      <a:lnTo>
                        <a:pt x="2480" y="3027"/>
                      </a:lnTo>
                      <a:lnTo>
                        <a:pt x="2514" y="3007"/>
                      </a:lnTo>
                      <a:lnTo>
                        <a:pt x="2546" y="2985"/>
                      </a:lnTo>
                      <a:lnTo>
                        <a:pt x="2578" y="2963"/>
                      </a:lnTo>
                      <a:lnTo>
                        <a:pt x="2610" y="2939"/>
                      </a:lnTo>
                      <a:lnTo>
                        <a:pt x="2641" y="2915"/>
                      </a:lnTo>
                      <a:lnTo>
                        <a:pt x="2672" y="2891"/>
                      </a:lnTo>
                      <a:lnTo>
                        <a:pt x="2701" y="2866"/>
                      </a:lnTo>
                      <a:lnTo>
                        <a:pt x="2731" y="2839"/>
                      </a:lnTo>
                      <a:lnTo>
                        <a:pt x="2760" y="2813"/>
                      </a:lnTo>
                      <a:lnTo>
                        <a:pt x="2788" y="2785"/>
                      </a:lnTo>
                      <a:lnTo>
                        <a:pt x="2815" y="2757"/>
                      </a:lnTo>
                      <a:lnTo>
                        <a:pt x="2842" y="2729"/>
                      </a:lnTo>
                      <a:lnTo>
                        <a:pt x="2868" y="2700"/>
                      </a:lnTo>
                      <a:lnTo>
                        <a:pt x="2893" y="2669"/>
                      </a:lnTo>
                      <a:lnTo>
                        <a:pt x="2918" y="2640"/>
                      </a:lnTo>
                      <a:lnTo>
                        <a:pt x="2942" y="2608"/>
                      </a:lnTo>
                      <a:lnTo>
                        <a:pt x="2965" y="2576"/>
                      </a:lnTo>
                      <a:lnTo>
                        <a:pt x="2988" y="2544"/>
                      </a:lnTo>
                      <a:lnTo>
                        <a:pt x="3009" y="2511"/>
                      </a:lnTo>
                      <a:lnTo>
                        <a:pt x="3030" y="2477"/>
                      </a:lnTo>
                      <a:lnTo>
                        <a:pt x="3050" y="2444"/>
                      </a:lnTo>
                      <a:lnTo>
                        <a:pt x="3070" y="2410"/>
                      </a:lnTo>
                      <a:lnTo>
                        <a:pt x="3088" y="2374"/>
                      </a:lnTo>
                      <a:lnTo>
                        <a:pt x="3106" y="2339"/>
                      </a:lnTo>
                      <a:lnTo>
                        <a:pt x="3122" y="2303"/>
                      </a:lnTo>
                      <a:lnTo>
                        <a:pt x="3139" y="2266"/>
                      </a:lnTo>
                      <a:lnTo>
                        <a:pt x="3154" y="2230"/>
                      </a:lnTo>
                      <a:lnTo>
                        <a:pt x="3167" y="2192"/>
                      </a:lnTo>
                      <a:lnTo>
                        <a:pt x="3181" y="2154"/>
                      </a:lnTo>
                      <a:lnTo>
                        <a:pt x="3193" y="2117"/>
                      </a:lnTo>
                      <a:lnTo>
                        <a:pt x="3205" y="2079"/>
                      </a:lnTo>
                      <a:lnTo>
                        <a:pt x="3216" y="2040"/>
                      </a:lnTo>
                      <a:lnTo>
                        <a:pt x="3225" y="2001"/>
                      </a:lnTo>
                      <a:lnTo>
                        <a:pt x="3234" y="1961"/>
                      </a:lnTo>
                      <a:lnTo>
                        <a:pt x="3241" y="1921"/>
                      </a:lnTo>
                      <a:lnTo>
                        <a:pt x="3249" y="1881"/>
                      </a:lnTo>
                      <a:lnTo>
                        <a:pt x="3254" y="1840"/>
                      </a:lnTo>
                      <a:lnTo>
                        <a:pt x="3259" y="1799"/>
                      </a:lnTo>
                      <a:lnTo>
                        <a:pt x="3262" y="1758"/>
                      </a:lnTo>
                      <a:lnTo>
                        <a:pt x="3265" y="1716"/>
                      </a:lnTo>
                      <a:lnTo>
                        <a:pt x="3267" y="1675"/>
                      </a:lnTo>
                      <a:lnTo>
                        <a:pt x="3267" y="1633"/>
                      </a:lnTo>
                      <a:lnTo>
                        <a:pt x="3267" y="1633"/>
                      </a:lnTo>
                      <a:lnTo>
                        <a:pt x="3267" y="1590"/>
                      </a:lnTo>
                      <a:lnTo>
                        <a:pt x="3265" y="1548"/>
                      </a:lnTo>
                      <a:lnTo>
                        <a:pt x="3262" y="1506"/>
                      </a:lnTo>
                      <a:lnTo>
                        <a:pt x="3259" y="1465"/>
                      </a:lnTo>
                      <a:lnTo>
                        <a:pt x="3254" y="1424"/>
                      </a:lnTo>
                      <a:lnTo>
                        <a:pt x="3249" y="1383"/>
                      </a:lnTo>
                      <a:lnTo>
                        <a:pt x="3241" y="1343"/>
                      </a:lnTo>
                      <a:lnTo>
                        <a:pt x="3234" y="1303"/>
                      </a:lnTo>
                      <a:lnTo>
                        <a:pt x="3225" y="1264"/>
                      </a:lnTo>
                      <a:lnTo>
                        <a:pt x="3216" y="1224"/>
                      </a:lnTo>
                      <a:lnTo>
                        <a:pt x="3205" y="1185"/>
                      </a:lnTo>
                      <a:lnTo>
                        <a:pt x="3193" y="1147"/>
                      </a:lnTo>
                      <a:lnTo>
                        <a:pt x="3181" y="1110"/>
                      </a:lnTo>
                      <a:lnTo>
                        <a:pt x="3167" y="1072"/>
                      </a:lnTo>
                      <a:lnTo>
                        <a:pt x="3154" y="1035"/>
                      </a:lnTo>
                      <a:lnTo>
                        <a:pt x="3139" y="998"/>
                      </a:lnTo>
                      <a:lnTo>
                        <a:pt x="3122" y="961"/>
                      </a:lnTo>
                      <a:lnTo>
                        <a:pt x="3106" y="925"/>
                      </a:lnTo>
                      <a:lnTo>
                        <a:pt x="3088" y="890"/>
                      </a:lnTo>
                      <a:lnTo>
                        <a:pt x="3070" y="855"/>
                      </a:lnTo>
                      <a:lnTo>
                        <a:pt x="3050" y="820"/>
                      </a:lnTo>
                      <a:lnTo>
                        <a:pt x="3030" y="787"/>
                      </a:lnTo>
                      <a:lnTo>
                        <a:pt x="3009" y="753"/>
                      </a:lnTo>
                      <a:lnTo>
                        <a:pt x="2988" y="720"/>
                      </a:lnTo>
                      <a:lnTo>
                        <a:pt x="2965" y="688"/>
                      </a:lnTo>
                      <a:lnTo>
                        <a:pt x="2942" y="656"/>
                      </a:lnTo>
                      <a:lnTo>
                        <a:pt x="2918" y="626"/>
                      </a:lnTo>
                      <a:lnTo>
                        <a:pt x="2893" y="595"/>
                      </a:lnTo>
                      <a:lnTo>
                        <a:pt x="2868" y="565"/>
                      </a:lnTo>
                      <a:lnTo>
                        <a:pt x="2842" y="535"/>
                      </a:lnTo>
                      <a:lnTo>
                        <a:pt x="2815" y="507"/>
                      </a:lnTo>
                      <a:lnTo>
                        <a:pt x="2788" y="479"/>
                      </a:lnTo>
                      <a:lnTo>
                        <a:pt x="2760" y="451"/>
                      </a:lnTo>
                      <a:lnTo>
                        <a:pt x="2731" y="425"/>
                      </a:lnTo>
                      <a:lnTo>
                        <a:pt x="2701" y="399"/>
                      </a:lnTo>
                      <a:lnTo>
                        <a:pt x="2672" y="373"/>
                      </a:lnTo>
                      <a:lnTo>
                        <a:pt x="2641" y="349"/>
                      </a:lnTo>
                      <a:lnTo>
                        <a:pt x="2610" y="325"/>
                      </a:lnTo>
                      <a:lnTo>
                        <a:pt x="2578" y="301"/>
                      </a:lnTo>
                      <a:lnTo>
                        <a:pt x="2546" y="279"/>
                      </a:lnTo>
                      <a:lnTo>
                        <a:pt x="2514" y="257"/>
                      </a:lnTo>
                      <a:lnTo>
                        <a:pt x="2480" y="237"/>
                      </a:lnTo>
                      <a:lnTo>
                        <a:pt x="2446" y="216"/>
                      </a:lnTo>
                      <a:lnTo>
                        <a:pt x="2411" y="197"/>
                      </a:lnTo>
                      <a:lnTo>
                        <a:pt x="2376" y="178"/>
                      </a:lnTo>
                      <a:lnTo>
                        <a:pt x="2341" y="161"/>
                      </a:lnTo>
                      <a:lnTo>
                        <a:pt x="2305" y="145"/>
                      </a:lnTo>
                      <a:lnTo>
                        <a:pt x="2268" y="128"/>
                      </a:lnTo>
                      <a:lnTo>
                        <a:pt x="2231" y="114"/>
                      </a:lnTo>
                      <a:lnTo>
                        <a:pt x="2194" y="99"/>
                      </a:lnTo>
                      <a:lnTo>
                        <a:pt x="2156" y="86"/>
                      </a:lnTo>
                      <a:lnTo>
                        <a:pt x="2118" y="74"/>
                      </a:lnTo>
                      <a:lnTo>
                        <a:pt x="2080" y="62"/>
                      </a:lnTo>
                      <a:lnTo>
                        <a:pt x="2041" y="51"/>
                      </a:lnTo>
                      <a:lnTo>
                        <a:pt x="2001" y="42"/>
                      </a:lnTo>
                      <a:lnTo>
                        <a:pt x="1962" y="33"/>
                      </a:lnTo>
                      <a:lnTo>
                        <a:pt x="1922" y="26"/>
                      </a:lnTo>
                      <a:lnTo>
                        <a:pt x="1881" y="18"/>
                      </a:lnTo>
                      <a:lnTo>
                        <a:pt x="1841" y="13"/>
                      </a:lnTo>
                      <a:lnTo>
                        <a:pt x="1800" y="8"/>
                      </a:lnTo>
                      <a:lnTo>
                        <a:pt x="1759" y="5"/>
                      </a:lnTo>
                      <a:lnTo>
                        <a:pt x="1717" y="2"/>
                      </a:lnTo>
                      <a:lnTo>
                        <a:pt x="1675" y="1"/>
                      </a:lnTo>
                      <a:lnTo>
                        <a:pt x="1633" y="0"/>
                      </a:lnTo>
                      <a:lnTo>
                        <a:pt x="1633" y="0"/>
                      </a:lnTo>
                      <a:close/>
                    </a:path>
                  </a:pathLst>
                </a:custGeom>
                <a:solidFill>
                  <a:srgbClr val="AE3A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56"/>
                <p:cNvSpPr>
                  <a:spLocks noEditPoints="1"/>
                </p:cNvSpPr>
                <p:nvPr/>
              </p:nvSpPr>
              <p:spPr bwMode="auto">
                <a:xfrm>
                  <a:off x="1088" y="1366"/>
                  <a:ext cx="1045" cy="1044"/>
                </a:xfrm>
                <a:custGeom>
                  <a:avLst/>
                  <a:gdLst>
                    <a:gd name="T0" fmla="*/ 1101 w 3133"/>
                    <a:gd name="T1" fmla="*/ 3060 h 3130"/>
                    <a:gd name="T2" fmla="*/ 630 w 3133"/>
                    <a:gd name="T3" fmla="*/ 2819 h 3130"/>
                    <a:gd name="T4" fmla="*/ 268 w 3133"/>
                    <a:gd name="T5" fmla="*/ 2439 h 3130"/>
                    <a:gd name="T6" fmla="*/ 49 w 3133"/>
                    <a:gd name="T7" fmla="*/ 1956 h 3130"/>
                    <a:gd name="T8" fmla="*/ 5 w 3133"/>
                    <a:gd name="T9" fmla="*/ 1445 h 3130"/>
                    <a:gd name="T10" fmla="*/ 138 w 3133"/>
                    <a:gd name="T11" fmla="*/ 922 h 3130"/>
                    <a:gd name="T12" fmla="*/ 433 w 3133"/>
                    <a:gd name="T13" fmla="*/ 486 h 3130"/>
                    <a:gd name="T14" fmla="*/ 854 w 3133"/>
                    <a:gd name="T15" fmla="*/ 172 h 3130"/>
                    <a:gd name="T16" fmla="*/ 1367 w 3133"/>
                    <a:gd name="T17" fmla="*/ 13 h 3130"/>
                    <a:gd name="T18" fmla="*/ 1882 w 3133"/>
                    <a:gd name="T19" fmla="*/ 31 h 3130"/>
                    <a:gd name="T20" fmla="*/ 2378 w 3133"/>
                    <a:gd name="T21" fmla="*/ 227 h 3130"/>
                    <a:gd name="T22" fmla="*/ 2775 w 3133"/>
                    <a:gd name="T23" fmla="*/ 570 h 3130"/>
                    <a:gd name="T24" fmla="*/ 3038 w 3133"/>
                    <a:gd name="T25" fmla="*/ 1027 h 3130"/>
                    <a:gd name="T26" fmla="*/ 3133 w 3133"/>
                    <a:gd name="T27" fmla="*/ 1566 h 3130"/>
                    <a:gd name="T28" fmla="*/ 3050 w 3133"/>
                    <a:gd name="T29" fmla="*/ 2067 h 3130"/>
                    <a:gd name="T30" fmla="*/ 2799 w 3133"/>
                    <a:gd name="T31" fmla="*/ 2530 h 3130"/>
                    <a:gd name="T32" fmla="*/ 2410 w 3133"/>
                    <a:gd name="T33" fmla="*/ 2883 h 3130"/>
                    <a:gd name="T34" fmla="*/ 1920 w 3133"/>
                    <a:gd name="T35" fmla="*/ 3090 h 3130"/>
                    <a:gd name="T36" fmla="*/ 1495 w 3133"/>
                    <a:gd name="T37" fmla="*/ 174 h 3130"/>
                    <a:gd name="T38" fmla="*/ 1024 w 3133"/>
                    <a:gd name="T39" fmla="*/ 282 h 3130"/>
                    <a:gd name="T40" fmla="*/ 630 w 3133"/>
                    <a:gd name="T41" fmla="*/ 534 h 3130"/>
                    <a:gd name="T42" fmla="*/ 340 w 3133"/>
                    <a:gd name="T43" fmla="*/ 902 h 3130"/>
                    <a:gd name="T44" fmla="*/ 189 w 3133"/>
                    <a:gd name="T45" fmla="*/ 1353 h 3130"/>
                    <a:gd name="T46" fmla="*/ 194 w 3133"/>
                    <a:gd name="T47" fmla="*/ 1812 h 3130"/>
                    <a:gd name="T48" fmla="*/ 357 w 3133"/>
                    <a:gd name="T49" fmla="*/ 2258 h 3130"/>
                    <a:gd name="T50" fmla="*/ 655 w 3133"/>
                    <a:gd name="T51" fmla="*/ 2618 h 3130"/>
                    <a:gd name="T52" fmla="*/ 1056 w 3133"/>
                    <a:gd name="T53" fmla="*/ 2862 h 3130"/>
                    <a:gd name="T54" fmla="*/ 1530 w 3133"/>
                    <a:gd name="T55" fmla="*/ 2957 h 3130"/>
                    <a:gd name="T56" fmla="*/ 1981 w 3133"/>
                    <a:gd name="T57" fmla="*/ 2896 h 3130"/>
                    <a:gd name="T58" fmla="*/ 2400 w 3133"/>
                    <a:gd name="T59" fmla="*/ 2681 h 3130"/>
                    <a:gd name="T60" fmla="*/ 2723 w 3133"/>
                    <a:gd name="T61" fmla="*/ 2343 h 3130"/>
                    <a:gd name="T62" fmla="*/ 2917 w 3133"/>
                    <a:gd name="T63" fmla="*/ 1913 h 3130"/>
                    <a:gd name="T64" fmla="*/ 2957 w 3133"/>
                    <a:gd name="T65" fmla="*/ 1458 h 3130"/>
                    <a:gd name="T66" fmla="*/ 2838 w 3133"/>
                    <a:gd name="T67" fmla="*/ 992 h 3130"/>
                    <a:gd name="T68" fmla="*/ 2575 w 3133"/>
                    <a:gd name="T69" fmla="*/ 605 h 3130"/>
                    <a:gd name="T70" fmla="*/ 2200 w 3133"/>
                    <a:gd name="T71" fmla="*/ 325 h 3130"/>
                    <a:gd name="T72" fmla="*/ 1744 w 3133"/>
                    <a:gd name="T73" fmla="*/ 183 h 3130"/>
                    <a:gd name="T74" fmla="*/ 1554 w 3133"/>
                    <a:gd name="T75" fmla="*/ 1007 h 3130"/>
                    <a:gd name="T76" fmla="*/ 1458 w 3133"/>
                    <a:gd name="T77" fmla="*/ 856 h 3130"/>
                    <a:gd name="T78" fmla="*/ 1526 w 3133"/>
                    <a:gd name="T79" fmla="*/ 567 h 3130"/>
                    <a:gd name="T80" fmla="*/ 1679 w 3133"/>
                    <a:gd name="T81" fmla="*/ 489 h 3130"/>
                    <a:gd name="T82" fmla="*/ 1691 w 3133"/>
                    <a:gd name="T83" fmla="*/ 706 h 3130"/>
                    <a:gd name="T84" fmla="*/ 1653 w 3133"/>
                    <a:gd name="T85" fmla="*/ 1010 h 3130"/>
                    <a:gd name="T86" fmla="*/ 892 w 3133"/>
                    <a:gd name="T87" fmla="*/ 2406 h 3130"/>
                    <a:gd name="T88" fmla="*/ 978 w 3133"/>
                    <a:gd name="T89" fmla="*/ 2106 h 3130"/>
                    <a:gd name="T90" fmla="*/ 1126 w 3133"/>
                    <a:gd name="T91" fmla="*/ 1995 h 3130"/>
                    <a:gd name="T92" fmla="*/ 1273 w 3133"/>
                    <a:gd name="T93" fmla="*/ 2059 h 3130"/>
                    <a:gd name="T94" fmla="*/ 1104 w 3133"/>
                    <a:gd name="T95" fmla="*/ 2322 h 3130"/>
                    <a:gd name="T96" fmla="*/ 1389 w 3133"/>
                    <a:gd name="T97" fmla="*/ 2551 h 3130"/>
                    <a:gd name="T98" fmla="*/ 1148 w 3133"/>
                    <a:gd name="T99" fmla="*/ 2364 h 3130"/>
                    <a:gd name="T100" fmla="*/ 1324 w 3133"/>
                    <a:gd name="T101" fmla="*/ 2082 h 3130"/>
                    <a:gd name="T102" fmla="*/ 1493 w 3133"/>
                    <a:gd name="T103" fmla="*/ 2033 h 3130"/>
                    <a:gd name="T104" fmla="*/ 1718 w 3133"/>
                    <a:gd name="T105" fmla="*/ 1637 h 3130"/>
                    <a:gd name="T106" fmla="*/ 1808 w 3133"/>
                    <a:gd name="T107" fmla="*/ 1166 h 3130"/>
                    <a:gd name="T108" fmla="*/ 1713 w 3133"/>
                    <a:gd name="T109" fmla="*/ 1029 h 3130"/>
                    <a:gd name="T110" fmla="*/ 1745 w 3133"/>
                    <a:gd name="T111" fmla="*/ 723 h 3130"/>
                    <a:gd name="T112" fmla="*/ 2000 w 3133"/>
                    <a:gd name="T113" fmla="*/ 651 h 3130"/>
                    <a:gd name="T114" fmla="*/ 2088 w 3133"/>
                    <a:gd name="T115" fmla="*/ 1247 h 3130"/>
                    <a:gd name="T116" fmla="*/ 1833 w 3133"/>
                    <a:gd name="T117" fmla="*/ 200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3" h="3130">
                      <a:moveTo>
                        <a:pt x="1566" y="3130"/>
                      </a:moveTo>
                      <a:lnTo>
                        <a:pt x="1566" y="3130"/>
                      </a:lnTo>
                      <a:lnTo>
                        <a:pt x="1526" y="3129"/>
                      </a:lnTo>
                      <a:lnTo>
                        <a:pt x="1486" y="3128"/>
                      </a:lnTo>
                      <a:lnTo>
                        <a:pt x="1446" y="3125"/>
                      </a:lnTo>
                      <a:lnTo>
                        <a:pt x="1407" y="3122"/>
                      </a:lnTo>
                      <a:lnTo>
                        <a:pt x="1367" y="3118"/>
                      </a:lnTo>
                      <a:lnTo>
                        <a:pt x="1328" y="3112"/>
                      </a:lnTo>
                      <a:lnTo>
                        <a:pt x="1290" y="3106"/>
                      </a:lnTo>
                      <a:lnTo>
                        <a:pt x="1251" y="3099"/>
                      </a:lnTo>
                      <a:lnTo>
                        <a:pt x="1213" y="3090"/>
                      </a:lnTo>
                      <a:lnTo>
                        <a:pt x="1175" y="3081"/>
                      </a:lnTo>
                      <a:lnTo>
                        <a:pt x="1138" y="3071"/>
                      </a:lnTo>
                      <a:lnTo>
                        <a:pt x="1101" y="3060"/>
                      </a:lnTo>
                      <a:lnTo>
                        <a:pt x="1064" y="3047"/>
                      </a:lnTo>
                      <a:lnTo>
                        <a:pt x="1028" y="3035"/>
                      </a:lnTo>
                      <a:lnTo>
                        <a:pt x="992" y="3022"/>
                      </a:lnTo>
                      <a:lnTo>
                        <a:pt x="957" y="3007"/>
                      </a:lnTo>
                      <a:lnTo>
                        <a:pt x="922" y="2992"/>
                      </a:lnTo>
                      <a:lnTo>
                        <a:pt x="888" y="2976"/>
                      </a:lnTo>
                      <a:lnTo>
                        <a:pt x="854" y="2959"/>
                      </a:lnTo>
                      <a:lnTo>
                        <a:pt x="821" y="2941"/>
                      </a:lnTo>
                      <a:lnTo>
                        <a:pt x="787" y="2922"/>
                      </a:lnTo>
                      <a:lnTo>
                        <a:pt x="755" y="2904"/>
                      </a:lnTo>
                      <a:lnTo>
                        <a:pt x="722" y="2883"/>
                      </a:lnTo>
                      <a:lnTo>
                        <a:pt x="692" y="2863"/>
                      </a:lnTo>
                      <a:lnTo>
                        <a:pt x="661" y="2841"/>
                      </a:lnTo>
                      <a:lnTo>
                        <a:pt x="630" y="2819"/>
                      </a:lnTo>
                      <a:lnTo>
                        <a:pt x="600" y="2796"/>
                      </a:lnTo>
                      <a:lnTo>
                        <a:pt x="570" y="2772"/>
                      </a:lnTo>
                      <a:lnTo>
                        <a:pt x="542" y="2748"/>
                      </a:lnTo>
                      <a:lnTo>
                        <a:pt x="514" y="2723"/>
                      </a:lnTo>
                      <a:lnTo>
                        <a:pt x="486" y="2698"/>
                      </a:lnTo>
                      <a:lnTo>
                        <a:pt x="460" y="2671"/>
                      </a:lnTo>
                      <a:lnTo>
                        <a:pt x="433" y="2644"/>
                      </a:lnTo>
                      <a:lnTo>
                        <a:pt x="407" y="2617"/>
                      </a:lnTo>
                      <a:lnTo>
                        <a:pt x="383" y="2589"/>
                      </a:lnTo>
                      <a:lnTo>
                        <a:pt x="358" y="2560"/>
                      </a:lnTo>
                      <a:lnTo>
                        <a:pt x="334" y="2530"/>
                      </a:lnTo>
                      <a:lnTo>
                        <a:pt x="312" y="2501"/>
                      </a:lnTo>
                      <a:lnTo>
                        <a:pt x="289" y="2470"/>
                      </a:lnTo>
                      <a:lnTo>
                        <a:pt x="268" y="2439"/>
                      </a:lnTo>
                      <a:lnTo>
                        <a:pt x="247" y="2408"/>
                      </a:lnTo>
                      <a:lnTo>
                        <a:pt x="228" y="2376"/>
                      </a:lnTo>
                      <a:lnTo>
                        <a:pt x="208" y="2344"/>
                      </a:lnTo>
                      <a:lnTo>
                        <a:pt x="190" y="2310"/>
                      </a:lnTo>
                      <a:lnTo>
                        <a:pt x="171" y="2277"/>
                      </a:lnTo>
                      <a:lnTo>
                        <a:pt x="155" y="2243"/>
                      </a:lnTo>
                      <a:lnTo>
                        <a:pt x="138" y="2208"/>
                      </a:lnTo>
                      <a:lnTo>
                        <a:pt x="123" y="2174"/>
                      </a:lnTo>
                      <a:lnTo>
                        <a:pt x="109" y="2139"/>
                      </a:lnTo>
                      <a:lnTo>
                        <a:pt x="95" y="2103"/>
                      </a:lnTo>
                      <a:lnTo>
                        <a:pt x="83" y="2067"/>
                      </a:lnTo>
                      <a:lnTo>
                        <a:pt x="71" y="2030"/>
                      </a:lnTo>
                      <a:lnTo>
                        <a:pt x="59" y="1993"/>
                      </a:lnTo>
                      <a:lnTo>
                        <a:pt x="49" y="1956"/>
                      </a:lnTo>
                      <a:lnTo>
                        <a:pt x="40" y="1918"/>
                      </a:lnTo>
                      <a:lnTo>
                        <a:pt x="32" y="1880"/>
                      </a:lnTo>
                      <a:lnTo>
                        <a:pt x="24" y="1841"/>
                      </a:lnTo>
                      <a:lnTo>
                        <a:pt x="18" y="1803"/>
                      </a:lnTo>
                      <a:lnTo>
                        <a:pt x="13" y="1764"/>
                      </a:lnTo>
                      <a:lnTo>
                        <a:pt x="8" y="1724"/>
                      </a:lnTo>
                      <a:lnTo>
                        <a:pt x="5" y="1685"/>
                      </a:lnTo>
                      <a:lnTo>
                        <a:pt x="2" y="1645"/>
                      </a:lnTo>
                      <a:lnTo>
                        <a:pt x="1" y="1606"/>
                      </a:lnTo>
                      <a:lnTo>
                        <a:pt x="0" y="1566"/>
                      </a:lnTo>
                      <a:lnTo>
                        <a:pt x="0" y="1566"/>
                      </a:lnTo>
                      <a:lnTo>
                        <a:pt x="1" y="1524"/>
                      </a:lnTo>
                      <a:lnTo>
                        <a:pt x="2" y="1485"/>
                      </a:lnTo>
                      <a:lnTo>
                        <a:pt x="5" y="1445"/>
                      </a:lnTo>
                      <a:lnTo>
                        <a:pt x="8" y="1406"/>
                      </a:lnTo>
                      <a:lnTo>
                        <a:pt x="13" y="1366"/>
                      </a:lnTo>
                      <a:lnTo>
                        <a:pt x="18" y="1327"/>
                      </a:lnTo>
                      <a:lnTo>
                        <a:pt x="24" y="1289"/>
                      </a:lnTo>
                      <a:lnTo>
                        <a:pt x="32" y="1250"/>
                      </a:lnTo>
                      <a:lnTo>
                        <a:pt x="40" y="1212"/>
                      </a:lnTo>
                      <a:lnTo>
                        <a:pt x="49" y="1175"/>
                      </a:lnTo>
                      <a:lnTo>
                        <a:pt x="59" y="1137"/>
                      </a:lnTo>
                      <a:lnTo>
                        <a:pt x="71" y="1100"/>
                      </a:lnTo>
                      <a:lnTo>
                        <a:pt x="83" y="1064"/>
                      </a:lnTo>
                      <a:lnTo>
                        <a:pt x="95" y="1027"/>
                      </a:lnTo>
                      <a:lnTo>
                        <a:pt x="109" y="991"/>
                      </a:lnTo>
                      <a:lnTo>
                        <a:pt x="123" y="956"/>
                      </a:lnTo>
                      <a:lnTo>
                        <a:pt x="138" y="922"/>
                      </a:lnTo>
                      <a:lnTo>
                        <a:pt x="155" y="887"/>
                      </a:lnTo>
                      <a:lnTo>
                        <a:pt x="171" y="853"/>
                      </a:lnTo>
                      <a:lnTo>
                        <a:pt x="190" y="820"/>
                      </a:lnTo>
                      <a:lnTo>
                        <a:pt x="208" y="786"/>
                      </a:lnTo>
                      <a:lnTo>
                        <a:pt x="228" y="754"/>
                      </a:lnTo>
                      <a:lnTo>
                        <a:pt x="247" y="722"/>
                      </a:lnTo>
                      <a:lnTo>
                        <a:pt x="268" y="691"/>
                      </a:lnTo>
                      <a:lnTo>
                        <a:pt x="289" y="660"/>
                      </a:lnTo>
                      <a:lnTo>
                        <a:pt x="312" y="629"/>
                      </a:lnTo>
                      <a:lnTo>
                        <a:pt x="334" y="600"/>
                      </a:lnTo>
                      <a:lnTo>
                        <a:pt x="358" y="570"/>
                      </a:lnTo>
                      <a:lnTo>
                        <a:pt x="383" y="541"/>
                      </a:lnTo>
                      <a:lnTo>
                        <a:pt x="407" y="513"/>
                      </a:lnTo>
                      <a:lnTo>
                        <a:pt x="433" y="486"/>
                      </a:lnTo>
                      <a:lnTo>
                        <a:pt x="460" y="459"/>
                      </a:lnTo>
                      <a:lnTo>
                        <a:pt x="486" y="432"/>
                      </a:lnTo>
                      <a:lnTo>
                        <a:pt x="514" y="407"/>
                      </a:lnTo>
                      <a:lnTo>
                        <a:pt x="542" y="382"/>
                      </a:lnTo>
                      <a:lnTo>
                        <a:pt x="570" y="358"/>
                      </a:lnTo>
                      <a:lnTo>
                        <a:pt x="600" y="334"/>
                      </a:lnTo>
                      <a:lnTo>
                        <a:pt x="630" y="311"/>
                      </a:lnTo>
                      <a:lnTo>
                        <a:pt x="661" y="289"/>
                      </a:lnTo>
                      <a:lnTo>
                        <a:pt x="692" y="267"/>
                      </a:lnTo>
                      <a:lnTo>
                        <a:pt x="722" y="247"/>
                      </a:lnTo>
                      <a:lnTo>
                        <a:pt x="755" y="227"/>
                      </a:lnTo>
                      <a:lnTo>
                        <a:pt x="787" y="208"/>
                      </a:lnTo>
                      <a:lnTo>
                        <a:pt x="821" y="189"/>
                      </a:lnTo>
                      <a:lnTo>
                        <a:pt x="854" y="172"/>
                      </a:lnTo>
                      <a:lnTo>
                        <a:pt x="888" y="154"/>
                      </a:lnTo>
                      <a:lnTo>
                        <a:pt x="922" y="138"/>
                      </a:lnTo>
                      <a:lnTo>
                        <a:pt x="957" y="123"/>
                      </a:lnTo>
                      <a:lnTo>
                        <a:pt x="992" y="108"/>
                      </a:lnTo>
                      <a:lnTo>
                        <a:pt x="1028" y="95"/>
                      </a:lnTo>
                      <a:lnTo>
                        <a:pt x="1064" y="83"/>
                      </a:lnTo>
                      <a:lnTo>
                        <a:pt x="1101" y="70"/>
                      </a:lnTo>
                      <a:lnTo>
                        <a:pt x="1138" y="59"/>
                      </a:lnTo>
                      <a:lnTo>
                        <a:pt x="1175" y="49"/>
                      </a:lnTo>
                      <a:lnTo>
                        <a:pt x="1213" y="40"/>
                      </a:lnTo>
                      <a:lnTo>
                        <a:pt x="1251" y="31"/>
                      </a:lnTo>
                      <a:lnTo>
                        <a:pt x="1290" y="24"/>
                      </a:lnTo>
                      <a:lnTo>
                        <a:pt x="1328" y="18"/>
                      </a:lnTo>
                      <a:lnTo>
                        <a:pt x="1367" y="13"/>
                      </a:lnTo>
                      <a:lnTo>
                        <a:pt x="1407" y="8"/>
                      </a:lnTo>
                      <a:lnTo>
                        <a:pt x="1446" y="5"/>
                      </a:lnTo>
                      <a:lnTo>
                        <a:pt x="1486" y="2"/>
                      </a:lnTo>
                      <a:lnTo>
                        <a:pt x="1526" y="1"/>
                      </a:lnTo>
                      <a:lnTo>
                        <a:pt x="1566" y="0"/>
                      </a:lnTo>
                      <a:lnTo>
                        <a:pt x="1566" y="0"/>
                      </a:lnTo>
                      <a:lnTo>
                        <a:pt x="1607" y="1"/>
                      </a:lnTo>
                      <a:lnTo>
                        <a:pt x="1647" y="2"/>
                      </a:lnTo>
                      <a:lnTo>
                        <a:pt x="1687" y="5"/>
                      </a:lnTo>
                      <a:lnTo>
                        <a:pt x="1726" y="8"/>
                      </a:lnTo>
                      <a:lnTo>
                        <a:pt x="1765" y="13"/>
                      </a:lnTo>
                      <a:lnTo>
                        <a:pt x="1804" y="18"/>
                      </a:lnTo>
                      <a:lnTo>
                        <a:pt x="1843" y="24"/>
                      </a:lnTo>
                      <a:lnTo>
                        <a:pt x="1882" y="31"/>
                      </a:lnTo>
                      <a:lnTo>
                        <a:pt x="1920" y="40"/>
                      </a:lnTo>
                      <a:lnTo>
                        <a:pt x="1957" y="49"/>
                      </a:lnTo>
                      <a:lnTo>
                        <a:pt x="1995" y="59"/>
                      </a:lnTo>
                      <a:lnTo>
                        <a:pt x="2032" y="70"/>
                      </a:lnTo>
                      <a:lnTo>
                        <a:pt x="2068" y="83"/>
                      </a:lnTo>
                      <a:lnTo>
                        <a:pt x="2105" y="95"/>
                      </a:lnTo>
                      <a:lnTo>
                        <a:pt x="2140" y="108"/>
                      </a:lnTo>
                      <a:lnTo>
                        <a:pt x="2176" y="123"/>
                      </a:lnTo>
                      <a:lnTo>
                        <a:pt x="2211" y="138"/>
                      </a:lnTo>
                      <a:lnTo>
                        <a:pt x="2245" y="154"/>
                      </a:lnTo>
                      <a:lnTo>
                        <a:pt x="2279" y="172"/>
                      </a:lnTo>
                      <a:lnTo>
                        <a:pt x="2312" y="189"/>
                      </a:lnTo>
                      <a:lnTo>
                        <a:pt x="2346" y="208"/>
                      </a:lnTo>
                      <a:lnTo>
                        <a:pt x="2378" y="227"/>
                      </a:lnTo>
                      <a:lnTo>
                        <a:pt x="2410" y="247"/>
                      </a:lnTo>
                      <a:lnTo>
                        <a:pt x="2441" y="267"/>
                      </a:lnTo>
                      <a:lnTo>
                        <a:pt x="2472" y="289"/>
                      </a:lnTo>
                      <a:lnTo>
                        <a:pt x="2503" y="311"/>
                      </a:lnTo>
                      <a:lnTo>
                        <a:pt x="2533" y="334"/>
                      </a:lnTo>
                      <a:lnTo>
                        <a:pt x="2563" y="358"/>
                      </a:lnTo>
                      <a:lnTo>
                        <a:pt x="2591" y="382"/>
                      </a:lnTo>
                      <a:lnTo>
                        <a:pt x="2619" y="407"/>
                      </a:lnTo>
                      <a:lnTo>
                        <a:pt x="2647" y="432"/>
                      </a:lnTo>
                      <a:lnTo>
                        <a:pt x="2673" y="459"/>
                      </a:lnTo>
                      <a:lnTo>
                        <a:pt x="2700" y="486"/>
                      </a:lnTo>
                      <a:lnTo>
                        <a:pt x="2726" y="513"/>
                      </a:lnTo>
                      <a:lnTo>
                        <a:pt x="2750" y="541"/>
                      </a:lnTo>
                      <a:lnTo>
                        <a:pt x="2775" y="570"/>
                      </a:lnTo>
                      <a:lnTo>
                        <a:pt x="2799" y="600"/>
                      </a:lnTo>
                      <a:lnTo>
                        <a:pt x="2821" y="629"/>
                      </a:lnTo>
                      <a:lnTo>
                        <a:pt x="2844" y="660"/>
                      </a:lnTo>
                      <a:lnTo>
                        <a:pt x="2865" y="691"/>
                      </a:lnTo>
                      <a:lnTo>
                        <a:pt x="2886" y="722"/>
                      </a:lnTo>
                      <a:lnTo>
                        <a:pt x="2905" y="754"/>
                      </a:lnTo>
                      <a:lnTo>
                        <a:pt x="2925" y="786"/>
                      </a:lnTo>
                      <a:lnTo>
                        <a:pt x="2943" y="820"/>
                      </a:lnTo>
                      <a:lnTo>
                        <a:pt x="2962" y="853"/>
                      </a:lnTo>
                      <a:lnTo>
                        <a:pt x="2978" y="887"/>
                      </a:lnTo>
                      <a:lnTo>
                        <a:pt x="2995" y="922"/>
                      </a:lnTo>
                      <a:lnTo>
                        <a:pt x="3010" y="956"/>
                      </a:lnTo>
                      <a:lnTo>
                        <a:pt x="3024" y="991"/>
                      </a:lnTo>
                      <a:lnTo>
                        <a:pt x="3038" y="1027"/>
                      </a:lnTo>
                      <a:lnTo>
                        <a:pt x="3050" y="1064"/>
                      </a:lnTo>
                      <a:lnTo>
                        <a:pt x="3062" y="1100"/>
                      </a:lnTo>
                      <a:lnTo>
                        <a:pt x="3074" y="1137"/>
                      </a:lnTo>
                      <a:lnTo>
                        <a:pt x="3084" y="1175"/>
                      </a:lnTo>
                      <a:lnTo>
                        <a:pt x="3093" y="1212"/>
                      </a:lnTo>
                      <a:lnTo>
                        <a:pt x="3101" y="1250"/>
                      </a:lnTo>
                      <a:lnTo>
                        <a:pt x="3109" y="1289"/>
                      </a:lnTo>
                      <a:lnTo>
                        <a:pt x="3115" y="1327"/>
                      </a:lnTo>
                      <a:lnTo>
                        <a:pt x="3121" y="1366"/>
                      </a:lnTo>
                      <a:lnTo>
                        <a:pt x="3125" y="1406"/>
                      </a:lnTo>
                      <a:lnTo>
                        <a:pt x="3128" y="1445"/>
                      </a:lnTo>
                      <a:lnTo>
                        <a:pt x="3131" y="1485"/>
                      </a:lnTo>
                      <a:lnTo>
                        <a:pt x="3132" y="1524"/>
                      </a:lnTo>
                      <a:lnTo>
                        <a:pt x="3133" y="1566"/>
                      </a:lnTo>
                      <a:lnTo>
                        <a:pt x="3133" y="1566"/>
                      </a:lnTo>
                      <a:lnTo>
                        <a:pt x="3132" y="1606"/>
                      </a:lnTo>
                      <a:lnTo>
                        <a:pt x="3131" y="1645"/>
                      </a:lnTo>
                      <a:lnTo>
                        <a:pt x="3128" y="1685"/>
                      </a:lnTo>
                      <a:lnTo>
                        <a:pt x="3125" y="1724"/>
                      </a:lnTo>
                      <a:lnTo>
                        <a:pt x="3121" y="1764"/>
                      </a:lnTo>
                      <a:lnTo>
                        <a:pt x="3115" y="1803"/>
                      </a:lnTo>
                      <a:lnTo>
                        <a:pt x="3109" y="1841"/>
                      </a:lnTo>
                      <a:lnTo>
                        <a:pt x="3101" y="1880"/>
                      </a:lnTo>
                      <a:lnTo>
                        <a:pt x="3093" y="1918"/>
                      </a:lnTo>
                      <a:lnTo>
                        <a:pt x="3084" y="1956"/>
                      </a:lnTo>
                      <a:lnTo>
                        <a:pt x="3074" y="1993"/>
                      </a:lnTo>
                      <a:lnTo>
                        <a:pt x="3062" y="2030"/>
                      </a:lnTo>
                      <a:lnTo>
                        <a:pt x="3050" y="2067"/>
                      </a:lnTo>
                      <a:lnTo>
                        <a:pt x="3038" y="2103"/>
                      </a:lnTo>
                      <a:lnTo>
                        <a:pt x="3024" y="2139"/>
                      </a:lnTo>
                      <a:lnTo>
                        <a:pt x="3010" y="2174"/>
                      </a:lnTo>
                      <a:lnTo>
                        <a:pt x="2995" y="2208"/>
                      </a:lnTo>
                      <a:lnTo>
                        <a:pt x="2978" y="2243"/>
                      </a:lnTo>
                      <a:lnTo>
                        <a:pt x="2962" y="2277"/>
                      </a:lnTo>
                      <a:lnTo>
                        <a:pt x="2943" y="2310"/>
                      </a:lnTo>
                      <a:lnTo>
                        <a:pt x="2925" y="2344"/>
                      </a:lnTo>
                      <a:lnTo>
                        <a:pt x="2905" y="2376"/>
                      </a:lnTo>
                      <a:lnTo>
                        <a:pt x="2886" y="2408"/>
                      </a:lnTo>
                      <a:lnTo>
                        <a:pt x="2865" y="2439"/>
                      </a:lnTo>
                      <a:lnTo>
                        <a:pt x="2844" y="2470"/>
                      </a:lnTo>
                      <a:lnTo>
                        <a:pt x="2821" y="2501"/>
                      </a:lnTo>
                      <a:lnTo>
                        <a:pt x="2799" y="2530"/>
                      </a:lnTo>
                      <a:lnTo>
                        <a:pt x="2775" y="2560"/>
                      </a:lnTo>
                      <a:lnTo>
                        <a:pt x="2750" y="2589"/>
                      </a:lnTo>
                      <a:lnTo>
                        <a:pt x="2726" y="2617"/>
                      </a:lnTo>
                      <a:lnTo>
                        <a:pt x="2700" y="2644"/>
                      </a:lnTo>
                      <a:lnTo>
                        <a:pt x="2673" y="2671"/>
                      </a:lnTo>
                      <a:lnTo>
                        <a:pt x="2647" y="2698"/>
                      </a:lnTo>
                      <a:lnTo>
                        <a:pt x="2619" y="2723"/>
                      </a:lnTo>
                      <a:lnTo>
                        <a:pt x="2591" y="2748"/>
                      </a:lnTo>
                      <a:lnTo>
                        <a:pt x="2563" y="2772"/>
                      </a:lnTo>
                      <a:lnTo>
                        <a:pt x="2533" y="2796"/>
                      </a:lnTo>
                      <a:lnTo>
                        <a:pt x="2503" y="2819"/>
                      </a:lnTo>
                      <a:lnTo>
                        <a:pt x="2472" y="2841"/>
                      </a:lnTo>
                      <a:lnTo>
                        <a:pt x="2441" y="2863"/>
                      </a:lnTo>
                      <a:lnTo>
                        <a:pt x="2410" y="2883"/>
                      </a:lnTo>
                      <a:lnTo>
                        <a:pt x="2378" y="2904"/>
                      </a:lnTo>
                      <a:lnTo>
                        <a:pt x="2346" y="2922"/>
                      </a:lnTo>
                      <a:lnTo>
                        <a:pt x="2312" y="2941"/>
                      </a:lnTo>
                      <a:lnTo>
                        <a:pt x="2279" y="2959"/>
                      </a:lnTo>
                      <a:lnTo>
                        <a:pt x="2245" y="2976"/>
                      </a:lnTo>
                      <a:lnTo>
                        <a:pt x="2211" y="2992"/>
                      </a:lnTo>
                      <a:lnTo>
                        <a:pt x="2176" y="3007"/>
                      </a:lnTo>
                      <a:lnTo>
                        <a:pt x="2140" y="3022"/>
                      </a:lnTo>
                      <a:lnTo>
                        <a:pt x="2105" y="3035"/>
                      </a:lnTo>
                      <a:lnTo>
                        <a:pt x="2068" y="3047"/>
                      </a:lnTo>
                      <a:lnTo>
                        <a:pt x="2032" y="3060"/>
                      </a:lnTo>
                      <a:lnTo>
                        <a:pt x="1995" y="3071"/>
                      </a:lnTo>
                      <a:lnTo>
                        <a:pt x="1957" y="3081"/>
                      </a:lnTo>
                      <a:lnTo>
                        <a:pt x="1920" y="3090"/>
                      </a:lnTo>
                      <a:lnTo>
                        <a:pt x="1882" y="3099"/>
                      </a:lnTo>
                      <a:lnTo>
                        <a:pt x="1843" y="3106"/>
                      </a:lnTo>
                      <a:lnTo>
                        <a:pt x="1804" y="3112"/>
                      </a:lnTo>
                      <a:lnTo>
                        <a:pt x="1765" y="3118"/>
                      </a:lnTo>
                      <a:lnTo>
                        <a:pt x="1726" y="3122"/>
                      </a:lnTo>
                      <a:lnTo>
                        <a:pt x="1687" y="3125"/>
                      </a:lnTo>
                      <a:lnTo>
                        <a:pt x="1647" y="3128"/>
                      </a:lnTo>
                      <a:lnTo>
                        <a:pt x="1607" y="3129"/>
                      </a:lnTo>
                      <a:lnTo>
                        <a:pt x="1566" y="3130"/>
                      </a:lnTo>
                      <a:lnTo>
                        <a:pt x="1566" y="3130"/>
                      </a:lnTo>
                      <a:close/>
                      <a:moveTo>
                        <a:pt x="1566" y="172"/>
                      </a:moveTo>
                      <a:lnTo>
                        <a:pt x="1566" y="172"/>
                      </a:lnTo>
                      <a:lnTo>
                        <a:pt x="1530" y="173"/>
                      </a:lnTo>
                      <a:lnTo>
                        <a:pt x="1495" y="174"/>
                      </a:lnTo>
                      <a:lnTo>
                        <a:pt x="1459" y="176"/>
                      </a:lnTo>
                      <a:lnTo>
                        <a:pt x="1424" y="179"/>
                      </a:lnTo>
                      <a:lnTo>
                        <a:pt x="1389" y="183"/>
                      </a:lnTo>
                      <a:lnTo>
                        <a:pt x="1355" y="188"/>
                      </a:lnTo>
                      <a:lnTo>
                        <a:pt x="1320" y="193"/>
                      </a:lnTo>
                      <a:lnTo>
                        <a:pt x="1286" y="201"/>
                      </a:lnTo>
                      <a:lnTo>
                        <a:pt x="1252" y="208"/>
                      </a:lnTo>
                      <a:lnTo>
                        <a:pt x="1218" y="216"/>
                      </a:lnTo>
                      <a:lnTo>
                        <a:pt x="1185" y="225"/>
                      </a:lnTo>
                      <a:lnTo>
                        <a:pt x="1152" y="234"/>
                      </a:lnTo>
                      <a:lnTo>
                        <a:pt x="1120" y="246"/>
                      </a:lnTo>
                      <a:lnTo>
                        <a:pt x="1088" y="257"/>
                      </a:lnTo>
                      <a:lnTo>
                        <a:pt x="1056" y="269"/>
                      </a:lnTo>
                      <a:lnTo>
                        <a:pt x="1024" y="282"/>
                      </a:lnTo>
                      <a:lnTo>
                        <a:pt x="993" y="295"/>
                      </a:lnTo>
                      <a:lnTo>
                        <a:pt x="962" y="309"/>
                      </a:lnTo>
                      <a:lnTo>
                        <a:pt x="933" y="325"/>
                      </a:lnTo>
                      <a:lnTo>
                        <a:pt x="902" y="340"/>
                      </a:lnTo>
                      <a:lnTo>
                        <a:pt x="873" y="357"/>
                      </a:lnTo>
                      <a:lnTo>
                        <a:pt x="844" y="374"/>
                      </a:lnTo>
                      <a:lnTo>
                        <a:pt x="816" y="391"/>
                      </a:lnTo>
                      <a:lnTo>
                        <a:pt x="788" y="410"/>
                      </a:lnTo>
                      <a:lnTo>
                        <a:pt x="760" y="429"/>
                      </a:lnTo>
                      <a:lnTo>
                        <a:pt x="733" y="449"/>
                      </a:lnTo>
                      <a:lnTo>
                        <a:pt x="706" y="469"/>
                      </a:lnTo>
                      <a:lnTo>
                        <a:pt x="680" y="491"/>
                      </a:lnTo>
                      <a:lnTo>
                        <a:pt x="655" y="512"/>
                      </a:lnTo>
                      <a:lnTo>
                        <a:pt x="630" y="534"/>
                      </a:lnTo>
                      <a:lnTo>
                        <a:pt x="605" y="557"/>
                      </a:lnTo>
                      <a:lnTo>
                        <a:pt x="581" y="580"/>
                      </a:lnTo>
                      <a:lnTo>
                        <a:pt x="558" y="605"/>
                      </a:lnTo>
                      <a:lnTo>
                        <a:pt x="534" y="629"/>
                      </a:lnTo>
                      <a:lnTo>
                        <a:pt x="513" y="654"/>
                      </a:lnTo>
                      <a:lnTo>
                        <a:pt x="491" y="680"/>
                      </a:lnTo>
                      <a:lnTo>
                        <a:pt x="470" y="705"/>
                      </a:lnTo>
                      <a:lnTo>
                        <a:pt x="449" y="732"/>
                      </a:lnTo>
                      <a:lnTo>
                        <a:pt x="430" y="760"/>
                      </a:lnTo>
                      <a:lnTo>
                        <a:pt x="410" y="787"/>
                      </a:lnTo>
                      <a:lnTo>
                        <a:pt x="392" y="815"/>
                      </a:lnTo>
                      <a:lnTo>
                        <a:pt x="374" y="844"/>
                      </a:lnTo>
                      <a:lnTo>
                        <a:pt x="357" y="872"/>
                      </a:lnTo>
                      <a:lnTo>
                        <a:pt x="340" y="902"/>
                      </a:lnTo>
                      <a:lnTo>
                        <a:pt x="325" y="932"/>
                      </a:lnTo>
                      <a:lnTo>
                        <a:pt x="310" y="962"/>
                      </a:lnTo>
                      <a:lnTo>
                        <a:pt x="295" y="992"/>
                      </a:lnTo>
                      <a:lnTo>
                        <a:pt x="282" y="1023"/>
                      </a:lnTo>
                      <a:lnTo>
                        <a:pt x="270" y="1055"/>
                      </a:lnTo>
                      <a:lnTo>
                        <a:pt x="257" y="1087"/>
                      </a:lnTo>
                      <a:lnTo>
                        <a:pt x="246" y="1118"/>
                      </a:lnTo>
                      <a:lnTo>
                        <a:pt x="235" y="1151"/>
                      </a:lnTo>
                      <a:lnTo>
                        <a:pt x="226" y="1184"/>
                      </a:lnTo>
                      <a:lnTo>
                        <a:pt x="216" y="1217"/>
                      </a:lnTo>
                      <a:lnTo>
                        <a:pt x="208" y="1251"/>
                      </a:lnTo>
                      <a:lnTo>
                        <a:pt x="201" y="1285"/>
                      </a:lnTo>
                      <a:lnTo>
                        <a:pt x="194" y="1318"/>
                      </a:lnTo>
                      <a:lnTo>
                        <a:pt x="189" y="1353"/>
                      </a:lnTo>
                      <a:lnTo>
                        <a:pt x="183" y="1388"/>
                      </a:lnTo>
                      <a:lnTo>
                        <a:pt x="179" y="1423"/>
                      </a:lnTo>
                      <a:lnTo>
                        <a:pt x="176" y="1458"/>
                      </a:lnTo>
                      <a:lnTo>
                        <a:pt x="174" y="1494"/>
                      </a:lnTo>
                      <a:lnTo>
                        <a:pt x="173" y="1530"/>
                      </a:lnTo>
                      <a:lnTo>
                        <a:pt x="172" y="1566"/>
                      </a:lnTo>
                      <a:lnTo>
                        <a:pt x="172" y="1566"/>
                      </a:lnTo>
                      <a:lnTo>
                        <a:pt x="173" y="1601"/>
                      </a:lnTo>
                      <a:lnTo>
                        <a:pt x="174" y="1636"/>
                      </a:lnTo>
                      <a:lnTo>
                        <a:pt x="176" y="1672"/>
                      </a:lnTo>
                      <a:lnTo>
                        <a:pt x="179" y="1707"/>
                      </a:lnTo>
                      <a:lnTo>
                        <a:pt x="183" y="1742"/>
                      </a:lnTo>
                      <a:lnTo>
                        <a:pt x="189" y="1777"/>
                      </a:lnTo>
                      <a:lnTo>
                        <a:pt x="194" y="1812"/>
                      </a:lnTo>
                      <a:lnTo>
                        <a:pt x="201" y="1845"/>
                      </a:lnTo>
                      <a:lnTo>
                        <a:pt x="208" y="1879"/>
                      </a:lnTo>
                      <a:lnTo>
                        <a:pt x="216" y="1913"/>
                      </a:lnTo>
                      <a:lnTo>
                        <a:pt x="226" y="1946"/>
                      </a:lnTo>
                      <a:lnTo>
                        <a:pt x="235" y="1979"/>
                      </a:lnTo>
                      <a:lnTo>
                        <a:pt x="246" y="2012"/>
                      </a:lnTo>
                      <a:lnTo>
                        <a:pt x="257" y="2043"/>
                      </a:lnTo>
                      <a:lnTo>
                        <a:pt x="270" y="2075"/>
                      </a:lnTo>
                      <a:lnTo>
                        <a:pt x="282" y="2107"/>
                      </a:lnTo>
                      <a:lnTo>
                        <a:pt x="295" y="2138"/>
                      </a:lnTo>
                      <a:lnTo>
                        <a:pt x="310" y="2168"/>
                      </a:lnTo>
                      <a:lnTo>
                        <a:pt x="325" y="2198"/>
                      </a:lnTo>
                      <a:lnTo>
                        <a:pt x="340" y="2228"/>
                      </a:lnTo>
                      <a:lnTo>
                        <a:pt x="357" y="2258"/>
                      </a:lnTo>
                      <a:lnTo>
                        <a:pt x="374" y="2286"/>
                      </a:lnTo>
                      <a:lnTo>
                        <a:pt x="392" y="2315"/>
                      </a:lnTo>
                      <a:lnTo>
                        <a:pt x="410" y="2343"/>
                      </a:lnTo>
                      <a:lnTo>
                        <a:pt x="430" y="2370"/>
                      </a:lnTo>
                      <a:lnTo>
                        <a:pt x="449" y="2398"/>
                      </a:lnTo>
                      <a:lnTo>
                        <a:pt x="470" y="2425"/>
                      </a:lnTo>
                      <a:lnTo>
                        <a:pt x="491" y="2450"/>
                      </a:lnTo>
                      <a:lnTo>
                        <a:pt x="513" y="2476"/>
                      </a:lnTo>
                      <a:lnTo>
                        <a:pt x="534" y="2501"/>
                      </a:lnTo>
                      <a:lnTo>
                        <a:pt x="558" y="2525"/>
                      </a:lnTo>
                      <a:lnTo>
                        <a:pt x="581" y="2550"/>
                      </a:lnTo>
                      <a:lnTo>
                        <a:pt x="605" y="2573"/>
                      </a:lnTo>
                      <a:lnTo>
                        <a:pt x="630" y="2596"/>
                      </a:lnTo>
                      <a:lnTo>
                        <a:pt x="655" y="2618"/>
                      </a:lnTo>
                      <a:lnTo>
                        <a:pt x="680" y="2639"/>
                      </a:lnTo>
                      <a:lnTo>
                        <a:pt x="706" y="2661"/>
                      </a:lnTo>
                      <a:lnTo>
                        <a:pt x="733" y="2681"/>
                      </a:lnTo>
                      <a:lnTo>
                        <a:pt x="760" y="2701"/>
                      </a:lnTo>
                      <a:lnTo>
                        <a:pt x="788" y="2720"/>
                      </a:lnTo>
                      <a:lnTo>
                        <a:pt x="816" y="2739"/>
                      </a:lnTo>
                      <a:lnTo>
                        <a:pt x="844" y="2756"/>
                      </a:lnTo>
                      <a:lnTo>
                        <a:pt x="873" y="2773"/>
                      </a:lnTo>
                      <a:lnTo>
                        <a:pt x="902" y="2790"/>
                      </a:lnTo>
                      <a:lnTo>
                        <a:pt x="933" y="2805"/>
                      </a:lnTo>
                      <a:lnTo>
                        <a:pt x="962" y="2821"/>
                      </a:lnTo>
                      <a:lnTo>
                        <a:pt x="993" y="2835"/>
                      </a:lnTo>
                      <a:lnTo>
                        <a:pt x="1024" y="2848"/>
                      </a:lnTo>
                      <a:lnTo>
                        <a:pt x="1056" y="2862"/>
                      </a:lnTo>
                      <a:lnTo>
                        <a:pt x="1088" y="2873"/>
                      </a:lnTo>
                      <a:lnTo>
                        <a:pt x="1120" y="2884"/>
                      </a:lnTo>
                      <a:lnTo>
                        <a:pt x="1152" y="2896"/>
                      </a:lnTo>
                      <a:lnTo>
                        <a:pt x="1185" y="2905"/>
                      </a:lnTo>
                      <a:lnTo>
                        <a:pt x="1218" y="2914"/>
                      </a:lnTo>
                      <a:lnTo>
                        <a:pt x="1252" y="2922"/>
                      </a:lnTo>
                      <a:lnTo>
                        <a:pt x="1286" y="2929"/>
                      </a:lnTo>
                      <a:lnTo>
                        <a:pt x="1320" y="2937"/>
                      </a:lnTo>
                      <a:lnTo>
                        <a:pt x="1355" y="2942"/>
                      </a:lnTo>
                      <a:lnTo>
                        <a:pt x="1389" y="2947"/>
                      </a:lnTo>
                      <a:lnTo>
                        <a:pt x="1424" y="2951"/>
                      </a:lnTo>
                      <a:lnTo>
                        <a:pt x="1459" y="2954"/>
                      </a:lnTo>
                      <a:lnTo>
                        <a:pt x="1495" y="2956"/>
                      </a:lnTo>
                      <a:lnTo>
                        <a:pt x="1530" y="2957"/>
                      </a:lnTo>
                      <a:lnTo>
                        <a:pt x="1566" y="2958"/>
                      </a:lnTo>
                      <a:lnTo>
                        <a:pt x="1566" y="2958"/>
                      </a:lnTo>
                      <a:lnTo>
                        <a:pt x="1602" y="2957"/>
                      </a:lnTo>
                      <a:lnTo>
                        <a:pt x="1638" y="2956"/>
                      </a:lnTo>
                      <a:lnTo>
                        <a:pt x="1674" y="2954"/>
                      </a:lnTo>
                      <a:lnTo>
                        <a:pt x="1709" y="2951"/>
                      </a:lnTo>
                      <a:lnTo>
                        <a:pt x="1744" y="2947"/>
                      </a:lnTo>
                      <a:lnTo>
                        <a:pt x="1778" y="2942"/>
                      </a:lnTo>
                      <a:lnTo>
                        <a:pt x="1813" y="2937"/>
                      </a:lnTo>
                      <a:lnTo>
                        <a:pt x="1847" y="2929"/>
                      </a:lnTo>
                      <a:lnTo>
                        <a:pt x="1881" y="2922"/>
                      </a:lnTo>
                      <a:lnTo>
                        <a:pt x="1914" y="2914"/>
                      </a:lnTo>
                      <a:lnTo>
                        <a:pt x="1948" y="2905"/>
                      </a:lnTo>
                      <a:lnTo>
                        <a:pt x="1981" y="2896"/>
                      </a:lnTo>
                      <a:lnTo>
                        <a:pt x="2013" y="2884"/>
                      </a:lnTo>
                      <a:lnTo>
                        <a:pt x="2045" y="2873"/>
                      </a:lnTo>
                      <a:lnTo>
                        <a:pt x="2077" y="2862"/>
                      </a:lnTo>
                      <a:lnTo>
                        <a:pt x="2109" y="2848"/>
                      </a:lnTo>
                      <a:lnTo>
                        <a:pt x="2140" y="2835"/>
                      </a:lnTo>
                      <a:lnTo>
                        <a:pt x="2171" y="2821"/>
                      </a:lnTo>
                      <a:lnTo>
                        <a:pt x="2200" y="2805"/>
                      </a:lnTo>
                      <a:lnTo>
                        <a:pt x="2230" y="2790"/>
                      </a:lnTo>
                      <a:lnTo>
                        <a:pt x="2260" y="2773"/>
                      </a:lnTo>
                      <a:lnTo>
                        <a:pt x="2289" y="2756"/>
                      </a:lnTo>
                      <a:lnTo>
                        <a:pt x="2317" y="2739"/>
                      </a:lnTo>
                      <a:lnTo>
                        <a:pt x="2345" y="2720"/>
                      </a:lnTo>
                      <a:lnTo>
                        <a:pt x="2373" y="2701"/>
                      </a:lnTo>
                      <a:lnTo>
                        <a:pt x="2400" y="2681"/>
                      </a:lnTo>
                      <a:lnTo>
                        <a:pt x="2427" y="2661"/>
                      </a:lnTo>
                      <a:lnTo>
                        <a:pt x="2453" y="2639"/>
                      </a:lnTo>
                      <a:lnTo>
                        <a:pt x="2478" y="2618"/>
                      </a:lnTo>
                      <a:lnTo>
                        <a:pt x="2503" y="2596"/>
                      </a:lnTo>
                      <a:lnTo>
                        <a:pt x="2528" y="2573"/>
                      </a:lnTo>
                      <a:lnTo>
                        <a:pt x="2552" y="2550"/>
                      </a:lnTo>
                      <a:lnTo>
                        <a:pt x="2575" y="2525"/>
                      </a:lnTo>
                      <a:lnTo>
                        <a:pt x="2599" y="2501"/>
                      </a:lnTo>
                      <a:lnTo>
                        <a:pt x="2620" y="2476"/>
                      </a:lnTo>
                      <a:lnTo>
                        <a:pt x="2642" y="2450"/>
                      </a:lnTo>
                      <a:lnTo>
                        <a:pt x="2663" y="2425"/>
                      </a:lnTo>
                      <a:lnTo>
                        <a:pt x="2684" y="2398"/>
                      </a:lnTo>
                      <a:lnTo>
                        <a:pt x="2703" y="2370"/>
                      </a:lnTo>
                      <a:lnTo>
                        <a:pt x="2723" y="2343"/>
                      </a:lnTo>
                      <a:lnTo>
                        <a:pt x="2741" y="2315"/>
                      </a:lnTo>
                      <a:lnTo>
                        <a:pt x="2759" y="2286"/>
                      </a:lnTo>
                      <a:lnTo>
                        <a:pt x="2776" y="2258"/>
                      </a:lnTo>
                      <a:lnTo>
                        <a:pt x="2793" y="2228"/>
                      </a:lnTo>
                      <a:lnTo>
                        <a:pt x="2808" y="2198"/>
                      </a:lnTo>
                      <a:lnTo>
                        <a:pt x="2823" y="2168"/>
                      </a:lnTo>
                      <a:lnTo>
                        <a:pt x="2838" y="2138"/>
                      </a:lnTo>
                      <a:lnTo>
                        <a:pt x="2851" y="2107"/>
                      </a:lnTo>
                      <a:lnTo>
                        <a:pt x="2864" y="2075"/>
                      </a:lnTo>
                      <a:lnTo>
                        <a:pt x="2876" y="2043"/>
                      </a:lnTo>
                      <a:lnTo>
                        <a:pt x="2887" y="2012"/>
                      </a:lnTo>
                      <a:lnTo>
                        <a:pt x="2898" y="1979"/>
                      </a:lnTo>
                      <a:lnTo>
                        <a:pt x="2907" y="1946"/>
                      </a:lnTo>
                      <a:lnTo>
                        <a:pt x="2917" y="1913"/>
                      </a:lnTo>
                      <a:lnTo>
                        <a:pt x="2925" y="1879"/>
                      </a:lnTo>
                      <a:lnTo>
                        <a:pt x="2932" y="1845"/>
                      </a:lnTo>
                      <a:lnTo>
                        <a:pt x="2939" y="1812"/>
                      </a:lnTo>
                      <a:lnTo>
                        <a:pt x="2944" y="1777"/>
                      </a:lnTo>
                      <a:lnTo>
                        <a:pt x="2950" y="1742"/>
                      </a:lnTo>
                      <a:lnTo>
                        <a:pt x="2954" y="1707"/>
                      </a:lnTo>
                      <a:lnTo>
                        <a:pt x="2957" y="1672"/>
                      </a:lnTo>
                      <a:lnTo>
                        <a:pt x="2959" y="1636"/>
                      </a:lnTo>
                      <a:lnTo>
                        <a:pt x="2960" y="1601"/>
                      </a:lnTo>
                      <a:lnTo>
                        <a:pt x="2961" y="1566"/>
                      </a:lnTo>
                      <a:lnTo>
                        <a:pt x="2961" y="1566"/>
                      </a:lnTo>
                      <a:lnTo>
                        <a:pt x="2960" y="1530"/>
                      </a:lnTo>
                      <a:lnTo>
                        <a:pt x="2959" y="1494"/>
                      </a:lnTo>
                      <a:lnTo>
                        <a:pt x="2957" y="1458"/>
                      </a:lnTo>
                      <a:lnTo>
                        <a:pt x="2954" y="1423"/>
                      </a:lnTo>
                      <a:lnTo>
                        <a:pt x="2950" y="1388"/>
                      </a:lnTo>
                      <a:lnTo>
                        <a:pt x="2944" y="1353"/>
                      </a:lnTo>
                      <a:lnTo>
                        <a:pt x="2939" y="1318"/>
                      </a:lnTo>
                      <a:lnTo>
                        <a:pt x="2932" y="1285"/>
                      </a:lnTo>
                      <a:lnTo>
                        <a:pt x="2925" y="1251"/>
                      </a:lnTo>
                      <a:lnTo>
                        <a:pt x="2917" y="1217"/>
                      </a:lnTo>
                      <a:lnTo>
                        <a:pt x="2907" y="1184"/>
                      </a:lnTo>
                      <a:lnTo>
                        <a:pt x="2898" y="1151"/>
                      </a:lnTo>
                      <a:lnTo>
                        <a:pt x="2887" y="1118"/>
                      </a:lnTo>
                      <a:lnTo>
                        <a:pt x="2876" y="1087"/>
                      </a:lnTo>
                      <a:lnTo>
                        <a:pt x="2864" y="1055"/>
                      </a:lnTo>
                      <a:lnTo>
                        <a:pt x="2851" y="1023"/>
                      </a:lnTo>
                      <a:lnTo>
                        <a:pt x="2838" y="992"/>
                      </a:lnTo>
                      <a:lnTo>
                        <a:pt x="2823" y="962"/>
                      </a:lnTo>
                      <a:lnTo>
                        <a:pt x="2808" y="932"/>
                      </a:lnTo>
                      <a:lnTo>
                        <a:pt x="2793" y="902"/>
                      </a:lnTo>
                      <a:lnTo>
                        <a:pt x="2776" y="872"/>
                      </a:lnTo>
                      <a:lnTo>
                        <a:pt x="2759" y="844"/>
                      </a:lnTo>
                      <a:lnTo>
                        <a:pt x="2741" y="815"/>
                      </a:lnTo>
                      <a:lnTo>
                        <a:pt x="2723" y="787"/>
                      </a:lnTo>
                      <a:lnTo>
                        <a:pt x="2703" y="760"/>
                      </a:lnTo>
                      <a:lnTo>
                        <a:pt x="2684" y="732"/>
                      </a:lnTo>
                      <a:lnTo>
                        <a:pt x="2663" y="705"/>
                      </a:lnTo>
                      <a:lnTo>
                        <a:pt x="2642" y="680"/>
                      </a:lnTo>
                      <a:lnTo>
                        <a:pt x="2620" y="654"/>
                      </a:lnTo>
                      <a:lnTo>
                        <a:pt x="2599" y="629"/>
                      </a:lnTo>
                      <a:lnTo>
                        <a:pt x="2575" y="605"/>
                      </a:lnTo>
                      <a:lnTo>
                        <a:pt x="2552" y="580"/>
                      </a:lnTo>
                      <a:lnTo>
                        <a:pt x="2528" y="557"/>
                      </a:lnTo>
                      <a:lnTo>
                        <a:pt x="2503" y="534"/>
                      </a:lnTo>
                      <a:lnTo>
                        <a:pt x="2478" y="512"/>
                      </a:lnTo>
                      <a:lnTo>
                        <a:pt x="2453" y="491"/>
                      </a:lnTo>
                      <a:lnTo>
                        <a:pt x="2427" y="469"/>
                      </a:lnTo>
                      <a:lnTo>
                        <a:pt x="2400" y="449"/>
                      </a:lnTo>
                      <a:lnTo>
                        <a:pt x="2373" y="429"/>
                      </a:lnTo>
                      <a:lnTo>
                        <a:pt x="2345" y="410"/>
                      </a:lnTo>
                      <a:lnTo>
                        <a:pt x="2317" y="391"/>
                      </a:lnTo>
                      <a:lnTo>
                        <a:pt x="2289" y="374"/>
                      </a:lnTo>
                      <a:lnTo>
                        <a:pt x="2260" y="357"/>
                      </a:lnTo>
                      <a:lnTo>
                        <a:pt x="2230" y="340"/>
                      </a:lnTo>
                      <a:lnTo>
                        <a:pt x="2200" y="325"/>
                      </a:lnTo>
                      <a:lnTo>
                        <a:pt x="2171" y="309"/>
                      </a:lnTo>
                      <a:lnTo>
                        <a:pt x="2140" y="295"/>
                      </a:lnTo>
                      <a:lnTo>
                        <a:pt x="2109" y="282"/>
                      </a:lnTo>
                      <a:lnTo>
                        <a:pt x="2077" y="269"/>
                      </a:lnTo>
                      <a:lnTo>
                        <a:pt x="2045" y="257"/>
                      </a:lnTo>
                      <a:lnTo>
                        <a:pt x="2013" y="246"/>
                      </a:lnTo>
                      <a:lnTo>
                        <a:pt x="1981" y="234"/>
                      </a:lnTo>
                      <a:lnTo>
                        <a:pt x="1948" y="225"/>
                      </a:lnTo>
                      <a:lnTo>
                        <a:pt x="1914" y="216"/>
                      </a:lnTo>
                      <a:lnTo>
                        <a:pt x="1881" y="208"/>
                      </a:lnTo>
                      <a:lnTo>
                        <a:pt x="1847" y="201"/>
                      </a:lnTo>
                      <a:lnTo>
                        <a:pt x="1813" y="193"/>
                      </a:lnTo>
                      <a:lnTo>
                        <a:pt x="1778" y="188"/>
                      </a:lnTo>
                      <a:lnTo>
                        <a:pt x="1744" y="183"/>
                      </a:lnTo>
                      <a:lnTo>
                        <a:pt x="1709" y="179"/>
                      </a:lnTo>
                      <a:lnTo>
                        <a:pt x="1674" y="176"/>
                      </a:lnTo>
                      <a:lnTo>
                        <a:pt x="1638" y="174"/>
                      </a:lnTo>
                      <a:lnTo>
                        <a:pt x="1602" y="173"/>
                      </a:lnTo>
                      <a:lnTo>
                        <a:pt x="1566" y="172"/>
                      </a:lnTo>
                      <a:lnTo>
                        <a:pt x="1566" y="172"/>
                      </a:lnTo>
                      <a:close/>
                      <a:moveTo>
                        <a:pt x="1659" y="1055"/>
                      </a:moveTo>
                      <a:lnTo>
                        <a:pt x="1620" y="1040"/>
                      </a:lnTo>
                      <a:lnTo>
                        <a:pt x="1620" y="1040"/>
                      </a:lnTo>
                      <a:lnTo>
                        <a:pt x="1606" y="1035"/>
                      </a:lnTo>
                      <a:lnTo>
                        <a:pt x="1592" y="1028"/>
                      </a:lnTo>
                      <a:lnTo>
                        <a:pt x="1578" y="1022"/>
                      </a:lnTo>
                      <a:lnTo>
                        <a:pt x="1566" y="1015"/>
                      </a:lnTo>
                      <a:lnTo>
                        <a:pt x="1554" y="1007"/>
                      </a:lnTo>
                      <a:lnTo>
                        <a:pt x="1542" y="999"/>
                      </a:lnTo>
                      <a:lnTo>
                        <a:pt x="1531" y="990"/>
                      </a:lnTo>
                      <a:lnTo>
                        <a:pt x="1522" y="982"/>
                      </a:lnTo>
                      <a:lnTo>
                        <a:pt x="1513" y="973"/>
                      </a:lnTo>
                      <a:lnTo>
                        <a:pt x="1503" y="963"/>
                      </a:lnTo>
                      <a:lnTo>
                        <a:pt x="1496" y="952"/>
                      </a:lnTo>
                      <a:lnTo>
                        <a:pt x="1489" y="942"/>
                      </a:lnTo>
                      <a:lnTo>
                        <a:pt x="1482" y="931"/>
                      </a:lnTo>
                      <a:lnTo>
                        <a:pt x="1477" y="919"/>
                      </a:lnTo>
                      <a:lnTo>
                        <a:pt x="1472" y="908"/>
                      </a:lnTo>
                      <a:lnTo>
                        <a:pt x="1466" y="896"/>
                      </a:lnTo>
                      <a:lnTo>
                        <a:pt x="1463" y="883"/>
                      </a:lnTo>
                      <a:lnTo>
                        <a:pt x="1460" y="870"/>
                      </a:lnTo>
                      <a:lnTo>
                        <a:pt x="1458" y="856"/>
                      </a:lnTo>
                      <a:lnTo>
                        <a:pt x="1456" y="843"/>
                      </a:lnTo>
                      <a:lnTo>
                        <a:pt x="1455" y="828"/>
                      </a:lnTo>
                      <a:lnTo>
                        <a:pt x="1455" y="813"/>
                      </a:lnTo>
                      <a:lnTo>
                        <a:pt x="1456" y="797"/>
                      </a:lnTo>
                      <a:lnTo>
                        <a:pt x="1457" y="782"/>
                      </a:lnTo>
                      <a:lnTo>
                        <a:pt x="1459" y="766"/>
                      </a:lnTo>
                      <a:lnTo>
                        <a:pt x="1461" y="749"/>
                      </a:lnTo>
                      <a:lnTo>
                        <a:pt x="1470" y="715"/>
                      </a:lnTo>
                      <a:lnTo>
                        <a:pt x="1479" y="680"/>
                      </a:lnTo>
                      <a:lnTo>
                        <a:pt x="1492" y="642"/>
                      </a:lnTo>
                      <a:lnTo>
                        <a:pt x="1492" y="642"/>
                      </a:lnTo>
                      <a:lnTo>
                        <a:pt x="1503" y="614"/>
                      </a:lnTo>
                      <a:lnTo>
                        <a:pt x="1515" y="588"/>
                      </a:lnTo>
                      <a:lnTo>
                        <a:pt x="1526" y="567"/>
                      </a:lnTo>
                      <a:lnTo>
                        <a:pt x="1538" y="546"/>
                      </a:lnTo>
                      <a:lnTo>
                        <a:pt x="1551" y="530"/>
                      </a:lnTo>
                      <a:lnTo>
                        <a:pt x="1564" y="516"/>
                      </a:lnTo>
                      <a:lnTo>
                        <a:pt x="1576" y="505"/>
                      </a:lnTo>
                      <a:lnTo>
                        <a:pt x="1583" y="500"/>
                      </a:lnTo>
                      <a:lnTo>
                        <a:pt x="1590" y="497"/>
                      </a:lnTo>
                      <a:lnTo>
                        <a:pt x="1590" y="497"/>
                      </a:lnTo>
                      <a:lnTo>
                        <a:pt x="1597" y="494"/>
                      </a:lnTo>
                      <a:lnTo>
                        <a:pt x="1604" y="491"/>
                      </a:lnTo>
                      <a:lnTo>
                        <a:pt x="1612" y="489"/>
                      </a:lnTo>
                      <a:lnTo>
                        <a:pt x="1620" y="488"/>
                      </a:lnTo>
                      <a:lnTo>
                        <a:pt x="1638" y="486"/>
                      </a:lnTo>
                      <a:lnTo>
                        <a:pt x="1657" y="487"/>
                      </a:lnTo>
                      <a:lnTo>
                        <a:pt x="1679" y="489"/>
                      </a:lnTo>
                      <a:lnTo>
                        <a:pt x="1701" y="494"/>
                      </a:lnTo>
                      <a:lnTo>
                        <a:pt x="1727" y="501"/>
                      </a:lnTo>
                      <a:lnTo>
                        <a:pt x="1753" y="510"/>
                      </a:lnTo>
                      <a:lnTo>
                        <a:pt x="1799" y="527"/>
                      </a:lnTo>
                      <a:lnTo>
                        <a:pt x="1799" y="527"/>
                      </a:lnTo>
                      <a:lnTo>
                        <a:pt x="1781" y="550"/>
                      </a:lnTo>
                      <a:lnTo>
                        <a:pt x="1764" y="573"/>
                      </a:lnTo>
                      <a:lnTo>
                        <a:pt x="1749" y="596"/>
                      </a:lnTo>
                      <a:lnTo>
                        <a:pt x="1734" y="618"/>
                      </a:lnTo>
                      <a:lnTo>
                        <a:pt x="1722" y="641"/>
                      </a:lnTo>
                      <a:lnTo>
                        <a:pt x="1710" y="663"/>
                      </a:lnTo>
                      <a:lnTo>
                        <a:pt x="1700" y="685"/>
                      </a:lnTo>
                      <a:lnTo>
                        <a:pt x="1691" y="706"/>
                      </a:lnTo>
                      <a:lnTo>
                        <a:pt x="1691" y="706"/>
                      </a:lnTo>
                      <a:lnTo>
                        <a:pt x="1684" y="727"/>
                      </a:lnTo>
                      <a:lnTo>
                        <a:pt x="1678" y="748"/>
                      </a:lnTo>
                      <a:lnTo>
                        <a:pt x="1672" y="769"/>
                      </a:lnTo>
                      <a:lnTo>
                        <a:pt x="1667" y="790"/>
                      </a:lnTo>
                      <a:lnTo>
                        <a:pt x="1661" y="812"/>
                      </a:lnTo>
                      <a:lnTo>
                        <a:pt x="1658" y="832"/>
                      </a:lnTo>
                      <a:lnTo>
                        <a:pt x="1655" y="854"/>
                      </a:lnTo>
                      <a:lnTo>
                        <a:pt x="1652" y="876"/>
                      </a:lnTo>
                      <a:lnTo>
                        <a:pt x="1651" y="898"/>
                      </a:lnTo>
                      <a:lnTo>
                        <a:pt x="1650" y="919"/>
                      </a:lnTo>
                      <a:lnTo>
                        <a:pt x="1650" y="942"/>
                      </a:lnTo>
                      <a:lnTo>
                        <a:pt x="1650" y="965"/>
                      </a:lnTo>
                      <a:lnTo>
                        <a:pt x="1651" y="987"/>
                      </a:lnTo>
                      <a:lnTo>
                        <a:pt x="1653" y="1010"/>
                      </a:lnTo>
                      <a:lnTo>
                        <a:pt x="1656" y="1032"/>
                      </a:lnTo>
                      <a:lnTo>
                        <a:pt x="1659" y="1055"/>
                      </a:lnTo>
                      <a:lnTo>
                        <a:pt x="1659" y="1055"/>
                      </a:lnTo>
                      <a:close/>
                      <a:moveTo>
                        <a:pt x="1061" y="2517"/>
                      </a:moveTo>
                      <a:lnTo>
                        <a:pt x="1011" y="2499"/>
                      </a:lnTo>
                      <a:lnTo>
                        <a:pt x="1011" y="2499"/>
                      </a:lnTo>
                      <a:lnTo>
                        <a:pt x="987" y="2489"/>
                      </a:lnTo>
                      <a:lnTo>
                        <a:pt x="967" y="2479"/>
                      </a:lnTo>
                      <a:lnTo>
                        <a:pt x="948" y="2469"/>
                      </a:lnTo>
                      <a:lnTo>
                        <a:pt x="932" y="2458"/>
                      </a:lnTo>
                      <a:lnTo>
                        <a:pt x="918" y="2445"/>
                      </a:lnTo>
                      <a:lnTo>
                        <a:pt x="907" y="2433"/>
                      </a:lnTo>
                      <a:lnTo>
                        <a:pt x="898" y="2420"/>
                      </a:lnTo>
                      <a:lnTo>
                        <a:pt x="892" y="2406"/>
                      </a:lnTo>
                      <a:lnTo>
                        <a:pt x="892" y="2406"/>
                      </a:lnTo>
                      <a:lnTo>
                        <a:pt x="888" y="2391"/>
                      </a:lnTo>
                      <a:lnTo>
                        <a:pt x="884" y="2375"/>
                      </a:lnTo>
                      <a:lnTo>
                        <a:pt x="884" y="2356"/>
                      </a:lnTo>
                      <a:lnTo>
                        <a:pt x="887" y="2337"/>
                      </a:lnTo>
                      <a:lnTo>
                        <a:pt x="890" y="2314"/>
                      </a:lnTo>
                      <a:lnTo>
                        <a:pt x="896" y="2291"/>
                      </a:lnTo>
                      <a:lnTo>
                        <a:pt x="903" y="2265"/>
                      </a:lnTo>
                      <a:lnTo>
                        <a:pt x="912" y="2237"/>
                      </a:lnTo>
                      <a:lnTo>
                        <a:pt x="912" y="2237"/>
                      </a:lnTo>
                      <a:lnTo>
                        <a:pt x="928" y="2200"/>
                      </a:lnTo>
                      <a:lnTo>
                        <a:pt x="944" y="2165"/>
                      </a:lnTo>
                      <a:lnTo>
                        <a:pt x="960" y="2134"/>
                      </a:lnTo>
                      <a:lnTo>
                        <a:pt x="978" y="2106"/>
                      </a:lnTo>
                      <a:lnTo>
                        <a:pt x="987" y="2093"/>
                      </a:lnTo>
                      <a:lnTo>
                        <a:pt x="996" y="2080"/>
                      </a:lnTo>
                      <a:lnTo>
                        <a:pt x="1006" y="2069"/>
                      </a:lnTo>
                      <a:lnTo>
                        <a:pt x="1016" y="2059"/>
                      </a:lnTo>
                      <a:lnTo>
                        <a:pt x="1026" y="2048"/>
                      </a:lnTo>
                      <a:lnTo>
                        <a:pt x="1036" y="2039"/>
                      </a:lnTo>
                      <a:lnTo>
                        <a:pt x="1047" y="2031"/>
                      </a:lnTo>
                      <a:lnTo>
                        <a:pt x="1057" y="2024"/>
                      </a:lnTo>
                      <a:lnTo>
                        <a:pt x="1068" y="2017"/>
                      </a:lnTo>
                      <a:lnTo>
                        <a:pt x="1079" y="2012"/>
                      </a:lnTo>
                      <a:lnTo>
                        <a:pt x="1091" y="2005"/>
                      </a:lnTo>
                      <a:lnTo>
                        <a:pt x="1102" y="2001"/>
                      </a:lnTo>
                      <a:lnTo>
                        <a:pt x="1113" y="1998"/>
                      </a:lnTo>
                      <a:lnTo>
                        <a:pt x="1126" y="1995"/>
                      </a:lnTo>
                      <a:lnTo>
                        <a:pt x="1138" y="1993"/>
                      </a:lnTo>
                      <a:lnTo>
                        <a:pt x="1150" y="1992"/>
                      </a:lnTo>
                      <a:lnTo>
                        <a:pt x="1163" y="1991"/>
                      </a:lnTo>
                      <a:lnTo>
                        <a:pt x="1176" y="1991"/>
                      </a:lnTo>
                      <a:lnTo>
                        <a:pt x="1189" y="1992"/>
                      </a:lnTo>
                      <a:lnTo>
                        <a:pt x="1203" y="1994"/>
                      </a:lnTo>
                      <a:lnTo>
                        <a:pt x="1216" y="1997"/>
                      </a:lnTo>
                      <a:lnTo>
                        <a:pt x="1229" y="2000"/>
                      </a:lnTo>
                      <a:lnTo>
                        <a:pt x="1244" y="2004"/>
                      </a:lnTo>
                      <a:lnTo>
                        <a:pt x="1258" y="2010"/>
                      </a:lnTo>
                      <a:lnTo>
                        <a:pt x="1306" y="2028"/>
                      </a:lnTo>
                      <a:lnTo>
                        <a:pt x="1306" y="2028"/>
                      </a:lnTo>
                      <a:lnTo>
                        <a:pt x="1290" y="2042"/>
                      </a:lnTo>
                      <a:lnTo>
                        <a:pt x="1273" y="2059"/>
                      </a:lnTo>
                      <a:lnTo>
                        <a:pt x="1258" y="2074"/>
                      </a:lnTo>
                      <a:lnTo>
                        <a:pt x="1243" y="2091"/>
                      </a:lnTo>
                      <a:lnTo>
                        <a:pt x="1228" y="2108"/>
                      </a:lnTo>
                      <a:lnTo>
                        <a:pt x="1214" y="2125"/>
                      </a:lnTo>
                      <a:lnTo>
                        <a:pt x="1201" y="2143"/>
                      </a:lnTo>
                      <a:lnTo>
                        <a:pt x="1187" y="2161"/>
                      </a:lnTo>
                      <a:lnTo>
                        <a:pt x="1175" y="2180"/>
                      </a:lnTo>
                      <a:lnTo>
                        <a:pt x="1163" y="2198"/>
                      </a:lnTo>
                      <a:lnTo>
                        <a:pt x="1152" y="2218"/>
                      </a:lnTo>
                      <a:lnTo>
                        <a:pt x="1141" y="2238"/>
                      </a:lnTo>
                      <a:lnTo>
                        <a:pt x="1131" y="2259"/>
                      </a:lnTo>
                      <a:lnTo>
                        <a:pt x="1122" y="2279"/>
                      </a:lnTo>
                      <a:lnTo>
                        <a:pt x="1112" y="2301"/>
                      </a:lnTo>
                      <a:lnTo>
                        <a:pt x="1104" y="2322"/>
                      </a:lnTo>
                      <a:lnTo>
                        <a:pt x="1104" y="2322"/>
                      </a:lnTo>
                      <a:lnTo>
                        <a:pt x="1096" y="2346"/>
                      </a:lnTo>
                      <a:lnTo>
                        <a:pt x="1088" y="2370"/>
                      </a:lnTo>
                      <a:lnTo>
                        <a:pt x="1081" y="2395"/>
                      </a:lnTo>
                      <a:lnTo>
                        <a:pt x="1075" y="2420"/>
                      </a:lnTo>
                      <a:lnTo>
                        <a:pt x="1070" y="2444"/>
                      </a:lnTo>
                      <a:lnTo>
                        <a:pt x="1066" y="2469"/>
                      </a:lnTo>
                      <a:lnTo>
                        <a:pt x="1063" y="2494"/>
                      </a:lnTo>
                      <a:lnTo>
                        <a:pt x="1061" y="2517"/>
                      </a:lnTo>
                      <a:lnTo>
                        <a:pt x="1061" y="2517"/>
                      </a:lnTo>
                      <a:close/>
                      <a:moveTo>
                        <a:pt x="1479" y="2540"/>
                      </a:moveTo>
                      <a:lnTo>
                        <a:pt x="1479" y="2540"/>
                      </a:lnTo>
                      <a:lnTo>
                        <a:pt x="1435" y="2547"/>
                      </a:lnTo>
                      <a:lnTo>
                        <a:pt x="1389" y="2551"/>
                      </a:lnTo>
                      <a:lnTo>
                        <a:pt x="1344" y="2554"/>
                      </a:lnTo>
                      <a:lnTo>
                        <a:pt x="1298" y="2555"/>
                      </a:lnTo>
                      <a:lnTo>
                        <a:pt x="1252" y="2553"/>
                      </a:lnTo>
                      <a:lnTo>
                        <a:pt x="1205" y="2549"/>
                      </a:lnTo>
                      <a:lnTo>
                        <a:pt x="1156" y="2544"/>
                      </a:lnTo>
                      <a:lnTo>
                        <a:pt x="1108" y="2536"/>
                      </a:lnTo>
                      <a:lnTo>
                        <a:pt x="1108" y="2536"/>
                      </a:lnTo>
                      <a:lnTo>
                        <a:pt x="1112" y="2510"/>
                      </a:lnTo>
                      <a:lnTo>
                        <a:pt x="1116" y="2484"/>
                      </a:lnTo>
                      <a:lnTo>
                        <a:pt x="1122" y="2460"/>
                      </a:lnTo>
                      <a:lnTo>
                        <a:pt x="1128" y="2435"/>
                      </a:lnTo>
                      <a:lnTo>
                        <a:pt x="1134" y="2412"/>
                      </a:lnTo>
                      <a:lnTo>
                        <a:pt x="1140" y="2388"/>
                      </a:lnTo>
                      <a:lnTo>
                        <a:pt x="1148" y="2364"/>
                      </a:lnTo>
                      <a:lnTo>
                        <a:pt x="1156" y="2342"/>
                      </a:lnTo>
                      <a:lnTo>
                        <a:pt x="1156" y="2342"/>
                      </a:lnTo>
                      <a:lnTo>
                        <a:pt x="1164" y="2322"/>
                      </a:lnTo>
                      <a:lnTo>
                        <a:pt x="1172" y="2303"/>
                      </a:lnTo>
                      <a:lnTo>
                        <a:pt x="1181" y="2284"/>
                      </a:lnTo>
                      <a:lnTo>
                        <a:pt x="1190" y="2265"/>
                      </a:lnTo>
                      <a:lnTo>
                        <a:pt x="1201" y="2246"/>
                      </a:lnTo>
                      <a:lnTo>
                        <a:pt x="1212" y="2228"/>
                      </a:lnTo>
                      <a:lnTo>
                        <a:pt x="1223" y="2209"/>
                      </a:lnTo>
                      <a:lnTo>
                        <a:pt x="1235" y="2191"/>
                      </a:lnTo>
                      <a:lnTo>
                        <a:pt x="1249" y="2173"/>
                      </a:lnTo>
                      <a:lnTo>
                        <a:pt x="1262" y="2154"/>
                      </a:lnTo>
                      <a:lnTo>
                        <a:pt x="1292" y="2118"/>
                      </a:lnTo>
                      <a:lnTo>
                        <a:pt x="1324" y="2082"/>
                      </a:lnTo>
                      <a:lnTo>
                        <a:pt x="1359" y="2047"/>
                      </a:lnTo>
                      <a:lnTo>
                        <a:pt x="1382" y="2056"/>
                      </a:lnTo>
                      <a:lnTo>
                        <a:pt x="1382" y="2056"/>
                      </a:lnTo>
                      <a:lnTo>
                        <a:pt x="1392" y="2059"/>
                      </a:lnTo>
                      <a:lnTo>
                        <a:pt x="1402" y="2061"/>
                      </a:lnTo>
                      <a:lnTo>
                        <a:pt x="1412" y="2062"/>
                      </a:lnTo>
                      <a:lnTo>
                        <a:pt x="1421" y="2062"/>
                      </a:lnTo>
                      <a:lnTo>
                        <a:pt x="1432" y="2061"/>
                      </a:lnTo>
                      <a:lnTo>
                        <a:pt x="1442" y="2059"/>
                      </a:lnTo>
                      <a:lnTo>
                        <a:pt x="1452" y="2056"/>
                      </a:lnTo>
                      <a:lnTo>
                        <a:pt x="1462" y="2052"/>
                      </a:lnTo>
                      <a:lnTo>
                        <a:pt x="1473" y="2046"/>
                      </a:lnTo>
                      <a:lnTo>
                        <a:pt x="1483" y="2040"/>
                      </a:lnTo>
                      <a:lnTo>
                        <a:pt x="1493" y="2033"/>
                      </a:lnTo>
                      <a:lnTo>
                        <a:pt x="1503" y="2024"/>
                      </a:lnTo>
                      <a:lnTo>
                        <a:pt x="1514" y="2015"/>
                      </a:lnTo>
                      <a:lnTo>
                        <a:pt x="1524" y="2004"/>
                      </a:lnTo>
                      <a:lnTo>
                        <a:pt x="1534" y="1993"/>
                      </a:lnTo>
                      <a:lnTo>
                        <a:pt x="1545" y="1981"/>
                      </a:lnTo>
                      <a:lnTo>
                        <a:pt x="1566" y="1952"/>
                      </a:lnTo>
                      <a:lnTo>
                        <a:pt x="1588" y="1920"/>
                      </a:lnTo>
                      <a:lnTo>
                        <a:pt x="1609" y="1883"/>
                      </a:lnTo>
                      <a:lnTo>
                        <a:pt x="1631" y="1842"/>
                      </a:lnTo>
                      <a:lnTo>
                        <a:pt x="1652" y="1797"/>
                      </a:lnTo>
                      <a:lnTo>
                        <a:pt x="1674" y="1749"/>
                      </a:lnTo>
                      <a:lnTo>
                        <a:pt x="1695" y="1696"/>
                      </a:lnTo>
                      <a:lnTo>
                        <a:pt x="1718" y="1637"/>
                      </a:lnTo>
                      <a:lnTo>
                        <a:pt x="1718" y="1637"/>
                      </a:lnTo>
                      <a:lnTo>
                        <a:pt x="1739" y="1578"/>
                      </a:lnTo>
                      <a:lnTo>
                        <a:pt x="1759" y="1521"/>
                      </a:lnTo>
                      <a:lnTo>
                        <a:pt x="1774" y="1468"/>
                      </a:lnTo>
                      <a:lnTo>
                        <a:pt x="1789" y="1419"/>
                      </a:lnTo>
                      <a:lnTo>
                        <a:pt x="1799" y="1372"/>
                      </a:lnTo>
                      <a:lnTo>
                        <a:pt x="1807" y="1330"/>
                      </a:lnTo>
                      <a:lnTo>
                        <a:pt x="1813" y="1290"/>
                      </a:lnTo>
                      <a:lnTo>
                        <a:pt x="1816" y="1254"/>
                      </a:lnTo>
                      <a:lnTo>
                        <a:pt x="1816" y="1236"/>
                      </a:lnTo>
                      <a:lnTo>
                        <a:pt x="1816" y="1221"/>
                      </a:lnTo>
                      <a:lnTo>
                        <a:pt x="1815" y="1206"/>
                      </a:lnTo>
                      <a:lnTo>
                        <a:pt x="1813" y="1191"/>
                      </a:lnTo>
                      <a:lnTo>
                        <a:pt x="1811" y="1178"/>
                      </a:lnTo>
                      <a:lnTo>
                        <a:pt x="1808" y="1166"/>
                      </a:lnTo>
                      <a:lnTo>
                        <a:pt x="1805" y="1153"/>
                      </a:lnTo>
                      <a:lnTo>
                        <a:pt x="1801" y="1143"/>
                      </a:lnTo>
                      <a:lnTo>
                        <a:pt x="1796" y="1133"/>
                      </a:lnTo>
                      <a:lnTo>
                        <a:pt x="1791" y="1124"/>
                      </a:lnTo>
                      <a:lnTo>
                        <a:pt x="1785" y="1115"/>
                      </a:lnTo>
                      <a:lnTo>
                        <a:pt x="1777" y="1108"/>
                      </a:lnTo>
                      <a:lnTo>
                        <a:pt x="1770" y="1101"/>
                      </a:lnTo>
                      <a:lnTo>
                        <a:pt x="1762" y="1095"/>
                      </a:lnTo>
                      <a:lnTo>
                        <a:pt x="1753" y="1091"/>
                      </a:lnTo>
                      <a:lnTo>
                        <a:pt x="1744" y="1087"/>
                      </a:lnTo>
                      <a:lnTo>
                        <a:pt x="1720" y="1077"/>
                      </a:lnTo>
                      <a:lnTo>
                        <a:pt x="1720" y="1077"/>
                      </a:lnTo>
                      <a:lnTo>
                        <a:pt x="1717" y="1053"/>
                      </a:lnTo>
                      <a:lnTo>
                        <a:pt x="1713" y="1029"/>
                      </a:lnTo>
                      <a:lnTo>
                        <a:pt x="1711" y="1005"/>
                      </a:lnTo>
                      <a:lnTo>
                        <a:pt x="1709" y="981"/>
                      </a:lnTo>
                      <a:lnTo>
                        <a:pt x="1708" y="957"/>
                      </a:lnTo>
                      <a:lnTo>
                        <a:pt x="1708" y="935"/>
                      </a:lnTo>
                      <a:lnTo>
                        <a:pt x="1709" y="912"/>
                      </a:lnTo>
                      <a:lnTo>
                        <a:pt x="1710" y="890"/>
                      </a:lnTo>
                      <a:lnTo>
                        <a:pt x="1712" y="867"/>
                      </a:lnTo>
                      <a:lnTo>
                        <a:pt x="1714" y="846"/>
                      </a:lnTo>
                      <a:lnTo>
                        <a:pt x="1717" y="824"/>
                      </a:lnTo>
                      <a:lnTo>
                        <a:pt x="1721" y="804"/>
                      </a:lnTo>
                      <a:lnTo>
                        <a:pt x="1726" y="783"/>
                      </a:lnTo>
                      <a:lnTo>
                        <a:pt x="1731" y="763"/>
                      </a:lnTo>
                      <a:lnTo>
                        <a:pt x="1737" y="742"/>
                      </a:lnTo>
                      <a:lnTo>
                        <a:pt x="1745" y="723"/>
                      </a:lnTo>
                      <a:lnTo>
                        <a:pt x="1745" y="723"/>
                      </a:lnTo>
                      <a:lnTo>
                        <a:pt x="1754" y="699"/>
                      </a:lnTo>
                      <a:lnTo>
                        <a:pt x="1765" y="675"/>
                      </a:lnTo>
                      <a:lnTo>
                        <a:pt x="1776" y="653"/>
                      </a:lnTo>
                      <a:lnTo>
                        <a:pt x="1790" y="630"/>
                      </a:lnTo>
                      <a:lnTo>
                        <a:pt x="1803" y="609"/>
                      </a:lnTo>
                      <a:lnTo>
                        <a:pt x="1818" y="587"/>
                      </a:lnTo>
                      <a:lnTo>
                        <a:pt x="1834" y="567"/>
                      </a:lnTo>
                      <a:lnTo>
                        <a:pt x="1851" y="546"/>
                      </a:lnTo>
                      <a:lnTo>
                        <a:pt x="1851" y="546"/>
                      </a:lnTo>
                      <a:lnTo>
                        <a:pt x="1890" y="570"/>
                      </a:lnTo>
                      <a:lnTo>
                        <a:pt x="1927" y="595"/>
                      </a:lnTo>
                      <a:lnTo>
                        <a:pt x="1964" y="622"/>
                      </a:lnTo>
                      <a:lnTo>
                        <a:pt x="2000" y="651"/>
                      </a:lnTo>
                      <a:lnTo>
                        <a:pt x="2035" y="682"/>
                      </a:lnTo>
                      <a:lnTo>
                        <a:pt x="2068" y="714"/>
                      </a:lnTo>
                      <a:lnTo>
                        <a:pt x="2101" y="749"/>
                      </a:lnTo>
                      <a:lnTo>
                        <a:pt x="2133" y="785"/>
                      </a:lnTo>
                      <a:lnTo>
                        <a:pt x="2133" y="785"/>
                      </a:lnTo>
                      <a:lnTo>
                        <a:pt x="2132" y="843"/>
                      </a:lnTo>
                      <a:lnTo>
                        <a:pt x="2129" y="900"/>
                      </a:lnTo>
                      <a:lnTo>
                        <a:pt x="2126" y="957"/>
                      </a:lnTo>
                      <a:lnTo>
                        <a:pt x="2121" y="1015"/>
                      </a:lnTo>
                      <a:lnTo>
                        <a:pt x="2115" y="1072"/>
                      </a:lnTo>
                      <a:lnTo>
                        <a:pt x="2108" y="1131"/>
                      </a:lnTo>
                      <a:lnTo>
                        <a:pt x="2099" y="1188"/>
                      </a:lnTo>
                      <a:lnTo>
                        <a:pt x="2088" y="1247"/>
                      </a:lnTo>
                      <a:lnTo>
                        <a:pt x="2088" y="1247"/>
                      </a:lnTo>
                      <a:lnTo>
                        <a:pt x="2077" y="1305"/>
                      </a:lnTo>
                      <a:lnTo>
                        <a:pt x="2064" y="1362"/>
                      </a:lnTo>
                      <a:lnTo>
                        <a:pt x="2049" y="1421"/>
                      </a:lnTo>
                      <a:lnTo>
                        <a:pt x="2034" y="1480"/>
                      </a:lnTo>
                      <a:lnTo>
                        <a:pt x="2017" y="1539"/>
                      </a:lnTo>
                      <a:lnTo>
                        <a:pt x="1998" y="1597"/>
                      </a:lnTo>
                      <a:lnTo>
                        <a:pt x="1979" y="1657"/>
                      </a:lnTo>
                      <a:lnTo>
                        <a:pt x="1957" y="1715"/>
                      </a:lnTo>
                      <a:lnTo>
                        <a:pt x="1957" y="1715"/>
                      </a:lnTo>
                      <a:lnTo>
                        <a:pt x="1933" y="1776"/>
                      </a:lnTo>
                      <a:lnTo>
                        <a:pt x="1910" y="1834"/>
                      </a:lnTo>
                      <a:lnTo>
                        <a:pt x="1885" y="1892"/>
                      </a:lnTo>
                      <a:lnTo>
                        <a:pt x="1860" y="1948"/>
                      </a:lnTo>
                      <a:lnTo>
                        <a:pt x="1833" y="2003"/>
                      </a:lnTo>
                      <a:lnTo>
                        <a:pt x="1805" y="2058"/>
                      </a:lnTo>
                      <a:lnTo>
                        <a:pt x="1776" y="2111"/>
                      </a:lnTo>
                      <a:lnTo>
                        <a:pt x="1748" y="2162"/>
                      </a:lnTo>
                      <a:lnTo>
                        <a:pt x="1748" y="2162"/>
                      </a:lnTo>
                      <a:lnTo>
                        <a:pt x="1717" y="2214"/>
                      </a:lnTo>
                      <a:lnTo>
                        <a:pt x="1686" y="2263"/>
                      </a:lnTo>
                      <a:lnTo>
                        <a:pt x="1653" y="2312"/>
                      </a:lnTo>
                      <a:lnTo>
                        <a:pt x="1620" y="2359"/>
                      </a:lnTo>
                      <a:lnTo>
                        <a:pt x="1587" y="2406"/>
                      </a:lnTo>
                      <a:lnTo>
                        <a:pt x="1552" y="2451"/>
                      </a:lnTo>
                      <a:lnTo>
                        <a:pt x="1516" y="2496"/>
                      </a:lnTo>
                      <a:lnTo>
                        <a:pt x="1479" y="2540"/>
                      </a:lnTo>
                      <a:lnTo>
                        <a:pt x="1479" y="25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23" name="Group 22"/>
          <p:cNvGrpSpPr/>
          <p:nvPr/>
        </p:nvGrpSpPr>
        <p:grpSpPr>
          <a:xfrm>
            <a:off x="3070871" y="2272126"/>
            <a:ext cx="4384458" cy="4339525"/>
            <a:chOff x="2080271" y="2272125"/>
            <a:chExt cx="4384458" cy="4339525"/>
          </a:xfrm>
        </p:grpSpPr>
        <p:sp>
          <p:nvSpPr>
            <p:cNvPr id="80" name="Text Box 4"/>
            <p:cNvSpPr txBox="1">
              <a:spLocks noChangeArrowheads="1"/>
            </p:cNvSpPr>
            <p:nvPr/>
          </p:nvSpPr>
          <p:spPr bwMode="auto">
            <a:xfrm>
              <a:off x="2080271" y="6002252"/>
              <a:ext cx="1557804" cy="609398"/>
            </a:xfrm>
            <a:prstGeom prst="rect">
              <a:avLst/>
            </a:prstGeom>
            <a:noFill/>
            <a:ln w="9525">
              <a:noFill/>
              <a:miter lim="800000"/>
              <a:headEnd/>
              <a:tailEnd/>
            </a:ln>
            <a:effectLst/>
          </p:spPr>
          <p:txBody>
            <a:bodyPr wrap="square">
              <a:spAutoFit/>
            </a:bodyPr>
            <a:lstStyle/>
            <a:p>
              <a:pPr algn="r">
                <a:lnSpc>
                  <a:spcPct val="120000"/>
                </a:lnSpc>
              </a:pPr>
              <a:r>
                <a:rPr lang="en-GB" sz="1400" b="1" dirty="0">
                  <a:solidFill>
                    <a:schemeClr val="tx2"/>
                  </a:solidFill>
                  <a:latin typeface="+mj-lt"/>
                </a:rPr>
                <a:t>SPECIALIST</a:t>
              </a:r>
              <a:r>
                <a:rPr lang="en-GB" sz="1400" dirty="0">
                  <a:solidFill>
                    <a:schemeClr val="tx2"/>
                  </a:solidFill>
                  <a:latin typeface="+mj-lt"/>
                </a:rPr>
                <a:t> </a:t>
              </a:r>
            </a:p>
            <a:p>
              <a:pPr algn="r">
                <a:lnSpc>
                  <a:spcPct val="120000"/>
                </a:lnSpc>
              </a:pPr>
              <a:r>
                <a:rPr lang="en-GB" sz="1400" dirty="0">
                  <a:solidFill>
                    <a:schemeClr val="tx2"/>
                  </a:solidFill>
                  <a:latin typeface="+mj-lt"/>
                </a:rPr>
                <a:t>Specifies</a:t>
              </a:r>
            </a:p>
          </p:txBody>
        </p:sp>
        <p:grpSp>
          <p:nvGrpSpPr>
            <p:cNvPr id="11" name="Group 10"/>
            <p:cNvGrpSpPr/>
            <p:nvPr/>
          </p:nvGrpSpPr>
          <p:grpSpPr>
            <a:xfrm>
              <a:off x="3081449" y="2272125"/>
              <a:ext cx="3383280" cy="3958742"/>
              <a:chOff x="3081449" y="2272125"/>
              <a:chExt cx="3383280" cy="3958742"/>
            </a:xfrm>
          </p:grpSpPr>
          <p:sp>
            <p:nvSpPr>
              <p:cNvPr id="98" name="Pie 97"/>
              <p:cNvSpPr/>
              <p:nvPr/>
            </p:nvSpPr>
            <p:spPr>
              <a:xfrm rot="5400000">
                <a:off x="3081449" y="2272125"/>
                <a:ext cx="3383280" cy="3383280"/>
              </a:xfrm>
              <a:prstGeom prst="pie">
                <a:avLst>
                  <a:gd name="adj1" fmla="val 0"/>
                  <a:gd name="adj2" fmla="val 2692890"/>
                </a:avLst>
              </a:prstGeom>
              <a:solidFill>
                <a:srgbClr val="92B2D8"/>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30" name="Freeform 10"/>
              <p:cNvSpPr>
                <a:spLocks/>
              </p:cNvSpPr>
              <p:nvPr/>
            </p:nvSpPr>
            <p:spPr bwMode="auto">
              <a:xfrm>
                <a:off x="3181985" y="5120139"/>
                <a:ext cx="1534166" cy="1110728"/>
              </a:xfrm>
              <a:custGeom>
                <a:avLst/>
                <a:gdLst/>
                <a:ahLst/>
                <a:cxnLst>
                  <a:cxn ang="0">
                    <a:pos x="589" y="447"/>
                  </a:cxn>
                  <a:cxn ang="0">
                    <a:pos x="9" y="207"/>
                  </a:cxn>
                  <a:cxn ang="0">
                    <a:pos x="0" y="187"/>
                  </a:cxn>
                  <a:cxn ang="0">
                    <a:pos x="8" y="167"/>
                  </a:cxn>
                  <a:cxn ang="0">
                    <a:pos x="166" y="9"/>
                  </a:cxn>
                  <a:cxn ang="0">
                    <a:pos x="186" y="0"/>
                  </a:cxn>
                  <a:cxn ang="0">
                    <a:pos x="204" y="8"/>
                  </a:cxn>
                  <a:cxn ang="0">
                    <a:pos x="592" y="168"/>
                  </a:cxn>
                  <a:cxn ang="0">
                    <a:pos x="618" y="196"/>
                  </a:cxn>
                  <a:cxn ang="0">
                    <a:pos x="618" y="419"/>
                  </a:cxn>
                  <a:cxn ang="0">
                    <a:pos x="610" y="440"/>
                  </a:cxn>
                  <a:cxn ang="0">
                    <a:pos x="590" y="447"/>
                  </a:cxn>
                  <a:cxn ang="0">
                    <a:pos x="589" y="447"/>
                  </a:cxn>
                </a:cxnLst>
                <a:rect l="0" t="0" r="r" b="b"/>
                <a:pathLst>
                  <a:path w="618" h="447">
                    <a:moveTo>
                      <a:pt x="589" y="447"/>
                    </a:moveTo>
                    <a:cubicBezTo>
                      <a:pt x="374" y="438"/>
                      <a:pt x="168" y="353"/>
                      <a:pt x="9" y="207"/>
                    </a:cubicBezTo>
                    <a:cubicBezTo>
                      <a:pt x="3" y="202"/>
                      <a:pt x="0" y="195"/>
                      <a:pt x="0" y="187"/>
                    </a:cubicBezTo>
                    <a:cubicBezTo>
                      <a:pt x="0" y="179"/>
                      <a:pt x="3" y="172"/>
                      <a:pt x="8" y="167"/>
                    </a:cubicBezTo>
                    <a:cubicBezTo>
                      <a:pt x="166" y="9"/>
                      <a:pt x="166" y="9"/>
                      <a:pt x="166" y="9"/>
                    </a:cubicBezTo>
                    <a:cubicBezTo>
                      <a:pt x="171" y="3"/>
                      <a:pt x="179" y="0"/>
                      <a:pt x="186" y="0"/>
                    </a:cubicBezTo>
                    <a:cubicBezTo>
                      <a:pt x="192" y="0"/>
                      <a:pt x="199" y="3"/>
                      <a:pt x="204" y="8"/>
                    </a:cubicBezTo>
                    <a:cubicBezTo>
                      <a:pt x="313" y="104"/>
                      <a:pt x="447" y="160"/>
                      <a:pt x="592" y="168"/>
                    </a:cubicBezTo>
                    <a:cubicBezTo>
                      <a:pt x="607" y="169"/>
                      <a:pt x="618" y="181"/>
                      <a:pt x="618" y="196"/>
                    </a:cubicBezTo>
                    <a:cubicBezTo>
                      <a:pt x="618" y="419"/>
                      <a:pt x="618" y="419"/>
                      <a:pt x="618" y="419"/>
                    </a:cubicBezTo>
                    <a:cubicBezTo>
                      <a:pt x="618" y="427"/>
                      <a:pt x="615" y="434"/>
                      <a:pt x="610" y="440"/>
                    </a:cubicBezTo>
                    <a:cubicBezTo>
                      <a:pt x="604" y="445"/>
                      <a:pt x="597" y="447"/>
                      <a:pt x="590" y="447"/>
                    </a:cubicBezTo>
                    <a:cubicBezTo>
                      <a:pt x="590" y="447"/>
                      <a:pt x="589" y="447"/>
                      <a:pt x="589" y="447"/>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8" name="Freeform 10"/>
              <p:cNvSpPr>
                <a:spLocks/>
              </p:cNvSpPr>
              <p:nvPr/>
            </p:nvSpPr>
            <p:spPr bwMode="auto">
              <a:xfrm>
                <a:off x="3181985" y="5120139"/>
                <a:ext cx="1534166" cy="1110728"/>
              </a:xfrm>
              <a:custGeom>
                <a:avLst/>
                <a:gdLst/>
                <a:ahLst/>
                <a:cxnLst>
                  <a:cxn ang="0">
                    <a:pos x="589" y="447"/>
                  </a:cxn>
                  <a:cxn ang="0">
                    <a:pos x="9" y="207"/>
                  </a:cxn>
                  <a:cxn ang="0">
                    <a:pos x="0" y="187"/>
                  </a:cxn>
                  <a:cxn ang="0">
                    <a:pos x="8" y="167"/>
                  </a:cxn>
                  <a:cxn ang="0">
                    <a:pos x="166" y="9"/>
                  </a:cxn>
                  <a:cxn ang="0">
                    <a:pos x="186" y="0"/>
                  </a:cxn>
                  <a:cxn ang="0">
                    <a:pos x="204" y="8"/>
                  </a:cxn>
                  <a:cxn ang="0">
                    <a:pos x="592" y="168"/>
                  </a:cxn>
                  <a:cxn ang="0">
                    <a:pos x="618" y="196"/>
                  </a:cxn>
                  <a:cxn ang="0">
                    <a:pos x="618" y="419"/>
                  </a:cxn>
                  <a:cxn ang="0">
                    <a:pos x="610" y="440"/>
                  </a:cxn>
                  <a:cxn ang="0">
                    <a:pos x="590" y="447"/>
                  </a:cxn>
                  <a:cxn ang="0">
                    <a:pos x="589" y="447"/>
                  </a:cxn>
                </a:cxnLst>
                <a:rect l="0" t="0" r="r" b="b"/>
                <a:pathLst>
                  <a:path w="618" h="447">
                    <a:moveTo>
                      <a:pt x="589" y="447"/>
                    </a:moveTo>
                    <a:cubicBezTo>
                      <a:pt x="374" y="438"/>
                      <a:pt x="168" y="353"/>
                      <a:pt x="9" y="207"/>
                    </a:cubicBezTo>
                    <a:cubicBezTo>
                      <a:pt x="3" y="202"/>
                      <a:pt x="0" y="195"/>
                      <a:pt x="0" y="187"/>
                    </a:cubicBezTo>
                    <a:cubicBezTo>
                      <a:pt x="0" y="179"/>
                      <a:pt x="3" y="172"/>
                      <a:pt x="8" y="167"/>
                    </a:cubicBezTo>
                    <a:cubicBezTo>
                      <a:pt x="166" y="9"/>
                      <a:pt x="166" y="9"/>
                      <a:pt x="166" y="9"/>
                    </a:cubicBezTo>
                    <a:cubicBezTo>
                      <a:pt x="171" y="3"/>
                      <a:pt x="179" y="0"/>
                      <a:pt x="186" y="0"/>
                    </a:cubicBezTo>
                    <a:cubicBezTo>
                      <a:pt x="192" y="0"/>
                      <a:pt x="199" y="3"/>
                      <a:pt x="204" y="8"/>
                    </a:cubicBezTo>
                    <a:cubicBezTo>
                      <a:pt x="313" y="104"/>
                      <a:pt x="447" y="160"/>
                      <a:pt x="592" y="168"/>
                    </a:cubicBezTo>
                    <a:cubicBezTo>
                      <a:pt x="607" y="169"/>
                      <a:pt x="618" y="181"/>
                      <a:pt x="618" y="196"/>
                    </a:cubicBezTo>
                    <a:cubicBezTo>
                      <a:pt x="618" y="419"/>
                      <a:pt x="618" y="419"/>
                      <a:pt x="618" y="419"/>
                    </a:cubicBezTo>
                    <a:cubicBezTo>
                      <a:pt x="618" y="427"/>
                      <a:pt x="615" y="434"/>
                      <a:pt x="610" y="440"/>
                    </a:cubicBezTo>
                    <a:cubicBezTo>
                      <a:pt x="604" y="445"/>
                      <a:pt x="597" y="447"/>
                      <a:pt x="590" y="447"/>
                    </a:cubicBezTo>
                    <a:cubicBezTo>
                      <a:pt x="590" y="447"/>
                      <a:pt x="589" y="447"/>
                      <a:pt x="589" y="447"/>
                    </a:cubicBezTo>
                    <a:close/>
                  </a:path>
                </a:pathLst>
              </a:custGeom>
              <a:solidFill>
                <a:schemeClr val="bg1"/>
              </a:solidFill>
              <a:ln w="19050" cap="flat">
                <a:solidFill>
                  <a:srgbClr val="BFBB98"/>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45" name="Group 13"/>
              <p:cNvGrpSpPr>
                <a:grpSpLocks noChangeAspect="1"/>
              </p:cNvGrpSpPr>
              <p:nvPr/>
            </p:nvGrpSpPr>
            <p:grpSpPr bwMode="auto">
              <a:xfrm>
                <a:off x="3586276" y="5101282"/>
                <a:ext cx="919295" cy="919564"/>
                <a:chOff x="-42" y="119"/>
                <a:chExt cx="1088" cy="1088"/>
              </a:xfrm>
              <a:effectLst/>
            </p:grpSpPr>
            <p:sp>
              <p:nvSpPr>
                <p:cNvPr id="46" name="Freeform 14"/>
                <p:cNvSpPr>
                  <a:spLocks/>
                </p:cNvSpPr>
                <p:nvPr/>
              </p:nvSpPr>
              <p:spPr bwMode="auto">
                <a:xfrm>
                  <a:off x="-42" y="119"/>
                  <a:ext cx="1088" cy="1088"/>
                </a:xfrm>
                <a:custGeom>
                  <a:avLst/>
                  <a:gdLst>
                    <a:gd name="T0" fmla="*/ 1506 w 3264"/>
                    <a:gd name="T1" fmla="*/ 3259 h 3264"/>
                    <a:gd name="T2" fmla="*/ 1304 w 3264"/>
                    <a:gd name="T3" fmla="*/ 3231 h 3264"/>
                    <a:gd name="T4" fmla="*/ 1109 w 3264"/>
                    <a:gd name="T5" fmla="*/ 3179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8 h 3264"/>
                    <a:gd name="T16" fmla="*/ 217 w 3264"/>
                    <a:gd name="T17" fmla="*/ 2444 h 3264"/>
                    <a:gd name="T18" fmla="*/ 129 w 3264"/>
                    <a:gd name="T19" fmla="*/ 2267 h 3264"/>
                    <a:gd name="T20" fmla="*/ 62 w 3264"/>
                    <a:gd name="T21" fmla="*/ 2079 h 3264"/>
                    <a:gd name="T22" fmla="*/ 19 w 3264"/>
                    <a:gd name="T23" fmla="*/ 1880 h 3264"/>
                    <a:gd name="T24" fmla="*/ 1 w 3264"/>
                    <a:gd name="T25" fmla="*/ 1674 h 3264"/>
                    <a:gd name="T26" fmla="*/ 5 w 3264"/>
                    <a:gd name="T27" fmla="*/ 1506 h 3264"/>
                    <a:gd name="T28" fmla="*/ 33 w 3264"/>
                    <a:gd name="T29" fmla="*/ 1304 h 3264"/>
                    <a:gd name="T30" fmla="*/ 86 w 3264"/>
                    <a:gd name="T31" fmla="*/ 1109 h 3264"/>
                    <a:gd name="T32" fmla="*/ 161 w 3264"/>
                    <a:gd name="T33" fmla="*/ 925 h 3264"/>
                    <a:gd name="T34" fmla="*/ 257 w 3264"/>
                    <a:gd name="T35" fmla="*/ 753 h 3264"/>
                    <a:gd name="T36" fmla="*/ 373 w 3264"/>
                    <a:gd name="T37" fmla="*/ 594 h 3264"/>
                    <a:gd name="T38" fmla="*/ 507 w 3264"/>
                    <a:gd name="T39" fmla="*/ 451 h 3264"/>
                    <a:gd name="T40" fmla="*/ 656 w 3264"/>
                    <a:gd name="T41" fmla="*/ 325 h 3264"/>
                    <a:gd name="T42" fmla="*/ 820 w 3264"/>
                    <a:gd name="T43" fmla="*/ 217 h 3264"/>
                    <a:gd name="T44" fmla="*/ 997 w 3264"/>
                    <a:gd name="T45" fmla="*/ 129 h 3264"/>
                    <a:gd name="T46" fmla="*/ 1185 w 3264"/>
                    <a:gd name="T47" fmla="*/ 62 h 3264"/>
                    <a:gd name="T48" fmla="*/ 1384 w 3264"/>
                    <a:gd name="T49" fmla="*/ 19 h 3264"/>
                    <a:gd name="T50" fmla="*/ 1589 w 3264"/>
                    <a:gd name="T51" fmla="*/ 1 h 3264"/>
                    <a:gd name="T52" fmla="*/ 1757 w 3264"/>
                    <a:gd name="T53" fmla="*/ 5 h 3264"/>
                    <a:gd name="T54" fmla="*/ 1960 w 3264"/>
                    <a:gd name="T55" fmla="*/ 33 h 3264"/>
                    <a:gd name="T56" fmla="*/ 2155 w 3264"/>
                    <a:gd name="T57" fmla="*/ 86 h 3264"/>
                    <a:gd name="T58" fmla="*/ 2339 w 3264"/>
                    <a:gd name="T59" fmla="*/ 161 h 3264"/>
                    <a:gd name="T60" fmla="*/ 2511 w 3264"/>
                    <a:gd name="T61" fmla="*/ 257 h 3264"/>
                    <a:gd name="T62" fmla="*/ 2670 w 3264"/>
                    <a:gd name="T63" fmla="*/ 373 h 3264"/>
                    <a:gd name="T64" fmla="*/ 2813 w 3264"/>
                    <a:gd name="T65" fmla="*/ 507 h 3264"/>
                    <a:gd name="T66" fmla="*/ 2939 w 3264"/>
                    <a:gd name="T67" fmla="*/ 656 h 3264"/>
                    <a:gd name="T68" fmla="*/ 3047 w 3264"/>
                    <a:gd name="T69" fmla="*/ 820 h 3264"/>
                    <a:gd name="T70" fmla="*/ 3135 w 3264"/>
                    <a:gd name="T71" fmla="*/ 997 h 3264"/>
                    <a:gd name="T72" fmla="*/ 3202 w 3264"/>
                    <a:gd name="T73" fmla="*/ 1185 h 3264"/>
                    <a:gd name="T74" fmla="*/ 3245 w 3264"/>
                    <a:gd name="T75" fmla="*/ 1384 h 3264"/>
                    <a:gd name="T76" fmla="*/ 3264 w 3264"/>
                    <a:gd name="T77" fmla="*/ 1590 h 3264"/>
                    <a:gd name="T78" fmla="*/ 3259 w 3264"/>
                    <a:gd name="T79" fmla="*/ 1757 h 3264"/>
                    <a:gd name="T80" fmla="*/ 3231 w 3264"/>
                    <a:gd name="T81" fmla="*/ 1960 h 3264"/>
                    <a:gd name="T82" fmla="*/ 3179 w 3264"/>
                    <a:gd name="T83" fmla="*/ 2155 h 3264"/>
                    <a:gd name="T84" fmla="*/ 3103 w 3264"/>
                    <a:gd name="T85" fmla="*/ 2339 h 3264"/>
                    <a:gd name="T86" fmla="*/ 3007 w 3264"/>
                    <a:gd name="T87" fmla="*/ 2511 h 3264"/>
                    <a:gd name="T88" fmla="*/ 2891 w 3264"/>
                    <a:gd name="T89" fmla="*/ 2670 h 3264"/>
                    <a:gd name="T90" fmla="*/ 2757 w 3264"/>
                    <a:gd name="T91" fmla="*/ 2813 h 3264"/>
                    <a:gd name="T92" fmla="*/ 2608 w 3264"/>
                    <a:gd name="T93" fmla="*/ 2939 h 3264"/>
                    <a:gd name="T94" fmla="*/ 2444 w 3264"/>
                    <a:gd name="T95" fmla="*/ 3047 h 3264"/>
                    <a:gd name="T96" fmla="*/ 2267 w 3264"/>
                    <a:gd name="T97" fmla="*/ 3135 h 3264"/>
                    <a:gd name="T98" fmla="*/ 2079 w 3264"/>
                    <a:gd name="T99" fmla="*/ 3202 h 3264"/>
                    <a:gd name="T100" fmla="*/ 1880 w 3264"/>
                    <a:gd name="T101" fmla="*/ 3245 h 3264"/>
                    <a:gd name="T102" fmla="*/ 1674 w 3264"/>
                    <a:gd name="T103" fmla="*/ 3264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1" y="3264"/>
                      </a:moveTo>
                      <a:lnTo>
                        <a:pt x="1631" y="3264"/>
                      </a:lnTo>
                      <a:lnTo>
                        <a:pt x="1589" y="3264"/>
                      </a:lnTo>
                      <a:lnTo>
                        <a:pt x="1548" y="3262"/>
                      </a:lnTo>
                      <a:lnTo>
                        <a:pt x="1506" y="3259"/>
                      </a:lnTo>
                      <a:lnTo>
                        <a:pt x="1465" y="3256"/>
                      </a:lnTo>
                      <a:lnTo>
                        <a:pt x="1425" y="3251"/>
                      </a:lnTo>
                      <a:lnTo>
                        <a:pt x="1384" y="3245"/>
                      </a:lnTo>
                      <a:lnTo>
                        <a:pt x="1344" y="3238"/>
                      </a:lnTo>
                      <a:lnTo>
                        <a:pt x="1304" y="3231"/>
                      </a:lnTo>
                      <a:lnTo>
                        <a:pt x="1263" y="3222"/>
                      </a:lnTo>
                      <a:lnTo>
                        <a:pt x="1224" y="3213"/>
                      </a:lnTo>
                      <a:lnTo>
                        <a:pt x="1185" y="3202"/>
                      </a:lnTo>
                      <a:lnTo>
                        <a:pt x="1147" y="3191"/>
                      </a:lnTo>
                      <a:lnTo>
                        <a:pt x="1109" y="3179"/>
                      </a:lnTo>
                      <a:lnTo>
                        <a:pt x="1071" y="3165"/>
                      </a:lnTo>
                      <a:lnTo>
                        <a:pt x="1034" y="3151"/>
                      </a:lnTo>
                      <a:lnTo>
                        <a:pt x="997" y="3135"/>
                      </a:lnTo>
                      <a:lnTo>
                        <a:pt x="961" y="3120"/>
                      </a:lnTo>
                      <a:lnTo>
                        <a:pt x="925" y="3103"/>
                      </a:lnTo>
                      <a:lnTo>
                        <a:pt x="889" y="3085"/>
                      </a:lnTo>
                      <a:lnTo>
                        <a:pt x="854" y="3067"/>
                      </a:lnTo>
                      <a:lnTo>
                        <a:pt x="820" y="3047"/>
                      </a:lnTo>
                      <a:lnTo>
                        <a:pt x="786" y="3028"/>
                      </a:lnTo>
                      <a:lnTo>
                        <a:pt x="753" y="3007"/>
                      </a:lnTo>
                      <a:lnTo>
                        <a:pt x="721" y="2985"/>
                      </a:lnTo>
                      <a:lnTo>
                        <a:pt x="688" y="2963"/>
                      </a:lnTo>
                      <a:lnTo>
                        <a:pt x="656" y="2939"/>
                      </a:lnTo>
                      <a:lnTo>
                        <a:pt x="625" y="2915"/>
                      </a:lnTo>
                      <a:lnTo>
                        <a:pt x="594" y="2891"/>
                      </a:lnTo>
                      <a:lnTo>
                        <a:pt x="564" y="2865"/>
                      </a:lnTo>
                      <a:lnTo>
                        <a:pt x="536" y="2839"/>
                      </a:lnTo>
                      <a:lnTo>
                        <a:pt x="507" y="2813"/>
                      </a:lnTo>
                      <a:lnTo>
                        <a:pt x="478" y="2786"/>
                      </a:lnTo>
                      <a:lnTo>
                        <a:pt x="451" y="2757"/>
                      </a:lnTo>
                      <a:lnTo>
                        <a:pt x="425" y="2728"/>
                      </a:lnTo>
                      <a:lnTo>
                        <a:pt x="399" y="2700"/>
                      </a:lnTo>
                      <a:lnTo>
                        <a:pt x="373" y="2670"/>
                      </a:lnTo>
                      <a:lnTo>
                        <a:pt x="349" y="2639"/>
                      </a:lnTo>
                      <a:lnTo>
                        <a:pt x="325" y="2608"/>
                      </a:lnTo>
                      <a:lnTo>
                        <a:pt x="301" y="2576"/>
                      </a:lnTo>
                      <a:lnTo>
                        <a:pt x="279" y="2543"/>
                      </a:lnTo>
                      <a:lnTo>
                        <a:pt x="257" y="2511"/>
                      </a:lnTo>
                      <a:lnTo>
                        <a:pt x="236" y="2478"/>
                      </a:lnTo>
                      <a:lnTo>
                        <a:pt x="217" y="2444"/>
                      </a:lnTo>
                      <a:lnTo>
                        <a:pt x="197" y="2410"/>
                      </a:lnTo>
                      <a:lnTo>
                        <a:pt x="179" y="2375"/>
                      </a:lnTo>
                      <a:lnTo>
                        <a:pt x="161" y="2339"/>
                      </a:lnTo>
                      <a:lnTo>
                        <a:pt x="144" y="2303"/>
                      </a:lnTo>
                      <a:lnTo>
                        <a:pt x="129" y="2267"/>
                      </a:lnTo>
                      <a:lnTo>
                        <a:pt x="113" y="2230"/>
                      </a:lnTo>
                      <a:lnTo>
                        <a:pt x="99" y="2193"/>
                      </a:lnTo>
                      <a:lnTo>
                        <a:pt x="86" y="2155"/>
                      </a:lnTo>
                      <a:lnTo>
                        <a:pt x="73" y="2117"/>
                      </a:lnTo>
                      <a:lnTo>
                        <a:pt x="62" y="2079"/>
                      </a:lnTo>
                      <a:lnTo>
                        <a:pt x="51" y="2040"/>
                      </a:lnTo>
                      <a:lnTo>
                        <a:pt x="42" y="2001"/>
                      </a:lnTo>
                      <a:lnTo>
                        <a:pt x="33" y="1960"/>
                      </a:lnTo>
                      <a:lnTo>
                        <a:pt x="26" y="1920"/>
                      </a:lnTo>
                      <a:lnTo>
                        <a:pt x="19" y="1880"/>
                      </a:lnTo>
                      <a:lnTo>
                        <a:pt x="13" y="1839"/>
                      </a:lnTo>
                      <a:lnTo>
                        <a:pt x="8" y="1799"/>
                      </a:lnTo>
                      <a:lnTo>
                        <a:pt x="5" y="1757"/>
                      </a:lnTo>
                      <a:lnTo>
                        <a:pt x="2" y="1716"/>
                      </a:lnTo>
                      <a:lnTo>
                        <a:pt x="1" y="1674"/>
                      </a:lnTo>
                      <a:lnTo>
                        <a:pt x="0" y="1631"/>
                      </a:lnTo>
                      <a:lnTo>
                        <a:pt x="0" y="1631"/>
                      </a:lnTo>
                      <a:lnTo>
                        <a:pt x="1" y="1590"/>
                      </a:lnTo>
                      <a:lnTo>
                        <a:pt x="2" y="1548"/>
                      </a:lnTo>
                      <a:lnTo>
                        <a:pt x="5" y="1506"/>
                      </a:lnTo>
                      <a:lnTo>
                        <a:pt x="8" y="1465"/>
                      </a:lnTo>
                      <a:lnTo>
                        <a:pt x="13" y="1425"/>
                      </a:lnTo>
                      <a:lnTo>
                        <a:pt x="19" y="1384"/>
                      </a:lnTo>
                      <a:lnTo>
                        <a:pt x="26" y="1344"/>
                      </a:lnTo>
                      <a:lnTo>
                        <a:pt x="33" y="1304"/>
                      </a:lnTo>
                      <a:lnTo>
                        <a:pt x="42" y="1263"/>
                      </a:lnTo>
                      <a:lnTo>
                        <a:pt x="51" y="1224"/>
                      </a:lnTo>
                      <a:lnTo>
                        <a:pt x="62" y="1185"/>
                      </a:lnTo>
                      <a:lnTo>
                        <a:pt x="73" y="1147"/>
                      </a:lnTo>
                      <a:lnTo>
                        <a:pt x="86" y="1109"/>
                      </a:lnTo>
                      <a:lnTo>
                        <a:pt x="99" y="1071"/>
                      </a:lnTo>
                      <a:lnTo>
                        <a:pt x="113" y="1034"/>
                      </a:lnTo>
                      <a:lnTo>
                        <a:pt x="129" y="997"/>
                      </a:lnTo>
                      <a:lnTo>
                        <a:pt x="144" y="961"/>
                      </a:lnTo>
                      <a:lnTo>
                        <a:pt x="161" y="925"/>
                      </a:lnTo>
                      <a:lnTo>
                        <a:pt x="179" y="889"/>
                      </a:lnTo>
                      <a:lnTo>
                        <a:pt x="197" y="854"/>
                      </a:lnTo>
                      <a:lnTo>
                        <a:pt x="217" y="820"/>
                      </a:lnTo>
                      <a:lnTo>
                        <a:pt x="236" y="786"/>
                      </a:lnTo>
                      <a:lnTo>
                        <a:pt x="257" y="753"/>
                      </a:lnTo>
                      <a:lnTo>
                        <a:pt x="279" y="720"/>
                      </a:lnTo>
                      <a:lnTo>
                        <a:pt x="301" y="688"/>
                      </a:lnTo>
                      <a:lnTo>
                        <a:pt x="325" y="656"/>
                      </a:lnTo>
                      <a:lnTo>
                        <a:pt x="349" y="625"/>
                      </a:lnTo>
                      <a:lnTo>
                        <a:pt x="373" y="594"/>
                      </a:lnTo>
                      <a:lnTo>
                        <a:pt x="399" y="564"/>
                      </a:lnTo>
                      <a:lnTo>
                        <a:pt x="425" y="536"/>
                      </a:lnTo>
                      <a:lnTo>
                        <a:pt x="451" y="507"/>
                      </a:lnTo>
                      <a:lnTo>
                        <a:pt x="478" y="478"/>
                      </a:lnTo>
                      <a:lnTo>
                        <a:pt x="507" y="451"/>
                      </a:lnTo>
                      <a:lnTo>
                        <a:pt x="536" y="425"/>
                      </a:lnTo>
                      <a:lnTo>
                        <a:pt x="564" y="399"/>
                      </a:lnTo>
                      <a:lnTo>
                        <a:pt x="594" y="373"/>
                      </a:lnTo>
                      <a:lnTo>
                        <a:pt x="625" y="349"/>
                      </a:lnTo>
                      <a:lnTo>
                        <a:pt x="656" y="325"/>
                      </a:lnTo>
                      <a:lnTo>
                        <a:pt x="688" y="301"/>
                      </a:lnTo>
                      <a:lnTo>
                        <a:pt x="721" y="279"/>
                      </a:lnTo>
                      <a:lnTo>
                        <a:pt x="753" y="257"/>
                      </a:lnTo>
                      <a:lnTo>
                        <a:pt x="786" y="236"/>
                      </a:lnTo>
                      <a:lnTo>
                        <a:pt x="820" y="217"/>
                      </a:lnTo>
                      <a:lnTo>
                        <a:pt x="854" y="197"/>
                      </a:lnTo>
                      <a:lnTo>
                        <a:pt x="889" y="179"/>
                      </a:lnTo>
                      <a:lnTo>
                        <a:pt x="925" y="161"/>
                      </a:lnTo>
                      <a:lnTo>
                        <a:pt x="961" y="144"/>
                      </a:lnTo>
                      <a:lnTo>
                        <a:pt x="997" y="129"/>
                      </a:lnTo>
                      <a:lnTo>
                        <a:pt x="1034" y="113"/>
                      </a:lnTo>
                      <a:lnTo>
                        <a:pt x="1071" y="99"/>
                      </a:lnTo>
                      <a:lnTo>
                        <a:pt x="1109" y="86"/>
                      </a:lnTo>
                      <a:lnTo>
                        <a:pt x="1147" y="73"/>
                      </a:lnTo>
                      <a:lnTo>
                        <a:pt x="1185" y="62"/>
                      </a:lnTo>
                      <a:lnTo>
                        <a:pt x="1224" y="51"/>
                      </a:lnTo>
                      <a:lnTo>
                        <a:pt x="1263" y="42"/>
                      </a:lnTo>
                      <a:lnTo>
                        <a:pt x="1304" y="33"/>
                      </a:lnTo>
                      <a:lnTo>
                        <a:pt x="1344" y="26"/>
                      </a:lnTo>
                      <a:lnTo>
                        <a:pt x="1384" y="19"/>
                      </a:lnTo>
                      <a:lnTo>
                        <a:pt x="1425" y="13"/>
                      </a:lnTo>
                      <a:lnTo>
                        <a:pt x="1465" y="8"/>
                      </a:lnTo>
                      <a:lnTo>
                        <a:pt x="1506" y="5"/>
                      </a:lnTo>
                      <a:lnTo>
                        <a:pt x="1548" y="2"/>
                      </a:lnTo>
                      <a:lnTo>
                        <a:pt x="1589" y="1"/>
                      </a:lnTo>
                      <a:lnTo>
                        <a:pt x="1631" y="0"/>
                      </a:lnTo>
                      <a:lnTo>
                        <a:pt x="1631" y="0"/>
                      </a:lnTo>
                      <a:lnTo>
                        <a:pt x="1674" y="1"/>
                      </a:lnTo>
                      <a:lnTo>
                        <a:pt x="1716" y="2"/>
                      </a:lnTo>
                      <a:lnTo>
                        <a:pt x="1757" y="5"/>
                      </a:lnTo>
                      <a:lnTo>
                        <a:pt x="1799" y="8"/>
                      </a:lnTo>
                      <a:lnTo>
                        <a:pt x="1839" y="13"/>
                      </a:lnTo>
                      <a:lnTo>
                        <a:pt x="1880" y="19"/>
                      </a:lnTo>
                      <a:lnTo>
                        <a:pt x="1920" y="26"/>
                      </a:lnTo>
                      <a:lnTo>
                        <a:pt x="1960" y="33"/>
                      </a:lnTo>
                      <a:lnTo>
                        <a:pt x="2001" y="42"/>
                      </a:lnTo>
                      <a:lnTo>
                        <a:pt x="2040" y="51"/>
                      </a:lnTo>
                      <a:lnTo>
                        <a:pt x="2079" y="62"/>
                      </a:lnTo>
                      <a:lnTo>
                        <a:pt x="2117" y="73"/>
                      </a:lnTo>
                      <a:lnTo>
                        <a:pt x="2155" y="86"/>
                      </a:lnTo>
                      <a:lnTo>
                        <a:pt x="2193" y="99"/>
                      </a:lnTo>
                      <a:lnTo>
                        <a:pt x="2230" y="113"/>
                      </a:lnTo>
                      <a:lnTo>
                        <a:pt x="2267" y="129"/>
                      </a:lnTo>
                      <a:lnTo>
                        <a:pt x="2303" y="144"/>
                      </a:lnTo>
                      <a:lnTo>
                        <a:pt x="2339" y="161"/>
                      </a:lnTo>
                      <a:lnTo>
                        <a:pt x="2375" y="179"/>
                      </a:lnTo>
                      <a:lnTo>
                        <a:pt x="2410" y="197"/>
                      </a:lnTo>
                      <a:lnTo>
                        <a:pt x="2444" y="217"/>
                      </a:lnTo>
                      <a:lnTo>
                        <a:pt x="2478" y="236"/>
                      </a:lnTo>
                      <a:lnTo>
                        <a:pt x="2511" y="257"/>
                      </a:lnTo>
                      <a:lnTo>
                        <a:pt x="2543" y="279"/>
                      </a:lnTo>
                      <a:lnTo>
                        <a:pt x="2576" y="301"/>
                      </a:lnTo>
                      <a:lnTo>
                        <a:pt x="2608" y="325"/>
                      </a:lnTo>
                      <a:lnTo>
                        <a:pt x="2639" y="349"/>
                      </a:lnTo>
                      <a:lnTo>
                        <a:pt x="2670" y="373"/>
                      </a:lnTo>
                      <a:lnTo>
                        <a:pt x="2700" y="399"/>
                      </a:lnTo>
                      <a:lnTo>
                        <a:pt x="2728" y="425"/>
                      </a:lnTo>
                      <a:lnTo>
                        <a:pt x="2757" y="451"/>
                      </a:lnTo>
                      <a:lnTo>
                        <a:pt x="2786" y="478"/>
                      </a:lnTo>
                      <a:lnTo>
                        <a:pt x="2813" y="507"/>
                      </a:lnTo>
                      <a:lnTo>
                        <a:pt x="2839" y="536"/>
                      </a:lnTo>
                      <a:lnTo>
                        <a:pt x="2865" y="564"/>
                      </a:lnTo>
                      <a:lnTo>
                        <a:pt x="2891" y="594"/>
                      </a:lnTo>
                      <a:lnTo>
                        <a:pt x="2915" y="625"/>
                      </a:lnTo>
                      <a:lnTo>
                        <a:pt x="2939" y="656"/>
                      </a:lnTo>
                      <a:lnTo>
                        <a:pt x="2963" y="688"/>
                      </a:lnTo>
                      <a:lnTo>
                        <a:pt x="2985" y="720"/>
                      </a:lnTo>
                      <a:lnTo>
                        <a:pt x="3007" y="753"/>
                      </a:lnTo>
                      <a:lnTo>
                        <a:pt x="3028" y="786"/>
                      </a:lnTo>
                      <a:lnTo>
                        <a:pt x="3047" y="820"/>
                      </a:lnTo>
                      <a:lnTo>
                        <a:pt x="3067" y="854"/>
                      </a:lnTo>
                      <a:lnTo>
                        <a:pt x="3085" y="889"/>
                      </a:lnTo>
                      <a:lnTo>
                        <a:pt x="3103" y="925"/>
                      </a:lnTo>
                      <a:lnTo>
                        <a:pt x="3120" y="961"/>
                      </a:lnTo>
                      <a:lnTo>
                        <a:pt x="3135" y="997"/>
                      </a:lnTo>
                      <a:lnTo>
                        <a:pt x="3151" y="1034"/>
                      </a:lnTo>
                      <a:lnTo>
                        <a:pt x="3165" y="1071"/>
                      </a:lnTo>
                      <a:lnTo>
                        <a:pt x="3179" y="1109"/>
                      </a:lnTo>
                      <a:lnTo>
                        <a:pt x="3191" y="1147"/>
                      </a:lnTo>
                      <a:lnTo>
                        <a:pt x="3202" y="1185"/>
                      </a:lnTo>
                      <a:lnTo>
                        <a:pt x="3213" y="1224"/>
                      </a:lnTo>
                      <a:lnTo>
                        <a:pt x="3222" y="1263"/>
                      </a:lnTo>
                      <a:lnTo>
                        <a:pt x="3231" y="1304"/>
                      </a:lnTo>
                      <a:lnTo>
                        <a:pt x="3238" y="1344"/>
                      </a:lnTo>
                      <a:lnTo>
                        <a:pt x="3245" y="1384"/>
                      </a:lnTo>
                      <a:lnTo>
                        <a:pt x="3251" y="1425"/>
                      </a:lnTo>
                      <a:lnTo>
                        <a:pt x="3256" y="1465"/>
                      </a:lnTo>
                      <a:lnTo>
                        <a:pt x="3259" y="1506"/>
                      </a:lnTo>
                      <a:lnTo>
                        <a:pt x="3262" y="1548"/>
                      </a:lnTo>
                      <a:lnTo>
                        <a:pt x="3264" y="1590"/>
                      </a:lnTo>
                      <a:lnTo>
                        <a:pt x="3264" y="1631"/>
                      </a:lnTo>
                      <a:lnTo>
                        <a:pt x="3264" y="1631"/>
                      </a:lnTo>
                      <a:lnTo>
                        <a:pt x="3264" y="1674"/>
                      </a:lnTo>
                      <a:lnTo>
                        <a:pt x="3262" y="1716"/>
                      </a:lnTo>
                      <a:lnTo>
                        <a:pt x="3259" y="1757"/>
                      </a:lnTo>
                      <a:lnTo>
                        <a:pt x="3256" y="1799"/>
                      </a:lnTo>
                      <a:lnTo>
                        <a:pt x="3251" y="1839"/>
                      </a:lnTo>
                      <a:lnTo>
                        <a:pt x="3245" y="1880"/>
                      </a:lnTo>
                      <a:lnTo>
                        <a:pt x="3238" y="1920"/>
                      </a:lnTo>
                      <a:lnTo>
                        <a:pt x="3231" y="1960"/>
                      </a:lnTo>
                      <a:lnTo>
                        <a:pt x="3222" y="2001"/>
                      </a:lnTo>
                      <a:lnTo>
                        <a:pt x="3213" y="2040"/>
                      </a:lnTo>
                      <a:lnTo>
                        <a:pt x="3202" y="2079"/>
                      </a:lnTo>
                      <a:lnTo>
                        <a:pt x="3191" y="2117"/>
                      </a:lnTo>
                      <a:lnTo>
                        <a:pt x="3179" y="2155"/>
                      </a:lnTo>
                      <a:lnTo>
                        <a:pt x="3165" y="2193"/>
                      </a:lnTo>
                      <a:lnTo>
                        <a:pt x="3151" y="2230"/>
                      </a:lnTo>
                      <a:lnTo>
                        <a:pt x="3135" y="2267"/>
                      </a:lnTo>
                      <a:lnTo>
                        <a:pt x="3120" y="2303"/>
                      </a:lnTo>
                      <a:lnTo>
                        <a:pt x="3103" y="2339"/>
                      </a:lnTo>
                      <a:lnTo>
                        <a:pt x="3085" y="2375"/>
                      </a:lnTo>
                      <a:lnTo>
                        <a:pt x="3067" y="2410"/>
                      </a:lnTo>
                      <a:lnTo>
                        <a:pt x="3047" y="2444"/>
                      </a:lnTo>
                      <a:lnTo>
                        <a:pt x="3028" y="2478"/>
                      </a:lnTo>
                      <a:lnTo>
                        <a:pt x="3007" y="2511"/>
                      </a:lnTo>
                      <a:lnTo>
                        <a:pt x="2985" y="2543"/>
                      </a:lnTo>
                      <a:lnTo>
                        <a:pt x="2963" y="2576"/>
                      </a:lnTo>
                      <a:lnTo>
                        <a:pt x="2939" y="2608"/>
                      </a:lnTo>
                      <a:lnTo>
                        <a:pt x="2915" y="2639"/>
                      </a:lnTo>
                      <a:lnTo>
                        <a:pt x="2891" y="2670"/>
                      </a:lnTo>
                      <a:lnTo>
                        <a:pt x="2865" y="2700"/>
                      </a:lnTo>
                      <a:lnTo>
                        <a:pt x="2839" y="2728"/>
                      </a:lnTo>
                      <a:lnTo>
                        <a:pt x="2813" y="2757"/>
                      </a:lnTo>
                      <a:lnTo>
                        <a:pt x="2786" y="2786"/>
                      </a:lnTo>
                      <a:lnTo>
                        <a:pt x="2757" y="2813"/>
                      </a:lnTo>
                      <a:lnTo>
                        <a:pt x="2728" y="2839"/>
                      </a:lnTo>
                      <a:lnTo>
                        <a:pt x="2700" y="2865"/>
                      </a:lnTo>
                      <a:lnTo>
                        <a:pt x="2670" y="2891"/>
                      </a:lnTo>
                      <a:lnTo>
                        <a:pt x="2639" y="2915"/>
                      </a:lnTo>
                      <a:lnTo>
                        <a:pt x="2608" y="2939"/>
                      </a:lnTo>
                      <a:lnTo>
                        <a:pt x="2576" y="2963"/>
                      </a:lnTo>
                      <a:lnTo>
                        <a:pt x="2543" y="2985"/>
                      </a:lnTo>
                      <a:lnTo>
                        <a:pt x="2511" y="3007"/>
                      </a:lnTo>
                      <a:lnTo>
                        <a:pt x="2478" y="3028"/>
                      </a:lnTo>
                      <a:lnTo>
                        <a:pt x="2444" y="3047"/>
                      </a:lnTo>
                      <a:lnTo>
                        <a:pt x="2410" y="3067"/>
                      </a:lnTo>
                      <a:lnTo>
                        <a:pt x="2375" y="3085"/>
                      </a:lnTo>
                      <a:lnTo>
                        <a:pt x="2339" y="3103"/>
                      </a:lnTo>
                      <a:lnTo>
                        <a:pt x="2303" y="3120"/>
                      </a:lnTo>
                      <a:lnTo>
                        <a:pt x="2267" y="3135"/>
                      </a:lnTo>
                      <a:lnTo>
                        <a:pt x="2230" y="3151"/>
                      </a:lnTo>
                      <a:lnTo>
                        <a:pt x="2193" y="3165"/>
                      </a:lnTo>
                      <a:lnTo>
                        <a:pt x="2155" y="3179"/>
                      </a:lnTo>
                      <a:lnTo>
                        <a:pt x="2117" y="3191"/>
                      </a:lnTo>
                      <a:lnTo>
                        <a:pt x="2079" y="3202"/>
                      </a:lnTo>
                      <a:lnTo>
                        <a:pt x="2040" y="3213"/>
                      </a:lnTo>
                      <a:lnTo>
                        <a:pt x="2001" y="3222"/>
                      </a:lnTo>
                      <a:lnTo>
                        <a:pt x="1960" y="3231"/>
                      </a:lnTo>
                      <a:lnTo>
                        <a:pt x="1920" y="3238"/>
                      </a:lnTo>
                      <a:lnTo>
                        <a:pt x="1880" y="3245"/>
                      </a:lnTo>
                      <a:lnTo>
                        <a:pt x="1839" y="3251"/>
                      </a:lnTo>
                      <a:lnTo>
                        <a:pt x="1799" y="3256"/>
                      </a:lnTo>
                      <a:lnTo>
                        <a:pt x="1757" y="3259"/>
                      </a:lnTo>
                      <a:lnTo>
                        <a:pt x="1716" y="3262"/>
                      </a:lnTo>
                      <a:lnTo>
                        <a:pt x="1674" y="3264"/>
                      </a:lnTo>
                      <a:lnTo>
                        <a:pt x="1631" y="3264"/>
                      </a:lnTo>
                      <a:lnTo>
                        <a:pt x="1631" y="3264"/>
                      </a:lnTo>
                      <a:close/>
                    </a:path>
                  </a:pathLst>
                </a:custGeom>
                <a:solidFill>
                  <a:srgbClr val="C2B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15"/>
                <p:cNvSpPr>
                  <a:spLocks noEditPoints="1"/>
                </p:cNvSpPr>
                <p:nvPr/>
              </p:nvSpPr>
              <p:spPr bwMode="auto">
                <a:xfrm>
                  <a:off x="-20" y="141"/>
                  <a:ext cx="1044" cy="1044"/>
                </a:xfrm>
                <a:custGeom>
                  <a:avLst/>
                  <a:gdLst>
                    <a:gd name="T0" fmla="*/ 1288 w 3130"/>
                    <a:gd name="T1" fmla="*/ 24 h 3130"/>
                    <a:gd name="T2" fmla="*/ 956 w 3130"/>
                    <a:gd name="T3" fmla="*/ 123 h 3130"/>
                    <a:gd name="T4" fmla="*/ 660 w 3130"/>
                    <a:gd name="T5" fmla="*/ 289 h 3130"/>
                    <a:gd name="T6" fmla="*/ 407 w 3130"/>
                    <a:gd name="T7" fmla="*/ 513 h 3130"/>
                    <a:gd name="T8" fmla="*/ 207 w 3130"/>
                    <a:gd name="T9" fmla="*/ 786 h 3130"/>
                    <a:gd name="T10" fmla="*/ 71 w 3130"/>
                    <a:gd name="T11" fmla="*/ 1100 h 3130"/>
                    <a:gd name="T12" fmla="*/ 5 w 3130"/>
                    <a:gd name="T13" fmla="*/ 1444 h 3130"/>
                    <a:gd name="T14" fmla="*/ 12 w 3130"/>
                    <a:gd name="T15" fmla="*/ 1764 h 3130"/>
                    <a:gd name="T16" fmla="*/ 95 w 3130"/>
                    <a:gd name="T17" fmla="*/ 2102 h 3130"/>
                    <a:gd name="T18" fmla="*/ 247 w 3130"/>
                    <a:gd name="T19" fmla="*/ 2407 h 3130"/>
                    <a:gd name="T20" fmla="*/ 459 w 3130"/>
                    <a:gd name="T21" fmla="*/ 2672 h 3130"/>
                    <a:gd name="T22" fmla="*/ 723 w 3130"/>
                    <a:gd name="T23" fmla="*/ 2883 h 3130"/>
                    <a:gd name="T24" fmla="*/ 1028 w 3130"/>
                    <a:gd name="T25" fmla="*/ 3035 h 3130"/>
                    <a:gd name="T26" fmla="*/ 1366 w 3130"/>
                    <a:gd name="T27" fmla="*/ 3118 h 3130"/>
                    <a:gd name="T28" fmla="*/ 1685 w 3130"/>
                    <a:gd name="T29" fmla="*/ 3126 h 3130"/>
                    <a:gd name="T30" fmla="*/ 2030 w 3130"/>
                    <a:gd name="T31" fmla="*/ 3059 h 3130"/>
                    <a:gd name="T32" fmla="*/ 2344 w 3130"/>
                    <a:gd name="T33" fmla="*/ 2923 h 3130"/>
                    <a:gd name="T34" fmla="*/ 2617 w 3130"/>
                    <a:gd name="T35" fmla="*/ 2723 h 3130"/>
                    <a:gd name="T36" fmla="*/ 2841 w 3130"/>
                    <a:gd name="T37" fmla="*/ 2470 h 3130"/>
                    <a:gd name="T38" fmla="*/ 3007 w 3130"/>
                    <a:gd name="T39" fmla="*/ 2173 h 3130"/>
                    <a:gd name="T40" fmla="*/ 3106 w 3130"/>
                    <a:gd name="T41" fmla="*/ 1842 h 3130"/>
                    <a:gd name="T42" fmla="*/ 3129 w 3130"/>
                    <a:gd name="T43" fmla="*/ 1524 h 3130"/>
                    <a:gd name="T44" fmla="*/ 3081 w 3130"/>
                    <a:gd name="T45" fmla="*/ 1174 h 3130"/>
                    <a:gd name="T46" fmla="*/ 2958 w 3130"/>
                    <a:gd name="T47" fmla="*/ 853 h 3130"/>
                    <a:gd name="T48" fmla="*/ 2772 w 3130"/>
                    <a:gd name="T49" fmla="*/ 570 h 3130"/>
                    <a:gd name="T50" fmla="*/ 2531 w 3130"/>
                    <a:gd name="T51" fmla="*/ 334 h 3130"/>
                    <a:gd name="T52" fmla="*/ 2243 w 3130"/>
                    <a:gd name="T53" fmla="*/ 154 h 3130"/>
                    <a:gd name="T54" fmla="*/ 1918 w 3130"/>
                    <a:gd name="T55" fmla="*/ 40 h 3130"/>
                    <a:gd name="T56" fmla="*/ 1564 w 3130"/>
                    <a:gd name="T57" fmla="*/ 0 h 3130"/>
                    <a:gd name="T58" fmla="*/ 1353 w 3130"/>
                    <a:gd name="T59" fmla="*/ 2942 h 3130"/>
                    <a:gd name="T60" fmla="*/ 1055 w 3130"/>
                    <a:gd name="T61" fmla="*/ 2861 h 3130"/>
                    <a:gd name="T62" fmla="*/ 786 w 3130"/>
                    <a:gd name="T63" fmla="*/ 2720 h 3130"/>
                    <a:gd name="T64" fmla="*/ 557 w 3130"/>
                    <a:gd name="T65" fmla="*/ 2526 h 3130"/>
                    <a:gd name="T66" fmla="*/ 374 w 3130"/>
                    <a:gd name="T67" fmla="*/ 2287 h 3130"/>
                    <a:gd name="T68" fmla="*/ 246 w 3130"/>
                    <a:gd name="T69" fmla="*/ 2012 h 3130"/>
                    <a:gd name="T70" fmla="*/ 180 w 3130"/>
                    <a:gd name="T71" fmla="*/ 1707 h 3130"/>
                    <a:gd name="T72" fmla="*/ 180 w 3130"/>
                    <a:gd name="T73" fmla="*/ 1423 h 3130"/>
                    <a:gd name="T74" fmla="*/ 246 w 3130"/>
                    <a:gd name="T75" fmla="*/ 1118 h 3130"/>
                    <a:gd name="T76" fmla="*/ 374 w 3130"/>
                    <a:gd name="T77" fmla="*/ 843 h 3130"/>
                    <a:gd name="T78" fmla="*/ 557 w 3130"/>
                    <a:gd name="T79" fmla="*/ 604 h 3130"/>
                    <a:gd name="T80" fmla="*/ 786 w 3130"/>
                    <a:gd name="T81" fmla="*/ 410 h 3130"/>
                    <a:gd name="T82" fmla="*/ 1055 w 3130"/>
                    <a:gd name="T83" fmla="*/ 269 h 3130"/>
                    <a:gd name="T84" fmla="*/ 1353 w 3130"/>
                    <a:gd name="T85" fmla="*/ 188 h 3130"/>
                    <a:gd name="T86" fmla="*/ 1646 w 3130"/>
                    <a:gd name="T87" fmla="*/ 175 h 3130"/>
                    <a:gd name="T88" fmla="*/ 1992 w 3130"/>
                    <a:gd name="T89" fmla="*/ 239 h 3130"/>
                    <a:gd name="T90" fmla="*/ 2304 w 3130"/>
                    <a:gd name="T91" fmla="*/ 384 h 3130"/>
                    <a:gd name="T92" fmla="*/ 2567 w 3130"/>
                    <a:gd name="T93" fmla="*/ 598 h 3130"/>
                    <a:gd name="T94" fmla="*/ 2879 w 3130"/>
                    <a:gd name="T95" fmla="*/ 1105 h 3130"/>
                    <a:gd name="T96" fmla="*/ 2947 w 3130"/>
                    <a:gd name="T97" fmla="*/ 1395 h 3130"/>
                    <a:gd name="T98" fmla="*/ 2954 w 3130"/>
                    <a:gd name="T99" fmla="*/ 1672 h 3130"/>
                    <a:gd name="T100" fmla="*/ 2895 w 3130"/>
                    <a:gd name="T101" fmla="*/ 1979 h 3130"/>
                    <a:gd name="T102" fmla="*/ 2773 w 3130"/>
                    <a:gd name="T103" fmla="*/ 2257 h 3130"/>
                    <a:gd name="T104" fmla="*/ 2596 w 3130"/>
                    <a:gd name="T105" fmla="*/ 2501 h 3130"/>
                    <a:gd name="T106" fmla="*/ 2370 w 3130"/>
                    <a:gd name="T107" fmla="*/ 2700 h 3130"/>
                    <a:gd name="T108" fmla="*/ 2106 w 3130"/>
                    <a:gd name="T109" fmla="*/ 2848 h 3130"/>
                    <a:gd name="T110" fmla="*/ 1811 w 3130"/>
                    <a:gd name="T111" fmla="*/ 2936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0" h="3130">
                      <a:moveTo>
                        <a:pt x="1564" y="0"/>
                      </a:moveTo>
                      <a:lnTo>
                        <a:pt x="1564" y="0"/>
                      </a:lnTo>
                      <a:lnTo>
                        <a:pt x="1524" y="1"/>
                      </a:lnTo>
                      <a:lnTo>
                        <a:pt x="1484" y="2"/>
                      </a:lnTo>
                      <a:lnTo>
                        <a:pt x="1444" y="5"/>
                      </a:lnTo>
                      <a:lnTo>
                        <a:pt x="1405" y="8"/>
                      </a:lnTo>
                      <a:lnTo>
                        <a:pt x="1366" y="12"/>
                      </a:lnTo>
                      <a:lnTo>
                        <a:pt x="1327" y="18"/>
                      </a:lnTo>
                      <a:lnTo>
                        <a:pt x="1288" y="24"/>
                      </a:lnTo>
                      <a:lnTo>
                        <a:pt x="1250" y="32"/>
                      </a:lnTo>
                      <a:lnTo>
                        <a:pt x="1212" y="40"/>
                      </a:lnTo>
                      <a:lnTo>
                        <a:pt x="1174" y="49"/>
                      </a:lnTo>
                      <a:lnTo>
                        <a:pt x="1137" y="59"/>
                      </a:lnTo>
                      <a:lnTo>
                        <a:pt x="1100" y="71"/>
                      </a:lnTo>
                      <a:lnTo>
                        <a:pt x="1064" y="82"/>
                      </a:lnTo>
                      <a:lnTo>
                        <a:pt x="1028" y="95"/>
                      </a:lnTo>
                      <a:lnTo>
                        <a:pt x="992" y="109"/>
                      </a:lnTo>
                      <a:lnTo>
                        <a:pt x="956" y="123"/>
                      </a:lnTo>
                      <a:lnTo>
                        <a:pt x="922" y="139"/>
                      </a:lnTo>
                      <a:lnTo>
                        <a:pt x="887" y="154"/>
                      </a:lnTo>
                      <a:lnTo>
                        <a:pt x="853" y="172"/>
                      </a:lnTo>
                      <a:lnTo>
                        <a:pt x="819" y="189"/>
                      </a:lnTo>
                      <a:lnTo>
                        <a:pt x="786" y="207"/>
                      </a:lnTo>
                      <a:lnTo>
                        <a:pt x="754" y="227"/>
                      </a:lnTo>
                      <a:lnTo>
                        <a:pt x="723" y="247"/>
                      </a:lnTo>
                      <a:lnTo>
                        <a:pt x="691" y="267"/>
                      </a:lnTo>
                      <a:lnTo>
                        <a:pt x="660" y="289"/>
                      </a:lnTo>
                      <a:lnTo>
                        <a:pt x="629" y="311"/>
                      </a:lnTo>
                      <a:lnTo>
                        <a:pt x="599" y="334"/>
                      </a:lnTo>
                      <a:lnTo>
                        <a:pt x="570" y="358"/>
                      </a:lnTo>
                      <a:lnTo>
                        <a:pt x="542" y="382"/>
                      </a:lnTo>
                      <a:lnTo>
                        <a:pt x="513" y="407"/>
                      </a:lnTo>
                      <a:lnTo>
                        <a:pt x="486" y="433"/>
                      </a:lnTo>
                      <a:lnTo>
                        <a:pt x="459" y="459"/>
                      </a:lnTo>
                      <a:lnTo>
                        <a:pt x="433" y="486"/>
                      </a:lnTo>
                      <a:lnTo>
                        <a:pt x="407" y="513"/>
                      </a:lnTo>
                      <a:lnTo>
                        <a:pt x="382" y="542"/>
                      </a:lnTo>
                      <a:lnTo>
                        <a:pt x="358" y="570"/>
                      </a:lnTo>
                      <a:lnTo>
                        <a:pt x="334" y="599"/>
                      </a:lnTo>
                      <a:lnTo>
                        <a:pt x="311" y="629"/>
                      </a:lnTo>
                      <a:lnTo>
                        <a:pt x="289" y="660"/>
                      </a:lnTo>
                      <a:lnTo>
                        <a:pt x="267" y="691"/>
                      </a:lnTo>
                      <a:lnTo>
                        <a:pt x="247" y="723"/>
                      </a:lnTo>
                      <a:lnTo>
                        <a:pt x="227" y="754"/>
                      </a:lnTo>
                      <a:lnTo>
                        <a:pt x="207" y="786"/>
                      </a:lnTo>
                      <a:lnTo>
                        <a:pt x="189" y="819"/>
                      </a:lnTo>
                      <a:lnTo>
                        <a:pt x="172" y="853"/>
                      </a:lnTo>
                      <a:lnTo>
                        <a:pt x="155" y="887"/>
                      </a:lnTo>
                      <a:lnTo>
                        <a:pt x="139" y="922"/>
                      </a:lnTo>
                      <a:lnTo>
                        <a:pt x="123" y="956"/>
                      </a:lnTo>
                      <a:lnTo>
                        <a:pt x="109" y="992"/>
                      </a:lnTo>
                      <a:lnTo>
                        <a:pt x="95" y="1028"/>
                      </a:lnTo>
                      <a:lnTo>
                        <a:pt x="82" y="1064"/>
                      </a:lnTo>
                      <a:lnTo>
                        <a:pt x="71" y="1100"/>
                      </a:lnTo>
                      <a:lnTo>
                        <a:pt x="59" y="1137"/>
                      </a:lnTo>
                      <a:lnTo>
                        <a:pt x="49" y="1174"/>
                      </a:lnTo>
                      <a:lnTo>
                        <a:pt x="40" y="1212"/>
                      </a:lnTo>
                      <a:lnTo>
                        <a:pt x="32" y="1250"/>
                      </a:lnTo>
                      <a:lnTo>
                        <a:pt x="24" y="1288"/>
                      </a:lnTo>
                      <a:lnTo>
                        <a:pt x="18" y="1327"/>
                      </a:lnTo>
                      <a:lnTo>
                        <a:pt x="12" y="1366"/>
                      </a:lnTo>
                      <a:lnTo>
                        <a:pt x="8" y="1405"/>
                      </a:lnTo>
                      <a:lnTo>
                        <a:pt x="5" y="1444"/>
                      </a:lnTo>
                      <a:lnTo>
                        <a:pt x="2" y="1484"/>
                      </a:lnTo>
                      <a:lnTo>
                        <a:pt x="1" y="1524"/>
                      </a:lnTo>
                      <a:lnTo>
                        <a:pt x="0" y="1564"/>
                      </a:lnTo>
                      <a:lnTo>
                        <a:pt x="0" y="1564"/>
                      </a:lnTo>
                      <a:lnTo>
                        <a:pt x="1" y="1606"/>
                      </a:lnTo>
                      <a:lnTo>
                        <a:pt x="2" y="1646"/>
                      </a:lnTo>
                      <a:lnTo>
                        <a:pt x="5" y="1685"/>
                      </a:lnTo>
                      <a:lnTo>
                        <a:pt x="8" y="1725"/>
                      </a:lnTo>
                      <a:lnTo>
                        <a:pt x="12" y="1764"/>
                      </a:lnTo>
                      <a:lnTo>
                        <a:pt x="18" y="1803"/>
                      </a:lnTo>
                      <a:lnTo>
                        <a:pt x="24" y="1842"/>
                      </a:lnTo>
                      <a:lnTo>
                        <a:pt x="32" y="1880"/>
                      </a:lnTo>
                      <a:lnTo>
                        <a:pt x="40" y="1918"/>
                      </a:lnTo>
                      <a:lnTo>
                        <a:pt x="49" y="1955"/>
                      </a:lnTo>
                      <a:lnTo>
                        <a:pt x="59" y="1993"/>
                      </a:lnTo>
                      <a:lnTo>
                        <a:pt x="71" y="2030"/>
                      </a:lnTo>
                      <a:lnTo>
                        <a:pt x="82" y="2066"/>
                      </a:lnTo>
                      <a:lnTo>
                        <a:pt x="95" y="2102"/>
                      </a:lnTo>
                      <a:lnTo>
                        <a:pt x="109" y="2138"/>
                      </a:lnTo>
                      <a:lnTo>
                        <a:pt x="123" y="2173"/>
                      </a:lnTo>
                      <a:lnTo>
                        <a:pt x="139" y="2208"/>
                      </a:lnTo>
                      <a:lnTo>
                        <a:pt x="155" y="2243"/>
                      </a:lnTo>
                      <a:lnTo>
                        <a:pt x="172" y="2277"/>
                      </a:lnTo>
                      <a:lnTo>
                        <a:pt x="189" y="2311"/>
                      </a:lnTo>
                      <a:lnTo>
                        <a:pt x="207" y="2344"/>
                      </a:lnTo>
                      <a:lnTo>
                        <a:pt x="227" y="2376"/>
                      </a:lnTo>
                      <a:lnTo>
                        <a:pt x="247" y="2407"/>
                      </a:lnTo>
                      <a:lnTo>
                        <a:pt x="267" y="2439"/>
                      </a:lnTo>
                      <a:lnTo>
                        <a:pt x="289" y="2470"/>
                      </a:lnTo>
                      <a:lnTo>
                        <a:pt x="311" y="2501"/>
                      </a:lnTo>
                      <a:lnTo>
                        <a:pt x="334" y="2531"/>
                      </a:lnTo>
                      <a:lnTo>
                        <a:pt x="358" y="2560"/>
                      </a:lnTo>
                      <a:lnTo>
                        <a:pt x="382" y="2588"/>
                      </a:lnTo>
                      <a:lnTo>
                        <a:pt x="407" y="2617"/>
                      </a:lnTo>
                      <a:lnTo>
                        <a:pt x="433" y="2644"/>
                      </a:lnTo>
                      <a:lnTo>
                        <a:pt x="459" y="2672"/>
                      </a:lnTo>
                      <a:lnTo>
                        <a:pt x="486" y="2697"/>
                      </a:lnTo>
                      <a:lnTo>
                        <a:pt x="513" y="2723"/>
                      </a:lnTo>
                      <a:lnTo>
                        <a:pt x="542" y="2748"/>
                      </a:lnTo>
                      <a:lnTo>
                        <a:pt x="570" y="2772"/>
                      </a:lnTo>
                      <a:lnTo>
                        <a:pt x="599" y="2796"/>
                      </a:lnTo>
                      <a:lnTo>
                        <a:pt x="629" y="2819"/>
                      </a:lnTo>
                      <a:lnTo>
                        <a:pt x="660" y="2841"/>
                      </a:lnTo>
                      <a:lnTo>
                        <a:pt x="691" y="2863"/>
                      </a:lnTo>
                      <a:lnTo>
                        <a:pt x="723" y="2883"/>
                      </a:lnTo>
                      <a:lnTo>
                        <a:pt x="754" y="2903"/>
                      </a:lnTo>
                      <a:lnTo>
                        <a:pt x="786" y="2923"/>
                      </a:lnTo>
                      <a:lnTo>
                        <a:pt x="819" y="2941"/>
                      </a:lnTo>
                      <a:lnTo>
                        <a:pt x="853" y="2958"/>
                      </a:lnTo>
                      <a:lnTo>
                        <a:pt x="887" y="2976"/>
                      </a:lnTo>
                      <a:lnTo>
                        <a:pt x="922" y="2991"/>
                      </a:lnTo>
                      <a:lnTo>
                        <a:pt x="956" y="3007"/>
                      </a:lnTo>
                      <a:lnTo>
                        <a:pt x="992" y="3021"/>
                      </a:lnTo>
                      <a:lnTo>
                        <a:pt x="1028" y="3035"/>
                      </a:lnTo>
                      <a:lnTo>
                        <a:pt x="1064" y="3048"/>
                      </a:lnTo>
                      <a:lnTo>
                        <a:pt x="1100" y="3059"/>
                      </a:lnTo>
                      <a:lnTo>
                        <a:pt x="1137" y="3071"/>
                      </a:lnTo>
                      <a:lnTo>
                        <a:pt x="1174" y="3081"/>
                      </a:lnTo>
                      <a:lnTo>
                        <a:pt x="1212" y="3090"/>
                      </a:lnTo>
                      <a:lnTo>
                        <a:pt x="1250" y="3098"/>
                      </a:lnTo>
                      <a:lnTo>
                        <a:pt x="1288" y="3106"/>
                      </a:lnTo>
                      <a:lnTo>
                        <a:pt x="1327" y="3112"/>
                      </a:lnTo>
                      <a:lnTo>
                        <a:pt x="1366" y="3118"/>
                      </a:lnTo>
                      <a:lnTo>
                        <a:pt x="1405" y="3122"/>
                      </a:lnTo>
                      <a:lnTo>
                        <a:pt x="1444" y="3126"/>
                      </a:lnTo>
                      <a:lnTo>
                        <a:pt x="1484" y="3128"/>
                      </a:lnTo>
                      <a:lnTo>
                        <a:pt x="1524" y="3129"/>
                      </a:lnTo>
                      <a:lnTo>
                        <a:pt x="1564" y="3130"/>
                      </a:lnTo>
                      <a:lnTo>
                        <a:pt x="1564" y="3130"/>
                      </a:lnTo>
                      <a:lnTo>
                        <a:pt x="1606" y="3129"/>
                      </a:lnTo>
                      <a:lnTo>
                        <a:pt x="1646" y="3128"/>
                      </a:lnTo>
                      <a:lnTo>
                        <a:pt x="1685" y="3126"/>
                      </a:lnTo>
                      <a:lnTo>
                        <a:pt x="1725" y="3122"/>
                      </a:lnTo>
                      <a:lnTo>
                        <a:pt x="1764" y="3118"/>
                      </a:lnTo>
                      <a:lnTo>
                        <a:pt x="1803" y="3112"/>
                      </a:lnTo>
                      <a:lnTo>
                        <a:pt x="1842" y="3106"/>
                      </a:lnTo>
                      <a:lnTo>
                        <a:pt x="1880" y="3098"/>
                      </a:lnTo>
                      <a:lnTo>
                        <a:pt x="1918" y="3090"/>
                      </a:lnTo>
                      <a:lnTo>
                        <a:pt x="1955" y="3081"/>
                      </a:lnTo>
                      <a:lnTo>
                        <a:pt x="1993" y="3071"/>
                      </a:lnTo>
                      <a:lnTo>
                        <a:pt x="2030" y="3059"/>
                      </a:lnTo>
                      <a:lnTo>
                        <a:pt x="2066" y="3048"/>
                      </a:lnTo>
                      <a:lnTo>
                        <a:pt x="2102" y="3035"/>
                      </a:lnTo>
                      <a:lnTo>
                        <a:pt x="2138" y="3021"/>
                      </a:lnTo>
                      <a:lnTo>
                        <a:pt x="2173" y="3007"/>
                      </a:lnTo>
                      <a:lnTo>
                        <a:pt x="2208" y="2991"/>
                      </a:lnTo>
                      <a:lnTo>
                        <a:pt x="2243" y="2976"/>
                      </a:lnTo>
                      <a:lnTo>
                        <a:pt x="2277" y="2958"/>
                      </a:lnTo>
                      <a:lnTo>
                        <a:pt x="2311" y="2941"/>
                      </a:lnTo>
                      <a:lnTo>
                        <a:pt x="2344" y="2923"/>
                      </a:lnTo>
                      <a:lnTo>
                        <a:pt x="2376" y="2903"/>
                      </a:lnTo>
                      <a:lnTo>
                        <a:pt x="2407" y="2883"/>
                      </a:lnTo>
                      <a:lnTo>
                        <a:pt x="2439" y="2863"/>
                      </a:lnTo>
                      <a:lnTo>
                        <a:pt x="2470" y="2841"/>
                      </a:lnTo>
                      <a:lnTo>
                        <a:pt x="2501" y="2819"/>
                      </a:lnTo>
                      <a:lnTo>
                        <a:pt x="2531" y="2796"/>
                      </a:lnTo>
                      <a:lnTo>
                        <a:pt x="2560" y="2772"/>
                      </a:lnTo>
                      <a:lnTo>
                        <a:pt x="2588" y="2748"/>
                      </a:lnTo>
                      <a:lnTo>
                        <a:pt x="2617" y="2723"/>
                      </a:lnTo>
                      <a:lnTo>
                        <a:pt x="2644" y="2697"/>
                      </a:lnTo>
                      <a:lnTo>
                        <a:pt x="2672" y="2672"/>
                      </a:lnTo>
                      <a:lnTo>
                        <a:pt x="2697" y="2644"/>
                      </a:lnTo>
                      <a:lnTo>
                        <a:pt x="2723" y="2617"/>
                      </a:lnTo>
                      <a:lnTo>
                        <a:pt x="2748" y="2588"/>
                      </a:lnTo>
                      <a:lnTo>
                        <a:pt x="2772" y="2560"/>
                      </a:lnTo>
                      <a:lnTo>
                        <a:pt x="2796" y="2531"/>
                      </a:lnTo>
                      <a:lnTo>
                        <a:pt x="2819" y="2501"/>
                      </a:lnTo>
                      <a:lnTo>
                        <a:pt x="2841" y="2470"/>
                      </a:lnTo>
                      <a:lnTo>
                        <a:pt x="2863" y="2439"/>
                      </a:lnTo>
                      <a:lnTo>
                        <a:pt x="2883" y="2407"/>
                      </a:lnTo>
                      <a:lnTo>
                        <a:pt x="2903" y="2376"/>
                      </a:lnTo>
                      <a:lnTo>
                        <a:pt x="2923" y="2344"/>
                      </a:lnTo>
                      <a:lnTo>
                        <a:pt x="2941" y="2311"/>
                      </a:lnTo>
                      <a:lnTo>
                        <a:pt x="2958" y="2277"/>
                      </a:lnTo>
                      <a:lnTo>
                        <a:pt x="2976" y="2243"/>
                      </a:lnTo>
                      <a:lnTo>
                        <a:pt x="2991" y="2208"/>
                      </a:lnTo>
                      <a:lnTo>
                        <a:pt x="3007" y="2173"/>
                      </a:lnTo>
                      <a:lnTo>
                        <a:pt x="3021" y="2138"/>
                      </a:lnTo>
                      <a:lnTo>
                        <a:pt x="3035" y="2102"/>
                      </a:lnTo>
                      <a:lnTo>
                        <a:pt x="3048" y="2066"/>
                      </a:lnTo>
                      <a:lnTo>
                        <a:pt x="3059" y="2030"/>
                      </a:lnTo>
                      <a:lnTo>
                        <a:pt x="3071" y="1993"/>
                      </a:lnTo>
                      <a:lnTo>
                        <a:pt x="3081" y="1955"/>
                      </a:lnTo>
                      <a:lnTo>
                        <a:pt x="3090" y="1918"/>
                      </a:lnTo>
                      <a:lnTo>
                        <a:pt x="3098" y="1880"/>
                      </a:lnTo>
                      <a:lnTo>
                        <a:pt x="3106" y="1842"/>
                      </a:lnTo>
                      <a:lnTo>
                        <a:pt x="3112" y="1803"/>
                      </a:lnTo>
                      <a:lnTo>
                        <a:pt x="3118" y="1764"/>
                      </a:lnTo>
                      <a:lnTo>
                        <a:pt x="3122" y="1725"/>
                      </a:lnTo>
                      <a:lnTo>
                        <a:pt x="3126" y="1685"/>
                      </a:lnTo>
                      <a:lnTo>
                        <a:pt x="3128" y="1646"/>
                      </a:lnTo>
                      <a:lnTo>
                        <a:pt x="3129" y="1606"/>
                      </a:lnTo>
                      <a:lnTo>
                        <a:pt x="3130" y="1564"/>
                      </a:lnTo>
                      <a:lnTo>
                        <a:pt x="3130" y="1564"/>
                      </a:lnTo>
                      <a:lnTo>
                        <a:pt x="3129" y="1524"/>
                      </a:lnTo>
                      <a:lnTo>
                        <a:pt x="3128" y="1484"/>
                      </a:lnTo>
                      <a:lnTo>
                        <a:pt x="3126" y="1444"/>
                      </a:lnTo>
                      <a:lnTo>
                        <a:pt x="3122" y="1405"/>
                      </a:lnTo>
                      <a:lnTo>
                        <a:pt x="3118" y="1366"/>
                      </a:lnTo>
                      <a:lnTo>
                        <a:pt x="3112" y="1327"/>
                      </a:lnTo>
                      <a:lnTo>
                        <a:pt x="3106" y="1288"/>
                      </a:lnTo>
                      <a:lnTo>
                        <a:pt x="3098" y="1250"/>
                      </a:lnTo>
                      <a:lnTo>
                        <a:pt x="3090" y="1212"/>
                      </a:lnTo>
                      <a:lnTo>
                        <a:pt x="3081" y="1174"/>
                      </a:lnTo>
                      <a:lnTo>
                        <a:pt x="3071" y="1137"/>
                      </a:lnTo>
                      <a:lnTo>
                        <a:pt x="3059" y="1100"/>
                      </a:lnTo>
                      <a:lnTo>
                        <a:pt x="3048" y="1064"/>
                      </a:lnTo>
                      <a:lnTo>
                        <a:pt x="3035" y="1028"/>
                      </a:lnTo>
                      <a:lnTo>
                        <a:pt x="3021" y="992"/>
                      </a:lnTo>
                      <a:lnTo>
                        <a:pt x="3007" y="956"/>
                      </a:lnTo>
                      <a:lnTo>
                        <a:pt x="2991" y="922"/>
                      </a:lnTo>
                      <a:lnTo>
                        <a:pt x="2976" y="887"/>
                      </a:lnTo>
                      <a:lnTo>
                        <a:pt x="2958" y="853"/>
                      </a:lnTo>
                      <a:lnTo>
                        <a:pt x="2941" y="819"/>
                      </a:lnTo>
                      <a:lnTo>
                        <a:pt x="2923" y="786"/>
                      </a:lnTo>
                      <a:lnTo>
                        <a:pt x="2903" y="754"/>
                      </a:lnTo>
                      <a:lnTo>
                        <a:pt x="2883" y="723"/>
                      </a:lnTo>
                      <a:lnTo>
                        <a:pt x="2863" y="691"/>
                      </a:lnTo>
                      <a:lnTo>
                        <a:pt x="2841" y="660"/>
                      </a:lnTo>
                      <a:lnTo>
                        <a:pt x="2819" y="629"/>
                      </a:lnTo>
                      <a:lnTo>
                        <a:pt x="2796" y="599"/>
                      </a:lnTo>
                      <a:lnTo>
                        <a:pt x="2772" y="570"/>
                      </a:lnTo>
                      <a:lnTo>
                        <a:pt x="2748" y="542"/>
                      </a:lnTo>
                      <a:lnTo>
                        <a:pt x="2723" y="513"/>
                      </a:lnTo>
                      <a:lnTo>
                        <a:pt x="2697" y="486"/>
                      </a:lnTo>
                      <a:lnTo>
                        <a:pt x="2672" y="459"/>
                      </a:lnTo>
                      <a:lnTo>
                        <a:pt x="2644" y="433"/>
                      </a:lnTo>
                      <a:lnTo>
                        <a:pt x="2617" y="407"/>
                      </a:lnTo>
                      <a:lnTo>
                        <a:pt x="2588" y="382"/>
                      </a:lnTo>
                      <a:lnTo>
                        <a:pt x="2560" y="358"/>
                      </a:lnTo>
                      <a:lnTo>
                        <a:pt x="2531" y="334"/>
                      </a:lnTo>
                      <a:lnTo>
                        <a:pt x="2501" y="311"/>
                      </a:lnTo>
                      <a:lnTo>
                        <a:pt x="2470" y="289"/>
                      </a:lnTo>
                      <a:lnTo>
                        <a:pt x="2439" y="267"/>
                      </a:lnTo>
                      <a:lnTo>
                        <a:pt x="2407" y="247"/>
                      </a:lnTo>
                      <a:lnTo>
                        <a:pt x="2376" y="227"/>
                      </a:lnTo>
                      <a:lnTo>
                        <a:pt x="2344" y="207"/>
                      </a:lnTo>
                      <a:lnTo>
                        <a:pt x="2311" y="189"/>
                      </a:lnTo>
                      <a:lnTo>
                        <a:pt x="2277" y="172"/>
                      </a:lnTo>
                      <a:lnTo>
                        <a:pt x="2243" y="154"/>
                      </a:lnTo>
                      <a:lnTo>
                        <a:pt x="2208" y="139"/>
                      </a:lnTo>
                      <a:lnTo>
                        <a:pt x="2173" y="123"/>
                      </a:lnTo>
                      <a:lnTo>
                        <a:pt x="2138" y="109"/>
                      </a:lnTo>
                      <a:lnTo>
                        <a:pt x="2102" y="95"/>
                      </a:lnTo>
                      <a:lnTo>
                        <a:pt x="2066" y="82"/>
                      </a:lnTo>
                      <a:lnTo>
                        <a:pt x="2030" y="71"/>
                      </a:lnTo>
                      <a:lnTo>
                        <a:pt x="1993" y="59"/>
                      </a:lnTo>
                      <a:lnTo>
                        <a:pt x="1955" y="49"/>
                      </a:lnTo>
                      <a:lnTo>
                        <a:pt x="1918" y="40"/>
                      </a:lnTo>
                      <a:lnTo>
                        <a:pt x="1880" y="32"/>
                      </a:lnTo>
                      <a:lnTo>
                        <a:pt x="1842" y="24"/>
                      </a:lnTo>
                      <a:lnTo>
                        <a:pt x="1803" y="18"/>
                      </a:lnTo>
                      <a:lnTo>
                        <a:pt x="1764" y="12"/>
                      </a:lnTo>
                      <a:lnTo>
                        <a:pt x="1725" y="8"/>
                      </a:lnTo>
                      <a:lnTo>
                        <a:pt x="1685" y="5"/>
                      </a:lnTo>
                      <a:lnTo>
                        <a:pt x="1646" y="2"/>
                      </a:lnTo>
                      <a:lnTo>
                        <a:pt x="1606" y="1"/>
                      </a:lnTo>
                      <a:lnTo>
                        <a:pt x="1564" y="0"/>
                      </a:lnTo>
                      <a:lnTo>
                        <a:pt x="1564" y="0"/>
                      </a:lnTo>
                      <a:close/>
                      <a:moveTo>
                        <a:pt x="1564" y="2957"/>
                      </a:moveTo>
                      <a:lnTo>
                        <a:pt x="1564" y="2957"/>
                      </a:lnTo>
                      <a:lnTo>
                        <a:pt x="1529" y="2957"/>
                      </a:lnTo>
                      <a:lnTo>
                        <a:pt x="1494" y="2956"/>
                      </a:lnTo>
                      <a:lnTo>
                        <a:pt x="1458" y="2954"/>
                      </a:lnTo>
                      <a:lnTo>
                        <a:pt x="1423" y="2950"/>
                      </a:lnTo>
                      <a:lnTo>
                        <a:pt x="1388" y="2947"/>
                      </a:lnTo>
                      <a:lnTo>
                        <a:pt x="1353" y="2942"/>
                      </a:lnTo>
                      <a:lnTo>
                        <a:pt x="1319" y="2936"/>
                      </a:lnTo>
                      <a:lnTo>
                        <a:pt x="1285" y="2930"/>
                      </a:lnTo>
                      <a:lnTo>
                        <a:pt x="1251" y="2923"/>
                      </a:lnTo>
                      <a:lnTo>
                        <a:pt x="1217" y="2914"/>
                      </a:lnTo>
                      <a:lnTo>
                        <a:pt x="1184" y="2905"/>
                      </a:lnTo>
                      <a:lnTo>
                        <a:pt x="1151" y="2895"/>
                      </a:lnTo>
                      <a:lnTo>
                        <a:pt x="1118" y="2884"/>
                      </a:lnTo>
                      <a:lnTo>
                        <a:pt x="1086" y="2873"/>
                      </a:lnTo>
                      <a:lnTo>
                        <a:pt x="1055" y="2861"/>
                      </a:lnTo>
                      <a:lnTo>
                        <a:pt x="1024" y="2848"/>
                      </a:lnTo>
                      <a:lnTo>
                        <a:pt x="992" y="2835"/>
                      </a:lnTo>
                      <a:lnTo>
                        <a:pt x="962" y="2821"/>
                      </a:lnTo>
                      <a:lnTo>
                        <a:pt x="931" y="2805"/>
                      </a:lnTo>
                      <a:lnTo>
                        <a:pt x="901" y="2790"/>
                      </a:lnTo>
                      <a:lnTo>
                        <a:pt x="873" y="2773"/>
                      </a:lnTo>
                      <a:lnTo>
                        <a:pt x="843" y="2756"/>
                      </a:lnTo>
                      <a:lnTo>
                        <a:pt x="815" y="2738"/>
                      </a:lnTo>
                      <a:lnTo>
                        <a:pt x="786" y="2720"/>
                      </a:lnTo>
                      <a:lnTo>
                        <a:pt x="760" y="2700"/>
                      </a:lnTo>
                      <a:lnTo>
                        <a:pt x="732" y="2681"/>
                      </a:lnTo>
                      <a:lnTo>
                        <a:pt x="705" y="2660"/>
                      </a:lnTo>
                      <a:lnTo>
                        <a:pt x="679" y="2640"/>
                      </a:lnTo>
                      <a:lnTo>
                        <a:pt x="654" y="2618"/>
                      </a:lnTo>
                      <a:lnTo>
                        <a:pt x="629" y="2596"/>
                      </a:lnTo>
                      <a:lnTo>
                        <a:pt x="604" y="2573"/>
                      </a:lnTo>
                      <a:lnTo>
                        <a:pt x="581" y="2549"/>
                      </a:lnTo>
                      <a:lnTo>
                        <a:pt x="557" y="2526"/>
                      </a:lnTo>
                      <a:lnTo>
                        <a:pt x="534" y="2501"/>
                      </a:lnTo>
                      <a:lnTo>
                        <a:pt x="512" y="2476"/>
                      </a:lnTo>
                      <a:lnTo>
                        <a:pt x="490" y="2451"/>
                      </a:lnTo>
                      <a:lnTo>
                        <a:pt x="470" y="2425"/>
                      </a:lnTo>
                      <a:lnTo>
                        <a:pt x="449" y="2398"/>
                      </a:lnTo>
                      <a:lnTo>
                        <a:pt x="430" y="2370"/>
                      </a:lnTo>
                      <a:lnTo>
                        <a:pt x="410" y="2344"/>
                      </a:lnTo>
                      <a:lnTo>
                        <a:pt x="392" y="2315"/>
                      </a:lnTo>
                      <a:lnTo>
                        <a:pt x="374" y="2287"/>
                      </a:lnTo>
                      <a:lnTo>
                        <a:pt x="357" y="2257"/>
                      </a:lnTo>
                      <a:lnTo>
                        <a:pt x="340" y="2229"/>
                      </a:lnTo>
                      <a:lnTo>
                        <a:pt x="325" y="2199"/>
                      </a:lnTo>
                      <a:lnTo>
                        <a:pt x="309" y="2168"/>
                      </a:lnTo>
                      <a:lnTo>
                        <a:pt x="295" y="2138"/>
                      </a:lnTo>
                      <a:lnTo>
                        <a:pt x="282" y="2106"/>
                      </a:lnTo>
                      <a:lnTo>
                        <a:pt x="269" y="2075"/>
                      </a:lnTo>
                      <a:lnTo>
                        <a:pt x="257" y="2044"/>
                      </a:lnTo>
                      <a:lnTo>
                        <a:pt x="246" y="2012"/>
                      </a:lnTo>
                      <a:lnTo>
                        <a:pt x="235" y="1979"/>
                      </a:lnTo>
                      <a:lnTo>
                        <a:pt x="225" y="1946"/>
                      </a:lnTo>
                      <a:lnTo>
                        <a:pt x="216" y="1913"/>
                      </a:lnTo>
                      <a:lnTo>
                        <a:pt x="207" y="1879"/>
                      </a:lnTo>
                      <a:lnTo>
                        <a:pt x="200" y="1845"/>
                      </a:lnTo>
                      <a:lnTo>
                        <a:pt x="194" y="1811"/>
                      </a:lnTo>
                      <a:lnTo>
                        <a:pt x="188" y="1777"/>
                      </a:lnTo>
                      <a:lnTo>
                        <a:pt x="184" y="1742"/>
                      </a:lnTo>
                      <a:lnTo>
                        <a:pt x="180" y="1707"/>
                      </a:lnTo>
                      <a:lnTo>
                        <a:pt x="177" y="1672"/>
                      </a:lnTo>
                      <a:lnTo>
                        <a:pt x="174" y="1636"/>
                      </a:lnTo>
                      <a:lnTo>
                        <a:pt x="173" y="1600"/>
                      </a:lnTo>
                      <a:lnTo>
                        <a:pt x="173" y="1564"/>
                      </a:lnTo>
                      <a:lnTo>
                        <a:pt x="173" y="1564"/>
                      </a:lnTo>
                      <a:lnTo>
                        <a:pt x="173" y="1530"/>
                      </a:lnTo>
                      <a:lnTo>
                        <a:pt x="174" y="1494"/>
                      </a:lnTo>
                      <a:lnTo>
                        <a:pt x="177" y="1458"/>
                      </a:lnTo>
                      <a:lnTo>
                        <a:pt x="180" y="1423"/>
                      </a:lnTo>
                      <a:lnTo>
                        <a:pt x="184" y="1388"/>
                      </a:lnTo>
                      <a:lnTo>
                        <a:pt x="188" y="1353"/>
                      </a:lnTo>
                      <a:lnTo>
                        <a:pt x="194" y="1319"/>
                      </a:lnTo>
                      <a:lnTo>
                        <a:pt x="200" y="1285"/>
                      </a:lnTo>
                      <a:lnTo>
                        <a:pt x="207" y="1251"/>
                      </a:lnTo>
                      <a:lnTo>
                        <a:pt x="216" y="1217"/>
                      </a:lnTo>
                      <a:lnTo>
                        <a:pt x="225" y="1184"/>
                      </a:lnTo>
                      <a:lnTo>
                        <a:pt x="235" y="1151"/>
                      </a:lnTo>
                      <a:lnTo>
                        <a:pt x="246" y="1118"/>
                      </a:lnTo>
                      <a:lnTo>
                        <a:pt x="257" y="1086"/>
                      </a:lnTo>
                      <a:lnTo>
                        <a:pt x="269" y="1055"/>
                      </a:lnTo>
                      <a:lnTo>
                        <a:pt x="282" y="1024"/>
                      </a:lnTo>
                      <a:lnTo>
                        <a:pt x="295" y="992"/>
                      </a:lnTo>
                      <a:lnTo>
                        <a:pt x="309" y="962"/>
                      </a:lnTo>
                      <a:lnTo>
                        <a:pt x="325" y="931"/>
                      </a:lnTo>
                      <a:lnTo>
                        <a:pt x="340" y="901"/>
                      </a:lnTo>
                      <a:lnTo>
                        <a:pt x="357" y="873"/>
                      </a:lnTo>
                      <a:lnTo>
                        <a:pt x="374" y="843"/>
                      </a:lnTo>
                      <a:lnTo>
                        <a:pt x="392" y="815"/>
                      </a:lnTo>
                      <a:lnTo>
                        <a:pt x="410" y="786"/>
                      </a:lnTo>
                      <a:lnTo>
                        <a:pt x="430" y="760"/>
                      </a:lnTo>
                      <a:lnTo>
                        <a:pt x="449" y="732"/>
                      </a:lnTo>
                      <a:lnTo>
                        <a:pt x="470" y="705"/>
                      </a:lnTo>
                      <a:lnTo>
                        <a:pt x="490" y="679"/>
                      </a:lnTo>
                      <a:lnTo>
                        <a:pt x="512" y="654"/>
                      </a:lnTo>
                      <a:lnTo>
                        <a:pt x="534" y="629"/>
                      </a:lnTo>
                      <a:lnTo>
                        <a:pt x="557" y="604"/>
                      </a:lnTo>
                      <a:lnTo>
                        <a:pt x="581" y="581"/>
                      </a:lnTo>
                      <a:lnTo>
                        <a:pt x="604" y="557"/>
                      </a:lnTo>
                      <a:lnTo>
                        <a:pt x="629" y="534"/>
                      </a:lnTo>
                      <a:lnTo>
                        <a:pt x="654" y="512"/>
                      </a:lnTo>
                      <a:lnTo>
                        <a:pt x="679" y="490"/>
                      </a:lnTo>
                      <a:lnTo>
                        <a:pt x="705" y="470"/>
                      </a:lnTo>
                      <a:lnTo>
                        <a:pt x="732" y="449"/>
                      </a:lnTo>
                      <a:lnTo>
                        <a:pt x="760" y="430"/>
                      </a:lnTo>
                      <a:lnTo>
                        <a:pt x="786" y="410"/>
                      </a:lnTo>
                      <a:lnTo>
                        <a:pt x="815" y="392"/>
                      </a:lnTo>
                      <a:lnTo>
                        <a:pt x="843" y="374"/>
                      </a:lnTo>
                      <a:lnTo>
                        <a:pt x="873" y="357"/>
                      </a:lnTo>
                      <a:lnTo>
                        <a:pt x="901" y="340"/>
                      </a:lnTo>
                      <a:lnTo>
                        <a:pt x="931" y="325"/>
                      </a:lnTo>
                      <a:lnTo>
                        <a:pt x="962" y="309"/>
                      </a:lnTo>
                      <a:lnTo>
                        <a:pt x="992" y="295"/>
                      </a:lnTo>
                      <a:lnTo>
                        <a:pt x="1024" y="282"/>
                      </a:lnTo>
                      <a:lnTo>
                        <a:pt x="1055" y="269"/>
                      </a:lnTo>
                      <a:lnTo>
                        <a:pt x="1086" y="257"/>
                      </a:lnTo>
                      <a:lnTo>
                        <a:pt x="1118" y="246"/>
                      </a:lnTo>
                      <a:lnTo>
                        <a:pt x="1151" y="235"/>
                      </a:lnTo>
                      <a:lnTo>
                        <a:pt x="1184" y="225"/>
                      </a:lnTo>
                      <a:lnTo>
                        <a:pt x="1217" y="216"/>
                      </a:lnTo>
                      <a:lnTo>
                        <a:pt x="1251" y="207"/>
                      </a:lnTo>
                      <a:lnTo>
                        <a:pt x="1285" y="200"/>
                      </a:lnTo>
                      <a:lnTo>
                        <a:pt x="1319" y="194"/>
                      </a:lnTo>
                      <a:lnTo>
                        <a:pt x="1353" y="188"/>
                      </a:lnTo>
                      <a:lnTo>
                        <a:pt x="1388" y="184"/>
                      </a:lnTo>
                      <a:lnTo>
                        <a:pt x="1423" y="180"/>
                      </a:lnTo>
                      <a:lnTo>
                        <a:pt x="1458" y="177"/>
                      </a:lnTo>
                      <a:lnTo>
                        <a:pt x="1494" y="174"/>
                      </a:lnTo>
                      <a:lnTo>
                        <a:pt x="1529" y="173"/>
                      </a:lnTo>
                      <a:lnTo>
                        <a:pt x="1564" y="173"/>
                      </a:lnTo>
                      <a:lnTo>
                        <a:pt x="1564" y="173"/>
                      </a:lnTo>
                      <a:lnTo>
                        <a:pt x="1606" y="173"/>
                      </a:lnTo>
                      <a:lnTo>
                        <a:pt x="1646" y="175"/>
                      </a:lnTo>
                      <a:lnTo>
                        <a:pt x="1686" y="178"/>
                      </a:lnTo>
                      <a:lnTo>
                        <a:pt x="1725" y="182"/>
                      </a:lnTo>
                      <a:lnTo>
                        <a:pt x="1765" y="186"/>
                      </a:lnTo>
                      <a:lnTo>
                        <a:pt x="1803" y="192"/>
                      </a:lnTo>
                      <a:lnTo>
                        <a:pt x="1842" y="200"/>
                      </a:lnTo>
                      <a:lnTo>
                        <a:pt x="1880" y="209"/>
                      </a:lnTo>
                      <a:lnTo>
                        <a:pt x="1918" y="218"/>
                      </a:lnTo>
                      <a:lnTo>
                        <a:pt x="1955" y="228"/>
                      </a:lnTo>
                      <a:lnTo>
                        <a:pt x="1992" y="239"/>
                      </a:lnTo>
                      <a:lnTo>
                        <a:pt x="2029" y="252"/>
                      </a:lnTo>
                      <a:lnTo>
                        <a:pt x="2065" y="265"/>
                      </a:lnTo>
                      <a:lnTo>
                        <a:pt x="2100" y="279"/>
                      </a:lnTo>
                      <a:lnTo>
                        <a:pt x="2136" y="295"/>
                      </a:lnTo>
                      <a:lnTo>
                        <a:pt x="2170" y="310"/>
                      </a:lnTo>
                      <a:lnTo>
                        <a:pt x="2204" y="328"/>
                      </a:lnTo>
                      <a:lnTo>
                        <a:pt x="2238" y="346"/>
                      </a:lnTo>
                      <a:lnTo>
                        <a:pt x="2271" y="365"/>
                      </a:lnTo>
                      <a:lnTo>
                        <a:pt x="2304" y="384"/>
                      </a:lnTo>
                      <a:lnTo>
                        <a:pt x="2336" y="405"/>
                      </a:lnTo>
                      <a:lnTo>
                        <a:pt x="2366" y="426"/>
                      </a:lnTo>
                      <a:lnTo>
                        <a:pt x="2397" y="449"/>
                      </a:lnTo>
                      <a:lnTo>
                        <a:pt x="2427" y="472"/>
                      </a:lnTo>
                      <a:lnTo>
                        <a:pt x="2456" y="495"/>
                      </a:lnTo>
                      <a:lnTo>
                        <a:pt x="2485" y="520"/>
                      </a:lnTo>
                      <a:lnTo>
                        <a:pt x="2513" y="546"/>
                      </a:lnTo>
                      <a:lnTo>
                        <a:pt x="2540" y="571"/>
                      </a:lnTo>
                      <a:lnTo>
                        <a:pt x="2567" y="598"/>
                      </a:lnTo>
                      <a:lnTo>
                        <a:pt x="2593" y="626"/>
                      </a:lnTo>
                      <a:lnTo>
                        <a:pt x="2618" y="654"/>
                      </a:lnTo>
                      <a:lnTo>
                        <a:pt x="2642" y="683"/>
                      </a:lnTo>
                      <a:lnTo>
                        <a:pt x="2531" y="720"/>
                      </a:lnTo>
                      <a:lnTo>
                        <a:pt x="2664" y="1111"/>
                      </a:lnTo>
                      <a:lnTo>
                        <a:pt x="2857" y="1044"/>
                      </a:lnTo>
                      <a:lnTo>
                        <a:pt x="2857" y="1044"/>
                      </a:lnTo>
                      <a:lnTo>
                        <a:pt x="2868" y="1074"/>
                      </a:lnTo>
                      <a:lnTo>
                        <a:pt x="2879" y="1105"/>
                      </a:lnTo>
                      <a:lnTo>
                        <a:pt x="2890" y="1136"/>
                      </a:lnTo>
                      <a:lnTo>
                        <a:pt x="2900" y="1168"/>
                      </a:lnTo>
                      <a:lnTo>
                        <a:pt x="2909" y="1200"/>
                      </a:lnTo>
                      <a:lnTo>
                        <a:pt x="2917" y="1231"/>
                      </a:lnTo>
                      <a:lnTo>
                        <a:pt x="2925" y="1263"/>
                      </a:lnTo>
                      <a:lnTo>
                        <a:pt x="2932" y="1296"/>
                      </a:lnTo>
                      <a:lnTo>
                        <a:pt x="2938" y="1329"/>
                      </a:lnTo>
                      <a:lnTo>
                        <a:pt x="2943" y="1362"/>
                      </a:lnTo>
                      <a:lnTo>
                        <a:pt x="2947" y="1395"/>
                      </a:lnTo>
                      <a:lnTo>
                        <a:pt x="2951" y="1429"/>
                      </a:lnTo>
                      <a:lnTo>
                        <a:pt x="2954" y="1463"/>
                      </a:lnTo>
                      <a:lnTo>
                        <a:pt x="2956" y="1497"/>
                      </a:lnTo>
                      <a:lnTo>
                        <a:pt x="2957" y="1531"/>
                      </a:lnTo>
                      <a:lnTo>
                        <a:pt x="2957" y="1564"/>
                      </a:lnTo>
                      <a:lnTo>
                        <a:pt x="2957" y="1564"/>
                      </a:lnTo>
                      <a:lnTo>
                        <a:pt x="2957" y="1600"/>
                      </a:lnTo>
                      <a:lnTo>
                        <a:pt x="2956" y="1636"/>
                      </a:lnTo>
                      <a:lnTo>
                        <a:pt x="2954" y="1672"/>
                      </a:lnTo>
                      <a:lnTo>
                        <a:pt x="2950" y="1707"/>
                      </a:lnTo>
                      <a:lnTo>
                        <a:pt x="2947" y="1742"/>
                      </a:lnTo>
                      <a:lnTo>
                        <a:pt x="2942" y="1777"/>
                      </a:lnTo>
                      <a:lnTo>
                        <a:pt x="2936" y="1811"/>
                      </a:lnTo>
                      <a:lnTo>
                        <a:pt x="2930" y="1845"/>
                      </a:lnTo>
                      <a:lnTo>
                        <a:pt x="2923" y="1879"/>
                      </a:lnTo>
                      <a:lnTo>
                        <a:pt x="2914" y="1913"/>
                      </a:lnTo>
                      <a:lnTo>
                        <a:pt x="2905" y="1946"/>
                      </a:lnTo>
                      <a:lnTo>
                        <a:pt x="2895" y="1979"/>
                      </a:lnTo>
                      <a:lnTo>
                        <a:pt x="2884" y="2012"/>
                      </a:lnTo>
                      <a:lnTo>
                        <a:pt x="2873" y="2044"/>
                      </a:lnTo>
                      <a:lnTo>
                        <a:pt x="2861" y="2075"/>
                      </a:lnTo>
                      <a:lnTo>
                        <a:pt x="2848" y="2106"/>
                      </a:lnTo>
                      <a:lnTo>
                        <a:pt x="2835" y="2138"/>
                      </a:lnTo>
                      <a:lnTo>
                        <a:pt x="2821" y="2168"/>
                      </a:lnTo>
                      <a:lnTo>
                        <a:pt x="2805" y="2199"/>
                      </a:lnTo>
                      <a:lnTo>
                        <a:pt x="2790" y="2229"/>
                      </a:lnTo>
                      <a:lnTo>
                        <a:pt x="2773" y="2257"/>
                      </a:lnTo>
                      <a:lnTo>
                        <a:pt x="2756" y="2287"/>
                      </a:lnTo>
                      <a:lnTo>
                        <a:pt x="2738" y="2315"/>
                      </a:lnTo>
                      <a:lnTo>
                        <a:pt x="2720" y="2344"/>
                      </a:lnTo>
                      <a:lnTo>
                        <a:pt x="2700" y="2370"/>
                      </a:lnTo>
                      <a:lnTo>
                        <a:pt x="2681" y="2398"/>
                      </a:lnTo>
                      <a:lnTo>
                        <a:pt x="2660" y="2425"/>
                      </a:lnTo>
                      <a:lnTo>
                        <a:pt x="2640" y="2451"/>
                      </a:lnTo>
                      <a:lnTo>
                        <a:pt x="2618" y="2476"/>
                      </a:lnTo>
                      <a:lnTo>
                        <a:pt x="2596" y="2501"/>
                      </a:lnTo>
                      <a:lnTo>
                        <a:pt x="2573" y="2526"/>
                      </a:lnTo>
                      <a:lnTo>
                        <a:pt x="2549" y="2549"/>
                      </a:lnTo>
                      <a:lnTo>
                        <a:pt x="2526" y="2573"/>
                      </a:lnTo>
                      <a:lnTo>
                        <a:pt x="2501" y="2596"/>
                      </a:lnTo>
                      <a:lnTo>
                        <a:pt x="2476" y="2618"/>
                      </a:lnTo>
                      <a:lnTo>
                        <a:pt x="2451" y="2640"/>
                      </a:lnTo>
                      <a:lnTo>
                        <a:pt x="2424" y="2660"/>
                      </a:lnTo>
                      <a:lnTo>
                        <a:pt x="2398" y="2681"/>
                      </a:lnTo>
                      <a:lnTo>
                        <a:pt x="2370" y="2700"/>
                      </a:lnTo>
                      <a:lnTo>
                        <a:pt x="2344" y="2720"/>
                      </a:lnTo>
                      <a:lnTo>
                        <a:pt x="2315" y="2738"/>
                      </a:lnTo>
                      <a:lnTo>
                        <a:pt x="2287" y="2756"/>
                      </a:lnTo>
                      <a:lnTo>
                        <a:pt x="2257" y="2773"/>
                      </a:lnTo>
                      <a:lnTo>
                        <a:pt x="2229" y="2790"/>
                      </a:lnTo>
                      <a:lnTo>
                        <a:pt x="2199" y="2805"/>
                      </a:lnTo>
                      <a:lnTo>
                        <a:pt x="2168" y="2821"/>
                      </a:lnTo>
                      <a:lnTo>
                        <a:pt x="2138" y="2835"/>
                      </a:lnTo>
                      <a:lnTo>
                        <a:pt x="2106" y="2848"/>
                      </a:lnTo>
                      <a:lnTo>
                        <a:pt x="2075" y="2861"/>
                      </a:lnTo>
                      <a:lnTo>
                        <a:pt x="2044" y="2873"/>
                      </a:lnTo>
                      <a:lnTo>
                        <a:pt x="2012" y="2884"/>
                      </a:lnTo>
                      <a:lnTo>
                        <a:pt x="1979" y="2895"/>
                      </a:lnTo>
                      <a:lnTo>
                        <a:pt x="1946" y="2905"/>
                      </a:lnTo>
                      <a:lnTo>
                        <a:pt x="1913" y="2914"/>
                      </a:lnTo>
                      <a:lnTo>
                        <a:pt x="1879" y="2923"/>
                      </a:lnTo>
                      <a:lnTo>
                        <a:pt x="1845" y="2930"/>
                      </a:lnTo>
                      <a:lnTo>
                        <a:pt x="1811" y="2936"/>
                      </a:lnTo>
                      <a:lnTo>
                        <a:pt x="1776" y="2942"/>
                      </a:lnTo>
                      <a:lnTo>
                        <a:pt x="1742" y="2947"/>
                      </a:lnTo>
                      <a:lnTo>
                        <a:pt x="1707" y="2950"/>
                      </a:lnTo>
                      <a:lnTo>
                        <a:pt x="1672" y="2954"/>
                      </a:lnTo>
                      <a:lnTo>
                        <a:pt x="1636" y="2956"/>
                      </a:lnTo>
                      <a:lnTo>
                        <a:pt x="1600" y="2957"/>
                      </a:lnTo>
                      <a:lnTo>
                        <a:pt x="1564" y="2957"/>
                      </a:lnTo>
                      <a:lnTo>
                        <a:pt x="1564" y="29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16"/>
                <p:cNvSpPr>
                  <a:spLocks/>
                </p:cNvSpPr>
                <p:nvPr/>
              </p:nvSpPr>
              <p:spPr bwMode="auto">
                <a:xfrm>
                  <a:off x="286" y="563"/>
                  <a:ext cx="189" cy="84"/>
                </a:xfrm>
                <a:custGeom>
                  <a:avLst/>
                  <a:gdLst>
                    <a:gd name="T0" fmla="*/ 568 w 568"/>
                    <a:gd name="T1" fmla="*/ 66 h 251"/>
                    <a:gd name="T2" fmla="*/ 547 w 568"/>
                    <a:gd name="T3" fmla="*/ 0 h 251"/>
                    <a:gd name="T4" fmla="*/ 0 w 568"/>
                    <a:gd name="T5" fmla="*/ 186 h 251"/>
                    <a:gd name="T6" fmla="*/ 22 w 568"/>
                    <a:gd name="T7" fmla="*/ 251 h 251"/>
                    <a:gd name="T8" fmla="*/ 568 w 568"/>
                    <a:gd name="T9" fmla="*/ 66 h 251"/>
                  </a:gdLst>
                  <a:ahLst/>
                  <a:cxnLst>
                    <a:cxn ang="0">
                      <a:pos x="T0" y="T1"/>
                    </a:cxn>
                    <a:cxn ang="0">
                      <a:pos x="T2" y="T3"/>
                    </a:cxn>
                    <a:cxn ang="0">
                      <a:pos x="T4" y="T5"/>
                    </a:cxn>
                    <a:cxn ang="0">
                      <a:pos x="T6" y="T7"/>
                    </a:cxn>
                    <a:cxn ang="0">
                      <a:pos x="T8" y="T9"/>
                    </a:cxn>
                  </a:cxnLst>
                  <a:rect l="0" t="0" r="r" b="b"/>
                  <a:pathLst>
                    <a:path w="568" h="251">
                      <a:moveTo>
                        <a:pt x="568" y="66"/>
                      </a:moveTo>
                      <a:lnTo>
                        <a:pt x="547" y="0"/>
                      </a:lnTo>
                      <a:lnTo>
                        <a:pt x="0" y="186"/>
                      </a:lnTo>
                      <a:lnTo>
                        <a:pt x="22" y="251"/>
                      </a:lnTo>
                      <a:lnTo>
                        <a:pt x="568"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17"/>
                <p:cNvSpPr>
                  <a:spLocks noEditPoints="1"/>
                </p:cNvSpPr>
                <p:nvPr/>
              </p:nvSpPr>
              <p:spPr bwMode="auto">
                <a:xfrm>
                  <a:off x="138" y="473"/>
                  <a:ext cx="492" cy="515"/>
                </a:xfrm>
                <a:custGeom>
                  <a:avLst/>
                  <a:gdLst>
                    <a:gd name="T0" fmla="*/ 1464 w 1478"/>
                    <a:gd name="T1" fmla="*/ 341 h 1546"/>
                    <a:gd name="T2" fmla="*/ 1368 w 1478"/>
                    <a:gd name="T3" fmla="*/ 30 h 1546"/>
                    <a:gd name="T4" fmla="*/ 1338 w 1478"/>
                    <a:gd name="T5" fmla="*/ 1 h 1546"/>
                    <a:gd name="T6" fmla="*/ 1017 w 1478"/>
                    <a:gd name="T7" fmla="*/ 105 h 1546"/>
                    <a:gd name="T8" fmla="*/ 996 w 1478"/>
                    <a:gd name="T9" fmla="*/ 125 h 1546"/>
                    <a:gd name="T10" fmla="*/ 1123 w 1478"/>
                    <a:gd name="T11" fmla="*/ 514 h 1546"/>
                    <a:gd name="T12" fmla="*/ 1146 w 1478"/>
                    <a:gd name="T13" fmla="*/ 660 h 1546"/>
                    <a:gd name="T14" fmla="*/ 1129 w 1478"/>
                    <a:gd name="T15" fmla="*/ 795 h 1546"/>
                    <a:gd name="T16" fmla="*/ 1075 w 1478"/>
                    <a:gd name="T17" fmla="*/ 913 h 1546"/>
                    <a:gd name="T18" fmla="*/ 986 w 1478"/>
                    <a:gd name="T19" fmla="*/ 1010 h 1546"/>
                    <a:gd name="T20" fmla="*/ 862 w 1478"/>
                    <a:gd name="T21" fmla="*/ 1082 h 1546"/>
                    <a:gd name="T22" fmla="*/ 776 w 1478"/>
                    <a:gd name="T23" fmla="*/ 1109 h 1546"/>
                    <a:gd name="T24" fmla="*/ 693 w 1478"/>
                    <a:gd name="T25" fmla="*/ 1114 h 1546"/>
                    <a:gd name="T26" fmla="*/ 586 w 1478"/>
                    <a:gd name="T27" fmla="*/ 1094 h 1546"/>
                    <a:gd name="T28" fmla="*/ 489 w 1478"/>
                    <a:gd name="T29" fmla="*/ 1049 h 1546"/>
                    <a:gd name="T30" fmla="*/ 370 w 1478"/>
                    <a:gd name="T31" fmla="*/ 945 h 1546"/>
                    <a:gd name="T32" fmla="*/ 289 w 1478"/>
                    <a:gd name="T33" fmla="*/ 807 h 1546"/>
                    <a:gd name="T34" fmla="*/ 180 w 1478"/>
                    <a:gd name="T35" fmla="*/ 505 h 1546"/>
                    <a:gd name="T36" fmla="*/ 17 w 1478"/>
                    <a:gd name="T37" fmla="*/ 554 h 1546"/>
                    <a:gd name="T38" fmla="*/ 0 w 1478"/>
                    <a:gd name="T39" fmla="*/ 561 h 1546"/>
                    <a:gd name="T40" fmla="*/ 63 w 1478"/>
                    <a:gd name="T41" fmla="*/ 748 h 1546"/>
                    <a:gd name="T42" fmla="*/ 71 w 1478"/>
                    <a:gd name="T43" fmla="*/ 812 h 1546"/>
                    <a:gd name="T44" fmla="*/ 44 w 1478"/>
                    <a:gd name="T45" fmla="*/ 887 h 1546"/>
                    <a:gd name="T46" fmla="*/ 43 w 1478"/>
                    <a:gd name="T47" fmla="*/ 932 h 1546"/>
                    <a:gd name="T48" fmla="*/ 104 w 1478"/>
                    <a:gd name="T49" fmla="*/ 1109 h 1546"/>
                    <a:gd name="T50" fmla="*/ 183 w 1478"/>
                    <a:gd name="T51" fmla="*/ 1246 h 1546"/>
                    <a:gd name="T52" fmla="*/ 291 w 1478"/>
                    <a:gd name="T53" fmla="*/ 1369 h 1546"/>
                    <a:gd name="T54" fmla="*/ 424 w 1478"/>
                    <a:gd name="T55" fmla="*/ 1467 h 1546"/>
                    <a:gd name="T56" fmla="*/ 583 w 1478"/>
                    <a:gd name="T57" fmla="*/ 1529 h 1546"/>
                    <a:gd name="T58" fmla="*/ 732 w 1478"/>
                    <a:gd name="T59" fmla="*/ 1546 h 1546"/>
                    <a:gd name="T60" fmla="*/ 884 w 1478"/>
                    <a:gd name="T61" fmla="*/ 1529 h 1546"/>
                    <a:gd name="T62" fmla="*/ 1049 w 1478"/>
                    <a:gd name="T63" fmla="*/ 1473 h 1546"/>
                    <a:gd name="T64" fmla="*/ 1241 w 1478"/>
                    <a:gd name="T65" fmla="*/ 1352 h 1546"/>
                    <a:gd name="T66" fmla="*/ 1378 w 1478"/>
                    <a:gd name="T67" fmla="*/ 1189 h 1546"/>
                    <a:gd name="T68" fmla="*/ 1458 w 1478"/>
                    <a:gd name="T69" fmla="*/ 993 h 1546"/>
                    <a:gd name="T70" fmla="*/ 1477 w 1478"/>
                    <a:gd name="T71" fmla="*/ 770 h 1546"/>
                    <a:gd name="T72" fmla="*/ 1442 w 1478"/>
                    <a:gd name="T73" fmla="*/ 569 h 1546"/>
                    <a:gd name="T74" fmla="*/ 1434 w 1478"/>
                    <a:gd name="T75" fmla="*/ 487 h 1546"/>
                    <a:gd name="T76" fmla="*/ 1454 w 1478"/>
                    <a:gd name="T77" fmla="*/ 391 h 1546"/>
                    <a:gd name="T78" fmla="*/ 1254 w 1478"/>
                    <a:gd name="T79" fmla="*/ 284 h 1546"/>
                    <a:gd name="T80" fmla="*/ 1182 w 1478"/>
                    <a:gd name="T81" fmla="*/ 292 h 1546"/>
                    <a:gd name="T82" fmla="*/ 1143 w 1478"/>
                    <a:gd name="T83" fmla="*/ 275 h 1546"/>
                    <a:gd name="T84" fmla="*/ 1102 w 1478"/>
                    <a:gd name="T85" fmla="*/ 225 h 1546"/>
                    <a:gd name="T86" fmla="*/ 1097 w 1478"/>
                    <a:gd name="T87" fmla="*/ 161 h 1546"/>
                    <a:gd name="T88" fmla="*/ 1120 w 1478"/>
                    <a:gd name="T89" fmla="*/ 112 h 1546"/>
                    <a:gd name="T90" fmla="*/ 1175 w 1478"/>
                    <a:gd name="T91" fmla="*/ 77 h 1546"/>
                    <a:gd name="T92" fmla="*/ 1238 w 1478"/>
                    <a:gd name="T93" fmla="*/ 77 h 1546"/>
                    <a:gd name="T94" fmla="*/ 1283 w 1478"/>
                    <a:gd name="T95" fmla="*/ 104 h 1546"/>
                    <a:gd name="T96" fmla="*/ 1311 w 1478"/>
                    <a:gd name="T97" fmla="*/ 149 h 1546"/>
                    <a:gd name="T98" fmla="*/ 1315 w 1478"/>
                    <a:gd name="T99" fmla="*/ 202 h 1546"/>
                    <a:gd name="T100" fmla="*/ 1435 w 1478"/>
                    <a:gd name="T101" fmla="*/ 323 h 1546"/>
                    <a:gd name="T102" fmla="*/ 1453 w 1478"/>
                    <a:gd name="T103" fmla="*/ 362 h 1546"/>
                    <a:gd name="T104" fmla="*/ 1433 w 1478"/>
                    <a:gd name="T105" fmla="*/ 389 h 1546"/>
                    <a:gd name="T106" fmla="*/ 1388 w 1478"/>
                    <a:gd name="T107" fmla="*/ 379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8" h="1546">
                      <a:moveTo>
                        <a:pt x="1454" y="391"/>
                      </a:moveTo>
                      <a:lnTo>
                        <a:pt x="1454" y="391"/>
                      </a:lnTo>
                      <a:lnTo>
                        <a:pt x="1457" y="378"/>
                      </a:lnTo>
                      <a:lnTo>
                        <a:pt x="1461" y="366"/>
                      </a:lnTo>
                      <a:lnTo>
                        <a:pt x="1463" y="354"/>
                      </a:lnTo>
                      <a:lnTo>
                        <a:pt x="1464" y="341"/>
                      </a:lnTo>
                      <a:lnTo>
                        <a:pt x="1463" y="330"/>
                      </a:lnTo>
                      <a:lnTo>
                        <a:pt x="1462" y="318"/>
                      </a:lnTo>
                      <a:lnTo>
                        <a:pt x="1457" y="304"/>
                      </a:lnTo>
                      <a:lnTo>
                        <a:pt x="1452" y="291"/>
                      </a:lnTo>
                      <a:lnTo>
                        <a:pt x="1368" y="30"/>
                      </a:lnTo>
                      <a:lnTo>
                        <a:pt x="1368" y="30"/>
                      </a:lnTo>
                      <a:lnTo>
                        <a:pt x="1364" y="22"/>
                      </a:lnTo>
                      <a:lnTo>
                        <a:pt x="1359" y="14"/>
                      </a:lnTo>
                      <a:lnTo>
                        <a:pt x="1354" y="9"/>
                      </a:lnTo>
                      <a:lnTo>
                        <a:pt x="1348" y="5"/>
                      </a:lnTo>
                      <a:lnTo>
                        <a:pt x="1343" y="3"/>
                      </a:lnTo>
                      <a:lnTo>
                        <a:pt x="1338" y="1"/>
                      </a:lnTo>
                      <a:lnTo>
                        <a:pt x="1330" y="0"/>
                      </a:lnTo>
                      <a:lnTo>
                        <a:pt x="1330" y="0"/>
                      </a:lnTo>
                      <a:lnTo>
                        <a:pt x="1323" y="1"/>
                      </a:lnTo>
                      <a:lnTo>
                        <a:pt x="1317" y="2"/>
                      </a:lnTo>
                      <a:lnTo>
                        <a:pt x="1017" y="105"/>
                      </a:lnTo>
                      <a:lnTo>
                        <a:pt x="1017" y="105"/>
                      </a:lnTo>
                      <a:lnTo>
                        <a:pt x="1012" y="107"/>
                      </a:lnTo>
                      <a:lnTo>
                        <a:pt x="1006" y="110"/>
                      </a:lnTo>
                      <a:lnTo>
                        <a:pt x="1001" y="115"/>
                      </a:lnTo>
                      <a:lnTo>
                        <a:pt x="997" y="120"/>
                      </a:lnTo>
                      <a:lnTo>
                        <a:pt x="997" y="120"/>
                      </a:lnTo>
                      <a:lnTo>
                        <a:pt x="996" y="125"/>
                      </a:lnTo>
                      <a:lnTo>
                        <a:pt x="997" y="132"/>
                      </a:lnTo>
                      <a:lnTo>
                        <a:pt x="998" y="138"/>
                      </a:lnTo>
                      <a:lnTo>
                        <a:pt x="1000" y="144"/>
                      </a:lnTo>
                      <a:lnTo>
                        <a:pt x="1116" y="488"/>
                      </a:lnTo>
                      <a:lnTo>
                        <a:pt x="1116" y="488"/>
                      </a:lnTo>
                      <a:lnTo>
                        <a:pt x="1123" y="514"/>
                      </a:lnTo>
                      <a:lnTo>
                        <a:pt x="1131" y="539"/>
                      </a:lnTo>
                      <a:lnTo>
                        <a:pt x="1136" y="563"/>
                      </a:lnTo>
                      <a:lnTo>
                        <a:pt x="1140" y="588"/>
                      </a:lnTo>
                      <a:lnTo>
                        <a:pt x="1143" y="613"/>
                      </a:lnTo>
                      <a:lnTo>
                        <a:pt x="1145" y="636"/>
                      </a:lnTo>
                      <a:lnTo>
                        <a:pt x="1146" y="660"/>
                      </a:lnTo>
                      <a:lnTo>
                        <a:pt x="1146" y="684"/>
                      </a:lnTo>
                      <a:lnTo>
                        <a:pt x="1145" y="707"/>
                      </a:lnTo>
                      <a:lnTo>
                        <a:pt x="1143" y="730"/>
                      </a:lnTo>
                      <a:lnTo>
                        <a:pt x="1140" y="751"/>
                      </a:lnTo>
                      <a:lnTo>
                        <a:pt x="1135" y="774"/>
                      </a:lnTo>
                      <a:lnTo>
                        <a:pt x="1129" y="795"/>
                      </a:lnTo>
                      <a:lnTo>
                        <a:pt x="1123" y="816"/>
                      </a:lnTo>
                      <a:lnTo>
                        <a:pt x="1115" y="837"/>
                      </a:lnTo>
                      <a:lnTo>
                        <a:pt x="1107" y="856"/>
                      </a:lnTo>
                      <a:lnTo>
                        <a:pt x="1098" y="876"/>
                      </a:lnTo>
                      <a:lnTo>
                        <a:pt x="1087" y="894"/>
                      </a:lnTo>
                      <a:lnTo>
                        <a:pt x="1075" y="913"/>
                      </a:lnTo>
                      <a:lnTo>
                        <a:pt x="1063" y="930"/>
                      </a:lnTo>
                      <a:lnTo>
                        <a:pt x="1049" y="948"/>
                      </a:lnTo>
                      <a:lnTo>
                        <a:pt x="1035" y="964"/>
                      </a:lnTo>
                      <a:lnTo>
                        <a:pt x="1019" y="981"/>
                      </a:lnTo>
                      <a:lnTo>
                        <a:pt x="1003" y="996"/>
                      </a:lnTo>
                      <a:lnTo>
                        <a:pt x="986" y="1010"/>
                      </a:lnTo>
                      <a:lnTo>
                        <a:pt x="967" y="1024"/>
                      </a:lnTo>
                      <a:lnTo>
                        <a:pt x="949" y="1037"/>
                      </a:lnTo>
                      <a:lnTo>
                        <a:pt x="928" y="1050"/>
                      </a:lnTo>
                      <a:lnTo>
                        <a:pt x="907" y="1062"/>
                      </a:lnTo>
                      <a:lnTo>
                        <a:pt x="886" y="1072"/>
                      </a:lnTo>
                      <a:lnTo>
                        <a:pt x="862" y="1082"/>
                      </a:lnTo>
                      <a:lnTo>
                        <a:pt x="839" y="1092"/>
                      </a:lnTo>
                      <a:lnTo>
                        <a:pt x="839" y="1092"/>
                      </a:lnTo>
                      <a:lnTo>
                        <a:pt x="823" y="1097"/>
                      </a:lnTo>
                      <a:lnTo>
                        <a:pt x="808" y="1102"/>
                      </a:lnTo>
                      <a:lnTo>
                        <a:pt x="792" y="1106"/>
                      </a:lnTo>
                      <a:lnTo>
                        <a:pt x="776" y="1109"/>
                      </a:lnTo>
                      <a:lnTo>
                        <a:pt x="759" y="1111"/>
                      </a:lnTo>
                      <a:lnTo>
                        <a:pt x="744" y="1113"/>
                      </a:lnTo>
                      <a:lnTo>
                        <a:pt x="728" y="1114"/>
                      </a:lnTo>
                      <a:lnTo>
                        <a:pt x="711" y="1114"/>
                      </a:lnTo>
                      <a:lnTo>
                        <a:pt x="711" y="1114"/>
                      </a:lnTo>
                      <a:lnTo>
                        <a:pt x="693" y="1114"/>
                      </a:lnTo>
                      <a:lnTo>
                        <a:pt x="674" y="1113"/>
                      </a:lnTo>
                      <a:lnTo>
                        <a:pt x="656" y="1111"/>
                      </a:lnTo>
                      <a:lnTo>
                        <a:pt x="638" y="1108"/>
                      </a:lnTo>
                      <a:lnTo>
                        <a:pt x="621" y="1104"/>
                      </a:lnTo>
                      <a:lnTo>
                        <a:pt x="603" y="1099"/>
                      </a:lnTo>
                      <a:lnTo>
                        <a:pt x="586" y="1094"/>
                      </a:lnTo>
                      <a:lnTo>
                        <a:pt x="568" y="1088"/>
                      </a:lnTo>
                      <a:lnTo>
                        <a:pt x="552" y="1081"/>
                      </a:lnTo>
                      <a:lnTo>
                        <a:pt x="535" y="1074"/>
                      </a:lnTo>
                      <a:lnTo>
                        <a:pt x="520" y="1066"/>
                      </a:lnTo>
                      <a:lnTo>
                        <a:pt x="503" y="1057"/>
                      </a:lnTo>
                      <a:lnTo>
                        <a:pt x="489" y="1049"/>
                      </a:lnTo>
                      <a:lnTo>
                        <a:pt x="474" y="1038"/>
                      </a:lnTo>
                      <a:lnTo>
                        <a:pt x="459" y="1028"/>
                      </a:lnTo>
                      <a:lnTo>
                        <a:pt x="445" y="1018"/>
                      </a:lnTo>
                      <a:lnTo>
                        <a:pt x="418" y="995"/>
                      </a:lnTo>
                      <a:lnTo>
                        <a:pt x="392" y="970"/>
                      </a:lnTo>
                      <a:lnTo>
                        <a:pt x="370" y="945"/>
                      </a:lnTo>
                      <a:lnTo>
                        <a:pt x="348" y="919"/>
                      </a:lnTo>
                      <a:lnTo>
                        <a:pt x="330" y="891"/>
                      </a:lnTo>
                      <a:lnTo>
                        <a:pt x="313" y="863"/>
                      </a:lnTo>
                      <a:lnTo>
                        <a:pt x="300" y="835"/>
                      </a:lnTo>
                      <a:lnTo>
                        <a:pt x="294" y="820"/>
                      </a:lnTo>
                      <a:lnTo>
                        <a:pt x="289" y="807"/>
                      </a:lnTo>
                      <a:lnTo>
                        <a:pt x="193" y="527"/>
                      </a:lnTo>
                      <a:lnTo>
                        <a:pt x="193" y="527"/>
                      </a:lnTo>
                      <a:lnTo>
                        <a:pt x="190" y="518"/>
                      </a:lnTo>
                      <a:lnTo>
                        <a:pt x="186" y="512"/>
                      </a:lnTo>
                      <a:lnTo>
                        <a:pt x="183" y="508"/>
                      </a:lnTo>
                      <a:lnTo>
                        <a:pt x="180" y="505"/>
                      </a:lnTo>
                      <a:lnTo>
                        <a:pt x="177" y="503"/>
                      </a:lnTo>
                      <a:lnTo>
                        <a:pt x="173" y="502"/>
                      </a:lnTo>
                      <a:lnTo>
                        <a:pt x="169" y="502"/>
                      </a:lnTo>
                      <a:lnTo>
                        <a:pt x="169" y="502"/>
                      </a:lnTo>
                      <a:lnTo>
                        <a:pt x="160" y="503"/>
                      </a:lnTo>
                      <a:lnTo>
                        <a:pt x="17" y="554"/>
                      </a:lnTo>
                      <a:lnTo>
                        <a:pt x="17" y="554"/>
                      </a:lnTo>
                      <a:lnTo>
                        <a:pt x="9" y="556"/>
                      </a:lnTo>
                      <a:lnTo>
                        <a:pt x="4" y="558"/>
                      </a:lnTo>
                      <a:lnTo>
                        <a:pt x="1" y="560"/>
                      </a:lnTo>
                      <a:lnTo>
                        <a:pt x="0" y="561"/>
                      </a:lnTo>
                      <a:lnTo>
                        <a:pt x="0" y="561"/>
                      </a:lnTo>
                      <a:lnTo>
                        <a:pt x="0" y="564"/>
                      </a:lnTo>
                      <a:lnTo>
                        <a:pt x="0" y="567"/>
                      </a:lnTo>
                      <a:lnTo>
                        <a:pt x="2" y="576"/>
                      </a:lnTo>
                      <a:lnTo>
                        <a:pt x="7" y="591"/>
                      </a:lnTo>
                      <a:lnTo>
                        <a:pt x="63" y="748"/>
                      </a:lnTo>
                      <a:lnTo>
                        <a:pt x="63" y="748"/>
                      </a:lnTo>
                      <a:lnTo>
                        <a:pt x="67" y="760"/>
                      </a:lnTo>
                      <a:lnTo>
                        <a:pt x="69" y="771"/>
                      </a:lnTo>
                      <a:lnTo>
                        <a:pt x="70" y="781"/>
                      </a:lnTo>
                      <a:lnTo>
                        <a:pt x="71" y="793"/>
                      </a:lnTo>
                      <a:lnTo>
                        <a:pt x="71" y="802"/>
                      </a:lnTo>
                      <a:lnTo>
                        <a:pt x="71" y="812"/>
                      </a:lnTo>
                      <a:lnTo>
                        <a:pt x="68" y="831"/>
                      </a:lnTo>
                      <a:lnTo>
                        <a:pt x="63" y="848"/>
                      </a:lnTo>
                      <a:lnTo>
                        <a:pt x="58" y="862"/>
                      </a:lnTo>
                      <a:lnTo>
                        <a:pt x="51" y="876"/>
                      </a:lnTo>
                      <a:lnTo>
                        <a:pt x="44" y="887"/>
                      </a:lnTo>
                      <a:lnTo>
                        <a:pt x="44" y="887"/>
                      </a:lnTo>
                      <a:lnTo>
                        <a:pt x="42" y="890"/>
                      </a:lnTo>
                      <a:lnTo>
                        <a:pt x="40" y="895"/>
                      </a:lnTo>
                      <a:lnTo>
                        <a:pt x="39" y="900"/>
                      </a:lnTo>
                      <a:lnTo>
                        <a:pt x="39" y="907"/>
                      </a:lnTo>
                      <a:lnTo>
                        <a:pt x="41" y="919"/>
                      </a:lnTo>
                      <a:lnTo>
                        <a:pt x="43" y="932"/>
                      </a:lnTo>
                      <a:lnTo>
                        <a:pt x="44" y="941"/>
                      </a:lnTo>
                      <a:lnTo>
                        <a:pt x="76" y="1038"/>
                      </a:lnTo>
                      <a:lnTo>
                        <a:pt x="76" y="1038"/>
                      </a:lnTo>
                      <a:lnTo>
                        <a:pt x="84" y="1062"/>
                      </a:lnTo>
                      <a:lnTo>
                        <a:pt x="93" y="1086"/>
                      </a:lnTo>
                      <a:lnTo>
                        <a:pt x="104" y="1109"/>
                      </a:lnTo>
                      <a:lnTo>
                        <a:pt x="115" y="1133"/>
                      </a:lnTo>
                      <a:lnTo>
                        <a:pt x="127" y="1155"/>
                      </a:lnTo>
                      <a:lnTo>
                        <a:pt x="140" y="1179"/>
                      </a:lnTo>
                      <a:lnTo>
                        <a:pt x="153" y="1202"/>
                      </a:lnTo>
                      <a:lnTo>
                        <a:pt x="167" y="1224"/>
                      </a:lnTo>
                      <a:lnTo>
                        <a:pt x="183" y="1246"/>
                      </a:lnTo>
                      <a:lnTo>
                        <a:pt x="199" y="1269"/>
                      </a:lnTo>
                      <a:lnTo>
                        <a:pt x="216" y="1289"/>
                      </a:lnTo>
                      <a:lnTo>
                        <a:pt x="233" y="1310"/>
                      </a:lnTo>
                      <a:lnTo>
                        <a:pt x="252" y="1330"/>
                      </a:lnTo>
                      <a:lnTo>
                        <a:pt x="271" y="1350"/>
                      </a:lnTo>
                      <a:lnTo>
                        <a:pt x="291" y="1369"/>
                      </a:lnTo>
                      <a:lnTo>
                        <a:pt x="311" y="1387"/>
                      </a:lnTo>
                      <a:lnTo>
                        <a:pt x="333" y="1404"/>
                      </a:lnTo>
                      <a:lnTo>
                        <a:pt x="354" y="1422"/>
                      </a:lnTo>
                      <a:lnTo>
                        <a:pt x="377" y="1437"/>
                      </a:lnTo>
                      <a:lnTo>
                        <a:pt x="401" y="1453"/>
                      </a:lnTo>
                      <a:lnTo>
                        <a:pt x="424" y="1467"/>
                      </a:lnTo>
                      <a:lnTo>
                        <a:pt x="449" y="1479"/>
                      </a:lnTo>
                      <a:lnTo>
                        <a:pt x="475" y="1492"/>
                      </a:lnTo>
                      <a:lnTo>
                        <a:pt x="500" y="1503"/>
                      </a:lnTo>
                      <a:lnTo>
                        <a:pt x="527" y="1512"/>
                      </a:lnTo>
                      <a:lnTo>
                        <a:pt x="555" y="1521"/>
                      </a:lnTo>
                      <a:lnTo>
                        <a:pt x="583" y="1529"/>
                      </a:lnTo>
                      <a:lnTo>
                        <a:pt x="611" y="1535"/>
                      </a:lnTo>
                      <a:lnTo>
                        <a:pt x="640" y="1540"/>
                      </a:lnTo>
                      <a:lnTo>
                        <a:pt x="670" y="1544"/>
                      </a:lnTo>
                      <a:lnTo>
                        <a:pt x="701" y="1546"/>
                      </a:lnTo>
                      <a:lnTo>
                        <a:pt x="732" y="1546"/>
                      </a:lnTo>
                      <a:lnTo>
                        <a:pt x="732" y="1546"/>
                      </a:lnTo>
                      <a:lnTo>
                        <a:pt x="756" y="1546"/>
                      </a:lnTo>
                      <a:lnTo>
                        <a:pt x="782" y="1545"/>
                      </a:lnTo>
                      <a:lnTo>
                        <a:pt x="807" y="1542"/>
                      </a:lnTo>
                      <a:lnTo>
                        <a:pt x="832" y="1539"/>
                      </a:lnTo>
                      <a:lnTo>
                        <a:pt x="858" y="1535"/>
                      </a:lnTo>
                      <a:lnTo>
                        <a:pt x="884" y="1529"/>
                      </a:lnTo>
                      <a:lnTo>
                        <a:pt x="909" y="1522"/>
                      </a:lnTo>
                      <a:lnTo>
                        <a:pt x="935" y="1515"/>
                      </a:lnTo>
                      <a:lnTo>
                        <a:pt x="935" y="1515"/>
                      </a:lnTo>
                      <a:lnTo>
                        <a:pt x="975" y="1503"/>
                      </a:lnTo>
                      <a:lnTo>
                        <a:pt x="1013" y="1489"/>
                      </a:lnTo>
                      <a:lnTo>
                        <a:pt x="1049" y="1473"/>
                      </a:lnTo>
                      <a:lnTo>
                        <a:pt x="1085" y="1457"/>
                      </a:lnTo>
                      <a:lnTo>
                        <a:pt x="1119" y="1438"/>
                      </a:lnTo>
                      <a:lnTo>
                        <a:pt x="1152" y="1419"/>
                      </a:lnTo>
                      <a:lnTo>
                        <a:pt x="1183" y="1397"/>
                      </a:lnTo>
                      <a:lnTo>
                        <a:pt x="1213" y="1375"/>
                      </a:lnTo>
                      <a:lnTo>
                        <a:pt x="1241" y="1352"/>
                      </a:lnTo>
                      <a:lnTo>
                        <a:pt x="1267" y="1328"/>
                      </a:lnTo>
                      <a:lnTo>
                        <a:pt x="1293" y="1302"/>
                      </a:lnTo>
                      <a:lnTo>
                        <a:pt x="1317" y="1276"/>
                      </a:lnTo>
                      <a:lnTo>
                        <a:pt x="1339" y="1248"/>
                      </a:lnTo>
                      <a:lnTo>
                        <a:pt x="1360" y="1219"/>
                      </a:lnTo>
                      <a:lnTo>
                        <a:pt x="1378" y="1189"/>
                      </a:lnTo>
                      <a:lnTo>
                        <a:pt x="1396" y="1159"/>
                      </a:lnTo>
                      <a:lnTo>
                        <a:pt x="1412" y="1128"/>
                      </a:lnTo>
                      <a:lnTo>
                        <a:pt x="1426" y="1095"/>
                      </a:lnTo>
                      <a:lnTo>
                        <a:pt x="1439" y="1062"/>
                      </a:lnTo>
                      <a:lnTo>
                        <a:pt x="1449" y="1028"/>
                      </a:lnTo>
                      <a:lnTo>
                        <a:pt x="1458" y="993"/>
                      </a:lnTo>
                      <a:lnTo>
                        <a:pt x="1466" y="957"/>
                      </a:lnTo>
                      <a:lnTo>
                        <a:pt x="1472" y="921"/>
                      </a:lnTo>
                      <a:lnTo>
                        <a:pt x="1476" y="884"/>
                      </a:lnTo>
                      <a:lnTo>
                        <a:pt x="1478" y="846"/>
                      </a:lnTo>
                      <a:lnTo>
                        <a:pt x="1478" y="808"/>
                      </a:lnTo>
                      <a:lnTo>
                        <a:pt x="1477" y="770"/>
                      </a:lnTo>
                      <a:lnTo>
                        <a:pt x="1474" y="731"/>
                      </a:lnTo>
                      <a:lnTo>
                        <a:pt x="1469" y="691"/>
                      </a:lnTo>
                      <a:lnTo>
                        <a:pt x="1462" y="651"/>
                      </a:lnTo>
                      <a:lnTo>
                        <a:pt x="1453" y="611"/>
                      </a:lnTo>
                      <a:lnTo>
                        <a:pt x="1442" y="569"/>
                      </a:lnTo>
                      <a:lnTo>
                        <a:pt x="1442" y="569"/>
                      </a:lnTo>
                      <a:lnTo>
                        <a:pt x="1439" y="555"/>
                      </a:lnTo>
                      <a:lnTo>
                        <a:pt x="1436" y="541"/>
                      </a:lnTo>
                      <a:lnTo>
                        <a:pt x="1435" y="527"/>
                      </a:lnTo>
                      <a:lnTo>
                        <a:pt x="1434" y="514"/>
                      </a:lnTo>
                      <a:lnTo>
                        <a:pt x="1434" y="501"/>
                      </a:lnTo>
                      <a:lnTo>
                        <a:pt x="1434" y="487"/>
                      </a:lnTo>
                      <a:lnTo>
                        <a:pt x="1436" y="464"/>
                      </a:lnTo>
                      <a:lnTo>
                        <a:pt x="1440" y="441"/>
                      </a:lnTo>
                      <a:lnTo>
                        <a:pt x="1445" y="421"/>
                      </a:lnTo>
                      <a:lnTo>
                        <a:pt x="1449" y="404"/>
                      </a:lnTo>
                      <a:lnTo>
                        <a:pt x="1454" y="391"/>
                      </a:lnTo>
                      <a:lnTo>
                        <a:pt x="1454" y="391"/>
                      </a:lnTo>
                      <a:close/>
                      <a:moveTo>
                        <a:pt x="1388" y="379"/>
                      </a:moveTo>
                      <a:lnTo>
                        <a:pt x="1388" y="379"/>
                      </a:lnTo>
                      <a:lnTo>
                        <a:pt x="1268" y="275"/>
                      </a:lnTo>
                      <a:lnTo>
                        <a:pt x="1268" y="275"/>
                      </a:lnTo>
                      <a:lnTo>
                        <a:pt x="1262" y="280"/>
                      </a:lnTo>
                      <a:lnTo>
                        <a:pt x="1254" y="284"/>
                      </a:lnTo>
                      <a:lnTo>
                        <a:pt x="1239" y="290"/>
                      </a:lnTo>
                      <a:lnTo>
                        <a:pt x="1223" y="293"/>
                      </a:lnTo>
                      <a:lnTo>
                        <a:pt x="1207" y="295"/>
                      </a:lnTo>
                      <a:lnTo>
                        <a:pt x="1198" y="295"/>
                      </a:lnTo>
                      <a:lnTo>
                        <a:pt x="1190" y="294"/>
                      </a:lnTo>
                      <a:lnTo>
                        <a:pt x="1182" y="292"/>
                      </a:lnTo>
                      <a:lnTo>
                        <a:pt x="1174" y="290"/>
                      </a:lnTo>
                      <a:lnTo>
                        <a:pt x="1165" y="288"/>
                      </a:lnTo>
                      <a:lnTo>
                        <a:pt x="1158" y="285"/>
                      </a:lnTo>
                      <a:lnTo>
                        <a:pt x="1150" y="281"/>
                      </a:lnTo>
                      <a:lnTo>
                        <a:pt x="1143" y="275"/>
                      </a:lnTo>
                      <a:lnTo>
                        <a:pt x="1143" y="275"/>
                      </a:lnTo>
                      <a:lnTo>
                        <a:pt x="1134" y="268"/>
                      </a:lnTo>
                      <a:lnTo>
                        <a:pt x="1125" y="261"/>
                      </a:lnTo>
                      <a:lnTo>
                        <a:pt x="1118" y="253"/>
                      </a:lnTo>
                      <a:lnTo>
                        <a:pt x="1112" y="244"/>
                      </a:lnTo>
                      <a:lnTo>
                        <a:pt x="1107" y="234"/>
                      </a:lnTo>
                      <a:lnTo>
                        <a:pt x="1102" y="225"/>
                      </a:lnTo>
                      <a:lnTo>
                        <a:pt x="1099" y="215"/>
                      </a:lnTo>
                      <a:lnTo>
                        <a:pt x="1097" y="205"/>
                      </a:lnTo>
                      <a:lnTo>
                        <a:pt x="1095" y="193"/>
                      </a:lnTo>
                      <a:lnTo>
                        <a:pt x="1095" y="183"/>
                      </a:lnTo>
                      <a:lnTo>
                        <a:pt x="1095" y="173"/>
                      </a:lnTo>
                      <a:lnTo>
                        <a:pt x="1097" y="161"/>
                      </a:lnTo>
                      <a:lnTo>
                        <a:pt x="1099" y="151"/>
                      </a:lnTo>
                      <a:lnTo>
                        <a:pt x="1103" y="141"/>
                      </a:lnTo>
                      <a:lnTo>
                        <a:pt x="1108" y="130"/>
                      </a:lnTo>
                      <a:lnTo>
                        <a:pt x="1114" y="121"/>
                      </a:lnTo>
                      <a:lnTo>
                        <a:pt x="1114" y="121"/>
                      </a:lnTo>
                      <a:lnTo>
                        <a:pt x="1120" y="112"/>
                      </a:lnTo>
                      <a:lnTo>
                        <a:pt x="1128" y="104"/>
                      </a:lnTo>
                      <a:lnTo>
                        <a:pt x="1137" y="97"/>
                      </a:lnTo>
                      <a:lnTo>
                        <a:pt x="1145" y="90"/>
                      </a:lnTo>
                      <a:lnTo>
                        <a:pt x="1154" y="84"/>
                      </a:lnTo>
                      <a:lnTo>
                        <a:pt x="1164" y="80"/>
                      </a:lnTo>
                      <a:lnTo>
                        <a:pt x="1175" y="77"/>
                      </a:lnTo>
                      <a:lnTo>
                        <a:pt x="1185" y="74"/>
                      </a:lnTo>
                      <a:lnTo>
                        <a:pt x="1195" y="73"/>
                      </a:lnTo>
                      <a:lnTo>
                        <a:pt x="1207" y="72"/>
                      </a:lnTo>
                      <a:lnTo>
                        <a:pt x="1217" y="73"/>
                      </a:lnTo>
                      <a:lnTo>
                        <a:pt x="1227" y="74"/>
                      </a:lnTo>
                      <a:lnTo>
                        <a:pt x="1238" y="77"/>
                      </a:lnTo>
                      <a:lnTo>
                        <a:pt x="1249" y="80"/>
                      </a:lnTo>
                      <a:lnTo>
                        <a:pt x="1259" y="85"/>
                      </a:lnTo>
                      <a:lnTo>
                        <a:pt x="1268" y="91"/>
                      </a:lnTo>
                      <a:lnTo>
                        <a:pt x="1268" y="91"/>
                      </a:lnTo>
                      <a:lnTo>
                        <a:pt x="1275" y="98"/>
                      </a:lnTo>
                      <a:lnTo>
                        <a:pt x="1283" y="104"/>
                      </a:lnTo>
                      <a:lnTo>
                        <a:pt x="1289" y="110"/>
                      </a:lnTo>
                      <a:lnTo>
                        <a:pt x="1295" y="117"/>
                      </a:lnTo>
                      <a:lnTo>
                        <a:pt x="1300" y="124"/>
                      </a:lnTo>
                      <a:lnTo>
                        <a:pt x="1304" y="133"/>
                      </a:lnTo>
                      <a:lnTo>
                        <a:pt x="1308" y="141"/>
                      </a:lnTo>
                      <a:lnTo>
                        <a:pt x="1311" y="149"/>
                      </a:lnTo>
                      <a:lnTo>
                        <a:pt x="1314" y="158"/>
                      </a:lnTo>
                      <a:lnTo>
                        <a:pt x="1316" y="166"/>
                      </a:lnTo>
                      <a:lnTo>
                        <a:pt x="1317" y="176"/>
                      </a:lnTo>
                      <a:lnTo>
                        <a:pt x="1317" y="185"/>
                      </a:lnTo>
                      <a:lnTo>
                        <a:pt x="1317" y="193"/>
                      </a:lnTo>
                      <a:lnTo>
                        <a:pt x="1315" y="202"/>
                      </a:lnTo>
                      <a:lnTo>
                        <a:pt x="1314" y="212"/>
                      </a:lnTo>
                      <a:lnTo>
                        <a:pt x="1310" y="220"/>
                      </a:lnTo>
                      <a:lnTo>
                        <a:pt x="1310" y="220"/>
                      </a:lnTo>
                      <a:lnTo>
                        <a:pt x="1375" y="272"/>
                      </a:lnTo>
                      <a:lnTo>
                        <a:pt x="1410" y="301"/>
                      </a:lnTo>
                      <a:lnTo>
                        <a:pt x="1435" y="323"/>
                      </a:lnTo>
                      <a:lnTo>
                        <a:pt x="1435" y="323"/>
                      </a:lnTo>
                      <a:lnTo>
                        <a:pt x="1444" y="332"/>
                      </a:lnTo>
                      <a:lnTo>
                        <a:pt x="1449" y="340"/>
                      </a:lnTo>
                      <a:lnTo>
                        <a:pt x="1453" y="348"/>
                      </a:lnTo>
                      <a:lnTo>
                        <a:pt x="1454" y="356"/>
                      </a:lnTo>
                      <a:lnTo>
                        <a:pt x="1453" y="362"/>
                      </a:lnTo>
                      <a:lnTo>
                        <a:pt x="1451" y="368"/>
                      </a:lnTo>
                      <a:lnTo>
                        <a:pt x="1448" y="374"/>
                      </a:lnTo>
                      <a:lnTo>
                        <a:pt x="1444" y="379"/>
                      </a:lnTo>
                      <a:lnTo>
                        <a:pt x="1444" y="379"/>
                      </a:lnTo>
                      <a:lnTo>
                        <a:pt x="1439" y="384"/>
                      </a:lnTo>
                      <a:lnTo>
                        <a:pt x="1433" y="389"/>
                      </a:lnTo>
                      <a:lnTo>
                        <a:pt x="1426" y="391"/>
                      </a:lnTo>
                      <a:lnTo>
                        <a:pt x="1418" y="392"/>
                      </a:lnTo>
                      <a:lnTo>
                        <a:pt x="1410" y="391"/>
                      </a:lnTo>
                      <a:lnTo>
                        <a:pt x="1403" y="389"/>
                      </a:lnTo>
                      <a:lnTo>
                        <a:pt x="1395" y="385"/>
                      </a:lnTo>
                      <a:lnTo>
                        <a:pt x="1388" y="379"/>
                      </a:lnTo>
                      <a:lnTo>
                        <a:pt x="1388" y="3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18"/>
                <p:cNvSpPr>
                  <a:spLocks/>
                </p:cNvSpPr>
                <p:nvPr/>
              </p:nvSpPr>
              <p:spPr bwMode="auto">
                <a:xfrm>
                  <a:off x="515" y="509"/>
                  <a:ext cx="44" cy="30"/>
                </a:xfrm>
                <a:custGeom>
                  <a:avLst/>
                  <a:gdLst>
                    <a:gd name="T0" fmla="*/ 118 w 134"/>
                    <a:gd name="T1" fmla="*/ 13 h 89"/>
                    <a:gd name="T2" fmla="*/ 118 w 134"/>
                    <a:gd name="T3" fmla="*/ 13 h 89"/>
                    <a:gd name="T4" fmla="*/ 111 w 134"/>
                    <a:gd name="T5" fmla="*/ 9 h 89"/>
                    <a:gd name="T6" fmla="*/ 104 w 134"/>
                    <a:gd name="T7" fmla="*/ 6 h 89"/>
                    <a:gd name="T8" fmla="*/ 97 w 134"/>
                    <a:gd name="T9" fmla="*/ 4 h 89"/>
                    <a:gd name="T10" fmla="*/ 90 w 134"/>
                    <a:gd name="T11" fmla="*/ 2 h 89"/>
                    <a:gd name="T12" fmla="*/ 83 w 134"/>
                    <a:gd name="T13" fmla="*/ 0 h 89"/>
                    <a:gd name="T14" fmla="*/ 76 w 134"/>
                    <a:gd name="T15" fmla="*/ 0 h 89"/>
                    <a:gd name="T16" fmla="*/ 68 w 134"/>
                    <a:gd name="T17" fmla="*/ 0 h 89"/>
                    <a:gd name="T18" fmla="*/ 61 w 134"/>
                    <a:gd name="T19" fmla="*/ 1 h 89"/>
                    <a:gd name="T20" fmla="*/ 54 w 134"/>
                    <a:gd name="T21" fmla="*/ 2 h 89"/>
                    <a:gd name="T22" fmla="*/ 48 w 134"/>
                    <a:gd name="T23" fmla="*/ 5 h 89"/>
                    <a:gd name="T24" fmla="*/ 41 w 134"/>
                    <a:gd name="T25" fmla="*/ 7 h 89"/>
                    <a:gd name="T26" fmla="*/ 34 w 134"/>
                    <a:gd name="T27" fmla="*/ 11 h 89"/>
                    <a:gd name="T28" fmla="*/ 28 w 134"/>
                    <a:gd name="T29" fmla="*/ 15 h 89"/>
                    <a:gd name="T30" fmla="*/ 23 w 134"/>
                    <a:gd name="T31" fmla="*/ 20 h 89"/>
                    <a:gd name="T32" fmla="*/ 17 w 134"/>
                    <a:gd name="T33" fmla="*/ 26 h 89"/>
                    <a:gd name="T34" fmla="*/ 13 w 134"/>
                    <a:gd name="T35" fmla="*/ 32 h 89"/>
                    <a:gd name="T36" fmla="*/ 13 w 134"/>
                    <a:gd name="T37" fmla="*/ 32 h 89"/>
                    <a:gd name="T38" fmla="*/ 9 w 134"/>
                    <a:gd name="T39" fmla="*/ 38 h 89"/>
                    <a:gd name="T40" fmla="*/ 5 w 134"/>
                    <a:gd name="T41" fmla="*/ 45 h 89"/>
                    <a:gd name="T42" fmla="*/ 3 w 134"/>
                    <a:gd name="T43" fmla="*/ 52 h 89"/>
                    <a:gd name="T44" fmla="*/ 1 w 134"/>
                    <a:gd name="T45" fmla="*/ 60 h 89"/>
                    <a:gd name="T46" fmla="*/ 0 w 134"/>
                    <a:gd name="T47" fmla="*/ 67 h 89"/>
                    <a:gd name="T48" fmla="*/ 0 w 134"/>
                    <a:gd name="T49" fmla="*/ 74 h 89"/>
                    <a:gd name="T50" fmla="*/ 0 w 134"/>
                    <a:gd name="T51" fmla="*/ 82 h 89"/>
                    <a:gd name="T52" fmla="*/ 1 w 134"/>
                    <a:gd name="T53" fmla="*/ 89 h 89"/>
                    <a:gd name="T54" fmla="*/ 134 w 134"/>
                    <a:gd name="T55" fmla="*/ 31 h 89"/>
                    <a:gd name="T56" fmla="*/ 134 w 134"/>
                    <a:gd name="T57" fmla="*/ 31 h 89"/>
                    <a:gd name="T58" fmla="*/ 127 w 134"/>
                    <a:gd name="T59" fmla="*/ 21 h 89"/>
                    <a:gd name="T60" fmla="*/ 118 w 134"/>
                    <a:gd name="T61" fmla="*/ 13 h 89"/>
                    <a:gd name="T62" fmla="*/ 118 w 134"/>
                    <a:gd name="T63" fmla="*/ 1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89">
                      <a:moveTo>
                        <a:pt x="118" y="13"/>
                      </a:moveTo>
                      <a:lnTo>
                        <a:pt x="118" y="13"/>
                      </a:lnTo>
                      <a:lnTo>
                        <a:pt x="111" y="9"/>
                      </a:lnTo>
                      <a:lnTo>
                        <a:pt x="104" y="6"/>
                      </a:lnTo>
                      <a:lnTo>
                        <a:pt x="97" y="4"/>
                      </a:lnTo>
                      <a:lnTo>
                        <a:pt x="90" y="2"/>
                      </a:lnTo>
                      <a:lnTo>
                        <a:pt x="83" y="0"/>
                      </a:lnTo>
                      <a:lnTo>
                        <a:pt x="76" y="0"/>
                      </a:lnTo>
                      <a:lnTo>
                        <a:pt x="68" y="0"/>
                      </a:lnTo>
                      <a:lnTo>
                        <a:pt x="61" y="1"/>
                      </a:lnTo>
                      <a:lnTo>
                        <a:pt x="54" y="2"/>
                      </a:lnTo>
                      <a:lnTo>
                        <a:pt x="48" y="5"/>
                      </a:lnTo>
                      <a:lnTo>
                        <a:pt x="41" y="7"/>
                      </a:lnTo>
                      <a:lnTo>
                        <a:pt x="34" y="11"/>
                      </a:lnTo>
                      <a:lnTo>
                        <a:pt x="28" y="15"/>
                      </a:lnTo>
                      <a:lnTo>
                        <a:pt x="23" y="20"/>
                      </a:lnTo>
                      <a:lnTo>
                        <a:pt x="17" y="26"/>
                      </a:lnTo>
                      <a:lnTo>
                        <a:pt x="13" y="32"/>
                      </a:lnTo>
                      <a:lnTo>
                        <a:pt x="13" y="32"/>
                      </a:lnTo>
                      <a:lnTo>
                        <a:pt x="9" y="38"/>
                      </a:lnTo>
                      <a:lnTo>
                        <a:pt x="5" y="45"/>
                      </a:lnTo>
                      <a:lnTo>
                        <a:pt x="3" y="52"/>
                      </a:lnTo>
                      <a:lnTo>
                        <a:pt x="1" y="60"/>
                      </a:lnTo>
                      <a:lnTo>
                        <a:pt x="0" y="67"/>
                      </a:lnTo>
                      <a:lnTo>
                        <a:pt x="0" y="74"/>
                      </a:lnTo>
                      <a:lnTo>
                        <a:pt x="0" y="82"/>
                      </a:lnTo>
                      <a:lnTo>
                        <a:pt x="1" y="89"/>
                      </a:lnTo>
                      <a:lnTo>
                        <a:pt x="134" y="31"/>
                      </a:lnTo>
                      <a:lnTo>
                        <a:pt x="134" y="31"/>
                      </a:lnTo>
                      <a:lnTo>
                        <a:pt x="127" y="21"/>
                      </a:lnTo>
                      <a:lnTo>
                        <a:pt x="118" y="13"/>
                      </a:lnTo>
                      <a:lnTo>
                        <a:pt x="118"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19"/>
                <p:cNvSpPr>
                  <a:spLocks/>
                </p:cNvSpPr>
                <p:nvPr/>
              </p:nvSpPr>
              <p:spPr bwMode="auto">
                <a:xfrm>
                  <a:off x="519" y="529"/>
                  <a:ext cx="45" cy="30"/>
                </a:xfrm>
                <a:custGeom>
                  <a:avLst/>
                  <a:gdLst>
                    <a:gd name="T0" fmla="*/ 0 w 135"/>
                    <a:gd name="T1" fmla="*/ 58 h 89"/>
                    <a:gd name="T2" fmla="*/ 0 w 135"/>
                    <a:gd name="T3" fmla="*/ 58 h 89"/>
                    <a:gd name="T4" fmla="*/ 7 w 135"/>
                    <a:gd name="T5" fmla="*/ 67 h 89"/>
                    <a:gd name="T6" fmla="*/ 16 w 135"/>
                    <a:gd name="T7" fmla="*/ 75 h 89"/>
                    <a:gd name="T8" fmla="*/ 16 w 135"/>
                    <a:gd name="T9" fmla="*/ 75 h 89"/>
                    <a:gd name="T10" fmla="*/ 24 w 135"/>
                    <a:gd name="T11" fmla="*/ 79 h 89"/>
                    <a:gd name="T12" fmla="*/ 30 w 135"/>
                    <a:gd name="T13" fmla="*/ 83 h 89"/>
                    <a:gd name="T14" fmla="*/ 37 w 135"/>
                    <a:gd name="T15" fmla="*/ 85 h 89"/>
                    <a:gd name="T16" fmla="*/ 44 w 135"/>
                    <a:gd name="T17" fmla="*/ 87 h 89"/>
                    <a:gd name="T18" fmla="*/ 51 w 135"/>
                    <a:gd name="T19" fmla="*/ 88 h 89"/>
                    <a:gd name="T20" fmla="*/ 59 w 135"/>
                    <a:gd name="T21" fmla="*/ 89 h 89"/>
                    <a:gd name="T22" fmla="*/ 66 w 135"/>
                    <a:gd name="T23" fmla="*/ 89 h 89"/>
                    <a:gd name="T24" fmla="*/ 73 w 135"/>
                    <a:gd name="T25" fmla="*/ 88 h 89"/>
                    <a:gd name="T26" fmla="*/ 80 w 135"/>
                    <a:gd name="T27" fmla="*/ 86 h 89"/>
                    <a:gd name="T28" fmla="*/ 86 w 135"/>
                    <a:gd name="T29" fmla="*/ 84 h 89"/>
                    <a:gd name="T30" fmla="*/ 93 w 135"/>
                    <a:gd name="T31" fmla="*/ 81 h 89"/>
                    <a:gd name="T32" fmla="*/ 100 w 135"/>
                    <a:gd name="T33" fmla="*/ 78 h 89"/>
                    <a:gd name="T34" fmla="*/ 106 w 135"/>
                    <a:gd name="T35" fmla="*/ 74 h 89"/>
                    <a:gd name="T36" fmla="*/ 111 w 135"/>
                    <a:gd name="T37" fmla="*/ 68 h 89"/>
                    <a:gd name="T38" fmla="*/ 116 w 135"/>
                    <a:gd name="T39" fmla="*/ 63 h 89"/>
                    <a:gd name="T40" fmla="*/ 121 w 135"/>
                    <a:gd name="T41" fmla="*/ 57 h 89"/>
                    <a:gd name="T42" fmla="*/ 121 w 135"/>
                    <a:gd name="T43" fmla="*/ 57 h 89"/>
                    <a:gd name="T44" fmla="*/ 125 w 135"/>
                    <a:gd name="T45" fmla="*/ 51 h 89"/>
                    <a:gd name="T46" fmla="*/ 128 w 135"/>
                    <a:gd name="T47" fmla="*/ 44 h 89"/>
                    <a:gd name="T48" fmla="*/ 132 w 135"/>
                    <a:gd name="T49" fmla="*/ 37 h 89"/>
                    <a:gd name="T50" fmla="*/ 134 w 135"/>
                    <a:gd name="T51" fmla="*/ 29 h 89"/>
                    <a:gd name="T52" fmla="*/ 135 w 135"/>
                    <a:gd name="T53" fmla="*/ 22 h 89"/>
                    <a:gd name="T54" fmla="*/ 135 w 135"/>
                    <a:gd name="T55" fmla="*/ 14 h 89"/>
                    <a:gd name="T56" fmla="*/ 135 w 135"/>
                    <a:gd name="T57" fmla="*/ 7 h 89"/>
                    <a:gd name="T58" fmla="*/ 134 w 135"/>
                    <a:gd name="T59" fmla="*/ 0 h 89"/>
                    <a:gd name="T60" fmla="*/ 0 w 135"/>
                    <a:gd name="T61" fmla="*/ 5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89">
                      <a:moveTo>
                        <a:pt x="0" y="58"/>
                      </a:moveTo>
                      <a:lnTo>
                        <a:pt x="0" y="58"/>
                      </a:lnTo>
                      <a:lnTo>
                        <a:pt x="7" y="67"/>
                      </a:lnTo>
                      <a:lnTo>
                        <a:pt x="16" y="75"/>
                      </a:lnTo>
                      <a:lnTo>
                        <a:pt x="16" y="75"/>
                      </a:lnTo>
                      <a:lnTo>
                        <a:pt x="24" y="79"/>
                      </a:lnTo>
                      <a:lnTo>
                        <a:pt x="30" y="83"/>
                      </a:lnTo>
                      <a:lnTo>
                        <a:pt x="37" y="85"/>
                      </a:lnTo>
                      <a:lnTo>
                        <a:pt x="44" y="87"/>
                      </a:lnTo>
                      <a:lnTo>
                        <a:pt x="51" y="88"/>
                      </a:lnTo>
                      <a:lnTo>
                        <a:pt x="59" y="89"/>
                      </a:lnTo>
                      <a:lnTo>
                        <a:pt x="66" y="89"/>
                      </a:lnTo>
                      <a:lnTo>
                        <a:pt x="73" y="88"/>
                      </a:lnTo>
                      <a:lnTo>
                        <a:pt x="80" y="86"/>
                      </a:lnTo>
                      <a:lnTo>
                        <a:pt x="86" y="84"/>
                      </a:lnTo>
                      <a:lnTo>
                        <a:pt x="93" y="81"/>
                      </a:lnTo>
                      <a:lnTo>
                        <a:pt x="100" y="78"/>
                      </a:lnTo>
                      <a:lnTo>
                        <a:pt x="106" y="74"/>
                      </a:lnTo>
                      <a:lnTo>
                        <a:pt x="111" y="68"/>
                      </a:lnTo>
                      <a:lnTo>
                        <a:pt x="116" y="63"/>
                      </a:lnTo>
                      <a:lnTo>
                        <a:pt x="121" y="57"/>
                      </a:lnTo>
                      <a:lnTo>
                        <a:pt x="121" y="57"/>
                      </a:lnTo>
                      <a:lnTo>
                        <a:pt x="125" y="51"/>
                      </a:lnTo>
                      <a:lnTo>
                        <a:pt x="128" y="44"/>
                      </a:lnTo>
                      <a:lnTo>
                        <a:pt x="132" y="37"/>
                      </a:lnTo>
                      <a:lnTo>
                        <a:pt x="134" y="29"/>
                      </a:lnTo>
                      <a:lnTo>
                        <a:pt x="135" y="22"/>
                      </a:lnTo>
                      <a:lnTo>
                        <a:pt x="135" y="14"/>
                      </a:lnTo>
                      <a:lnTo>
                        <a:pt x="135" y="7"/>
                      </a:lnTo>
                      <a:lnTo>
                        <a:pt x="134" y="0"/>
                      </a:ln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20"/>
                <p:cNvSpPr>
                  <a:spLocks/>
                </p:cNvSpPr>
                <p:nvPr/>
              </p:nvSpPr>
              <p:spPr bwMode="auto">
                <a:xfrm>
                  <a:off x="118" y="669"/>
                  <a:ext cx="21" cy="46"/>
                </a:xfrm>
                <a:custGeom>
                  <a:avLst/>
                  <a:gdLst>
                    <a:gd name="T0" fmla="*/ 13 w 63"/>
                    <a:gd name="T1" fmla="*/ 0 h 140"/>
                    <a:gd name="T2" fmla="*/ 13 w 63"/>
                    <a:gd name="T3" fmla="*/ 0 h 140"/>
                    <a:gd name="T4" fmla="*/ 9 w 63"/>
                    <a:gd name="T5" fmla="*/ 5 h 140"/>
                    <a:gd name="T6" fmla="*/ 9 w 63"/>
                    <a:gd name="T7" fmla="*/ 5 h 140"/>
                    <a:gd name="T8" fmla="*/ 6 w 63"/>
                    <a:gd name="T9" fmla="*/ 14 h 140"/>
                    <a:gd name="T10" fmla="*/ 3 w 63"/>
                    <a:gd name="T11" fmla="*/ 24 h 140"/>
                    <a:gd name="T12" fmla="*/ 1 w 63"/>
                    <a:gd name="T13" fmla="*/ 33 h 140"/>
                    <a:gd name="T14" fmla="*/ 0 w 63"/>
                    <a:gd name="T15" fmla="*/ 42 h 140"/>
                    <a:gd name="T16" fmla="*/ 0 w 63"/>
                    <a:gd name="T17" fmla="*/ 51 h 140"/>
                    <a:gd name="T18" fmla="*/ 0 w 63"/>
                    <a:gd name="T19" fmla="*/ 62 h 140"/>
                    <a:gd name="T20" fmla="*/ 2 w 63"/>
                    <a:gd name="T21" fmla="*/ 71 h 140"/>
                    <a:gd name="T22" fmla="*/ 5 w 63"/>
                    <a:gd name="T23" fmla="*/ 80 h 140"/>
                    <a:gd name="T24" fmla="*/ 5 w 63"/>
                    <a:gd name="T25" fmla="*/ 80 h 140"/>
                    <a:gd name="T26" fmla="*/ 8 w 63"/>
                    <a:gd name="T27" fmla="*/ 89 h 140"/>
                    <a:gd name="T28" fmla="*/ 13 w 63"/>
                    <a:gd name="T29" fmla="*/ 98 h 140"/>
                    <a:gd name="T30" fmla="*/ 19 w 63"/>
                    <a:gd name="T31" fmla="*/ 106 h 140"/>
                    <a:gd name="T32" fmla="*/ 25 w 63"/>
                    <a:gd name="T33" fmla="*/ 113 h 140"/>
                    <a:gd name="T34" fmla="*/ 31 w 63"/>
                    <a:gd name="T35" fmla="*/ 120 h 140"/>
                    <a:gd name="T36" fmla="*/ 38 w 63"/>
                    <a:gd name="T37" fmla="*/ 126 h 140"/>
                    <a:gd name="T38" fmla="*/ 46 w 63"/>
                    <a:gd name="T39" fmla="*/ 132 h 140"/>
                    <a:gd name="T40" fmla="*/ 55 w 63"/>
                    <a:gd name="T41" fmla="*/ 137 h 140"/>
                    <a:gd name="T42" fmla="*/ 55 w 63"/>
                    <a:gd name="T43" fmla="*/ 137 h 140"/>
                    <a:gd name="T44" fmla="*/ 63 w 63"/>
                    <a:gd name="T45" fmla="*/ 140 h 140"/>
                    <a:gd name="T46" fmla="*/ 21 w 63"/>
                    <a:gd name="T47" fmla="*/ 21 h 140"/>
                    <a:gd name="T48" fmla="*/ 21 w 63"/>
                    <a:gd name="T49" fmla="*/ 21 h 140"/>
                    <a:gd name="T50" fmla="*/ 17 w 63"/>
                    <a:gd name="T51" fmla="*/ 11 h 140"/>
                    <a:gd name="T52" fmla="*/ 13 w 63"/>
                    <a:gd name="T53" fmla="*/ 0 h 140"/>
                    <a:gd name="T54" fmla="*/ 13 w 63"/>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140">
                      <a:moveTo>
                        <a:pt x="13" y="0"/>
                      </a:moveTo>
                      <a:lnTo>
                        <a:pt x="13" y="0"/>
                      </a:lnTo>
                      <a:lnTo>
                        <a:pt x="9" y="5"/>
                      </a:lnTo>
                      <a:lnTo>
                        <a:pt x="9" y="5"/>
                      </a:lnTo>
                      <a:lnTo>
                        <a:pt x="6" y="14"/>
                      </a:lnTo>
                      <a:lnTo>
                        <a:pt x="3" y="24"/>
                      </a:lnTo>
                      <a:lnTo>
                        <a:pt x="1" y="33"/>
                      </a:lnTo>
                      <a:lnTo>
                        <a:pt x="0" y="42"/>
                      </a:lnTo>
                      <a:lnTo>
                        <a:pt x="0" y="51"/>
                      </a:lnTo>
                      <a:lnTo>
                        <a:pt x="0" y="62"/>
                      </a:lnTo>
                      <a:lnTo>
                        <a:pt x="2" y="71"/>
                      </a:lnTo>
                      <a:lnTo>
                        <a:pt x="5" y="80"/>
                      </a:lnTo>
                      <a:lnTo>
                        <a:pt x="5" y="80"/>
                      </a:lnTo>
                      <a:lnTo>
                        <a:pt x="8" y="89"/>
                      </a:lnTo>
                      <a:lnTo>
                        <a:pt x="13" y="98"/>
                      </a:lnTo>
                      <a:lnTo>
                        <a:pt x="19" y="106"/>
                      </a:lnTo>
                      <a:lnTo>
                        <a:pt x="25" y="113"/>
                      </a:lnTo>
                      <a:lnTo>
                        <a:pt x="31" y="120"/>
                      </a:lnTo>
                      <a:lnTo>
                        <a:pt x="38" y="126"/>
                      </a:lnTo>
                      <a:lnTo>
                        <a:pt x="46" y="132"/>
                      </a:lnTo>
                      <a:lnTo>
                        <a:pt x="55" y="137"/>
                      </a:lnTo>
                      <a:lnTo>
                        <a:pt x="55" y="137"/>
                      </a:lnTo>
                      <a:lnTo>
                        <a:pt x="63" y="140"/>
                      </a:lnTo>
                      <a:lnTo>
                        <a:pt x="21" y="21"/>
                      </a:lnTo>
                      <a:lnTo>
                        <a:pt x="21" y="21"/>
                      </a:lnTo>
                      <a:lnTo>
                        <a:pt x="17" y="11"/>
                      </a:lnTo>
                      <a:lnTo>
                        <a:pt x="13" y="0"/>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21"/>
                <p:cNvSpPr>
                  <a:spLocks/>
                </p:cNvSpPr>
                <p:nvPr/>
              </p:nvSpPr>
              <p:spPr bwMode="auto">
                <a:xfrm>
                  <a:off x="219" y="643"/>
                  <a:ext cx="26" cy="28"/>
                </a:xfrm>
                <a:custGeom>
                  <a:avLst/>
                  <a:gdLst>
                    <a:gd name="T0" fmla="*/ 76 w 76"/>
                    <a:gd name="T1" fmla="*/ 65 h 83"/>
                    <a:gd name="T2" fmla="*/ 54 w 76"/>
                    <a:gd name="T3" fmla="*/ 0 h 83"/>
                    <a:gd name="T4" fmla="*/ 0 w 76"/>
                    <a:gd name="T5" fmla="*/ 18 h 83"/>
                    <a:gd name="T6" fmla="*/ 23 w 76"/>
                    <a:gd name="T7" fmla="*/ 83 h 83"/>
                    <a:gd name="T8" fmla="*/ 76 w 76"/>
                    <a:gd name="T9" fmla="*/ 65 h 83"/>
                  </a:gdLst>
                  <a:ahLst/>
                  <a:cxnLst>
                    <a:cxn ang="0">
                      <a:pos x="T0" y="T1"/>
                    </a:cxn>
                    <a:cxn ang="0">
                      <a:pos x="T2" y="T3"/>
                    </a:cxn>
                    <a:cxn ang="0">
                      <a:pos x="T4" y="T5"/>
                    </a:cxn>
                    <a:cxn ang="0">
                      <a:pos x="T6" y="T7"/>
                    </a:cxn>
                    <a:cxn ang="0">
                      <a:pos x="T8" y="T9"/>
                    </a:cxn>
                  </a:cxnLst>
                  <a:rect l="0" t="0" r="r" b="b"/>
                  <a:pathLst>
                    <a:path w="76" h="83">
                      <a:moveTo>
                        <a:pt x="76" y="65"/>
                      </a:moveTo>
                      <a:lnTo>
                        <a:pt x="54" y="0"/>
                      </a:lnTo>
                      <a:lnTo>
                        <a:pt x="0" y="18"/>
                      </a:lnTo>
                      <a:lnTo>
                        <a:pt x="23" y="83"/>
                      </a:lnTo>
                      <a:lnTo>
                        <a:pt x="7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 name="Freeform 22"/>
                <p:cNvSpPr>
                  <a:spLocks/>
                </p:cNvSpPr>
                <p:nvPr/>
              </p:nvSpPr>
              <p:spPr bwMode="auto">
                <a:xfrm>
                  <a:off x="683" y="397"/>
                  <a:ext cx="163" cy="154"/>
                </a:xfrm>
                <a:custGeom>
                  <a:avLst/>
                  <a:gdLst>
                    <a:gd name="T0" fmla="*/ 0 w 489"/>
                    <a:gd name="T1" fmla="*/ 128 h 462"/>
                    <a:gd name="T2" fmla="*/ 48 w 489"/>
                    <a:gd name="T3" fmla="*/ 265 h 462"/>
                    <a:gd name="T4" fmla="*/ 115 w 489"/>
                    <a:gd name="T5" fmla="*/ 462 h 462"/>
                    <a:gd name="T6" fmla="*/ 489 w 489"/>
                    <a:gd name="T7" fmla="*/ 335 h 462"/>
                    <a:gd name="T8" fmla="*/ 373 w 489"/>
                    <a:gd name="T9" fmla="*/ 0 h 462"/>
                    <a:gd name="T10" fmla="*/ 0 w 489"/>
                    <a:gd name="T11" fmla="*/ 128 h 462"/>
                  </a:gdLst>
                  <a:ahLst/>
                  <a:cxnLst>
                    <a:cxn ang="0">
                      <a:pos x="T0" y="T1"/>
                    </a:cxn>
                    <a:cxn ang="0">
                      <a:pos x="T2" y="T3"/>
                    </a:cxn>
                    <a:cxn ang="0">
                      <a:pos x="T4" y="T5"/>
                    </a:cxn>
                    <a:cxn ang="0">
                      <a:pos x="T6" y="T7"/>
                    </a:cxn>
                    <a:cxn ang="0">
                      <a:pos x="T8" y="T9"/>
                    </a:cxn>
                    <a:cxn ang="0">
                      <a:pos x="T10" y="T11"/>
                    </a:cxn>
                  </a:cxnLst>
                  <a:rect l="0" t="0" r="r" b="b"/>
                  <a:pathLst>
                    <a:path w="489" h="462">
                      <a:moveTo>
                        <a:pt x="0" y="128"/>
                      </a:moveTo>
                      <a:lnTo>
                        <a:pt x="48" y="265"/>
                      </a:lnTo>
                      <a:lnTo>
                        <a:pt x="115" y="462"/>
                      </a:lnTo>
                      <a:lnTo>
                        <a:pt x="489" y="335"/>
                      </a:lnTo>
                      <a:lnTo>
                        <a:pt x="373" y="0"/>
                      </a:ln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23"/>
                <p:cNvSpPr>
                  <a:spLocks/>
                </p:cNvSpPr>
                <p:nvPr/>
              </p:nvSpPr>
              <p:spPr bwMode="auto">
                <a:xfrm>
                  <a:off x="609" y="475"/>
                  <a:ext cx="39" cy="95"/>
                </a:xfrm>
                <a:custGeom>
                  <a:avLst/>
                  <a:gdLst>
                    <a:gd name="T0" fmla="*/ 26 w 116"/>
                    <a:gd name="T1" fmla="*/ 0 h 285"/>
                    <a:gd name="T2" fmla="*/ 0 w 116"/>
                    <a:gd name="T3" fmla="*/ 8 h 285"/>
                    <a:gd name="T4" fmla="*/ 84 w 116"/>
                    <a:gd name="T5" fmla="*/ 265 h 285"/>
                    <a:gd name="T6" fmla="*/ 84 w 116"/>
                    <a:gd name="T7" fmla="*/ 265 h 285"/>
                    <a:gd name="T8" fmla="*/ 88 w 116"/>
                    <a:gd name="T9" fmla="*/ 276 h 285"/>
                    <a:gd name="T10" fmla="*/ 91 w 116"/>
                    <a:gd name="T11" fmla="*/ 285 h 285"/>
                    <a:gd name="T12" fmla="*/ 116 w 116"/>
                    <a:gd name="T13" fmla="*/ 273 h 285"/>
                    <a:gd name="T14" fmla="*/ 87 w 116"/>
                    <a:gd name="T15" fmla="*/ 179 h 285"/>
                    <a:gd name="T16" fmla="*/ 26 w 116"/>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85">
                      <a:moveTo>
                        <a:pt x="26" y="0"/>
                      </a:moveTo>
                      <a:lnTo>
                        <a:pt x="0" y="8"/>
                      </a:lnTo>
                      <a:lnTo>
                        <a:pt x="84" y="265"/>
                      </a:lnTo>
                      <a:lnTo>
                        <a:pt x="84" y="265"/>
                      </a:lnTo>
                      <a:lnTo>
                        <a:pt x="88" y="276"/>
                      </a:lnTo>
                      <a:lnTo>
                        <a:pt x="91" y="285"/>
                      </a:lnTo>
                      <a:lnTo>
                        <a:pt x="116" y="273"/>
                      </a:lnTo>
                      <a:lnTo>
                        <a:pt x="87" y="179"/>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24"/>
                <p:cNvSpPr>
                  <a:spLocks/>
                </p:cNvSpPr>
                <p:nvPr/>
              </p:nvSpPr>
              <p:spPr bwMode="auto">
                <a:xfrm>
                  <a:off x="637" y="449"/>
                  <a:ext cx="65" cy="112"/>
                </a:xfrm>
                <a:custGeom>
                  <a:avLst/>
                  <a:gdLst>
                    <a:gd name="T0" fmla="*/ 82 w 193"/>
                    <a:gd name="T1" fmla="*/ 0 h 336"/>
                    <a:gd name="T2" fmla="*/ 0 w 193"/>
                    <a:gd name="T3" fmla="*/ 51 h 336"/>
                    <a:gd name="T4" fmla="*/ 61 w 193"/>
                    <a:gd name="T5" fmla="*/ 242 h 336"/>
                    <a:gd name="T6" fmla="*/ 93 w 193"/>
                    <a:gd name="T7" fmla="*/ 336 h 336"/>
                    <a:gd name="T8" fmla="*/ 193 w 193"/>
                    <a:gd name="T9" fmla="*/ 321 h 336"/>
                    <a:gd name="T10" fmla="*/ 151 w 193"/>
                    <a:gd name="T11" fmla="*/ 200 h 336"/>
                    <a:gd name="T12" fmla="*/ 82 w 193"/>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193" h="336">
                      <a:moveTo>
                        <a:pt x="82" y="0"/>
                      </a:moveTo>
                      <a:lnTo>
                        <a:pt x="0" y="51"/>
                      </a:lnTo>
                      <a:lnTo>
                        <a:pt x="61" y="242"/>
                      </a:lnTo>
                      <a:lnTo>
                        <a:pt x="93" y="336"/>
                      </a:lnTo>
                      <a:lnTo>
                        <a:pt x="193" y="321"/>
                      </a:lnTo>
                      <a:lnTo>
                        <a:pt x="151" y="200"/>
                      </a:ln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22" name="Group 21"/>
          <p:cNvGrpSpPr/>
          <p:nvPr/>
        </p:nvGrpSpPr>
        <p:grpSpPr>
          <a:xfrm>
            <a:off x="4094604" y="2287305"/>
            <a:ext cx="3919673" cy="4386639"/>
            <a:chOff x="3104003" y="2287304"/>
            <a:chExt cx="3919673" cy="4386639"/>
          </a:xfrm>
        </p:grpSpPr>
        <p:sp>
          <p:nvSpPr>
            <p:cNvPr id="81" name="Text Box 4"/>
            <p:cNvSpPr txBox="1">
              <a:spLocks noChangeArrowheads="1"/>
            </p:cNvSpPr>
            <p:nvPr/>
          </p:nvSpPr>
          <p:spPr bwMode="auto">
            <a:xfrm>
              <a:off x="5295110" y="6064545"/>
              <a:ext cx="1728566" cy="609398"/>
            </a:xfrm>
            <a:prstGeom prst="rect">
              <a:avLst/>
            </a:prstGeom>
            <a:noFill/>
            <a:ln w="9525">
              <a:noFill/>
              <a:miter lim="800000"/>
              <a:headEnd/>
              <a:tailEnd/>
            </a:ln>
            <a:effectLst/>
          </p:spPr>
          <p:txBody>
            <a:bodyPr wrap="square">
              <a:spAutoFit/>
            </a:bodyPr>
            <a:lstStyle/>
            <a:p>
              <a:pPr algn="ctr">
                <a:lnSpc>
                  <a:spcPct val="120000"/>
                </a:lnSpc>
              </a:pPr>
              <a:r>
                <a:rPr lang="en-GB" sz="1400" b="1" dirty="0">
                  <a:solidFill>
                    <a:schemeClr val="tx2"/>
                  </a:solidFill>
                  <a:latin typeface="+mj-lt"/>
                </a:rPr>
                <a:t>IMPLEMENTER</a:t>
              </a:r>
            </a:p>
            <a:p>
              <a:pPr algn="ctr">
                <a:lnSpc>
                  <a:spcPct val="120000"/>
                </a:lnSpc>
              </a:pPr>
              <a:r>
                <a:rPr lang="en-GB" sz="1400" dirty="0">
                  <a:solidFill>
                    <a:schemeClr val="tx2"/>
                  </a:solidFill>
                  <a:latin typeface="+mj-lt"/>
                </a:rPr>
                <a:t>Applies</a:t>
              </a:r>
            </a:p>
          </p:txBody>
        </p:sp>
        <p:grpSp>
          <p:nvGrpSpPr>
            <p:cNvPr id="7" name="Group 6"/>
            <p:cNvGrpSpPr/>
            <p:nvPr/>
          </p:nvGrpSpPr>
          <p:grpSpPr>
            <a:xfrm>
              <a:off x="3104003" y="2287304"/>
              <a:ext cx="3383280" cy="3943563"/>
              <a:chOff x="3104003" y="2287304"/>
              <a:chExt cx="3383280" cy="3943563"/>
            </a:xfrm>
          </p:grpSpPr>
          <p:sp>
            <p:nvSpPr>
              <p:cNvPr id="97" name="Pie 96"/>
              <p:cNvSpPr/>
              <p:nvPr/>
            </p:nvSpPr>
            <p:spPr>
              <a:xfrm rot="2700000">
                <a:off x="3104003" y="2287304"/>
                <a:ext cx="3383280" cy="3383280"/>
              </a:xfrm>
              <a:prstGeom prst="pie">
                <a:avLst>
                  <a:gd name="adj1" fmla="val 0"/>
                  <a:gd name="adj2" fmla="val 2692890"/>
                </a:avLst>
              </a:prstGeom>
              <a:solidFill>
                <a:srgbClr val="EFD95D"/>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29" name="Freeform 9"/>
              <p:cNvSpPr>
                <a:spLocks/>
              </p:cNvSpPr>
              <p:nvPr/>
            </p:nvSpPr>
            <p:spPr bwMode="auto">
              <a:xfrm>
                <a:off x="4776087" y="5120139"/>
                <a:ext cx="1537319" cy="1110728"/>
              </a:xfrm>
              <a:custGeom>
                <a:avLst/>
                <a:gdLst/>
                <a:ahLst/>
                <a:cxnLst>
                  <a:cxn ang="0">
                    <a:pos x="28" y="447"/>
                  </a:cxn>
                  <a:cxn ang="0">
                    <a:pos x="9" y="440"/>
                  </a:cxn>
                  <a:cxn ang="0">
                    <a:pos x="0" y="419"/>
                  </a:cxn>
                  <a:cxn ang="0">
                    <a:pos x="0" y="196"/>
                  </a:cxn>
                  <a:cxn ang="0">
                    <a:pos x="27" y="168"/>
                  </a:cxn>
                  <a:cxn ang="0">
                    <a:pos x="414" y="8"/>
                  </a:cxn>
                  <a:cxn ang="0">
                    <a:pos x="433" y="0"/>
                  </a:cxn>
                  <a:cxn ang="0">
                    <a:pos x="453" y="9"/>
                  </a:cxn>
                  <a:cxn ang="0">
                    <a:pos x="611" y="167"/>
                  </a:cxn>
                  <a:cxn ang="0">
                    <a:pos x="619" y="187"/>
                  </a:cxn>
                  <a:cxn ang="0">
                    <a:pos x="610" y="207"/>
                  </a:cxn>
                  <a:cxn ang="0">
                    <a:pos x="29" y="447"/>
                  </a:cxn>
                  <a:cxn ang="0">
                    <a:pos x="28" y="447"/>
                  </a:cxn>
                </a:cxnLst>
                <a:rect l="0" t="0" r="r" b="b"/>
                <a:pathLst>
                  <a:path w="619" h="447">
                    <a:moveTo>
                      <a:pt x="28" y="447"/>
                    </a:moveTo>
                    <a:cubicBezTo>
                      <a:pt x="21" y="447"/>
                      <a:pt x="14" y="445"/>
                      <a:pt x="9" y="440"/>
                    </a:cubicBezTo>
                    <a:cubicBezTo>
                      <a:pt x="3" y="434"/>
                      <a:pt x="0" y="427"/>
                      <a:pt x="0" y="419"/>
                    </a:cubicBezTo>
                    <a:cubicBezTo>
                      <a:pt x="0" y="196"/>
                      <a:pt x="0" y="196"/>
                      <a:pt x="0" y="196"/>
                    </a:cubicBezTo>
                    <a:cubicBezTo>
                      <a:pt x="0" y="181"/>
                      <a:pt x="12" y="169"/>
                      <a:pt x="27" y="168"/>
                    </a:cubicBezTo>
                    <a:cubicBezTo>
                      <a:pt x="172" y="160"/>
                      <a:pt x="306" y="104"/>
                      <a:pt x="414" y="8"/>
                    </a:cubicBezTo>
                    <a:cubicBezTo>
                      <a:pt x="420" y="3"/>
                      <a:pt x="426" y="0"/>
                      <a:pt x="433" y="0"/>
                    </a:cubicBezTo>
                    <a:cubicBezTo>
                      <a:pt x="440" y="0"/>
                      <a:pt x="447" y="3"/>
                      <a:pt x="453" y="9"/>
                    </a:cubicBezTo>
                    <a:cubicBezTo>
                      <a:pt x="611" y="167"/>
                      <a:pt x="611" y="167"/>
                      <a:pt x="611" y="167"/>
                    </a:cubicBezTo>
                    <a:cubicBezTo>
                      <a:pt x="616" y="172"/>
                      <a:pt x="619" y="179"/>
                      <a:pt x="619" y="187"/>
                    </a:cubicBezTo>
                    <a:cubicBezTo>
                      <a:pt x="619" y="195"/>
                      <a:pt x="615" y="202"/>
                      <a:pt x="610" y="207"/>
                    </a:cubicBezTo>
                    <a:cubicBezTo>
                      <a:pt x="451" y="353"/>
                      <a:pt x="245" y="438"/>
                      <a:pt x="29" y="447"/>
                    </a:cubicBezTo>
                    <a:cubicBezTo>
                      <a:pt x="29" y="447"/>
                      <a:pt x="29" y="447"/>
                      <a:pt x="28" y="447"/>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7" name="Freeform 9"/>
              <p:cNvSpPr>
                <a:spLocks/>
              </p:cNvSpPr>
              <p:nvPr/>
            </p:nvSpPr>
            <p:spPr bwMode="auto">
              <a:xfrm>
                <a:off x="4776087" y="5120139"/>
                <a:ext cx="1537319" cy="1110728"/>
              </a:xfrm>
              <a:custGeom>
                <a:avLst/>
                <a:gdLst/>
                <a:ahLst/>
                <a:cxnLst>
                  <a:cxn ang="0">
                    <a:pos x="28" y="447"/>
                  </a:cxn>
                  <a:cxn ang="0">
                    <a:pos x="9" y="440"/>
                  </a:cxn>
                  <a:cxn ang="0">
                    <a:pos x="0" y="419"/>
                  </a:cxn>
                  <a:cxn ang="0">
                    <a:pos x="0" y="196"/>
                  </a:cxn>
                  <a:cxn ang="0">
                    <a:pos x="27" y="168"/>
                  </a:cxn>
                  <a:cxn ang="0">
                    <a:pos x="414" y="8"/>
                  </a:cxn>
                  <a:cxn ang="0">
                    <a:pos x="433" y="0"/>
                  </a:cxn>
                  <a:cxn ang="0">
                    <a:pos x="453" y="9"/>
                  </a:cxn>
                  <a:cxn ang="0">
                    <a:pos x="611" y="167"/>
                  </a:cxn>
                  <a:cxn ang="0">
                    <a:pos x="619" y="187"/>
                  </a:cxn>
                  <a:cxn ang="0">
                    <a:pos x="610" y="207"/>
                  </a:cxn>
                  <a:cxn ang="0">
                    <a:pos x="29" y="447"/>
                  </a:cxn>
                  <a:cxn ang="0">
                    <a:pos x="28" y="447"/>
                  </a:cxn>
                </a:cxnLst>
                <a:rect l="0" t="0" r="r" b="b"/>
                <a:pathLst>
                  <a:path w="619" h="447">
                    <a:moveTo>
                      <a:pt x="28" y="447"/>
                    </a:moveTo>
                    <a:cubicBezTo>
                      <a:pt x="21" y="447"/>
                      <a:pt x="14" y="445"/>
                      <a:pt x="9" y="440"/>
                    </a:cubicBezTo>
                    <a:cubicBezTo>
                      <a:pt x="3" y="434"/>
                      <a:pt x="0" y="427"/>
                      <a:pt x="0" y="419"/>
                    </a:cubicBezTo>
                    <a:cubicBezTo>
                      <a:pt x="0" y="196"/>
                      <a:pt x="0" y="196"/>
                      <a:pt x="0" y="196"/>
                    </a:cubicBezTo>
                    <a:cubicBezTo>
                      <a:pt x="0" y="181"/>
                      <a:pt x="12" y="169"/>
                      <a:pt x="27" y="168"/>
                    </a:cubicBezTo>
                    <a:cubicBezTo>
                      <a:pt x="172" y="160"/>
                      <a:pt x="306" y="104"/>
                      <a:pt x="414" y="8"/>
                    </a:cubicBezTo>
                    <a:cubicBezTo>
                      <a:pt x="420" y="3"/>
                      <a:pt x="426" y="0"/>
                      <a:pt x="433" y="0"/>
                    </a:cubicBezTo>
                    <a:cubicBezTo>
                      <a:pt x="440" y="0"/>
                      <a:pt x="447" y="3"/>
                      <a:pt x="453" y="9"/>
                    </a:cubicBezTo>
                    <a:cubicBezTo>
                      <a:pt x="611" y="167"/>
                      <a:pt x="611" y="167"/>
                      <a:pt x="611" y="167"/>
                    </a:cubicBezTo>
                    <a:cubicBezTo>
                      <a:pt x="616" y="172"/>
                      <a:pt x="619" y="179"/>
                      <a:pt x="619" y="187"/>
                    </a:cubicBezTo>
                    <a:cubicBezTo>
                      <a:pt x="619" y="195"/>
                      <a:pt x="615" y="202"/>
                      <a:pt x="610" y="207"/>
                    </a:cubicBezTo>
                    <a:cubicBezTo>
                      <a:pt x="451" y="353"/>
                      <a:pt x="245" y="438"/>
                      <a:pt x="29" y="447"/>
                    </a:cubicBezTo>
                    <a:cubicBezTo>
                      <a:pt x="29" y="447"/>
                      <a:pt x="29" y="447"/>
                      <a:pt x="28" y="447"/>
                    </a:cubicBezTo>
                    <a:close/>
                  </a:path>
                </a:pathLst>
              </a:custGeom>
              <a:solidFill>
                <a:schemeClr val="bg1"/>
              </a:solidFill>
              <a:ln w="19050" cap="flat">
                <a:solidFill>
                  <a:srgbClr val="4A659A"/>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57" name="Group 27"/>
              <p:cNvGrpSpPr>
                <a:grpSpLocks noChangeAspect="1"/>
              </p:cNvGrpSpPr>
              <p:nvPr/>
            </p:nvGrpSpPr>
            <p:grpSpPr bwMode="auto">
              <a:xfrm>
                <a:off x="4957859" y="5115137"/>
                <a:ext cx="920141" cy="919562"/>
                <a:chOff x="1020" y="119"/>
                <a:chExt cx="1089" cy="1088"/>
              </a:xfrm>
              <a:effectLst/>
            </p:grpSpPr>
            <p:sp>
              <p:nvSpPr>
                <p:cNvPr id="58" name="Freeform 28"/>
                <p:cNvSpPr>
                  <a:spLocks/>
                </p:cNvSpPr>
                <p:nvPr/>
              </p:nvSpPr>
              <p:spPr bwMode="auto">
                <a:xfrm>
                  <a:off x="1020" y="119"/>
                  <a:ext cx="1089" cy="1088"/>
                </a:xfrm>
                <a:custGeom>
                  <a:avLst/>
                  <a:gdLst>
                    <a:gd name="T0" fmla="*/ 1508 w 3267"/>
                    <a:gd name="T1" fmla="*/ 3259 h 3264"/>
                    <a:gd name="T2" fmla="*/ 1304 w 3267"/>
                    <a:gd name="T3" fmla="*/ 3231 h 3264"/>
                    <a:gd name="T4" fmla="*/ 1110 w 3267"/>
                    <a:gd name="T5" fmla="*/ 3178 h 3264"/>
                    <a:gd name="T6" fmla="*/ 926 w 3267"/>
                    <a:gd name="T7" fmla="*/ 3103 h 3264"/>
                    <a:gd name="T8" fmla="*/ 753 w 3267"/>
                    <a:gd name="T9" fmla="*/ 3006 h 3264"/>
                    <a:gd name="T10" fmla="*/ 595 w 3267"/>
                    <a:gd name="T11" fmla="*/ 2891 h 3264"/>
                    <a:gd name="T12" fmla="*/ 452 w 3267"/>
                    <a:gd name="T13" fmla="*/ 2758 h 3264"/>
                    <a:gd name="T14" fmla="*/ 325 w 3267"/>
                    <a:gd name="T15" fmla="*/ 2607 h 3264"/>
                    <a:gd name="T16" fmla="*/ 217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3 h 3264"/>
                    <a:gd name="T30" fmla="*/ 86 w 3267"/>
                    <a:gd name="T31" fmla="*/ 1109 h 3264"/>
                    <a:gd name="T32" fmla="*/ 161 w 3267"/>
                    <a:gd name="T33" fmla="*/ 925 h 3264"/>
                    <a:gd name="T34" fmla="*/ 258 w 3267"/>
                    <a:gd name="T35" fmla="*/ 753 h 3264"/>
                    <a:gd name="T36" fmla="*/ 374 w 3267"/>
                    <a:gd name="T37" fmla="*/ 595 h 3264"/>
                    <a:gd name="T38" fmla="*/ 507 w 3267"/>
                    <a:gd name="T39" fmla="*/ 452 h 3264"/>
                    <a:gd name="T40" fmla="*/ 656 w 3267"/>
                    <a:gd name="T41" fmla="*/ 325 h 3264"/>
                    <a:gd name="T42" fmla="*/ 821 w 3267"/>
                    <a:gd name="T43" fmla="*/ 217 h 3264"/>
                    <a:gd name="T44" fmla="*/ 998 w 3267"/>
                    <a:gd name="T45" fmla="*/ 129 h 3264"/>
                    <a:gd name="T46" fmla="*/ 1187 w 3267"/>
                    <a:gd name="T47" fmla="*/ 62 h 3264"/>
                    <a:gd name="T48" fmla="*/ 1385 w 3267"/>
                    <a:gd name="T49" fmla="*/ 19 h 3264"/>
                    <a:gd name="T50" fmla="*/ 1591 w 3267"/>
                    <a:gd name="T51" fmla="*/ 1 h 3264"/>
                    <a:gd name="T52" fmla="*/ 1758 w 3267"/>
                    <a:gd name="T53" fmla="*/ 5 h 3264"/>
                    <a:gd name="T54" fmla="*/ 1962 w 3267"/>
                    <a:gd name="T55" fmla="*/ 33 h 3264"/>
                    <a:gd name="T56" fmla="*/ 2157 w 3267"/>
                    <a:gd name="T57" fmla="*/ 86 h 3264"/>
                    <a:gd name="T58" fmla="*/ 2341 w 3267"/>
                    <a:gd name="T59" fmla="*/ 161 h 3264"/>
                    <a:gd name="T60" fmla="*/ 2513 w 3267"/>
                    <a:gd name="T61" fmla="*/ 258 h 3264"/>
                    <a:gd name="T62" fmla="*/ 2672 w 3267"/>
                    <a:gd name="T63" fmla="*/ 373 h 3264"/>
                    <a:gd name="T64" fmla="*/ 2815 w 3267"/>
                    <a:gd name="T65" fmla="*/ 506 h 3264"/>
                    <a:gd name="T66" fmla="*/ 2942 w 3267"/>
                    <a:gd name="T67" fmla="*/ 656 h 3264"/>
                    <a:gd name="T68" fmla="*/ 3050 w 3267"/>
                    <a:gd name="T69" fmla="*/ 821 h 3264"/>
                    <a:gd name="T70" fmla="*/ 3138 w 3267"/>
                    <a:gd name="T71" fmla="*/ 997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1 h 3264"/>
                    <a:gd name="T82" fmla="*/ 3181 w 3267"/>
                    <a:gd name="T83" fmla="*/ 2155 h 3264"/>
                    <a:gd name="T84" fmla="*/ 3106 w 3267"/>
                    <a:gd name="T85" fmla="*/ 2339 h 3264"/>
                    <a:gd name="T86" fmla="*/ 3009 w 3267"/>
                    <a:gd name="T87" fmla="*/ 2511 h 3264"/>
                    <a:gd name="T88" fmla="*/ 2893 w 3267"/>
                    <a:gd name="T89" fmla="*/ 2669 h 3264"/>
                    <a:gd name="T90" fmla="*/ 2759 w 3267"/>
                    <a:gd name="T91" fmla="*/ 2812 h 3264"/>
                    <a:gd name="T92" fmla="*/ 2610 w 3267"/>
                    <a:gd name="T93" fmla="*/ 2939 h 3264"/>
                    <a:gd name="T94" fmla="*/ 2446 w 3267"/>
                    <a:gd name="T95" fmla="*/ 3047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6" y="3256"/>
                      </a:lnTo>
                      <a:lnTo>
                        <a:pt x="1425" y="3251"/>
                      </a:lnTo>
                      <a:lnTo>
                        <a:pt x="1385" y="3245"/>
                      </a:lnTo>
                      <a:lnTo>
                        <a:pt x="1345" y="3238"/>
                      </a:lnTo>
                      <a:lnTo>
                        <a:pt x="1304" y="3231"/>
                      </a:lnTo>
                      <a:lnTo>
                        <a:pt x="1265" y="3222"/>
                      </a:lnTo>
                      <a:lnTo>
                        <a:pt x="1226" y="3212"/>
                      </a:lnTo>
                      <a:lnTo>
                        <a:pt x="1187" y="3202"/>
                      </a:lnTo>
                      <a:lnTo>
                        <a:pt x="1149" y="3191"/>
                      </a:lnTo>
                      <a:lnTo>
                        <a:pt x="1110" y="3178"/>
                      </a:lnTo>
                      <a:lnTo>
                        <a:pt x="1072" y="3165"/>
                      </a:lnTo>
                      <a:lnTo>
                        <a:pt x="1035" y="3151"/>
                      </a:lnTo>
                      <a:lnTo>
                        <a:pt x="998" y="3135"/>
                      </a:lnTo>
                      <a:lnTo>
                        <a:pt x="962" y="3120"/>
                      </a:lnTo>
                      <a:lnTo>
                        <a:pt x="926" y="3103"/>
                      </a:lnTo>
                      <a:lnTo>
                        <a:pt x="891" y="3085"/>
                      </a:lnTo>
                      <a:lnTo>
                        <a:pt x="855" y="3067"/>
                      </a:lnTo>
                      <a:lnTo>
                        <a:pt x="821" y="3047"/>
                      </a:lnTo>
                      <a:lnTo>
                        <a:pt x="787" y="3027"/>
                      </a:lnTo>
                      <a:lnTo>
                        <a:pt x="753" y="3006"/>
                      </a:lnTo>
                      <a:lnTo>
                        <a:pt x="720" y="2985"/>
                      </a:lnTo>
                      <a:lnTo>
                        <a:pt x="688" y="2962"/>
                      </a:lnTo>
                      <a:lnTo>
                        <a:pt x="656" y="2939"/>
                      </a:lnTo>
                      <a:lnTo>
                        <a:pt x="625" y="2916"/>
                      </a:lnTo>
                      <a:lnTo>
                        <a:pt x="595" y="2891"/>
                      </a:lnTo>
                      <a:lnTo>
                        <a:pt x="565" y="2865"/>
                      </a:lnTo>
                      <a:lnTo>
                        <a:pt x="536" y="2839"/>
                      </a:lnTo>
                      <a:lnTo>
                        <a:pt x="507" y="2812"/>
                      </a:lnTo>
                      <a:lnTo>
                        <a:pt x="479" y="2786"/>
                      </a:lnTo>
                      <a:lnTo>
                        <a:pt x="452" y="2758"/>
                      </a:lnTo>
                      <a:lnTo>
                        <a:pt x="425" y="2729"/>
                      </a:lnTo>
                      <a:lnTo>
                        <a:pt x="398" y="2699"/>
                      </a:lnTo>
                      <a:lnTo>
                        <a:pt x="374" y="2669"/>
                      </a:lnTo>
                      <a:lnTo>
                        <a:pt x="349" y="2639"/>
                      </a:lnTo>
                      <a:lnTo>
                        <a:pt x="325" y="2607"/>
                      </a:lnTo>
                      <a:lnTo>
                        <a:pt x="301" y="2576"/>
                      </a:lnTo>
                      <a:lnTo>
                        <a:pt x="280" y="2543"/>
                      </a:lnTo>
                      <a:lnTo>
                        <a:pt x="258" y="2511"/>
                      </a:lnTo>
                      <a:lnTo>
                        <a:pt x="236" y="2477"/>
                      </a:lnTo>
                      <a:lnTo>
                        <a:pt x="217" y="2443"/>
                      </a:lnTo>
                      <a:lnTo>
                        <a:pt x="197" y="2409"/>
                      </a:lnTo>
                      <a:lnTo>
                        <a:pt x="179" y="2374"/>
                      </a:lnTo>
                      <a:lnTo>
                        <a:pt x="161" y="2339"/>
                      </a:lnTo>
                      <a:lnTo>
                        <a:pt x="144" y="2303"/>
                      </a:lnTo>
                      <a:lnTo>
                        <a:pt x="129" y="2266"/>
                      </a:lnTo>
                      <a:lnTo>
                        <a:pt x="114" y="2230"/>
                      </a:lnTo>
                      <a:lnTo>
                        <a:pt x="99" y="2193"/>
                      </a:lnTo>
                      <a:lnTo>
                        <a:pt x="86" y="2155"/>
                      </a:lnTo>
                      <a:lnTo>
                        <a:pt x="73" y="2117"/>
                      </a:lnTo>
                      <a:lnTo>
                        <a:pt x="62" y="2078"/>
                      </a:lnTo>
                      <a:lnTo>
                        <a:pt x="52" y="2039"/>
                      </a:lnTo>
                      <a:lnTo>
                        <a:pt x="42" y="2000"/>
                      </a:lnTo>
                      <a:lnTo>
                        <a:pt x="33" y="1961"/>
                      </a:lnTo>
                      <a:lnTo>
                        <a:pt x="26" y="1921"/>
                      </a:lnTo>
                      <a:lnTo>
                        <a:pt x="19" y="1880"/>
                      </a:lnTo>
                      <a:lnTo>
                        <a:pt x="13" y="1839"/>
                      </a:lnTo>
                      <a:lnTo>
                        <a:pt x="8" y="1799"/>
                      </a:lnTo>
                      <a:lnTo>
                        <a:pt x="5" y="1758"/>
                      </a:lnTo>
                      <a:lnTo>
                        <a:pt x="2" y="1716"/>
                      </a:lnTo>
                      <a:lnTo>
                        <a:pt x="1" y="1674"/>
                      </a:lnTo>
                      <a:lnTo>
                        <a:pt x="0" y="1632"/>
                      </a:lnTo>
                      <a:lnTo>
                        <a:pt x="0" y="1632"/>
                      </a:lnTo>
                      <a:lnTo>
                        <a:pt x="1" y="1590"/>
                      </a:lnTo>
                      <a:lnTo>
                        <a:pt x="2" y="1548"/>
                      </a:lnTo>
                      <a:lnTo>
                        <a:pt x="5" y="1506"/>
                      </a:lnTo>
                      <a:lnTo>
                        <a:pt x="8" y="1465"/>
                      </a:lnTo>
                      <a:lnTo>
                        <a:pt x="13" y="1425"/>
                      </a:lnTo>
                      <a:lnTo>
                        <a:pt x="19" y="1384"/>
                      </a:lnTo>
                      <a:lnTo>
                        <a:pt x="26" y="1343"/>
                      </a:lnTo>
                      <a:lnTo>
                        <a:pt x="33" y="1303"/>
                      </a:lnTo>
                      <a:lnTo>
                        <a:pt x="42" y="1264"/>
                      </a:lnTo>
                      <a:lnTo>
                        <a:pt x="52" y="1225"/>
                      </a:lnTo>
                      <a:lnTo>
                        <a:pt x="62" y="1186"/>
                      </a:lnTo>
                      <a:lnTo>
                        <a:pt x="73" y="1147"/>
                      </a:lnTo>
                      <a:lnTo>
                        <a:pt x="86" y="1109"/>
                      </a:lnTo>
                      <a:lnTo>
                        <a:pt x="99" y="1071"/>
                      </a:lnTo>
                      <a:lnTo>
                        <a:pt x="114" y="1034"/>
                      </a:lnTo>
                      <a:lnTo>
                        <a:pt x="129" y="997"/>
                      </a:lnTo>
                      <a:lnTo>
                        <a:pt x="144" y="961"/>
                      </a:lnTo>
                      <a:lnTo>
                        <a:pt x="161" y="925"/>
                      </a:lnTo>
                      <a:lnTo>
                        <a:pt x="179" y="890"/>
                      </a:lnTo>
                      <a:lnTo>
                        <a:pt x="197" y="855"/>
                      </a:lnTo>
                      <a:lnTo>
                        <a:pt x="217" y="821"/>
                      </a:lnTo>
                      <a:lnTo>
                        <a:pt x="236" y="787"/>
                      </a:lnTo>
                      <a:lnTo>
                        <a:pt x="258" y="753"/>
                      </a:lnTo>
                      <a:lnTo>
                        <a:pt x="280" y="721"/>
                      </a:lnTo>
                      <a:lnTo>
                        <a:pt x="301" y="688"/>
                      </a:lnTo>
                      <a:lnTo>
                        <a:pt x="325" y="656"/>
                      </a:lnTo>
                      <a:lnTo>
                        <a:pt x="349" y="625"/>
                      </a:lnTo>
                      <a:lnTo>
                        <a:pt x="374" y="595"/>
                      </a:lnTo>
                      <a:lnTo>
                        <a:pt x="398" y="565"/>
                      </a:lnTo>
                      <a:lnTo>
                        <a:pt x="425" y="535"/>
                      </a:lnTo>
                      <a:lnTo>
                        <a:pt x="452" y="506"/>
                      </a:lnTo>
                      <a:lnTo>
                        <a:pt x="479" y="478"/>
                      </a:lnTo>
                      <a:lnTo>
                        <a:pt x="507" y="452"/>
                      </a:lnTo>
                      <a:lnTo>
                        <a:pt x="536" y="425"/>
                      </a:lnTo>
                      <a:lnTo>
                        <a:pt x="565" y="398"/>
                      </a:lnTo>
                      <a:lnTo>
                        <a:pt x="595" y="373"/>
                      </a:lnTo>
                      <a:lnTo>
                        <a:pt x="625" y="348"/>
                      </a:lnTo>
                      <a:lnTo>
                        <a:pt x="656" y="325"/>
                      </a:lnTo>
                      <a:lnTo>
                        <a:pt x="688" y="301"/>
                      </a:lnTo>
                      <a:lnTo>
                        <a:pt x="720" y="279"/>
                      </a:lnTo>
                      <a:lnTo>
                        <a:pt x="753" y="258"/>
                      </a:lnTo>
                      <a:lnTo>
                        <a:pt x="787" y="236"/>
                      </a:lnTo>
                      <a:lnTo>
                        <a:pt x="821" y="217"/>
                      </a:lnTo>
                      <a:lnTo>
                        <a:pt x="855" y="197"/>
                      </a:lnTo>
                      <a:lnTo>
                        <a:pt x="891" y="178"/>
                      </a:lnTo>
                      <a:lnTo>
                        <a:pt x="926" y="161"/>
                      </a:lnTo>
                      <a:lnTo>
                        <a:pt x="962" y="144"/>
                      </a:lnTo>
                      <a:lnTo>
                        <a:pt x="998" y="129"/>
                      </a:lnTo>
                      <a:lnTo>
                        <a:pt x="1035" y="113"/>
                      </a:lnTo>
                      <a:lnTo>
                        <a:pt x="1072" y="99"/>
                      </a:lnTo>
                      <a:lnTo>
                        <a:pt x="1110" y="86"/>
                      </a:lnTo>
                      <a:lnTo>
                        <a:pt x="1149" y="73"/>
                      </a:lnTo>
                      <a:lnTo>
                        <a:pt x="1187" y="62"/>
                      </a:lnTo>
                      <a:lnTo>
                        <a:pt x="1226" y="52"/>
                      </a:lnTo>
                      <a:lnTo>
                        <a:pt x="1265" y="42"/>
                      </a:lnTo>
                      <a:lnTo>
                        <a:pt x="1304" y="33"/>
                      </a:lnTo>
                      <a:lnTo>
                        <a:pt x="1345" y="26"/>
                      </a:lnTo>
                      <a:lnTo>
                        <a:pt x="1385" y="19"/>
                      </a:lnTo>
                      <a:lnTo>
                        <a:pt x="1425" y="13"/>
                      </a:lnTo>
                      <a:lnTo>
                        <a:pt x="1466" y="8"/>
                      </a:lnTo>
                      <a:lnTo>
                        <a:pt x="1508" y="5"/>
                      </a:lnTo>
                      <a:lnTo>
                        <a:pt x="1549" y="2"/>
                      </a:lnTo>
                      <a:lnTo>
                        <a:pt x="1591" y="1"/>
                      </a:lnTo>
                      <a:lnTo>
                        <a:pt x="1634" y="0"/>
                      </a:lnTo>
                      <a:lnTo>
                        <a:pt x="1634" y="0"/>
                      </a:lnTo>
                      <a:lnTo>
                        <a:pt x="1676" y="1"/>
                      </a:lnTo>
                      <a:lnTo>
                        <a:pt x="1717" y="2"/>
                      </a:lnTo>
                      <a:lnTo>
                        <a:pt x="1758" y="5"/>
                      </a:lnTo>
                      <a:lnTo>
                        <a:pt x="1800" y="8"/>
                      </a:lnTo>
                      <a:lnTo>
                        <a:pt x="1841" y="13"/>
                      </a:lnTo>
                      <a:lnTo>
                        <a:pt x="1882" y="19"/>
                      </a:lnTo>
                      <a:lnTo>
                        <a:pt x="1922" y="26"/>
                      </a:lnTo>
                      <a:lnTo>
                        <a:pt x="1962" y="33"/>
                      </a:lnTo>
                      <a:lnTo>
                        <a:pt x="2002" y="42"/>
                      </a:lnTo>
                      <a:lnTo>
                        <a:pt x="2041" y="52"/>
                      </a:lnTo>
                      <a:lnTo>
                        <a:pt x="2080" y="62"/>
                      </a:lnTo>
                      <a:lnTo>
                        <a:pt x="2118" y="73"/>
                      </a:lnTo>
                      <a:lnTo>
                        <a:pt x="2157" y="86"/>
                      </a:lnTo>
                      <a:lnTo>
                        <a:pt x="2195" y="99"/>
                      </a:lnTo>
                      <a:lnTo>
                        <a:pt x="2232" y="113"/>
                      </a:lnTo>
                      <a:lnTo>
                        <a:pt x="2268" y="129"/>
                      </a:lnTo>
                      <a:lnTo>
                        <a:pt x="2305" y="144"/>
                      </a:lnTo>
                      <a:lnTo>
                        <a:pt x="2341" y="161"/>
                      </a:lnTo>
                      <a:lnTo>
                        <a:pt x="2376" y="178"/>
                      </a:lnTo>
                      <a:lnTo>
                        <a:pt x="2412" y="197"/>
                      </a:lnTo>
                      <a:lnTo>
                        <a:pt x="2446" y="217"/>
                      </a:lnTo>
                      <a:lnTo>
                        <a:pt x="2480" y="236"/>
                      </a:lnTo>
                      <a:lnTo>
                        <a:pt x="2513" y="258"/>
                      </a:lnTo>
                      <a:lnTo>
                        <a:pt x="2546" y="279"/>
                      </a:lnTo>
                      <a:lnTo>
                        <a:pt x="2579" y="301"/>
                      </a:lnTo>
                      <a:lnTo>
                        <a:pt x="2610" y="325"/>
                      </a:lnTo>
                      <a:lnTo>
                        <a:pt x="2642" y="348"/>
                      </a:lnTo>
                      <a:lnTo>
                        <a:pt x="2672" y="373"/>
                      </a:lnTo>
                      <a:lnTo>
                        <a:pt x="2702" y="398"/>
                      </a:lnTo>
                      <a:lnTo>
                        <a:pt x="2731" y="425"/>
                      </a:lnTo>
                      <a:lnTo>
                        <a:pt x="2759" y="452"/>
                      </a:lnTo>
                      <a:lnTo>
                        <a:pt x="2788" y="478"/>
                      </a:lnTo>
                      <a:lnTo>
                        <a:pt x="2815" y="506"/>
                      </a:lnTo>
                      <a:lnTo>
                        <a:pt x="2842" y="535"/>
                      </a:lnTo>
                      <a:lnTo>
                        <a:pt x="2868" y="565"/>
                      </a:lnTo>
                      <a:lnTo>
                        <a:pt x="2893" y="595"/>
                      </a:lnTo>
                      <a:lnTo>
                        <a:pt x="2918" y="625"/>
                      </a:lnTo>
                      <a:lnTo>
                        <a:pt x="2942" y="656"/>
                      </a:lnTo>
                      <a:lnTo>
                        <a:pt x="2965" y="688"/>
                      </a:lnTo>
                      <a:lnTo>
                        <a:pt x="2987" y="721"/>
                      </a:lnTo>
                      <a:lnTo>
                        <a:pt x="3009" y="753"/>
                      </a:lnTo>
                      <a:lnTo>
                        <a:pt x="3030" y="787"/>
                      </a:lnTo>
                      <a:lnTo>
                        <a:pt x="3050" y="821"/>
                      </a:lnTo>
                      <a:lnTo>
                        <a:pt x="3070" y="855"/>
                      </a:lnTo>
                      <a:lnTo>
                        <a:pt x="3087" y="890"/>
                      </a:lnTo>
                      <a:lnTo>
                        <a:pt x="3106" y="925"/>
                      </a:lnTo>
                      <a:lnTo>
                        <a:pt x="3123" y="961"/>
                      </a:lnTo>
                      <a:lnTo>
                        <a:pt x="3138" y="997"/>
                      </a:lnTo>
                      <a:lnTo>
                        <a:pt x="3153" y="1034"/>
                      </a:lnTo>
                      <a:lnTo>
                        <a:pt x="3168" y="1071"/>
                      </a:lnTo>
                      <a:lnTo>
                        <a:pt x="3181" y="1109"/>
                      </a:lnTo>
                      <a:lnTo>
                        <a:pt x="3194" y="1147"/>
                      </a:lnTo>
                      <a:lnTo>
                        <a:pt x="3205" y="1186"/>
                      </a:lnTo>
                      <a:lnTo>
                        <a:pt x="3215" y="1225"/>
                      </a:lnTo>
                      <a:lnTo>
                        <a:pt x="3225" y="1264"/>
                      </a:lnTo>
                      <a:lnTo>
                        <a:pt x="3234" y="1303"/>
                      </a:lnTo>
                      <a:lnTo>
                        <a:pt x="3241" y="1343"/>
                      </a:lnTo>
                      <a:lnTo>
                        <a:pt x="3248" y="1384"/>
                      </a:lnTo>
                      <a:lnTo>
                        <a:pt x="3254" y="1425"/>
                      </a:lnTo>
                      <a:lnTo>
                        <a:pt x="3259" y="1465"/>
                      </a:lnTo>
                      <a:lnTo>
                        <a:pt x="3262" y="1506"/>
                      </a:lnTo>
                      <a:lnTo>
                        <a:pt x="3265" y="1548"/>
                      </a:lnTo>
                      <a:lnTo>
                        <a:pt x="3266" y="1590"/>
                      </a:lnTo>
                      <a:lnTo>
                        <a:pt x="3267" y="1632"/>
                      </a:lnTo>
                      <a:lnTo>
                        <a:pt x="3267" y="1632"/>
                      </a:lnTo>
                      <a:lnTo>
                        <a:pt x="3266" y="1674"/>
                      </a:lnTo>
                      <a:lnTo>
                        <a:pt x="3265" y="1716"/>
                      </a:lnTo>
                      <a:lnTo>
                        <a:pt x="3262" y="1758"/>
                      </a:lnTo>
                      <a:lnTo>
                        <a:pt x="3259" y="1799"/>
                      </a:lnTo>
                      <a:lnTo>
                        <a:pt x="3254" y="1839"/>
                      </a:lnTo>
                      <a:lnTo>
                        <a:pt x="3248" y="1880"/>
                      </a:lnTo>
                      <a:lnTo>
                        <a:pt x="3241" y="1921"/>
                      </a:lnTo>
                      <a:lnTo>
                        <a:pt x="3234" y="1961"/>
                      </a:lnTo>
                      <a:lnTo>
                        <a:pt x="3225" y="2000"/>
                      </a:lnTo>
                      <a:lnTo>
                        <a:pt x="3215" y="2039"/>
                      </a:lnTo>
                      <a:lnTo>
                        <a:pt x="3205" y="2078"/>
                      </a:lnTo>
                      <a:lnTo>
                        <a:pt x="3194" y="2117"/>
                      </a:lnTo>
                      <a:lnTo>
                        <a:pt x="3181" y="2155"/>
                      </a:lnTo>
                      <a:lnTo>
                        <a:pt x="3168" y="2193"/>
                      </a:lnTo>
                      <a:lnTo>
                        <a:pt x="3153" y="2230"/>
                      </a:lnTo>
                      <a:lnTo>
                        <a:pt x="3138" y="2266"/>
                      </a:lnTo>
                      <a:lnTo>
                        <a:pt x="3123" y="2303"/>
                      </a:lnTo>
                      <a:lnTo>
                        <a:pt x="3106" y="2339"/>
                      </a:lnTo>
                      <a:lnTo>
                        <a:pt x="3087" y="2374"/>
                      </a:lnTo>
                      <a:lnTo>
                        <a:pt x="3070" y="2409"/>
                      </a:lnTo>
                      <a:lnTo>
                        <a:pt x="3050" y="2443"/>
                      </a:lnTo>
                      <a:lnTo>
                        <a:pt x="3030" y="2477"/>
                      </a:lnTo>
                      <a:lnTo>
                        <a:pt x="3009" y="2511"/>
                      </a:lnTo>
                      <a:lnTo>
                        <a:pt x="2987" y="2543"/>
                      </a:lnTo>
                      <a:lnTo>
                        <a:pt x="2965" y="2576"/>
                      </a:lnTo>
                      <a:lnTo>
                        <a:pt x="2942" y="2607"/>
                      </a:lnTo>
                      <a:lnTo>
                        <a:pt x="2918" y="2639"/>
                      </a:lnTo>
                      <a:lnTo>
                        <a:pt x="2893" y="2669"/>
                      </a:lnTo>
                      <a:lnTo>
                        <a:pt x="2868" y="2699"/>
                      </a:lnTo>
                      <a:lnTo>
                        <a:pt x="2842" y="2729"/>
                      </a:lnTo>
                      <a:lnTo>
                        <a:pt x="2815" y="2758"/>
                      </a:lnTo>
                      <a:lnTo>
                        <a:pt x="2788" y="2786"/>
                      </a:lnTo>
                      <a:lnTo>
                        <a:pt x="2759" y="2812"/>
                      </a:lnTo>
                      <a:lnTo>
                        <a:pt x="2731" y="2839"/>
                      </a:lnTo>
                      <a:lnTo>
                        <a:pt x="2702" y="2865"/>
                      </a:lnTo>
                      <a:lnTo>
                        <a:pt x="2672" y="2891"/>
                      </a:lnTo>
                      <a:lnTo>
                        <a:pt x="2642" y="2916"/>
                      </a:lnTo>
                      <a:lnTo>
                        <a:pt x="2610" y="2939"/>
                      </a:lnTo>
                      <a:lnTo>
                        <a:pt x="2579" y="2962"/>
                      </a:lnTo>
                      <a:lnTo>
                        <a:pt x="2546" y="2985"/>
                      </a:lnTo>
                      <a:lnTo>
                        <a:pt x="2513" y="3006"/>
                      </a:lnTo>
                      <a:lnTo>
                        <a:pt x="2480" y="3027"/>
                      </a:lnTo>
                      <a:lnTo>
                        <a:pt x="2446" y="3047"/>
                      </a:lnTo>
                      <a:lnTo>
                        <a:pt x="2412" y="3067"/>
                      </a:lnTo>
                      <a:lnTo>
                        <a:pt x="2376" y="3085"/>
                      </a:lnTo>
                      <a:lnTo>
                        <a:pt x="2341" y="3103"/>
                      </a:lnTo>
                      <a:lnTo>
                        <a:pt x="2305" y="3120"/>
                      </a:lnTo>
                      <a:lnTo>
                        <a:pt x="2268" y="3135"/>
                      </a:lnTo>
                      <a:lnTo>
                        <a:pt x="2232" y="3151"/>
                      </a:lnTo>
                      <a:lnTo>
                        <a:pt x="2195" y="3165"/>
                      </a:lnTo>
                      <a:lnTo>
                        <a:pt x="2157" y="3178"/>
                      </a:lnTo>
                      <a:lnTo>
                        <a:pt x="2118" y="3191"/>
                      </a:lnTo>
                      <a:lnTo>
                        <a:pt x="2080" y="3202"/>
                      </a:lnTo>
                      <a:lnTo>
                        <a:pt x="2041" y="3212"/>
                      </a:lnTo>
                      <a:lnTo>
                        <a:pt x="2002" y="3222"/>
                      </a:lnTo>
                      <a:lnTo>
                        <a:pt x="1962" y="3231"/>
                      </a:lnTo>
                      <a:lnTo>
                        <a:pt x="1922" y="3238"/>
                      </a:lnTo>
                      <a:lnTo>
                        <a:pt x="1882" y="3245"/>
                      </a:lnTo>
                      <a:lnTo>
                        <a:pt x="1841" y="3251"/>
                      </a:lnTo>
                      <a:lnTo>
                        <a:pt x="1800" y="3256"/>
                      </a:lnTo>
                      <a:lnTo>
                        <a:pt x="1758" y="3259"/>
                      </a:lnTo>
                      <a:lnTo>
                        <a:pt x="1717" y="3262"/>
                      </a:lnTo>
                      <a:lnTo>
                        <a:pt x="1676" y="3263"/>
                      </a:lnTo>
                      <a:lnTo>
                        <a:pt x="1634" y="3264"/>
                      </a:lnTo>
                      <a:lnTo>
                        <a:pt x="1634" y="3264"/>
                      </a:lnTo>
                      <a:close/>
                    </a:path>
                  </a:pathLst>
                </a:custGeom>
                <a:solidFill>
                  <a:srgbClr val="005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29"/>
                <p:cNvSpPr>
                  <a:spLocks noEditPoints="1"/>
                </p:cNvSpPr>
                <p:nvPr/>
              </p:nvSpPr>
              <p:spPr bwMode="auto">
                <a:xfrm>
                  <a:off x="1042" y="141"/>
                  <a:ext cx="1045" cy="1044"/>
                </a:xfrm>
                <a:custGeom>
                  <a:avLst/>
                  <a:gdLst>
                    <a:gd name="T0" fmla="*/ 1175 w 3133"/>
                    <a:gd name="T1" fmla="*/ 49 h 3130"/>
                    <a:gd name="T2" fmla="*/ 754 w 3133"/>
                    <a:gd name="T3" fmla="*/ 227 h 3130"/>
                    <a:gd name="T4" fmla="*/ 408 w 3133"/>
                    <a:gd name="T5" fmla="*/ 513 h 3130"/>
                    <a:gd name="T6" fmla="*/ 155 w 3133"/>
                    <a:gd name="T7" fmla="*/ 887 h 3130"/>
                    <a:gd name="T8" fmla="*/ 18 w 3133"/>
                    <a:gd name="T9" fmla="*/ 1327 h 3130"/>
                    <a:gd name="T10" fmla="*/ 12 w 3133"/>
                    <a:gd name="T11" fmla="*/ 1764 h 3130"/>
                    <a:gd name="T12" fmla="*/ 138 w 3133"/>
                    <a:gd name="T13" fmla="*/ 2208 h 3130"/>
                    <a:gd name="T14" fmla="*/ 382 w 3133"/>
                    <a:gd name="T15" fmla="*/ 2589 h 3130"/>
                    <a:gd name="T16" fmla="*/ 722 w 3133"/>
                    <a:gd name="T17" fmla="*/ 2883 h 3130"/>
                    <a:gd name="T18" fmla="*/ 1138 w 3133"/>
                    <a:gd name="T19" fmla="*/ 3070 h 3130"/>
                    <a:gd name="T20" fmla="*/ 1567 w 3133"/>
                    <a:gd name="T21" fmla="*/ 3130 h 3130"/>
                    <a:gd name="T22" fmla="*/ 2032 w 3133"/>
                    <a:gd name="T23" fmla="*/ 3060 h 3130"/>
                    <a:gd name="T24" fmla="*/ 2442 w 3133"/>
                    <a:gd name="T25" fmla="*/ 2862 h 3130"/>
                    <a:gd name="T26" fmla="*/ 2775 w 3133"/>
                    <a:gd name="T27" fmla="*/ 2560 h 3130"/>
                    <a:gd name="T28" fmla="*/ 3009 w 3133"/>
                    <a:gd name="T29" fmla="*/ 2173 h 3130"/>
                    <a:gd name="T30" fmla="*/ 3125 w 3133"/>
                    <a:gd name="T31" fmla="*/ 1725 h 3130"/>
                    <a:gd name="T32" fmla="*/ 3108 w 3133"/>
                    <a:gd name="T33" fmla="*/ 1289 h 3130"/>
                    <a:gd name="T34" fmla="*/ 2962 w 3133"/>
                    <a:gd name="T35" fmla="*/ 853 h 3130"/>
                    <a:gd name="T36" fmla="*/ 2700 w 3133"/>
                    <a:gd name="T37" fmla="*/ 486 h 3130"/>
                    <a:gd name="T38" fmla="*/ 2346 w 3133"/>
                    <a:gd name="T39" fmla="*/ 207 h 3130"/>
                    <a:gd name="T40" fmla="*/ 1919 w 3133"/>
                    <a:gd name="T41" fmla="*/ 40 h 3130"/>
                    <a:gd name="T42" fmla="*/ 2960 w 3133"/>
                    <a:gd name="T43" fmla="*/ 1509 h 3130"/>
                    <a:gd name="T44" fmla="*/ 2676 w 3133"/>
                    <a:gd name="T45" fmla="*/ 1622 h 3130"/>
                    <a:gd name="T46" fmla="*/ 2329 w 3133"/>
                    <a:gd name="T47" fmla="*/ 1588 h 3130"/>
                    <a:gd name="T48" fmla="*/ 2009 w 3133"/>
                    <a:gd name="T49" fmla="*/ 1350 h 3130"/>
                    <a:gd name="T50" fmla="*/ 1872 w 3133"/>
                    <a:gd name="T51" fmla="*/ 968 h 3130"/>
                    <a:gd name="T52" fmla="*/ 1909 w 3133"/>
                    <a:gd name="T53" fmla="*/ 704 h 3130"/>
                    <a:gd name="T54" fmla="*/ 2043 w 3133"/>
                    <a:gd name="T55" fmla="*/ 473 h 3130"/>
                    <a:gd name="T56" fmla="*/ 2254 w 3133"/>
                    <a:gd name="T57" fmla="*/ 354 h 3130"/>
                    <a:gd name="T58" fmla="*/ 2661 w 3133"/>
                    <a:gd name="T59" fmla="*/ 703 h 3130"/>
                    <a:gd name="T60" fmla="*/ 2908 w 3133"/>
                    <a:gd name="T61" fmla="*/ 1186 h 3130"/>
                    <a:gd name="T62" fmla="*/ 2839 w 3133"/>
                    <a:gd name="T63" fmla="*/ 2133 h 3130"/>
                    <a:gd name="T64" fmla="*/ 323 w 3133"/>
                    <a:gd name="T65" fmla="*/ 2007 h 3130"/>
                    <a:gd name="T66" fmla="*/ 621 w 3133"/>
                    <a:gd name="T67" fmla="*/ 1926 h 3130"/>
                    <a:gd name="T68" fmla="*/ 981 w 3133"/>
                    <a:gd name="T69" fmla="*/ 2010 h 3130"/>
                    <a:gd name="T70" fmla="*/ 1263 w 3133"/>
                    <a:gd name="T71" fmla="*/ 2291 h 3130"/>
                    <a:gd name="T72" fmla="*/ 1347 w 3133"/>
                    <a:gd name="T73" fmla="*/ 2664 h 3130"/>
                    <a:gd name="T74" fmla="*/ 1105 w 3133"/>
                    <a:gd name="T75" fmla="*/ 2879 h 3130"/>
                    <a:gd name="T76" fmla="*/ 653 w 3133"/>
                    <a:gd name="T77" fmla="*/ 2616 h 3130"/>
                    <a:gd name="T78" fmla="*/ 330 w 3133"/>
                    <a:gd name="T79" fmla="*/ 2207 h 3130"/>
                    <a:gd name="T80" fmla="*/ 1994 w 3133"/>
                    <a:gd name="T81" fmla="*/ 2845 h 3130"/>
                    <a:gd name="T82" fmla="*/ 2000 w 3133"/>
                    <a:gd name="T83" fmla="*/ 2445 h 3130"/>
                    <a:gd name="T84" fmla="*/ 1676 w 3133"/>
                    <a:gd name="T85" fmla="*/ 2109 h 3130"/>
                    <a:gd name="T86" fmla="*/ 1485 w 3133"/>
                    <a:gd name="T87" fmla="*/ 1836 h 3130"/>
                    <a:gd name="T88" fmla="*/ 1194 w 3133"/>
                    <a:gd name="T89" fmla="*/ 1613 h 3130"/>
                    <a:gd name="T90" fmla="*/ 871 w 3133"/>
                    <a:gd name="T91" fmla="*/ 1279 h 3130"/>
                    <a:gd name="T92" fmla="*/ 516 w 3133"/>
                    <a:gd name="T93" fmla="*/ 1268 h 3130"/>
                    <a:gd name="T94" fmla="*/ 195 w 3133"/>
                    <a:gd name="T95" fmla="*/ 1313 h 3130"/>
                    <a:gd name="T96" fmla="*/ 307 w 3133"/>
                    <a:gd name="T97" fmla="*/ 969 h 3130"/>
                    <a:gd name="T98" fmla="*/ 500 w 3133"/>
                    <a:gd name="T99" fmla="*/ 670 h 3130"/>
                    <a:gd name="T100" fmla="*/ 760 w 3133"/>
                    <a:gd name="T101" fmla="*/ 430 h 3130"/>
                    <a:gd name="T102" fmla="*/ 1074 w 3133"/>
                    <a:gd name="T103" fmla="*/ 262 h 3130"/>
                    <a:gd name="T104" fmla="*/ 1430 w 3133"/>
                    <a:gd name="T105" fmla="*/ 178 h 3130"/>
                    <a:gd name="T106" fmla="*/ 1293 w 3133"/>
                    <a:gd name="T107" fmla="*/ 453 h 3130"/>
                    <a:gd name="T108" fmla="*/ 1423 w 3133"/>
                    <a:gd name="T109" fmla="*/ 864 h 3130"/>
                    <a:gd name="T110" fmla="*/ 1452 w 3133"/>
                    <a:gd name="T111" fmla="*/ 1197 h 3130"/>
                    <a:gd name="T112" fmla="*/ 1592 w 3133"/>
                    <a:gd name="T113" fmla="*/ 1535 h 3130"/>
                    <a:gd name="T114" fmla="*/ 1704 w 3133"/>
                    <a:gd name="T115" fmla="*/ 1985 h 3130"/>
                    <a:gd name="T116" fmla="*/ 2047 w 3133"/>
                    <a:gd name="T117" fmla="*/ 2191 h 3130"/>
                    <a:gd name="T118" fmla="*/ 2501 w 3133"/>
                    <a:gd name="T119" fmla="*/ 2077 h 3130"/>
                    <a:gd name="T120" fmla="*/ 2742 w 3133"/>
                    <a:gd name="T121" fmla="*/ 2312 h 3130"/>
                    <a:gd name="T122" fmla="*/ 2431 w 3133"/>
                    <a:gd name="T123" fmla="*/ 2656 h 3130"/>
                    <a:gd name="T124" fmla="*/ 2024 w 3133"/>
                    <a:gd name="T125" fmla="*/ 288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33" h="3130">
                      <a:moveTo>
                        <a:pt x="1567" y="0"/>
                      </a:moveTo>
                      <a:lnTo>
                        <a:pt x="1567" y="0"/>
                      </a:lnTo>
                      <a:lnTo>
                        <a:pt x="1526" y="0"/>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4" y="82"/>
                      </a:lnTo>
                      <a:lnTo>
                        <a:pt x="1028" y="95"/>
                      </a:lnTo>
                      <a:lnTo>
                        <a:pt x="993" y="108"/>
                      </a:lnTo>
                      <a:lnTo>
                        <a:pt x="958" y="123"/>
                      </a:lnTo>
                      <a:lnTo>
                        <a:pt x="923" y="138"/>
                      </a:lnTo>
                      <a:lnTo>
                        <a:pt x="888" y="155"/>
                      </a:lnTo>
                      <a:lnTo>
                        <a:pt x="853" y="171"/>
                      </a:lnTo>
                      <a:lnTo>
                        <a:pt x="820" y="189"/>
                      </a:lnTo>
                      <a:lnTo>
                        <a:pt x="787" y="207"/>
                      </a:lnTo>
                      <a:lnTo>
                        <a:pt x="754" y="227"/>
                      </a:lnTo>
                      <a:lnTo>
                        <a:pt x="722" y="246"/>
                      </a:lnTo>
                      <a:lnTo>
                        <a:pt x="691" y="268"/>
                      </a:lnTo>
                      <a:lnTo>
                        <a:pt x="660" y="289"/>
                      </a:lnTo>
                      <a:lnTo>
                        <a:pt x="630" y="311"/>
                      </a:lnTo>
                      <a:lnTo>
                        <a:pt x="600" y="334"/>
                      </a:lnTo>
                      <a:lnTo>
                        <a:pt x="571" y="358"/>
                      </a:lnTo>
                      <a:lnTo>
                        <a:pt x="542" y="382"/>
                      </a:lnTo>
                      <a:lnTo>
                        <a:pt x="514" y="407"/>
                      </a:lnTo>
                      <a:lnTo>
                        <a:pt x="486" y="433"/>
                      </a:lnTo>
                      <a:lnTo>
                        <a:pt x="459" y="459"/>
                      </a:lnTo>
                      <a:lnTo>
                        <a:pt x="433" y="486"/>
                      </a:lnTo>
                      <a:lnTo>
                        <a:pt x="408" y="513"/>
                      </a:lnTo>
                      <a:lnTo>
                        <a:pt x="382" y="541"/>
                      </a:lnTo>
                      <a:lnTo>
                        <a:pt x="358" y="570"/>
                      </a:lnTo>
                      <a:lnTo>
                        <a:pt x="334" y="599"/>
                      </a:lnTo>
                      <a:lnTo>
                        <a:pt x="312" y="629"/>
                      </a:lnTo>
                      <a:lnTo>
                        <a:pt x="289" y="660"/>
                      </a:lnTo>
                      <a:lnTo>
                        <a:pt x="267" y="691"/>
                      </a:lnTo>
                      <a:lnTo>
                        <a:pt x="247" y="722"/>
                      </a:lnTo>
                      <a:lnTo>
                        <a:pt x="227" y="754"/>
                      </a:lnTo>
                      <a:lnTo>
                        <a:pt x="207" y="787"/>
                      </a:lnTo>
                      <a:lnTo>
                        <a:pt x="189" y="820"/>
                      </a:lnTo>
                      <a:lnTo>
                        <a:pt x="171" y="853"/>
                      </a:lnTo>
                      <a:lnTo>
                        <a:pt x="155" y="887"/>
                      </a:lnTo>
                      <a:lnTo>
                        <a:pt x="138" y="922"/>
                      </a:lnTo>
                      <a:lnTo>
                        <a:pt x="123" y="957"/>
                      </a:lnTo>
                      <a:lnTo>
                        <a:pt x="108" y="992"/>
                      </a:lnTo>
                      <a:lnTo>
                        <a:pt x="95" y="1028"/>
                      </a:lnTo>
                      <a:lnTo>
                        <a:pt x="83" y="1064"/>
                      </a:lnTo>
                      <a:lnTo>
                        <a:pt x="70" y="1100"/>
                      </a:lnTo>
                      <a:lnTo>
                        <a:pt x="60" y="1137"/>
                      </a:lnTo>
                      <a:lnTo>
                        <a:pt x="50" y="1174"/>
                      </a:lnTo>
                      <a:lnTo>
                        <a:pt x="40" y="1212"/>
                      </a:lnTo>
                      <a:lnTo>
                        <a:pt x="32" y="1250"/>
                      </a:lnTo>
                      <a:lnTo>
                        <a:pt x="25" y="1289"/>
                      </a:lnTo>
                      <a:lnTo>
                        <a:pt x="18" y="1327"/>
                      </a:lnTo>
                      <a:lnTo>
                        <a:pt x="12" y="1366"/>
                      </a:lnTo>
                      <a:lnTo>
                        <a:pt x="8" y="1405"/>
                      </a:lnTo>
                      <a:lnTo>
                        <a:pt x="4" y="1444"/>
                      </a:lnTo>
                      <a:lnTo>
                        <a:pt x="2" y="1485"/>
                      </a:lnTo>
                      <a:lnTo>
                        <a:pt x="0" y="1525"/>
                      </a:lnTo>
                      <a:lnTo>
                        <a:pt x="0" y="1565"/>
                      </a:lnTo>
                      <a:lnTo>
                        <a:pt x="0" y="1565"/>
                      </a:lnTo>
                      <a:lnTo>
                        <a:pt x="0" y="1605"/>
                      </a:lnTo>
                      <a:lnTo>
                        <a:pt x="2" y="1645"/>
                      </a:lnTo>
                      <a:lnTo>
                        <a:pt x="4" y="1686"/>
                      </a:lnTo>
                      <a:lnTo>
                        <a:pt x="8" y="1725"/>
                      </a:lnTo>
                      <a:lnTo>
                        <a:pt x="12" y="1764"/>
                      </a:lnTo>
                      <a:lnTo>
                        <a:pt x="18" y="1803"/>
                      </a:lnTo>
                      <a:lnTo>
                        <a:pt x="25" y="1841"/>
                      </a:lnTo>
                      <a:lnTo>
                        <a:pt x="32" y="1879"/>
                      </a:lnTo>
                      <a:lnTo>
                        <a:pt x="40" y="1918"/>
                      </a:lnTo>
                      <a:lnTo>
                        <a:pt x="50" y="1956"/>
                      </a:lnTo>
                      <a:lnTo>
                        <a:pt x="60" y="1993"/>
                      </a:lnTo>
                      <a:lnTo>
                        <a:pt x="70" y="2030"/>
                      </a:lnTo>
                      <a:lnTo>
                        <a:pt x="83" y="2066"/>
                      </a:lnTo>
                      <a:lnTo>
                        <a:pt x="95" y="2102"/>
                      </a:lnTo>
                      <a:lnTo>
                        <a:pt x="108" y="2138"/>
                      </a:lnTo>
                      <a:lnTo>
                        <a:pt x="123" y="2173"/>
                      </a:lnTo>
                      <a:lnTo>
                        <a:pt x="138" y="2208"/>
                      </a:lnTo>
                      <a:lnTo>
                        <a:pt x="155" y="2242"/>
                      </a:lnTo>
                      <a:lnTo>
                        <a:pt x="171" y="2276"/>
                      </a:lnTo>
                      <a:lnTo>
                        <a:pt x="189" y="2310"/>
                      </a:lnTo>
                      <a:lnTo>
                        <a:pt x="207" y="2343"/>
                      </a:lnTo>
                      <a:lnTo>
                        <a:pt x="227" y="2375"/>
                      </a:lnTo>
                      <a:lnTo>
                        <a:pt x="247" y="2408"/>
                      </a:lnTo>
                      <a:lnTo>
                        <a:pt x="267" y="2439"/>
                      </a:lnTo>
                      <a:lnTo>
                        <a:pt x="289" y="2470"/>
                      </a:lnTo>
                      <a:lnTo>
                        <a:pt x="312" y="2501"/>
                      </a:lnTo>
                      <a:lnTo>
                        <a:pt x="334" y="2531"/>
                      </a:lnTo>
                      <a:lnTo>
                        <a:pt x="358" y="2560"/>
                      </a:lnTo>
                      <a:lnTo>
                        <a:pt x="382" y="2589"/>
                      </a:lnTo>
                      <a:lnTo>
                        <a:pt x="408" y="2617"/>
                      </a:lnTo>
                      <a:lnTo>
                        <a:pt x="433" y="2644"/>
                      </a:lnTo>
                      <a:lnTo>
                        <a:pt x="459" y="2671"/>
                      </a:lnTo>
                      <a:lnTo>
                        <a:pt x="486" y="2697"/>
                      </a:lnTo>
                      <a:lnTo>
                        <a:pt x="514" y="2723"/>
                      </a:lnTo>
                      <a:lnTo>
                        <a:pt x="542" y="2748"/>
                      </a:lnTo>
                      <a:lnTo>
                        <a:pt x="571" y="2772"/>
                      </a:lnTo>
                      <a:lnTo>
                        <a:pt x="600" y="2796"/>
                      </a:lnTo>
                      <a:lnTo>
                        <a:pt x="630" y="2819"/>
                      </a:lnTo>
                      <a:lnTo>
                        <a:pt x="660" y="2841"/>
                      </a:lnTo>
                      <a:lnTo>
                        <a:pt x="691" y="2862"/>
                      </a:lnTo>
                      <a:lnTo>
                        <a:pt x="722" y="2883"/>
                      </a:lnTo>
                      <a:lnTo>
                        <a:pt x="754" y="2903"/>
                      </a:lnTo>
                      <a:lnTo>
                        <a:pt x="787" y="2923"/>
                      </a:lnTo>
                      <a:lnTo>
                        <a:pt x="820" y="2940"/>
                      </a:lnTo>
                      <a:lnTo>
                        <a:pt x="853" y="2959"/>
                      </a:lnTo>
                      <a:lnTo>
                        <a:pt x="888" y="2975"/>
                      </a:lnTo>
                      <a:lnTo>
                        <a:pt x="923" y="2992"/>
                      </a:lnTo>
                      <a:lnTo>
                        <a:pt x="958" y="3006"/>
                      </a:lnTo>
                      <a:lnTo>
                        <a:pt x="993" y="3022"/>
                      </a:lnTo>
                      <a:lnTo>
                        <a:pt x="1028" y="3035"/>
                      </a:lnTo>
                      <a:lnTo>
                        <a:pt x="1064" y="3048"/>
                      </a:lnTo>
                      <a:lnTo>
                        <a:pt x="1101" y="3060"/>
                      </a:lnTo>
                      <a:lnTo>
                        <a:pt x="1138" y="3070"/>
                      </a:lnTo>
                      <a:lnTo>
                        <a:pt x="1175" y="3081"/>
                      </a:lnTo>
                      <a:lnTo>
                        <a:pt x="1213" y="3090"/>
                      </a:lnTo>
                      <a:lnTo>
                        <a:pt x="1251" y="3098"/>
                      </a:lnTo>
                      <a:lnTo>
                        <a:pt x="1289" y="3105"/>
                      </a:lnTo>
                      <a:lnTo>
                        <a:pt x="1328" y="3111"/>
                      </a:lnTo>
                      <a:lnTo>
                        <a:pt x="1367" y="3118"/>
                      </a:lnTo>
                      <a:lnTo>
                        <a:pt x="1407" y="3122"/>
                      </a:lnTo>
                      <a:lnTo>
                        <a:pt x="1446" y="3126"/>
                      </a:lnTo>
                      <a:lnTo>
                        <a:pt x="1486" y="3128"/>
                      </a:lnTo>
                      <a:lnTo>
                        <a:pt x="1526" y="3129"/>
                      </a:lnTo>
                      <a:lnTo>
                        <a:pt x="1567" y="3130"/>
                      </a:lnTo>
                      <a:lnTo>
                        <a:pt x="1567" y="3130"/>
                      </a:lnTo>
                      <a:lnTo>
                        <a:pt x="1607" y="3129"/>
                      </a:lnTo>
                      <a:lnTo>
                        <a:pt x="1647" y="3128"/>
                      </a:lnTo>
                      <a:lnTo>
                        <a:pt x="1686" y="3126"/>
                      </a:lnTo>
                      <a:lnTo>
                        <a:pt x="1726" y="3122"/>
                      </a:lnTo>
                      <a:lnTo>
                        <a:pt x="1766" y="3118"/>
                      </a:lnTo>
                      <a:lnTo>
                        <a:pt x="1805" y="3111"/>
                      </a:lnTo>
                      <a:lnTo>
                        <a:pt x="1843" y="3105"/>
                      </a:lnTo>
                      <a:lnTo>
                        <a:pt x="1881" y="3098"/>
                      </a:lnTo>
                      <a:lnTo>
                        <a:pt x="1919" y="3090"/>
                      </a:lnTo>
                      <a:lnTo>
                        <a:pt x="1958" y="3081"/>
                      </a:lnTo>
                      <a:lnTo>
                        <a:pt x="1995" y="3070"/>
                      </a:lnTo>
                      <a:lnTo>
                        <a:pt x="2032" y="3060"/>
                      </a:lnTo>
                      <a:lnTo>
                        <a:pt x="2068" y="3048"/>
                      </a:lnTo>
                      <a:lnTo>
                        <a:pt x="2104" y="3035"/>
                      </a:lnTo>
                      <a:lnTo>
                        <a:pt x="2140" y="3022"/>
                      </a:lnTo>
                      <a:lnTo>
                        <a:pt x="2175" y="3006"/>
                      </a:lnTo>
                      <a:lnTo>
                        <a:pt x="2210" y="2992"/>
                      </a:lnTo>
                      <a:lnTo>
                        <a:pt x="2244" y="2975"/>
                      </a:lnTo>
                      <a:lnTo>
                        <a:pt x="2279" y="2959"/>
                      </a:lnTo>
                      <a:lnTo>
                        <a:pt x="2313" y="2940"/>
                      </a:lnTo>
                      <a:lnTo>
                        <a:pt x="2346" y="2923"/>
                      </a:lnTo>
                      <a:lnTo>
                        <a:pt x="2378" y="2903"/>
                      </a:lnTo>
                      <a:lnTo>
                        <a:pt x="2410" y="2883"/>
                      </a:lnTo>
                      <a:lnTo>
                        <a:pt x="2442" y="2862"/>
                      </a:lnTo>
                      <a:lnTo>
                        <a:pt x="2473" y="2841"/>
                      </a:lnTo>
                      <a:lnTo>
                        <a:pt x="2503" y="2819"/>
                      </a:lnTo>
                      <a:lnTo>
                        <a:pt x="2532" y="2796"/>
                      </a:lnTo>
                      <a:lnTo>
                        <a:pt x="2562" y="2772"/>
                      </a:lnTo>
                      <a:lnTo>
                        <a:pt x="2591" y="2748"/>
                      </a:lnTo>
                      <a:lnTo>
                        <a:pt x="2619" y="2723"/>
                      </a:lnTo>
                      <a:lnTo>
                        <a:pt x="2647" y="2697"/>
                      </a:lnTo>
                      <a:lnTo>
                        <a:pt x="2674" y="2671"/>
                      </a:lnTo>
                      <a:lnTo>
                        <a:pt x="2700" y="2644"/>
                      </a:lnTo>
                      <a:lnTo>
                        <a:pt x="2725" y="2617"/>
                      </a:lnTo>
                      <a:lnTo>
                        <a:pt x="2750" y="2589"/>
                      </a:lnTo>
                      <a:lnTo>
                        <a:pt x="2775" y="2560"/>
                      </a:lnTo>
                      <a:lnTo>
                        <a:pt x="2799" y="2531"/>
                      </a:lnTo>
                      <a:lnTo>
                        <a:pt x="2821" y="2501"/>
                      </a:lnTo>
                      <a:lnTo>
                        <a:pt x="2843" y="2470"/>
                      </a:lnTo>
                      <a:lnTo>
                        <a:pt x="2865" y="2439"/>
                      </a:lnTo>
                      <a:lnTo>
                        <a:pt x="2885" y="2408"/>
                      </a:lnTo>
                      <a:lnTo>
                        <a:pt x="2906" y="2375"/>
                      </a:lnTo>
                      <a:lnTo>
                        <a:pt x="2926" y="2343"/>
                      </a:lnTo>
                      <a:lnTo>
                        <a:pt x="2943" y="2310"/>
                      </a:lnTo>
                      <a:lnTo>
                        <a:pt x="2962" y="2276"/>
                      </a:lnTo>
                      <a:lnTo>
                        <a:pt x="2978" y="2242"/>
                      </a:lnTo>
                      <a:lnTo>
                        <a:pt x="2995" y="2208"/>
                      </a:lnTo>
                      <a:lnTo>
                        <a:pt x="3009" y="2173"/>
                      </a:lnTo>
                      <a:lnTo>
                        <a:pt x="3024" y="2138"/>
                      </a:lnTo>
                      <a:lnTo>
                        <a:pt x="3038" y="2102"/>
                      </a:lnTo>
                      <a:lnTo>
                        <a:pt x="3050" y="2066"/>
                      </a:lnTo>
                      <a:lnTo>
                        <a:pt x="3063" y="2030"/>
                      </a:lnTo>
                      <a:lnTo>
                        <a:pt x="3073" y="1993"/>
                      </a:lnTo>
                      <a:lnTo>
                        <a:pt x="3083" y="1956"/>
                      </a:lnTo>
                      <a:lnTo>
                        <a:pt x="3093" y="1918"/>
                      </a:lnTo>
                      <a:lnTo>
                        <a:pt x="3101" y="1879"/>
                      </a:lnTo>
                      <a:lnTo>
                        <a:pt x="3108" y="1841"/>
                      </a:lnTo>
                      <a:lnTo>
                        <a:pt x="3114" y="1803"/>
                      </a:lnTo>
                      <a:lnTo>
                        <a:pt x="3121" y="1764"/>
                      </a:lnTo>
                      <a:lnTo>
                        <a:pt x="3125" y="1725"/>
                      </a:lnTo>
                      <a:lnTo>
                        <a:pt x="3129" y="1686"/>
                      </a:lnTo>
                      <a:lnTo>
                        <a:pt x="3131" y="1645"/>
                      </a:lnTo>
                      <a:lnTo>
                        <a:pt x="3132" y="1605"/>
                      </a:lnTo>
                      <a:lnTo>
                        <a:pt x="3133" y="1565"/>
                      </a:lnTo>
                      <a:lnTo>
                        <a:pt x="3133" y="1565"/>
                      </a:lnTo>
                      <a:lnTo>
                        <a:pt x="3132" y="1525"/>
                      </a:lnTo>
                      <a:lnTo>
                        <a:pt x="3131" y="1485"/>
                      </a:lnTo>
                      <a:lnTo>
                        <a:pt x="3129" y="1444"/>
                      </a:lnTo>
                      <a:lnTo>
                        <a:pt x="3125" y="1405"/>
                      </a:lnTo>
                      <a:lnTo>
                        <a:pt x="3121" y="1366"/>
                      </a:lnTo>
                      <a:lnTo>
                        <a:pt x="3114" y="1327"/>
                      </a:lnTo>
                      <a:lnTo>
                        <a:pt x="3108" y="1289"/>
                      </a:lnTo>
                      <a:lnTo>
                        <a:pt x="3101" y="1250"/>
                      </a:lnTo>
                      <a:lnTo>
                        <a:pt x="3093" y="1212"/>
                      </a:lnTo>
                      <a:lnTo>
                        <a:pt x="3083" y="1174"/>
                      </a:lnTo>
                      <a:lnTo>
                        <a:pt x="3073" y="1137"/>
                      </a:lnTo>
                      <a:lnTo>
                        <a:pt x="3063" y="1100"/>
                      </a:lnTo>
                      <a:lnTo>
                        <a:pt x="3050" y="1064"/>
                      </a:lnTo>
                      <a:lnTo>
                        <a:pt x="3038" y="1028"/>
                      </a:lnTo>
                      <a:lnTo>
                        <a:pt x="3024" y="992"/>
                      </a:lnTo>
                      <a:lnTo>
                        <a:pt x="3009" y="957"/>
                      </a:lnTo>
                      <a:lnTo>
                        <a:pt x="2995" y="922"/>
                      </a:lnTo>
                      <a:lnTo>
                        <a:pt x="2978" y="887"/>
                      </a:lnTo>
                      <a:lnTo>
                        <a:pt x="2962" y="853"/>
                      </a:lnTo>
                      <a:lnTo>
                        <a:pt x="2943" y="820"/>
                      </a:lnTo>
                      <a:lnTo>
                        <a:pt x="2926" y="787"/>
                      </a:lnTo>
                      <a:lnTo>
                        <a:pt x="2906" y="754"/>
                      </a:lnTo>
                      <a:lnTo>
                        <a:pt x="2885" y="722"/>
                      </a:lnTo>
                      <a:lnTo>
                        <a:pt x="2865" y="691"/>
                      </a:lnTo>
                      <a:lnTo>
                        <a:pt x="2843" y="660"/>
                      </a:lnTo>
                      <a:lnTo>
                        <a:pt x="2821" y="629"/>
                      </a:lnTo>
                      <a:lnTo>
                        <a:pt x="2799" y="599"/>
                      </a:lnTo>
                      <a:lnTo>
                        <a:pt x="2775" y="570"/>
                      </a:lnTo>
                      <a:lnTo>
                        <a:pt x="2750" y="541"/>
                      </a:lnTo>
                      <a:lnTo>
                        <a:pt x="2725" y="513"/>
                      </a:lnTo>
                      <a:lnTo>
                        <a:pt x="2700" y="486"/>
                      </a:lnTo>
                      <a:lnTo>
                        <a:pt x="2674" y="459"/>
                      </a:lnTo>
                      <a:lnTo>
                        <a:pt x="2647" y="433"/>
                      </a:lnTo>
                      <a:lnTo>
                        <a:pt x="2619" y="407"/>
                      </a:lnTo>
                      <a:lnTo>
                        <a:pt x="2591" y="382"/>
                      </a:lnTo>
                      <a:lnTo>
                        <a:pt x="2562" y="358"/>
                      </a:lnTo>
                      <a:lnTo>
                        <a:pt x="2532" y="334"/>
                      </a:lnTo>
                      <a:lnTo>
                        <a:pt x="2503" y="311"/>
                      </a:lnTo>
                      <a:lnTo>
                        <a:pt x="2473" y="289"/>
                      </a:lnTo>
                      <a:lnTo>
                        <a:pt x="2442" y="268"/>
                      </a:lnTo>
                      <a:lnTo>
                        <a:pt x="2410" y="246"/>
                      </a:lnTo>
                      <a:lnTo>
                        <a:pt x="2378" y="227"/>
                      </a:lnTo>
                      <a:lnTo>
                        <a:pt x="2346" y="207"/>
                      </a:lnTo>
                      <a:lnTo>
                        <a:pt x="2313" y="189"/>
                      </a:lnTo>
                      <a:lnTo>
                        <a:pt x="2279" y="171"/>
                      </a:lnTo>
                      <a:lnTo>
                        <a:pt x="2244" y="155"/>
                      </a:lnTo>
                      <a:lnTo>
                        <a:pt x="2210" y="138"/>
                      </a:lnTo>
                      <a:lnTo>
                        <a:pt x="2175" y="123"/>
                      </a:lnTo>
                      <a:lnTo>
                        <a:pt x="2140" y="108"/>
                      </a:lnTo>
                      <a:lnTo>
                        <a:pt x="2104" y="95"/>
                      </a:lnTo>
                      <a:lnTo>
                        <a:pt x="2068" y="82"/>
                      </a:lnTo>
                      <a:lnTo>
                        <a:pt x="2032" y="70"/>
                      </a:lnTo>
                      <a:lnTo>
                        <a:pt x="1995" y="60"/>
                      </a:lnTo>
                      <a:lnTo>
                        <a:pt x="1958" y="49"/>
                      </a:lnTo>
                      <a:lnTo>
                        <a:pt x="1919" y="40"/>
                      </a:lnTo>
                      <a:lnTo>
                        <a:pt x="1881" y="32"/>
                      </a:lnTo>
                      <a:lnTo>
                        <a:pt x="1843" y="25"/>
                      </a:lnTo>
                      <a:lnTo>
                        <a:pt x="1805" y="18"/>
                      </a:lnTo>
                      <a:lnTo>
                        <a:pt x="1766" y="12"/>
                      </a:lnTo>
                      <a:lnTo>
                        <a:pt x="1726" y="8"/>
                      </a:lnTo>
                      <a:lnTo>
                        <a:pt x="1686" y="4"/>
                      </a:lnTo>
                      <a:lnTo>
                        <a:pt x="1647" y="2"/>
                      </a:lnTo>
                      <a:lnTo>
                        <a:pt x="1607" y="0"/>
                      </a:lnTo>
                      <a:lnTo>
                        <a:pt x="1567" y="0"/>
                      </a:lnTo>
                      <a:lnTo>
                        <a:pt x="1567" y="0"/>
                      </a:lnTo>
                      <a:close/>
                      <a:moveTo>
                        <a:pt x="2960" y="1509"/>
                      </a:moveTo>
                      <a:lnTo>
                        <a:pt x="2960" y="1509"/>
                      </a:lnTo>
                      <a:lnTo>
                        <a:pt x="2938" y="1524"/>
                      </a:lnTo>
                      <a:lnTo>
                        <a:pt x="2916" y="1536"/>
                      </a:lnTo>
                      <a:lnTo>
                        <a:pt x="2895" y="1549"/>
                      </a:lnTo>
                      <a:lnTo>
                        <a:pt x="2872" y="1560"/>
                      </a:lnTo>
                      <a:lnTo>
                        <a:pt x="2848" y="1571"/>
                      </a:lnTo>
                      <a:lnTo>
                        <a:pt x="2825" y="1580"/>
                      </a:lnTo>
                      <a:lnTo>
                        <a:pt x="2801" y="1590"/>
                      </a:lnTo>
                      <a:lnTo>
                        <a:pt x="2777" y="1598"/>
                      </a:lnTo>
                      <a:lnTo>
                        <a:pt x="2752" y="1605"/>
                      </a:lnTo>
                      <a:lnTo>
                        <a:pt x="2727" y="1611"/>
                      </a:lnTo>
                      <a:lnTo>
                        <a:pt x="2702" y="1618"/>
                      </a:lnTo>
                      <a:lnTo>
                        <a:pt x="2676" y="1622"/>
                      </a:lnTo>
                      <a:lnTo>
                        <a:pt x="2650" y="1626"/>
                      </a:lnTo>
                      <a:lnTo>
                        <a:pt x="2623" y="1628"/>
                      </a:lnTo>
                      <a:lnTo>
                        <a:pt x="2596" y="1630"/>
                      </a:lnTo>
                      <a:lnTo>
                        <a:pt x="2570" y="1630"/>
                      </a:lnTo>
                      <a:lnTo>
                        <a:pt x="2570" y="1630"/>
                      </a:lnTo>
                      <a:lnTo>
                        <a:pt x="2533" y="1629"/>
                      </a:lnTo>
                      <a:lnTo>
                        <a:pt x="2498" y="1627"/>
                      </a:lnTo>
                      <a:lnTo>
                        <a:pt x="2463" y="1622"/>
                      </a:lnTo>
                      <a:lnTo>
                        <a:pt x="2428" y="1616"/>
                      </a:lnTo>
                      <a:lnTo>
                        <a:pt x="2395" y="1608"/>
                      </a:lnTo>
                      <a:lnTo>
                        <a:pt x="2362" y="1599"/>
                      </a:lnTo>
                      <a:lnTo>
                        <a:pt x="2329" y="1588"/>
                      </a:lnTo>
                      <a:lnTo>
                        <a:pt x="2297" y="1575"/>
                      </a:lnTo>
                      <a:lnTo>
                        <a:pt x="2266" y="1561"/>
                      </a:lnTo>
                      <a:lnTo>
                        <a:pt x="2236" y="1545"/>
                      </a:lnTo>
                      <a:lnTo>
                        <a:pt x="2207" y="1529"/>
                      </a:lnTo>
                      <a:lnTo>
                        <a:pt x="2178" y="1510"/>
                      </a:lnTo>
                      <a:lnTo>
                        <a:pt x="2152" y="1492"/>
                      </a:lnTo>
                      <a:lnTo>
                        <a:pt x="2125" y="1470"/>
                      </a:lnTo>
                      <a:lnTo>
                        <a:pt x="2100" y="1449"/>
                      </a:lnTo>
                      <a:lnTo>
                        <a:pt x="2075" y="1426"/>
                      </a:lnTo>
                      <a:lnTo>
                        <a:pt x="2053" y="1401"/>
                      </a:lnTo>
                      <a:lnTo>
                        <a:pt x="2030" y="1376"/>
                      </a:lnTo>
                      <a:lnTo>
                        <a:pt x="2009" y="1350"/>
                      </a:lnTo>
                      <a:lnTo>
                        <a:pt x="1991" y="1323"/>
                      </a:lnTo>
                      <a:lnTo>
                        <a:pt x="1972" y="1294"/>
                      </a:lnTo>
                      <a:lnTo>
                        <a:pt x="1956" y="1265"/>
                      </a:lnTo>
                      <a:lnTo>
                        <a:pt x="1940" y="1235"/>
                      </a:lnTo>
                      <a:lnTo>
                        <a:pt x="1926" y="1204"/>
                      </a:lnTo>
                      <a:lnTo>
                        <a:pt x="1913" y="1172"/>
                      </a:lnTo>
                      <a:lnTo>
                        <a:pt x="1902" y="1139"/>
                      </a:lnTo>
                      <a:lnTo>
                        <a:pt x="1893" y="1106"/>
                      </a:lnTo>
                      <a:lnTo>
                        <a:pt x="1885" y="1073"/>
                      </a:lnTo>
                      <a:lnTo>
                        <a:pt x="1879" y="1038"/>
                      </a:lnTo>
                      <a:lnTo>
                        <a:pt x="1874" y="1003"/>
                      </a:lnTo>
                      <a:lnTo>
                        <a:pt x="1872" y="968"/>
                      </a:lnTo>
                      <a:lnTo>
                        <a:pt x="1871" y="932"/>
                      </a:lnTo>
                      <a:lnTo>
                        <a:pt x="1871" y="932"/>
                      </a:lnTo>
                      <a:lnTo>
                        <a:pt x="1871" y="908"/>
                      </a:lnTo>
                      <a:lnTo>
                        <a:pt x="1872" y="885"/>
                      </a:lnTo>
                      <a:lnTo>
                        <a:pt x="1874" y="861"/>
                      </a:lnTo>
                      <a:lnTo>
                        <a:pt x="1877" y="838"/>
                      </a:lnTo>
                      <a:lnTo>
                        <a:pt x="1880" y="815"/>
                      </a:lnTo>
                      <a:lnTo>
                        <a:pt x="1885" y="793"/>
                      </a:lnTo>
                      <a:lnTo>
                        <a:pt x="1889" y="770"/>
                      </a:lnTo>
                      <a:lnTo>
                        <a:pt x="1896" y="747"/>
                      </a:lnTo>
                      <a:lnTo>
                        <a:pt x="1902" y="726"/>
                      </a:lnTo>
                      <a:lnTo>
                        <a:pt x="1909" y="704"/>
                      </a:lnTo>
                      <a:lnTo>
                        <a:pt x="1916" y="683"/>
                      </a:lnTo>
                      <a:lnTo>
                        <a:pt x="1926" y="662"/>
                      </a:lnTo>
                      <a:lnTo>
                        <a:pt x="1934" y="641"/>
                      </a:lnTo>
                      <a:lnTo>
                        <a:pt x="1944" y="622"/>
                      </a:lnTo>
                      <a:lnTo>
                        <a:pt x="1954" y="601"/>
                      </a:lnTo>
                      <a:lnTo>
                        <a:pt x="1965" y="581"/>
                      </a:lnTo>
                      <a:lnTo>
                        <a:pt x="1977" y="563"/>
                      </a:lnTo>
                      <a:lnTo>
                        <a:pt x="1989" y="544"/>
                      </a:lnTo>
                      <a:lnTo>
                        <a:pt x="2002" y="526"/>
                      </a:lnTo>
                      <a:lnTo>
                        <a:pt x="2015" y="508"/>
                      </a:lnTo>
                      <a:lnTo>
                        <a:pt x="2029" y="491"/>
                      </a:lnTo>
                      <a:lnTo>
                        <a:pt x="2043" y="473"/>
                      </a:lnTo>
                      <a:lnTo>
                        <a:pt x="2058" y="457"/>
                      </a:lnTo>
                      <a:lnTo>
                        <a:pt x="2073" y="441"/>
                      </a:lnTo>
                      <a:lnTo>
                        <a:pt x="2090" y="426"/>
                      </a:lnTo>
                      <a:lnTo>
                        <a:pt x="2106" y="410"/>
                      </a:lnTo>
                      <a:lnTo>
                        <a:pt x="2123" y="396"/>
                      </a:lnTo>
                      <a:lnTo>
                        <a:pt x="2140" y="382"/>
                      </a:lnTo>
                      <a:lnTo>
                        <a:pt x="2158" y="369"/>
                      </a:lnTo>
                      <a:lnTo>
                        <a:pt x="2176" y="356"/>
                      </a:lnTo>
                      <a:lnTo>
                        <a:pt x="2195" y="343"/>
                      </a:lnTo>
                      <a:lnTo>
                        <a:pt x="2214" y="332"/>
                      </a:lnTo>
                      <a:lnTo>
                        <a:pt x="2214" y="332"/>
                      </a:lnTo>
                      <a:lnTo>
                        <a:pt x="2254" y="354"/>
                      </a:lnTo>
                      <a:lnTo>
                        <a:pt x="2292" y="376"/>
                      </a:lnTo>
                      <a:lnTo>
                        <a:pt x="2330" y="401"/>
                      </a:lnTo>
                      <a:lnTo>
                        <a:pt x="2368" y="426"/>
                      </a:lnTo>
                      <a:lnTo>
                        <a:pt x="2404" y="453"/>
                      </a:lnTo>
                      <a:lnTo>
                        <a:pt x="2439" y="480"/>
                      </a:lnTo>
                      <a:lnTo>
                        <a:pt x="2475" y="509"/>
                      </a:lnTo>
                      <a:lnTo>
                        <a:pt x="2508" y="539"/>
                      </a:lnTo>
                      <a:lnTo>
                        <a:pt x="2541" y="570"/>
                      </a:lnTo>
                      <a:lnTo>
                        <a:pt x="2573" y="602"/>
                      </a:lnTo>
                      <a:lnTo>
                        <a:pt x="2603" y="635"/>
                      </a:lnTo>
                      <a:lnTo>
                        <a:pt x="2632" y="669"/>
                      </a:lnTo>
                      <a:lnTo>
                        <a:pt x="2661" y="703"/>
                      </a:lnTo>
                      <a:lnTo>
                        <a:pt x="2688" y="739"/>
                      </a:lnTo>
                      <a:lnTo>
                        <a:pt x="2714" y="776"/>
                      </a:lnTo>
                      <a:lnTo>
                        <a:pt x="2740" y="813"/>
                      </a:lnTo>
                      <a:lnTo>
                        <a:pt x="2764" y="852"/>
                      </a:lnTo>
                      <a:lnTo>
                        <a:pt x="2786" y="891"/>
                      </a:lnTo>
                      <a:lnTo>
                        <a:pt x="2807" y="931"/>
                      </a:lnTo>
                      <a:lnTo>
                        <a:pt x="2827" y="972"/>
                      </a:lnTo>
                      <a:lnTo>
                        <a:pt x="2846" y="1013"/>
                      </a:lnTo>
                      <a:lnTo>
                        <a:pt x="2864" y="1056"/>
                      </a:lnTo>
                      <a:lnTo>
                        <a:pt x="2880" y="1098"/>
                      </a:lnTo>
                      <a:lnTo>
                        <a:pt x="2895" y="1141"/>
                      </a:lnTo>
                      <a:lnTo>
                        <a:pt x="2908" y="1186"/>
                      </a:lnTo>
                      <a:lnTo>
                        <a:pt x="2919" y="1230"/>
                      </a:lnTo>
                      <a:lnTo>
                        <a:pt x="2930" y="1275"/>
                      </a:lnTo>
                      <a:lnTo>
                        <a:pt x="2939" y="1322"/>
                      </a:lnTo>
                      <a:lnTo>
                        <a:pt x="2946" y="1368"/>
                      </a:lnTo>
                      <a:lnTo>
                        <a:pt x="2952" y="1414"/>
                      </a:lnTo>
                      <a:lnTo>
                        <a:pt x="2956" y="1462"/>
                      </a:lnTo>
                      <a:lnTo>
                        <a:pt x="2960" y="1509"/>
                      </a:lnTo>
                      <a:lnTo>
                        <a:pt x="2960" y="1509"/>
                      </a:lnTo>
                      <a:close/>
                      <a:moveTo>
                        <a:pt x="2878" y="2037"/>
                      </a:moveTo>
                      <a:lnTo>
                        <a:pt x="2878" y="2037"/>
                      </a:lnTo>
                      <a:lnTo>
                        <a:pt x="2859" y="2086"/>
                      </a:lnTo>
                      <a:lnTo>
                        <a:pt x="2839" y="2133"/>
                      </a:lnTo>
                      <a:lnTo>
                        <a:pt x="2817" y="2179"/>
                      </a:lnTo>
                      <a:lnTo>
                        <a:pt x="2793" y="2225"/>
                      </a:lnTo>
                      <a:lnTo>
                        <a:pt x="2801" y="2057"/>
                      </a:lnTo>
                      <a:lnTo>
                        <a:pt x="2801" y="2057"/>
                      </a:lnTo>
                      <a:lnTo>
                        <a:pt x="2840" y="2047"/>
                      </a:lnTo>
                      <a:lnTo>
                        <a:pt x="2878" y="2037"/>
                      </a:lnTo>
                      <a:lnTo>
                        <a:pt x="2878" y="2037"/>
                      </a:lnTo>
                      <a:close/>
                      <a:moveTo>
                        <a:pt x="258" y="2046"/>
                      </a:moveTo>
                      <a:lnTo>
                        <a:pt x="258" y="2046"/>
                      </a:lnTo>
                      <a:lnTo>
                        <a:pt x="280" y="2033"/>
                      </a:lnTo>
                      <a:lnTo>
                        <a:pt x="301" y="2020"/>
                      </a:lnTo>
                      <a:lnTo>
                        <a:pt x="323" y="2007"/>
                      </a:lnTo>
                      <a:lnTo>
                        <a:pt x="346" y="1996"/>
                      </a:lnTo>
                      <a:lnTo>
                        <a:pt x="369" y="1985"/>
                      </a:lnTo>
                      <a:lnTo>
                        <a:pt x="392" y="1975"/>
                      </a:lnTo>
                      <a:lnTo>
                        <a:pt x="417" y="1966"/>
                      </a:lnTo>
                      <a:lnTo>
                        <a:pt x="441" y="1958"/>
                      </a:lnTo>
                      <a:lnTo>
                        <a:pt x="465" y="1951"/>
                      </a:lnTo>
                      <a:lnTo>
                        <a:pt x="491" y="1944"/>
                      </a:lnTo>
                      <a:lnTo>
                        <a:pt x="516" y="1938"/>
                      </a:lnTo>
                      <a:lnTo>
                        <a:pt x="542" y="1934"/>
                      </a:lnTo>
                      <a:lnTo>
                        <a:pt x="569" y="1930"/>
                      </a:lnTo>
                      <a:lnTo>
                        <a:pt x="595" y="1928"/>
                      </a:lnTo>
                      <a:lnTo>
                        <a:pt x="621" y="1926"/>
                      </a:lnTo>
                      <a:lnTo>
                        <a:pt x="649" y="1926"/>
                      </a:lnTo>
                      <a:lnTo>
                        <a:pt x="649" y="1926"/>
                      </a:lnTo>
                      <a:lnTo>
                        <a:pt x="685" y="1927"/>
                      </a:lnTo>
                      <a:lnTo>
                        <a:pt x="720" y="1929"/>
                      </a:lnTo>
                      <a:lnTo>
                        <a:pt x="755" y="1934"/>
                      </a:lnTo>
                      <a:lnTo>
                        <a:pt x="789" y="1940"/>
                      </a:lnTo>
                      <a:lnTo>
                        <a:pt x="824" y="1947"/>
                      </a:lnTo>
                      <a:lnTo>
                        <a:pt x="857" y="1957"/>
                      </a:lnTo>
                      <a:lnTo>
                        <a:pt x="889" y="1968"/>
                      </a:lnTo>
                      <a:lnTo>
                        <a:pt x="921" y="1980"/>
                      </a:lnTo>
                      <a:lnTo>
                        <a:pt x="951" y="1995"/>
                      </a:lnTo>
                      <a:lnTo>
                        <a:pt x="981" y="2010"/>
                      </a:lnTo>
                      <a:lnTo>
                        <a:pt x="1011" y="2027"/>
                      </a:lnTo>
                      <a:lnTo>
                        <a:pt x="1039" y="2045"/>
                      </a:lnTo>
                      <a:lnTo>
                        <a:pt x="1067" y="2064"/>
                      </a:lnTo>
                      <a:lnTo>
                        <a:pt x="1093" y="2085"/>
                      </a:lnTo>
                      <a:lnTo>
                        <a:pt x="1119" y="2107"/>
                      </a:lnTo>
                      <a:lnTo>
                        <a:pt x="1142" y="2130"/>
                      </a:lnTo>
                      <a:lnTo>
                        <a:pt x="1166" y="2155"/>
                      </a:lnTo>
                      <a:lnTo>
                        <a:pt x="1188" y="2179"/>
                      </a:lnTo>
                      <a:lnTo>
                        <a:pt x="1208" y="2206"/>
                      </a:lnTo>
                      <a:lnTo>
                        <a:pt x="1228" y="2233"/>
                      </a:lnTo>
                      <a:lnTo>
                        <a:pt x="1247" y="2262"/>
                      </a:lnTo>
                      <a:lnTo>
                        <a:pt x="1263" y="2291"/>
                      </a:lnTo>
                      <a:lnTo>
                        <a:pt x="1279" y="2321"/>
                      </a:lnTo>
                      <a:lnTo>
                        <a:pt x="1292" y="2352"/>
                      </a:lnTo>
                      <a:lnTo>
                        <a:pt x="1305" y="2384"/>
                      </a:lnTo>
                      <a:lnTo>
                        <a:pt x="1316" y="2417"/>
                      </a:lnTo>
                      <a:lnTo>
                        <a:pt x="1325" y="2450"/>
                      </a:lnTo>
                      <a:lnTo>
                        <a:pt x="1333" y="2483"/>
                      </a:lnTo>
                      <a:lnTo>
                        <a:pt x="1339" y="2518"/>
                      </a:lnTo>
                      <a:lnTo>
                        <a:pt x="1344" y="2553"/>
                      </a:lnTo>
                      <a:lnTo>
                        <a:pt x="1347" y="2588"/>
                      </a:lnTo>
                      <a:lnTo>
                        <a:pt x="1348" y="2624"/>
                      </a:lnTo>
                      <a:lnTo>
                        <a:pt x="1348" y="2624"/>
                      </a:lnTo>
                      <a:lnTo>
                        <a:pt x="1347" y="2664"/>
                      </a:lnTo>
                      <a:lnTo>
                        <a:pt x="1343" y="2704"/>
                      </a:lnTo>
                      <a:lnTo>
                        <a:pt x="1337" y="2743"/>
                      </a:lnTo>
                      <a:lnTo>
                        <a:pt x="1329" y="2782"/>
                      </a:lnTo>
                      <a:lnTo>
                        <a:pt x="1319" y="2820"/>
                      </a:lnTo>
                      <a:lnTo>
                        <a:pt x="1307" y="2857"/>
                      </a:lnTo>
                      <a:lnTo>
                        <a:pt x="1293" y="2893"/>
                      </a:lnTo>
                      <a:lnTo>
                        <a:pt x="1278" y="2928"/>
                      </a:lnTo>
                      <a:lnTo>
                        <a:pt x="1278" y="2928"/>
                      </a:lnTo>
                      <a:lnTo>
                        <a:pt x="1233" y="2918"/>
                      </a:lnTo>
                      <a:lnTo>
                        <a:pt x="1190" y="2906"/>
                      </a:lnTo>
                      <a:lnTo>
                        <a:pt x="1148" y="2893"/>
                      </a:lnTo>
                      <a:lnTo>
                        <a:pt x="1105" y="2879"/>
                      </a:lnTo>
                      <a:lnTo>
                        <a:pt x="1064" y="2864"/>
                      </a:lnTo>
                      <a:lnTo>
                        <a:pt x="1023" y="2848"/>
                      </a:lnTo>
                      <a:lnTo>
                        <a:pt x="982" y="2829"/>
                      </a:lnTo>
                      <a:lnTo>
                        <a:pt x="942" y="2810"/>
                      </a:lnTo>
                      <a:lnTo>
                        <a:pt x="904" y="2790"/>
                      </a:lnTo>
                      <a:lnTo>
                        <a:pt x="866" y="2768"/>
                      </a:lnTo>
                      <a:lnTo>
                        <a:pt x="828" y="2745"/>
                      </a:lnTo>
                      <a:lnTo>
                        <a:pt x="792" y="2722"/>
                      </a:lnTo>
                      <a:lnTo>
                        <a:pt x="755" y="2697"/>
                      </a:lnTo>
                      <a:lnTo>
                        <a:pt x="720" y="2671"/>
                      </a:lnTo>
                      <a:lnTo>
                        <a:pt x="686" y="2644"/>
                      </a:lnTo>
                      <a:lnTo>
                        <a:pt x="653" y="2616"/>
                      </a:lnTo>
                      <a:lnTo>
                        <a:pt x="620" y="2587"/>
                      </a:lnTo>
                      <a:lnTo>
                        <a:pt x="589" y="2557"/>
                      </a:lnTo>
                      <a:lnTo>
                        <a:pt x="558" y="2526"/>
                      </a:lnTo>
                      <a:lnTo>
                        <a:pt x="528" y="2494"/>
                      </a:lnTo>
                      <a:lnTo>
                        <a:pt x="501" y="2461"/>
                      </a:lnTo>
                      <a:lnTo>
                        <a:pt x="473" y="2427"/>
                      </a:lnTo>
                      <a:lnTo>
                        <a:pt x="446" y="2393"/>
                      </a:lnTo>
                      <a:lnTo>
                        <a:pt x="420" y="2358"/>
                      </a:lnTo>
                      <a:lnTo>
                        <a:pt x="396" y="2321"/>
                      </a:lnTo>
                      <a:lnTo>
                        <a:pt x="373" y="2284"/>
                      </a:lnTo>
                      <a:lnTo>
                        <a:pt x="351" y="2246"/>
                      </a:lnTo>
                      <a:lnTo>
                        <a:pt x="330" y="2207"/>
                      </a:lnTo>
                      <a:lnTo>
                        <a:pt x="311" y="2168"/>
                      </a:lnTo>
                      <a:lnTo>
                        <a:pt x="292" y="2129"/>
                      </a:lnTo>
                      <a:lnTo>
                        <a:pt x="275" y="2088"/>
                      </a:lnTo>
                      <a:lnTo>
                        <a:pt x="258" y="2046"/>
                      </a:lnTo>
                      <a:lnTo>
                        <a:pt x="258" y="2046"/>
                      </a:lnTo>
                      <a:close/>
                      <a:moveTo>
                        <a:pt x="1751" y="2945"/>
                      </a:moveTo>
                      <a:lnTo>
                        <a:pt x="1751" y="2945"/>
                      </a:lnTo>
                      <a:lnTo>
                        <a:pt x="1764" y="2900"/>
                      </a:lnTo>
                      <a:lnTo>
                        <a:pt x="1769" y="2877"/>
                      </a:lnTo>
                      <a:lnTo>
                        <a:pt x="1774" y="2855"/>
                      </a:lnTo>
                      <a:lnTo>
                        <a:pt x="1994" y="2845"/>
                      </a:lnTo>
                      <a:lnTo>
                        <a:pt x="1994" y="2845"/>
                      </a:lnTo>
                      <a:lnTo>
                        <a:pt x="2000" y="2801"/>
                      </a:lnTo>
                      <a:lnTo>
                        <a:pt x="2005" y="2757"/>
                      </a:lnTo>
                      <a:lnTo>
                        <a:pt x="1796" y="2692"/>
                      </a:lnTo>
                      <a:lnTo>
                        <a:pt x="1796" y="2692"/>
                      </a:lnTo>
                      <a:lnTo>
                        <a:pt x="1797" y="2658"/>
                      </a:lnTo>
                      <a:lnTo>
                        <a:pt x="1798" y="2624"/>
                      </a:lnTo>
                      <a:lnTo>
                        <a:pt x="1798" y="2624"/>
                      </a:lnTo>
                      <a:lnTo>
                        <a:pt x="1797" y="2590"/>
                      </a:lnTo>
                      <a:lnTo>
                        <a:pt x="1796" y="2556"/>
                      </a:lnTo>
                      <a:lnTo>
                        <a:pt x="2005" y="2491"/>
                      </a:lnTo>
                      <a:lnTo>
                        <a:pt x="2005" y="2491"/>
                      </a:lnTo>
                      <a:lnTo>
                        <a:pt x="2000" y="2445"/>
                      </a:lnTo>
                      <a:lnTo>
                        <a:pt x="1994" y="2401"/>
                      </a:lnTo>
                      <a:lnTo>
                        <a:pt x="1774" y="2393"/>
                      </a:lnTo>
                      <a:lnTo>
                        <a:pt x="1774" y="2393"/>
                      </a:lnTo>
                      <a:lnTo>
                        <a:pt x="1767" y="2359"/>
                      </a:lnTo>
                      <a:lnTo>
                        <a:pt x="1758" y="2326"/>
                      </a:lnTo>
                      <a:lnTo>
                        <a:pt x="1749" y="2294"/>
                      </a:lnTo>
                      <a:lnTo>
                        <a:pt x="1739" y="2262"/>
                      </a:lnTo>
                      <a:lnTo>
                        <a:pt x="1925" y="2144"/>
                      </a:lnTo>
                      <a:lnTo>
                        <a:pt x="1925" y="2144"/>
                      </a:lnTo>
                      <a:lnTo>
                        <a:pt x="1908" y="2102"/>
                      </a:lnTo>
                      <a:lnTo>
                        <a:pt x="1891" y="2061"/>
                      </a:lnTo>
                      <a:lnTo>
                        <a:pt x="1676" y="2109"/>
                      </a:lnTo>
                      <a:lnTo>
                        <a:pt x="1676" y="2109"/>
                      </a:lnTo>
                      <a:lnTo>
                        <a:pt x="1660" y="2079"/>
                      </a:lnTo>
                      <a:lnTo>
                        <a:pt x="1644" y="2050"/>
                      </a:lnTo>
                      <a:lnTo>
                        <a:pt x="1626" y="2021"/>
                      </a:lnTo>
                      <a:lnTo>
                        <a:pt x="1608" y="1992"/>
                      </a:lnTo>
                      <a:lnTo>
                        <a:pt x="1757" y="1831"/>
                      </a:lnTo>
                      <a:lnTo>
                        <a:pt x="1757" y="1831"/>
                      </a:lnTo>
                      <a:lnTo>
                        <a:pt x="1731" y="1795"/>
                      </a:lnTo>
                      <a:lnTo>
                        <a:pt x="1703" y="1759"/>
                      </a:lnTo>
                      <a:lnTo>
                        <a:pt x="1508" y="1862"/>
                      </a:lnTo>
                      <a:lnTo>
                        <a:pt x="1508" y="1862"/>
                      </a:lnTo>
                      <a:lnTo>
                        <a:pt x="1485" y="1836"/>
                      </a:lnTo>
                      <a:lnTo>
                        <a:pt x="1461" y="1812"/>
                      </a:lnTo>
                      <a:lnTo>
                        <a:pt x="1436" y="1789"/>
                      </a:lnTo>
                      <a:lnTo>
                        <a:pt x="1412" y="1766"/>
                      </a:lnTo>
                      <a:lnTo>
                        <a:pt x="1514" y="1571"/>
                      </a:lnTo>
                      <a:lnTo>
                        <a:pt x="1514" y="1571"/>
                      </a:lnTo>
                      <a:lnTo>
                        <a:pt x="1479" y="1543"/>
                      </a:lnTo>
                      <a:lnTo>
                        <a:pt x="1443" y="1517"/>
                      </a:lnTo>
                      <a:lnTo>
                        <a:pt x="1281" y="1665"/>
                      </a:lnTo>
                      <a:lnTo>
                        <a:pt x="1281" y="1665"/>
                      </a:lnTo>
                      <a:lnTo>
                        <a:pt x="1253" y="1647"/>
                      </a:lnTo>
                      <a:lnTo>
                        <a:pt x="1223" y="1630"/>
                      </a:lnTo>
                      <a:lnTo>
                        <a:pt x="1194" y="1613"/>
                      </a:lnTo>
                      <a:lnTo>
                        <a:pt x="1163" y="1597"/>
                      </a:lnTo>
                      <a:lnTo>
                        <a:pt x="1212" y="1383"/>
                      </a:lnTo>
                      <a:lnTo>
                        <a:pt x="1212" y="1383"/>
                      </a:lnTo>
                      <a:lnTo>
                        <a:pt x="1170" y="1365"/>
                      </a:lnTo>
                      <a:lnTo>
                        <a:pt x="1129" y="1348"/>
                      </a:lnTo>
                      <a:lnTo>
                        <a:pt x="1011" y="1534"/>
                      </a:lnTo>
                      <a:lnTo>
                        <a:pt x="1011" y="1534"/>
                      </a:lnTo>
                      <a:lnTo>
                        <a:pt x="979" y="1525"/>
                      </a:lnTo>
                      <a:lnTo>
                        <a:pt x="946" y="1516"/>
                      </a:lnTo>
                      <a:lnTo>
                        <a:pt x="913" y="1506"/>
                      </a:lnTo>
                      <a:lnTo>
                        <a:pt x="880" y="1499"/>
                      </a:lnTo>
                      <a:lnTo>
                        <a:pt x="871" y="1279"/>
                      </a:lnTo>
                      <a:lnTo>
                        <a:pt x="871" y="1279"/>
                      </a:lnTo>
                      <a:lnTo>
                        <a:pt x="827" y="1273"/>
                      </a:lnTo>
                      <a:lnTo>
                        <a:pt x="782" y="1268"/>
                      </a:lnTo>
                      <a:lnTo>
                        <a:pt x="717" y="1478"/>
                      </a:lnTo>
                      <a:lnTo>
                        <a:pt x="717" y="1478"/>
                      </a:lnTo>
                      <a:lnTo>
                        <a:pt x="683" y="1476"/>
                      </a:lnTo>
                      <a:lnTo>
                        <a:pt x="649" y="1476"/>
                      </a:lnTo>
                      <a:lnTo>
                        <a:pt x="649" y="1476"/>
                      </a:lnTo>
                      <a:lnTo>
                        <a:pt x="615" y="1476"/>
                      </a:lnTo>
                      <a:lnTo>
                        <a:pt x="581" y="1478"/>
                      </a:lnTo>
                      <a:lnTo>
                        <a:pt x="516" y="1268"/>
                      </a:lnTo>
                      <a:lnTo>
                        <a:pt x="516" y="1268"/>
                      </a:lnTo>
                      <a:lnTo>
                        <a:pt x="471" y="1273"/>
                      </a:lnTo>
                      <a:lnTo>
                        <a:pt x="426" y="1279"/>
                      </a:lnTo>
                      <a:lnTo>
                        <a:pt x="418" y="1499"/>
                      </a:lnTo>
                      <a:lnTo>
                        <a:pt x="418" y="1499"/>
                      </a:lnTo>
                      <a:lnTo>
                        <a:pt x="384" y="1506"/>
                      </a:lnTo>
                      <a:lnTo>
                        <a:pt x="351" y="1516"/>
                      </a:lnTo>
                      <a:lnTo>
                        <a:pt x="319" y="1525"/>
                      </a:lnTo>
                      <a:lnTo>
                        <a:pt x="287" y="1534"/>
                      </a:lnTo>
                      <a:lnTo>
                        <a:pt x="186" y="1375"/>
                      </a:lnTo>
                      <a:lnTo>
                        <a:pt x="186" y="1375"/>
                      </a:lnTo>
                      <a:lnTo>
                        <a:pt x="190" y="1344"/>
                      </a:lnTo>
                      <a:lnTo>
                        <a:pt x="195" y="1313"/>
                      </a:lnTo>
                      <a:lnTo>
                        <a:pt x="201" y="1284"/>
                      </a:lnTo>
                      <a:lnTo>
                        <a:pt x="207" y="1254"/>
                      </a:lnTo>
                      <a:lnTo>
                        <a:pt x="215" y="1224"/>
                      </a:lnTo>
                      <a:lnTo>
                        <a:pt x="223" y="1195"/>
                      </a:lnTo>
                      <a:lnTo>
                        <a:pt x="231" y="1166"/>
                      </a:lnTo>
                      <a:lnTo>
                        <a:pt x="241" y="1137"/>
                      </a:lnTo>
                      <a:lnTo>
                        <a:pt x="250" y="1108"/>
                      </a:lnTo>
                      <a:lnTo>
                        <a:pt x="260" y="1079"/>
                      </a:lnTo>
                      <a:lnTo>
                        <a:pt x="270" y="1052"/>
                      </a:lnTo>
                      <a:lnTo>
                        <a:pt x="282" y="1024"/>
                      </a:lnTo>
                      <a:lnTo>
                        <a:pt x="294" y="996"/>
                      </a:lnTo>
                      <a:lnTo>
                        <a:pt x="307" y="969"/>
                      </a:lnTo>
                      <a:lnTo>
                        <a:pt x="320" y="942"/>
                      </a:lnTo>
                      <a:lnTo>
                        <a:pt x="333" y="915"/>
                      </a:lnTo>
                      <a:lnTo>
                        <a:pt x="348" y="890"/>
                      </a:lnTo>
                      <a:lnTo>
                        <a:pt x="362" y="864"/>
                      </a:lnTo>
                      <a:lnTo>
                        <a:pt x="378" y="838"/>
                      </a:lnTo>
                      <a:lnTo>
                        <a:pt x="393" y="813"/>
                      </a:lnTo>
                      <a:lnTo>
                        <a:pt x="410" y="789"/>
                      </a:lnTo>
                      <a:lnTo>
                        <a:pt x="426" y="764"/>
                      </a:lnTo>
                      <a:lnTo>
                        <a:pt x="444" y="740"/>
                      </a:lnTo>
                      <a:lnTo>
                        <a:pt x="462" y="717"/>
                      </a:lnTo>
                      <a:lnTo>
                        <a:pt x="480" y="693"/>
                      </a:lnTo>
                      <a:lnTo>
                        <a:pt x="500" y="670"/>
                      </a:lnTo>
                      <a:lnTo>
                        <a:pt x="518" y="647"/>
                      </a:lnTo>
                      <a:lnTo>
                        <a:pt x="538" y="626"/>
                      </a:lnTo>
                      <a:lnTo>
                        <a:pt x="558" y="604"/>
                      </a:lnTo>
                      <a:lnTo>
                        <a:pt x="579" y="583"/>
                      </a:lnTo>
                      <a:lnTo>
                        <a:pt x="600" y="562"/>
                      </a:lnTo>
                      <a:lnTo>
                        <a:pt x="621" y="542"/>
                      </a:lnTo>
                      <a:lnTo>
                        <a:pt x="643" y="522"/>
                      </a:lnTo>
                      <a:lnTo>
                        <a:pt x="666" y="503"/>
                      </a:lnTo>
                      <a:lnTo>
                        <a:pt x="688" y="484"/>
                      </a:lnTo>
                      <a:lnTo>
                        <a:pt x="712" y="465"/>
                      </a:lnTo>
                      <a:lnTo>
                        <a:pt x="735" y="447"/>
                      </a:lnTo>
                      <a:lnTo>
                        <a:pt x="760" y="430"/>
                      </a:lnTo>
                      <a:lnTo>
                        <a:pt x="783" y="413"/>
                      </a:lnTo>
                      <a:lnTo>
                        <a:pt x="808" y="397"/>
                      </a:lnTo>
                      <a:lnTo>
                        <a:pt x="834" y="380"/>
                      </a:lnTo>
                      <a:lnTo>
                        <a:pt x="859" y="365"/>
                      </a:lnTo>
                      <a:lnTo>
                        <a:pt x="884" y="351"/>
                      </a:lnTo>
                      <a:lnTo>
                        <a:pt x="910" y="336"/>
                      </a:lnTo>
                      <a:lnTo>
                        <a:pt x="937" y="323"/>
                      </a:lnTo>
                      <a:lnTo>
                        <a:pt x="964" y="309"/>
                      </a:lnTo>
                      <a:lnTo>
                        <a:pt x="991" y="296"/>
                      </a:lnTo>
                      <a:lnTo>
                        <a:pt x="1019" y="285"/>
                      </a:lnTo>
                      <a:lnTo>
                        <a:pt x="1046" y="273"/>
                      </a:lnTo>
                      <a:lnTo>
                        <a:pt x="1074" y="262"/>
                      </a:lnTo>
                      <a:lnTo>
                        <a:pt x="1102" y="252"/>
                      </a:lnTo>
                      <a:lnTo>
                        <a:pt x="1131" y="241"/>
                      </a:lnTo>
                      <a:lnTo>
                        <a:pt x="1160" y="233"/>
                      </a:lnTo>
                      <a:lnTo>
                        <a:pt x="1189" y="224"/>
                      </a:lnTo>
                      <a:lnTo>
                        <a:pt x="1219" y="217"/>
                      </a:lnTo>
                      <a:lnTo>
                        <a:pt x="1248" y="208"/>
                      </a:lnTo>
                      <a:lnTo>
                        <a:pt x="1278" y="202"/>
                      </a:lnTo>
                      <a:lnTo>
                        <a:pt x="1309" y="196"/>
                      </a:lnTo>
                      <a:lnTo>
                        <a:pt x="1338" y="191"/>
                      </a:lnTo>
                      <a:lnTo>
                        <a:pt x="1369" y="186"/>
                      </a:lnTo>
                      <a:lnTo>
                        <a:pt x="1399" y="182"/>
                      </a:lnTo>
                      <a:lnTo>
                        <a:pt x="1430" y="178"/>
                      </a:lnTo>
                      <a:lnTo>
                        <a:pt x="1462" y="176"/>
                      </a:lnTo>
                      <a:lnTo>
                        <a:pt x="1493" y="174"/>
                      </a:lnTo>
                      <a:lnTo>
                        <a:pt x="1611" y="301"/>
                      </a:lnTo>
                      <a:lnTo>
                        <a:pt x="1611" y="301"/>
                      </a:lnTo>
                      <a:lnTo>
                        <a:pt x="1592" y="329"/>
                      </a:lnTo>
                      <a:lnTo>
                        <a:pt x="1575" y="359"/>
                      </a:lnTo>
                      <a:lnTo>
                        <a:pt x="1558" y="388"/>
                      </a:lnTo>
                      <a:lnTo>
                        <a:pt x="1543" y="419"/>
                      </a:lnTo>
                      <a:lnTo>
                        <a:pt x="1327" y="369"/>
                      </a:lnTo>
                      <a:lnTo>
                        <a:pt x="1327" y="369"/>
                      </a:lnTo>
                      <a:lnTo>
                        <a:pt x="1310" y="410"/>
                      </a:lnTo>
                      <a:lnTo>
                        <a:pt x="1293" y="453"/>
                      </a:lnTo>
                      <a:lnTo>
                        <a:pt x="1479" y="570"/>
                      </a:lnTo>
                      <a:lnTo>
                        <a:pt x="1479" y="570"/>
                      </a:lnTo>
                      <a:lnTo>
                        <a:pt x="1470" y="602"/>
                      </a:lnTo>
                      <a:lnTo>
                        <a:pt x="1460" y="635"/>
                      </a:lnTo>
                      <a:lnTo>
                        <a:pt x="1452" y="668"/>
                      </a:lnTo>
                      <a:lnTo>
                        <a:pt x="1444" y="701"/>
                      </a:lnTo>
                      <a:lnTo>
                        <a:pt x="1224" y="709"/>
                      </a:lnTo>
                      <a:lnTo>
                        <a:pt x="1224" y="709"/>
                      </a:lnTo>
                      <a:lnTo>
                        <a:pt x="1218" y="755"/>
                      </a:lnTo>
                      <a:lnTo>
                        <a:pt x="1213" y="799"/>
                      </a:lnTo>
                      <a:lnTo>
                        <a:pt x="1423" y="864"/>
                      </a:lnTo>
                      <a:lnTo>
                        <a:pt x="1423" y="864"/>
                      </a:lnTo>
                      <a:lnTo>
                        <a:pt x="1421" y="898"/>
                      </a:lnTo>
                      <a:lnTo>
                        <a:pt x="1421" y="932"/>
                      </a:lnTo>
                      <a:lnTo>
                        <a:pt x="1421" y="932"/>
                      </a:lnTo>
                      <a:lnTo>
                        <a:pt x="1421" y="966"/>
                      </a:lnTo>
                      <a:lnTo>
                        <a:pt x="1423" y="1000"/>
                      </a:lnTo>
                      <a:lnTo>
                        <a:pt x="1213" y="1065"/>
                      </a:lnTo>
                      <a:lnTo>
                        <a:pt x="1213" y="1065"/>
                      </a:lnTo>
                      <a:lnTo>
                        <a:pt x="1218" y="1110"/>
                      </a:lnTo>
                      <a:lnTo>
                        <a:pt x="1224" y="1155"/>
                      </a:lnTo>
                      <a:lnTo>
                        <a:pt x="1444" y="1163"/>
                      </a:lnTo>
                      <a:lnTo>
                        <a:pt x="1444" y="1163"/>
                      </a:lnTo>
                      <a:lnTo>
                        <a:pt x="1452" y="1197"/>
                      </a:lnTo>
                      <a:lnTo>
                        <a:pt x="1460" y="1229"/>
                      </a:lnTo>
                      <a:lnTo>
                        <a:pt x="1470" y="1262"/>
                      </a:lnTo>
                      <a:lnTo>
                        <a:pt x="1479" y="1294"/>
                      </a:lnTo>
                      <a:lnTo>
                        <a:pt x="1293" y="1411"/>
                      </a:lnTo>
                      <a:lnTo>
                        <a:pt x="1293" y="1411"/>
                      </a:lnTo>
                      <a:lnTo>
                        <a:pt x="1310" y="1454"/>
                      </a:lnTo>
                      <a:lnTo>
                        <a:pt x="1327" y="1495"/>
                      </a:lnTo>
                      <a:lnTo>
                        <a:pt x="1543" y="1446"/>
                      </a:lnTo>
                      <a:lnTo>
                        <a:pt x="1543" y="1446"/>
                      </a:lnTo>
                      <a:lnTo>
                        <a:pt x="1558" y="1476"/>
                      </a:lnTo>
                      <a:lnTo>
                        <a:pt x="1575" y="1506"/>
                      </a:lnTo>
                      <a:lnTo>
                        <a:pt x="1592" y="1535"/>
                      </a:lnTo>
                      <a:lnTo>
                        <a:pt x="1611" y="1564"/>
                      </a:lnTo>
                      <a:lnTo>
                        <a:pt x="1461" y="1725"/>
                      </a:lnTo>
                      <a:lnTo>
                        <a:pt x="1461" y="1725"/>
                      </a:lnTo>
                      <a:lnTo>
                        <a:pt x="1488" y="1761"/>
                      </a:lnTo>
                      <a:lnTo>
                        <a:pt x="1516" y="1796"/>
                      </a:lnTo>
                      <a:lnTo>
                        <a:pt x="1711" y="1694"/>
                      </a:lnTo>
                      <a:lnTo>
                        <a:pt x="1711" y="1694"/>
                      </a:lnTo>
                      <a:lnTo>
                        <a:pt x="1734" y="1719"/>
                      </a:lnTo>
                      <a:lnTo>
                        <a:pt x="1757" y="1743"/>
                      </a:lnTo>
                      <a:lnTo>
                        <a:pt x="1781" y="1767"/>
                      </a:lnTo>
                      <a:lnTo>
                        <a:pt x="1807" y="1790"/>
                      </a:lnTo>
                      <a:lnTo>
                        <a:pt x="1704" y="1985"/>
                      </a:lnTo>
                      <a:lnTo>
                        <a:pt x="1704" y="1985"/>
                      </a:lnTo>
                      <a:lnTo>
                        <a:pt x="1740" y="2012"/>
                      </a:lnTo>
                      <a:lnTo>
                        <a:pt x="1776" y="2039"/>
                      </a:lnTo>
                      <a:lnTo>
                        <a:pt x="1937" y="1890"/>
                      </a:lnTo>
                      <a:lnTo>
                        <a:pt x="1937" y="1890"/>
                      </a:lnTo>
                      <a:lnTo>
                        <a:pt x="1966" y="1908"/>
                      </a:lnTo>
                      <a:lnTo>
                        <a:pt x="1995" y="1926"/>
                      </a:lnTo>
                      <a:lnTo>
                        <a:pt x="2025" y="1942"/>
                      </a:lnTo>
                      <a:lnTo>
                        <a:pt x="2055" y="1958"/>
                      </a:lnTo>
                      <a:lnTo>
                        <a:pt x="2006" y="2172"/>
                      </a:lnTo>
                      <a:lnTo>
                        <a:pt x="2006" y="2172"/>
                      </a:lnTo>
                      <a:lnTo>
                        <a:pt x="2047" y="2191"/>
                      </a:lnTo>
                      <a:lnTo>
                        <a:pt x="2090" y="2207"/>
                      </a:lnTo>
                      <a:lnTo>
                        <a:pt x="2207" y="2021"/>
                      </a:lnTo>
                      <a:lnTo>
                        <a:pt x="2207" y="2021"/>
                      </a:lnTo>
                      <a:lnTo>
                        <a:pt x="2239" y="2031"/>
                      </a:lnTo>
                      <a:lnTo>
                        <a:pt x="2271" y="2040"/>
                      </a:lnTo>
                      <a:lnTo>
                        <a:pt x="2304" y="2049"/>
                      </a:lnTo>
                      <a:lnTo>
                        <a:pt x="2338" y="2057"/>
                      </a:lnTo>
                      <a:lnTo>
                        <a:pt x="2347" y="2275"/>
                      </a:lnTo>
                      <a:lnTo>
                        <a:pt x="2347" y="2275"/>
                      </a:lnTo>
                      <a:lnTo>
                        <a:pt x="2391" y="2283"/>
                      </a:lnTo>
                      <a:lnTo>
                        <a:pt x="2436" y="2288"/>
                      </a:lnTo>
                      <a:lnTo>
                        <a:pt x="2501" y="2077"/>
                      </a:lnTo>
                      <a:lnTo>
                        <a:pt x="2501" y="2077"/>
                      </a:lnTo>
                      <a:lnTo>
                        <a:pt x="2535" y="2079"/>
                      </a:lnTo>
                      <a:lnTo>
                        <a:pt x="2570" y="2079"/>
                      </a:lnTo>
                      <a:lnTo>
                        <a:pt x="2570" y="2079"/>
                      </a:lnTo>
                      <a:lnTo>
                        <a:pt x="2604" y="2079"/>
                      </a:lnTo>
                      <a:lnTo>
                        <a:pt x="2637" y="2077"/>
                      </a:lnTo>
                      <a:lnTo>
                        <a:pt x="2703" y="2288"/>
                      </a:lnTo>
                      <a:lnTo>
                        <a:pt x="2703" y="2288"/>
                      </a:lnTo>
                      <a:lnTo>
                        <a:pt x="2733" y="2284"/>
                      </a:lnTo>
                      <a:lnTo>
                        <a:pt x="2762" y="2279"/>
                      </a:lnTo>
                      <a:lnTo>
                        <a:pt x="2762" y="2279"/>
                      </a:lnTo>
                      <a:lnTo>
                        <a:pt x="2742" y="2312"/>
                      </a:lnTo>
                      <a:lnTo>
                        <a:pt x="2720" y="2345"/>
                      </a:lnTo>
                      <a:lnTo>
                        <a:pt x="2698" y="2376"/>
                      </a:lnTo>
                      <a:lnTo>
                        <a:pt x="2675" y="2408"/>
                      </a:lnTo>
                      <a:lnTo>
                        <a:pt x="2651" y="2438"/>
                      </a:lnTo>
                      <a:lnTo>
                        <a:pt x="2626" y="2468"/>
                      </a:lnTo>
                      <a:lnTo>
                        <a:pt x="2600" y="2497"/>
                      </a:lnTo>
                      <a:lnTo>
                        <a:pt x="2575" y="2526"/>
                      </a:lnTo>
                      <a:lnTo>
                        <a:pt x="2548" y="2554"/>
                      </a:lnTo>
                      <a:lnTo>
                        <a:pt x="2520" y="2580"/>
                      </a:lnTo>
                      <a:lnTo>
                        <a:pt x="2491" y="2606"/>
                      </a:lnTo>
                      <a:lnTo>
                        <a:pt x="2462" y="2631"/>
                      </a:lnTo>
                      <a:lnTo>
                        <a:pt x="2431" y="2656"/>
                      </a:lnTo>
                      <a:lnTo>
                        <a:pt x="2401" y="2679"/>
                      </a:lnTo>
                      <a:lnTo>
                        <a:pt x="2369" y="2702"/>
                      </a:lnTo>
                      <a:lnTo>
                        <a:pt x="2337" y="2725"/>
                      </a:lnTo>
                      <a:lnTo>
                        <a:pt x="2305" y="2745"/>
                      </a:lnTo>
                      <a:lnTo>
                        <a:pt x="2271" y="2766"/>
                      </a:lnTo>
                      <a:lnTo>
                        <a:pt x="2238" y="2785"/>
                      </a:lnTo>
                      <a:lnTo>
                        <a:pt x="2203" y="2803"/>
                      </a:lnTo>
                      <a:lnTo>
                        <a:pt x="2168" y="2821"/>
                      </a:lnTo>
                      <a:lnTo>
                        <a:pt x="2133" y="2837"/>
                      </a:lnTo>
                      <a:lnTo>
                        <a:pt x="2097" y="2853"/>
                      </a:lnTo>
                      <a:lnTo>
                        <a:pt x="2060" y="2867"/>
                      </a:lnTo>
                      <a:lnTo>
                        <a:pt x="2024" y="2880"/>
                      </a:lnTo>
                      <a:lnTo>
                        <a:pt x="1985" y="2893"/>
                      </a:lnTo>
                      <a:lnTo>
                        <a:pt x="1947" y="2904"/>
                      </a:lnTo>
                      <a:lnTo>
                        <a:pt x="1909" y="2915"/>
                      </a:lnTo>
                      <a:lnTo>
                        <a:pt x="1870" y="2924"/>
                      </a:lnTo>
                      <a:lnTo>
                        <a:pt x="1831" y="2932"/>
                      </a:lnTo>
                      <a:lnTo>
                        <a:pt x="1791" y="2939"/>
                      </a:lnTo>
                      <a:lnTo>
                        <a:pt x="1751" y="2945"/>
                      </a:lnTo>
                      <a:lnTo>
                        <a:pt x="1751" y="29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5" name="Group 4"/>
          <p:cNvGrpSpPr/>
          <p:nvPr/>
        </p:nvGrpSpPr>
        <p:grpSpPr>
          <a:xfrm>
            <a:off x="4122596" y="2283061"/>
            <a:ext cx="5344072" cy="3383280"/>
            <a:chOff x="3131996" y="2283061"/>
            <a:chExt cx="5344072" cy="3383280"/>
          </a:xfrm>
        </p:grpSpPr>
        <p:sp>
          <p:nvSpPr>
            <p:cNvPr id="96" name="Pie 95"/>
            <p:cNvSpPr/>
            <p:nvPr/>
          </p:nvSpPr>
          <p:spPr>
            <a:xfrm rot="16514">
              <a:off x="3131996" y="2283061"/>
              <a:ext cx="3383280" cy="3383280"/>
            </a:xfrm>
            <a:prstGeom prst="pie">
              <a:avLst>
                <a:gd name="adj1" fmla="val 0"/>
                <a:gd name="adj2" fmla="val 2692890"/>
              </a:avLst>
            </a:prstGeom>
            <a:solidFill>
              <a:srgbClr val="B73A1F"/>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78" name="Text Box 4"/>
            <p:cNvSpPr txBox="1">
              <a:spLocks noChangeArrowheads="1"/>
            </p:cNvSpPr>
            <p:nvPr/>
          </p:nvSpPr>
          <p:spPr bwMode="auto">
            <a:xfrm>
              <a:off x="6747502" y="4537518"/>
              <a:ext cx="1728566" cy="609398"/>
            </a:xfrm>
            <a:prstGeom prst="rect">
              <a:avLst/>
            </a:prstGeom>
            <a:noFill/>
            <a:ln w="9525">
              <a:noFill/>
              <a:miter lim="800000"/>
              <a:headEnd/>
              <a:tailEnd/>
            </a:ln>
            <a:effectLst/>
          </p:spPr>
          <p:txBody>
            <a:bodyPr wrap="square">
              <a:spAutoFit/>
            </a:bodyPr>
            <a:lstStyle/>
            <a:p>
              <a:pPr algn="ctr">
                <a:lnSpc>
                  <a:spcPct val="120000"/>
                </a:lnSpc>
              </a:pPr>
              <a:r>
                <a:rPr lang="en-GB" sz="1400" b="1" dirty="0">
                  <a:solidFill>
                    <a:schemeClr val="tx2"/>
                  </a:solidFill>
                  <a:latin typeface="+mj-lt"/>
                </a:rPr>
                <a:t>TEAMWORKER</a:t>
              </a:r>
              <a:endParaRPr lang="en-GB" sz="1400" dirty="0">
                <a:solidFill>
                  <a:schemeClr val="tx2"/>
                </a:solidFill>
                <a:latin typeface="+mj-lt"/>
              </a:endParaRPr>
            </a:p>
            <a:p>
              <a:pPr algn="ctr">
                <a:lnSpc>
                  <a:spcPct val="120000"/>
                </a:lnSpc>
              </a:pPr>
              <a:r>
                <a:rPr lang="en-GB" sz="1400" dirty="0">
                  <a:solidFill>
                    <a:schemeClr val="tx2"/>
                  </a:solidFill>
                  <a:latin typeface="+mj-lt"/>
                </a:rPr>
                <a:t>Supports</a:t>
              </a:r>
            </a:p>
          </p:txBody>
        </p:sp>
        <p:sp>
          <p:nvSpPr>
            <p:cNvPr id="5128" name="Freeform 8"/>
            <p:cNvSpPr>
              <a:spLocks/>
            </p:cNvSpPr>
            <p:nvPr/>
          </p:nvSpPr>
          <p:spPr bwMode="auto">
            <a:xfrm>
              <a:off x="5915932" y="3974702"/>
              <a:ext cx="1117764" cy="1537769"/>
            </a:xfrm>
            <a:custGeom>
              <a:avLst/>
              <a:gdLst/>
              <a:ahLst/>
              <a:cxnLst>
                <a:cxn ang="0">
                  <a:pos x="188" y="619"/>
                </a:cxn>
                <a:cxn ang="0">
                  <a:pos x="169" y="611"/>
                </a:cxn>
                <a:cxn ang="0">
                  <a:pos x="11" y="453"/>
                </a:cxn>
                <a:cxn ang="0">
                  <a:pos x="9" y="414"/>
                </a:cxn>
                <a:cxn ang="0">
                  <a:pos x="170" y="27"/>
                </a:cxn>
                <a:cxn ang="0">
                  <a:pos x="198" y="0"/>
                </a:cxn>
                <a:cxn ang="0">
                  <a:pos x="421" y="0"/>
                </a:cxn>
                <a:cxn ang="0">
                  <a:pos x="442" y="9"/>
                </a:cxn>
                <a:cxn ang="0">
                  <a:pos x="449" y="30"/>
                </a:cxn>
                <a:cxn ang="0">
                  <a:pos x="209" y="610"/>
                </a:cxn>
                <a:cxn ang="0">
                  <a:pos x="189" y="619"/>
                </a:cxn>
                <a:cxn ang="0">
                  <a:pos x="188" y="619"/>
                </a:cxn>
              </a:cxnLst>
              <a:rect l="0" t="0" r="r" b="b"/>
              <a:pathLst>
                <a:path w="450" h="619">
                  <a:moveTo>
                    <a:pt x="188" y="619"/>
                  </a:moveTo>
                  <a:cubicBezTo>
                    <a:pt x="181" y="619"/>
                    <a:pt x="174" y="616"/>
                    <a:pt x="169" y="611"/>
                  </a:cubicBezTo>
                  <a:cubicBezTo>
                    <a:pt x="11" y="453"/>
                    <a:pt x="11" y="453"/>
                    <a:pt x="11" y="453"/>
                  </a:cubicBezTo>
                  <a:cubicBezTo>
                    <a:pt x="0" y="442"/>
                    <a:pt x="0" y="425"/>
                    <a:pt x="9" y="414"/>
                  </a:cubicBezTo>
                  <a:cubicBezTo>
                    <a:pt x="106" y="306"/>
                    <a:pt x="162" y="172"/>
                    <a:pt x="170" y="27"/>
                  </a:cubicBezTo>
                  <a:cubicBezTo>
                    <a:pt x="171" y="12"/>
                    <a:pt x="183" y="0"/>
                    <a:pt x="198" y="0"/>
                  </a:cubicBezTo>
                  <a:cubicBezTo>
                    <a:pt x="421" y="0"/>
                    <a:pt x="421" y="0"/>
                    <a:pt x="421" y="0"/>
                  </a:cubicBezTo>
                  <a:cubicBezTo>
                    <a:pt x="429" y="0"/>
                    <a:pt x="436" y="3"/>
                    <a:pt x="442" y="9"/>
                  </a:cubicBezTo>
                  <a:cubicBezTo>
                    <a:pt x="447" y="15"/>
                    <a:pt x="450" y="22"/>
                    <a:pt x="449" y="30"/>
                  </a:cubicBezTo>
                  <a:cubicBezTo>
                    <a:pt x="440" y="245"/>
                    <a:pt x="355" y="451"/>
                    <a:pt x="209" y="610"/>
                  </a:cubicBezTo>
                  <a:cubicBezTo>
                    <a:pt x="204" y="615"/>
                    <a:pt x="197" y="619"/>
                    <a:pt x="189" y="619"/>
                  </a:cubicBezTo>
                  <a:cubicBezTo>
                    <a:pt x="189" y="619"/>
                    <a:pt x="189" y="619"/>
                    <a:pt x="188" y="619"/>
                  </a:cubicBez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6" name="Freeform 8"/>
            <p:cNvSpPr>
              <a:spLocks/>
            </p:cNvSpPr>
            <p:nvPr/>
          </p:nvSpPr>
          <p:spPr bwMode="auto">
            <a:xfrm>
              <a:off x="5915932" y="3974702"/>
              <a:ext cx="1117764" cy="1537769"/>
            </a:xfrm>
            <a:custGeom>
              <a:avLst/>
              <a:gdLst/>
              <a:ahLst/>
              <a:cxnLst>
                <a:cxn ang="0">
                  <a:pos x="188" y="619"/>
                </a:cxn>
                <a:cxn ang="0">
                  <a:pos x="169" y="611"/>
                </a:cxn>
                <a:cxn ang="0">
                  <a:pos x="11" y="453"/>
                </a:cxn>
                <a:cxn ang="0">
                  <a:pos x="9" y="414"/>
                </a:cxn>
                <a:cxn ang="0">
                  <a:pos x="170" y="27"/>
                </a:cxn>
                <a:cxn ang="0">
                  <a:pos x="198" y="0"/>
                </a:cxn>
                <a:cxn ang="0">
                  <a:pos x="421" y="0"/>
                </a:cxn>
                <a:cxn ang="0">
                  <a:pos x="442" y="9"/>
                </a:cxn>
                <a:cxn ang="0">
                  <a:pos x="449" y="30"/>
                </a:cxn>
                <a:cxn ang="0">
                  <a:pos x="209" y="610"/>
                </a:cxn>
                <a:cxn ang="0">
                  <a:pos x="189" y="619"/>
                </a:cxn>
                <a:cxn ang="0">
                  <a:pos x="188" y="619"/>
                </a:cxn>
              </a:cxnLst>
              <a:rect l="0" t="0" r="r" b="b"/>
              <a:pathLst>
                <a:path w="450" h="619">
                  <a:moveTo>
                    <a:pt x="188" y="619"/>
                  </a:moveTo>
                  <a:cubicBezTo>
                    <a:pt x="181" y="619"/>
                    <a:pt x="174" y="616"/>
                    <a:pt x="169" y="611"/>
                  </a:cubicBezTo>
                  <a:cubicBezTo>
                    <a:pt x="11" y="453"/>
                    <a:pt x="11" y="453"/>
                    <a:pt x="11" y="453"/>
                  </a:cubicBezTo>
                  <a:cubicBezTo>
                    <a:pt x="0" y="442"/>
                    <a:pt x="0" y="425"/>
                    <a:pt x="9" y="414"/>
                  </a:cubicBezTo>
                  <a:cubicBezTo>
                    <a:pt x="106" y="306"/>
                    <a:pt x="162" y="172"/>
                    <a:pt x="170" y="27"/>
                  </a:cubicBezTo>
                  <a:cubicBezTo>
                    <a:pt x="171" y="12"/>
                    <a:pt x="183" y="0"/>
                    <a:pt x="198" y="0"/>
                  </a:cubicBezTo>
                  <a:cubicBezTo>
                    <a:pt x="421" y="0"/>
                    <a:pt x="421" y="0"/>
                    <a:pt x="421" y="0"/>
                  </a:cubicBezTo>
                  <a:cubicBezTo>
                    <a:pt x="429" y="0"/>
                    <a:pt x="436" y="3"/>
                    <a:pt x="442" y="9"/>
                  </a:cubicBezTo>
                  <a:cubicBezTo>
                    <a:pt x="447" y="15"/>
                    <a:pt x="450" y="22"/>
                    <a:pt x="449" y="30"/>
                  </a:cubicBezTo>
                  <a:cubicBezTo>
                    <a:pt x="440" y="245"/>
                    <a:pt x="355" y="451"/>
                    <a:pt x="209" y="610"/>
                  </a:cubicBezTo>
                  <a:cubicBezTo>
                    <a:pt x="204" y="615"/>
                    <a:pt x="197" y="619"/>
                    <a:pt x="189" y="619"/>
                  </a:cubicBezTo>
                  <a:cubicBezTo>
                    <a:pt x="189" y="619"/>
                    <a:pt x="189" y="619"/>
                    <a:pt x="188" y="619"/>
                  </a:cubicBezTo>
                  <a:close/>
                </a:path>
              </a:pathLst>
            </a:custGeom>
            <a:solidFill>
              <a:schemeClr val="bg1"/>
            </a:solidFill>
            <a:ln w="19050" cap="flat">
              <a:solidFill>
                <a:srgbClr val="7FB361"/>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60" name="Group 47"/>
            <p:cNvGrpSpPr>
              <a:grpSpLocks noChangeAspect="1"/>
            </p:cNvGrpSpPr>
            <p:nvPr/>
          </p:nvGrpSpPr>
          <p:grpSpPr bwMode="auto">
            <a:xfrm>
              <a:off x="5918994" y="4155435"/>
              <a:ext cx="919295" cy="919564"/>
              <a:chOff x="-42" y="1344"/>
              <a:chExt cx="1088" cy="1088"/>
            </a:xfrm>
            <a:effectLst/>
          </p:grpSpPr>
          <p:sp>
            <p:nvSpPr>
              <p:cNvPr id="61" name="Freeform 48"/>
              <p:cNvSpPr>
                <a:spLocks/>
              </p:cNvSpPr>
              <p:nvPr/>
            </p:nvSpPr>
            <p:spPr bwMode="auto">
              <a:xfrm>
                <a:off x="-42" y="1344"/>
                <a:ext cx="1088" cy="1088"/>
              </a:xfrm>
              <a:custGeom>
                <a:avLst/>
                <a:gdLst>
                  <a:gd name="T0" fmla="*/ 1506 w 3264"/>
                  <a:gd name="T1" fmla="*/ 3259 h 3264"/>
                  <a:gd name="T2" fmla="*/ 1303 w 3264"/>
                  <a:gd name="T3" fmla="*/ 3230 h 3264"/>
                  <a:gd name="T4" fmla="*/ 1108 w 3264"/>
                  <a:gd name="T5" fmla="*/ 3178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7 h 3264"/>
                  <a:gd name="T16" fmla="*/ 216 w 3264"/>
                  <a:gd name="T17" fmla="*/ 2443 h 3264"/>
                  <a:gd name="T18" fmla="*/ 128 w 3264"/>
                  <a:gd name="T19" fmla="*/ 2266 h 3264"/>
                  <a:gd name="T20" fmla="*/ 62 w 3264"/>
                  <a:gd name="T21" fmla="*/ 2079 h 3264"/>
                  <a:gd name="T22" fmla="*/ 18 w 3264"/>
                  <a:gd name="T23" fmla="*/ 1880 h 3264"/>
                  <a:gd name="T24" fmla="*/ 1 w 3264"/>
                  <a:gd name="T25" fmla="*/ 1674 h 3264"/>
                  <a:gd name="T26" fmla="*/ 5 w 3264"/>
                  <a:gd name="T27" fmla="*/ 1507 h 3264"/>
                  <a:gd name="T28" fmla="*/ 33 w 3264"/>
                  <a:gd name="T29" fmla="*/ 1303 h 3264"/>
                  <a:gd name="T30" fmla="*/ 86 w 3264"/>
                  <a:gd name="T31" fmla="*/ 1110 h 3264"/>
                  <a:gd name="T32" fmla="*/ 161 w 3264"/>
                  <a:gd name="T33" fmla="*/ 925 h 3264"/>
                  <a:gd name="T34" fmla="*/ 257 w 3264"/>
                  <a:gd name="T35" fmla="*/ 753 h 3264"/>
                  <a:gd name="T36" fmla="*/ 373 w 3264"/>
                  <a:gd name="T37" fmla="*/ 594 h 3264"/>
                  <a:gd name="T38" fmla="*/ 506 w 3264"/>
                  <a:gd name="T39" fmla="*/ 451 h 3264"/>
                  <a:gd name="T40" fmla="*/ 656 w 3264"/>
                  <a:gd name="T41" fmla="*/ 325 h 3264"/>
                  <a:gd name="T42" fmla="*/ 821 w 3264"/>
                  <a:gd name="T43" fmla="*/ 216 h 3264"/>
                  <a:gd name="T44" fmla="*/ 997 w 3264"/>
                  <a:gd name="T45" fmla="*/ 128 h 3264"/>
                  <a:gd name="T46" fmla="*/ 1185 w 3264"/>
                  <a:gd name="T47" fmla="*/ 62 h 3264"/>
                  <a:gd name="T48" fmla="*/ 1383 w 3264"/>
                  <a:gd name="T49" fmla="*/ 18 h 3264"/>
                  <a:gd name="T50" fmla="*/ 1590 w 3264"/>
                  <a:gd name="T51" fmla="*/ 1 h 3264"/>
                  <a:gd name="T52" fmla="*/ 1757 w 3264"/>
                  <a:gd name="T53" fmla="*/ 5 h 3264"/>
                  <a:gd name="T54" fmla="*/ 1960 w 3264"/>
                  <a:gd name="T55" fmla="*/ 33 h 3264"/>
                  <a:gd name="T56" fmla="*/ 2154 w 3264"/>
                  <a:gd name="T57" fmla="*/ 86 h 3264"/>
                  <a:gd name="T58" fmla="*/ 2339 w 3264"/>
                  <a:gd name="T59" fmla="*/ 161 h 3264"/>
                  <a:gd name="T60" fmla="*/ 2511 w 3264"/>
                  <a:gd name="T61" fmla="*/ 257 h 3264"/>
                  <a:gd name="T62" fmla="*/ 2670 w 3264"/>
                  <a:gd name="T63" fmla="*/ 373 h 3264"/>
                  <a:gd name="T64" fmla="*/ 2812 w 3264"/>
                  <a:gd name="T65" fmla="*/ 506 h 3264"/>
                  <a:gd name="T66" fmla="*/ 2939 w 3264"/>
                  <a:gd name="T67" fmla="*/ 656 h 3264"/>
                  <a:gd name="T68" fmla="*/ 3047 w 3264"/>
                  <a:gd name="T69" fmla="*/ 821 h 3264"/>
                  <a:gd name="T70" fmla="*/ 3135 w 3264"/>
                  <a:gd name="T71" fmla="*/ 997 h 3264"/>
                  <a:gd name="T72" fmla="*/ 3202 w 3264"/>
                  <a:gd name="T73" fmla="*/ 1185 h 3264"/>
                  <a:gd name="T74" fmla="*/ 3245 w 3264"/>
                  <a:gd name="T75" fmla="*/ 1384 h 3264"/>
                  <a:gd name="T76" fmla="*/ 3263 w 3264"/>
                  <a:gd name="T77" fmla="*/ 1590 h 3264"/>
                  <a:gd name="T78" fmla="*/ 3259 w 3264"/>
                  <a:gd name="T79" fmla="*/ 1757 h 3264"/>
                  <a:gd name="T80" fmla="*/ 3230 w 3264"/>
                  <a:gd name="T81" fmla="*/ 1961 h 3264"/>
                  <a:gd name="T82" fmla="*/ 3178 w 3264"/>
                  <a:gd name="T83" fmla="*/ 2154 h 3264"/>
                  <a:gd name="T84" fmla="*/ 3103 w 3264"/>
                  <a:gd name="T85" fmla="*/ 2339 h 3264"/>
                  <a:gd name="T86" fmla="*/ 3007 w 3264"/>
                  <a:gd name="T87" fmla="*/ 2511 h 3264"/>
                  <a:gd name="T88" fmla="*/ 2891 w 3264"/>
                  <a:gd name="T89" fmla="*/ 2670 h 3264"/>
                  <a:gd name="T90" fmla="*/ 2757 w 3264"/>
                  <a:gd name="T91" fmla="*/ 2813 h 3264"/>
                  <a:gd name="T92" fmla="*/ 2607 w 3264"/>
                  <a:gd name="T93" fmla="*/ 2939 h 3264"/>
                  <a:gd name="T94" fmla="*/ 2443 w 3264"/>
                  <a:gd name="T95" fmla="*/ 3048 h 3264"/>
                  <a:gd name="T96" fmla="*/ 2266 w 3264"/>
                  <a:gd name="T97" fmla="*/ 3136 h 3264"/>
                  <a:gd name="T98" fmla="*/ 2078 w 3264"/>
                  <a:gd name="T99" fmla="*/ 3202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6" y="3259"/>
                    </a:lnTo>
                    <a:lnTo>
                      <a:pt x="1465" y="3256"/>
                    </a:lnTo>
                    <a:lnTo>
                      <a:pt x="1424" y="3251"/>
                    </a:lnTo>
                    <a:lnTo>
                      <a:pt x="1383" y="3246"/>
                    </a:lnTo>
                    <a:lnTo>
                      <a:pt x="1343" y="3238"/>
                    </a:lnTo>
                    <a:lnTo>
                      <a:pt x="1303" y="3230"/>
                    </a:lnTo>
                    <a:lnTo>
                      <a:pt x="1263" y="3222"/>
                    </a:lnTo>
                    <a:lnTo>
                      <a:pt x="1224" y="3213"/>
                    </a:lnTo>
                    <a:lnTo>
                      <a:pt x="1185" y="3202"/>
                    </a:lnTo>
                    <a:lnTo>
                      <a:pt x="1147" y="3190"/>
                    </a:lnTo>
                    <a:lnTo>
                      <a:pt x="1108" y="3178"/>
                    </a:lnTo>
                    <a:lnTo>
                      <a:pt x="1072" y="3165"/>
                    </a:lnTo>
                    <a:lnTo>
                      <a:pt x="1034" y="3150"/>
                    </a:lnTo>
                    <a:lnTo>
                      <a:pt x="997" y="3136"/>
                    </a:lnTo>
                    <a:lnTo>
                      <a:pt x="961" y="3120"/>
                    </a:lnTo>
                    <a:lnTo>
                      <a:pt x="925" y="3103"/>
                    </a:lnTo>
                    <a:lnTo>
                      <a:pt x="889" y="3085"/>
                    </a:lnTo>
                    <a:lnTo>
                      <a:pt x="854" y="3066"/>
                    </a:lnTo>
                    <a:lnTo>
                      <a:pt x="821" y="3048"/>
                    </a:lnTo>
                    <a:lnTo>
                      <a:pt x="786" y="3027"/>
                    </a:lnTo>
                    <a:lnTo>
                      <a:pt x="753" y="3007"/>
                    </a:lnTo>
                    <a:lnTo>
                      <a:pt x="720" y="2984"/>
                    </a:lnTo>
                    <a:lnTo>
                      <a:pt x="687" y="2963"/>
                    </a:lnTo>
                    <a:lnTo>
                      <a:pt x="656" y="2939"/>
                    </a:lnTo>
                    <a:lnTo>
                      <a:pt x="625" y="2916"/>
                    </a:lnTo>
                    <a:lnTo>
                      <a:pt x="594" y="2891"/>
                    </a:lnTo>
                    <a:lnTo>
                      <a:pt x="564" y="2865"/>
                    </a:lnTo>
                    <a:lnTo>
                      <a:pt x="535" y="2840"/>
                    </a:lnTo>
                    <a:lnTo>
                      <a:pt x="506" y="2813"/>
                    </a:lnTo>
                    <a:lnTo>
                      <a:pt x="478" y="2786"/>
                    </a:lnTo>
                    <a:lnTo>
                      <a:pt x="451" y="2757"/>
                    </a:lnTo>
                    <a:lnTo>
                      <a:pt x="424" y="2728"/>
                    </a:lnTo>
                    <a:lnTo>
                      <a:pt x="399" y="2700"/>
                    </a:lnTo>
                    <a:lnTo>
                      <a:pt x="373" y="2670"/>
                    </a:lnTo>
                    <a:lnTo>
                      <a:pt x="348" y="2639"/>
                    </a:lnTo>
                    <a:lnTo>
                      <a:pt x="325" y="2607"/>
                    </a:lnTo>
                    <a:lnTo>
                      <a:pt x="301" y="2576"/>
                    </a:lnTo>
                    <a:lnTo>
                      <a:pt x="279" y="2544"/>
                    </a:lnTo>
                    <a:lnTo>
                      <a:pt x="257" y="2511"/>
                    </a:lnTo>
                    <a:lnTo>
                      <a:pt x="237" y="2477"/>
                    </a:lnTo>
                    <a:lnTo>
                      <a:pt x="216" y="2443"/>
                    </a:lnTo>
                    <a:lnTo>
                      <a:pt x="198" y="2410"/>
                    </a:lnTo>
                    <a:lnTo>
                      <a:pt x="179" y="2374"/>
                    </a:lnTo>
                    <a:lnTo>
                      <a:pt x="161" y="2339"/>
                    </a:lnTo>
                    <a:lnTo>
                      <a:pt x="144" y="2303"/>
                    </a:lnTo>
                    <a:lnTo>
                      <a:pt x="128" y="2266"/>
                    </a:lnTo>
                    <a:lnTo>
                      <a:pt x="114" y="2229"/>
                    </a:lnTo>
                    <a:lnTo>
                      <a:pt x="99" y="2192"/>
                    </a:lnTo>
                    <a:lnTo>
                      <a:pt x="86" y="2154"/>
                    </a:lnTo>
                    <a:lnTo>
                      <a:pt x="74" y="2117"/>
                    </a:lnTo>
                    <a:lnTo>
                      <a:pt x="62" y="2079"/>
                    </a:lnTo>
                    <a:lnTo>
                      <a:pt x="51" y="2040"/>
                    </a:lnTo>
                    <a:lnTo>
                      <a:pt x="42" y="2000"/>
                    </a:lnTo>
                    <a:lnTo>
                      <a:pt x="33" y="1961"/>
                    </a:lnTo>
                    <a:lnTo>
                      <a:pt x="26" y="1921"/>
                    </a:lnTo>
                    <a:lnTo>
                      <a:pt x="18" y="1880"/>
                    </a:lnTo>
                    <a:lnTo>
                      <a:pt x="13" y="1840"/>
                    </a:lnTo>
                    <a:lnTo>
                      <a:pt x="8" y="1799"/>
                    </a:lnTo>
                    <a:lnTo>
                      <a:pt x="5" y="1757"/>
                    </a:lnTo>
                    <a:lnTo>
                      <a:pt x="2" y="1716"/>
                    </a:lnTo>
                    <a:lnTo>
                      <a:pt x="1" y="1674"/>
                    </a:lnTo>
                    <a:lnTo>
                      <a:pt x="0" y="1632"/>
                    </a:lnTo>
                    <a:lnTo>
                      <a:pt x="0" y="1632"/>
                    </a:lnTo>
                    <a:lnTo>
                      <a:pt x="1" y="1590"/>
                    </a:lnTo>
                    <a:lnTo>
                      <a:pt x="2" y="1548"/>
                    </a:lnTo>
                    <a:lnTo>
                      <a:pt x="5" y="1507"/>
                    </a:lnTo>
                    <a:lnTo>
                      <a:pt x="8" y="1465"/>
                    </a:lnTo>
                    <a:lnTo>
                      <a:pt x="13" y="1424"/>
                    </a:lnTo>
                    <a:lnTo>
                      <a:pt x="18" y="1384"/>
                    </a:lnTo>
                    <a:lnTo>
                      <a:pt x="26" y="1343"/>
                    </a:lnTo>
                    <a:lnTo>
                      <a:pt x="33" y="1303"/>
                    </a:lnTo>
                    <a:lnTo>
                      <a:pt x="42" y="1264"/>
                    </a:lnTo>
                    <a:lnTo>
                      <a:pt x="51" y="1224"/>
                    </a:lnTo>
                    <a:lnTo>
                      <a:pt x="62" y="1185"/>
                    </a:lnTo>
                    <a:lnTo>
                      <a:pt x="74" y="1147"/>
                    </a:lnTo>
                    <a:lnTo>
                      <a:pt x="86" y="1110"/>
                    </a:lnTo>
                    <a:lnTo>
                      <a:pt x="99" y="1072"/>
                    </a:lnTo>
                    <a:lnTo>
                      <a:pt x="114" y="1034"/>
                    </a:lnTo>
                    <a:lnTo>
                      <a:pt x="128" y="997"/>
                    </a:lnTo>
                    <a:lnTo>
                      <a:pt x="144" y="961"/>
                    </a:lnTo>
                    <a:lnTo>
                      <a:pt x="161" y="925"/>
                    </a:lnTo>
                    <a:lnTo>
                      <a:pt x="179" y="889"/>
                    </a:lnTo>
                    <a:lnTo>
                      <a:pt x="198" y="854"/>
                    </a:lnTo>
                    <a:lnTo>
                      <a:pt x="216" y="821"/>
                    </a:lnTo>
                    <a:lnTo>
                      <a:pt x="237" y="787"/>
                    </a:lnTo>
                    <a:lnTo>
                      <a:pt x="257" y="753"/>
                    </a:lnTo>
                    <a:lnTo>
                      <a:pt x="279" y="720"/>
                    </a:lnTo>
                    <a:lnTo>
                      <a:pt x="301" y="687"/>
                    </a:lnTo>
                    <a:lnTo>
                      <a:pt x="325" y="656"/>
                    </a:lnTo>
                    <a:lnTo>
                      <a:pt x="348" y="625"/>
                    </a:lnTo>
                    <a:lnTo>
                      <a:pt x="373" y="594"/>
                    </a:lnTo>
                    <a:lnTo>
                      <a:pt x="399" y="564"/>
                    </a:lnTo>
                    <a:lnTo>
                      <a:pt x="424" y="535"/>
                    </a:lnTo>
                    <a:lnTo>
                      <a:pt x="451" y="506"/>
                    </a:lnTo>
                    <a:lnTo>
                      <a:pt x="478" y="478"/>
                    </a:lnTo>
                    <a:lnTo>
                      <a:pt x="506" y="451"/>
                    </a:lnTo>
                    <a:lnTo>
                      <a:pt x="535" y="424"/>
                    </a:lnTo>
                    <a:lnTo>
                      <a:pt x="564" y="399"/>
                    </a:lnTo>
                    <a:lnTo>
                      <a:pt x="594" y="373"/>
                    </a:lnTo>
                    <a:lnTo>
                      <a:pt x="625" y="348"/>
                    </a:lnTo>
                    <a:lnTo>
                      <a:pt x="656" y="325"/>
                    </a:lnTo>
                    <a:lnTo>
                      <a:pt x="687" y="301"/>
                    </a:lnTo>
                    <a:lnTo>
                      <a:pt x="720" y="279"/>
                    </a:lnTo>
                    <a:lnTo>
                      <a:pt x="753" y="257"/>
                    </a:lnTo>
                    <a:lnTo>
                      <a:pt x="786" y="237"/>
                    </a:lnTo>
                    <a:lnTo>
                      <a:pt x="821" y="216"/>
                    </a:lnTo>
                    <a:lnTo>
                      <a:pt x="854" y="198"/>
                    </a:lnTo>
                    <a:lnTo>
                      <a:pt x="889" y="179"/>
                    </a:lnTo>
                    <a:lnTo>
                      <a:pt x="925" y="161"/>
                    </a:lnTo>
                    <a:lnTo>
                      <a:pt x="961" y="144"/>
                    </a:lnTo>
                    <a:lnTo>
                      <a:pt x="997" y="128"/>
                    </a:lnTo>
                    <a:lnTo>
                      <a:pt x="1034" y="114"/>
                    </a:lnTo>
                    <a:lnTo>
                      <a:pt x="1072" y="99"/>
                    </a:lnTo>
                    <a:lnTo>
                      <a:pt x="1108" y="86"/>
                    </a:lnTo>
                    <a:lnTo>
                      <a:pt x="1147" y="74"/>
                    </a:lnTo>
                    <a:lnTo>
                      <a:pt x="1185" y="62"/>
                    </a:lnTo>
                    <a:lnTo>
                      <a:pt x="1224" y="51"/>
                    </a:lnTo>
                    <a:lnTo>
                      <a:pt x="1263" y="42"/>
                    </a:lnTo>
                    <a:lnTo>
                      <a:pt x="1303" y="33"/>
                    </a:lnTo>
                    <a:lnTo>
                      <a:pt x="1343" y="26"/>
                    </a:lnTo>
                    <a:lnTo>
                      <a:pt x="1383" y="18"/>
                    </a:lnTo>
                    <a:lnTo>
                      <a:pt x="1424" y="13"/>
                    </a:lnTo>
                    <a:lnTo>
                      <a:pt x="1465" y="8"/>
                    </a:lnTo>
                    <a:lnTo>
                      <a:pt x="1506" y="5"/>
                    </a:lnTo>
                    <a:lnTo>
                      <a:pt x="1548" y="2"/>
                    </a:lnTo>
                    <a:lnTo>
                      <a:pt x="1590" y="1"/>
                    </a:lnTo>
                    <a:lnTo>
                      <a:pt x="1632" y="0"/>
                    </a:lnTo>
                    <a:lnTo>
                      <a:pt x="1632" y="0"/>
                    </a:lnTo>
                    <a:lnTo>
                      <a:pt x="1674" y="1"/>
                    </a:lnTo>
                    <a:lnTo>
                      <a:pt x="1716" y="2"/>
                    </a:lnTo>
                    <a:lnTo>
                      <a:pt x="1757" y="5"/>
                    </a:lnTo>
                    <a:lnTo>
                      <a:pt x="1798" y="8"/>
                    </a:lnTo>
                    <a:lnTo>
                      <a:pt x="1839" y="13"/>
                    </a:lnTo>
                    <a:lnTo>
                      <a:pt x="1880" y="18"/>
                    </a:lnTo>
                    <a:lnTo>
                      <a:pt x="1920" y="26"/>
                    </a:lnTo>
                    <a:lnTo>
                      <a:pt x="1960" y="33"/>
                    </a:lnTo>
                    <a:lnTo>
                      <a:pt x="2000" y="42"/>
                    </a:lnTo>
                    <a:lnTo>
                      <a:pt x="2039" y="51"/>
                    </a:lnTo>
                    <a:lnTo>
                      <a:pt x="2078" y="62"/>
                    </a:lnTo>
                    <a:lnTo>
                      <a:pt x="2117" y="74"/>
                    </a:lnTo>
                    <a:lnTo>
                      <a:pt x="2154" y="86"/>
                    </a:lnTo>
                    <a:lnTo>
                      <a:pt x="2192" y="99"/>
                    </a:lnTo>
                    <a:lnTo>
                      <a:pt x="2229" y="114"/>
                    </a:lnTo>
                    <a:lnTo>
                      <a:pt x="2266" y="128"/>
                    </a:lnTo>
                    <a:lnTo>
                      <a:pt x="2303" y="144"/>
                    </a:lnTo>
                    <a:lnTo>
                      <a:pt x="2339" y="161"/>
                    </a:lnTo>
                    <a:lnTo>
                      <a:pt x="2374" y="179"/>
                    </a:lnTo>
                    <a:lnTo>
                      <a:pt x="2409" y="198"/>
                    </a:lnTo>
                    <a:lnTo>
                      <a:pt x="2443" y="216"/>
                    </a:lnTo>
                    <a:lnTo>
                      <a:pt x="2477" y="237"/>
                    </a:lnTo>
                    <a:lnTo>
                      <a:pt x="2511" y="257"/>
                    </a:lnTo>
                    <a:lnTo>
                      <a:pt x="2544" y="279"/>
                    </a:lnTo>
                    <a:lnTo>
                      <a:pt x="2576" y="301"/>
                    </a:lnTo>
                    <a:lnTo>
                      <a:pt x="2607" y="325"/>
                    </a:lnTo>
                    <a:lnTo>
                      <a:pt x="2639" y="348"/>
                    </a:lnTo>
                    <a:lnTo>
                      <a:pt x="2670" y="373"/>
                    </a:lnTo>
                    <a:lnTo>
                      <a:pt x="2700" y="399"/>
                    </a:lnTo>
                    <a:lnTo>
                      <a:pt x="2728" y="424"/>
                    </a:lnTo>
                    <a:lnTo>
                      <a:pt x="2757" y="451"/>
                    </a:lnTo>
                    <a:lnTo>
                      <a:pt x="2786" y="478"/>
                    </a:lnTo>
                    <a:lnTo>
                      <a:pt x="2812" y="506"/>
                    </a:lnTo>
                    <a:lnTo>
                      <a:pt x="2840" y="535"/>
                    </a:lnTo>
                    <a:lnTo>
                      <a:pt x="2865" y="564"/>
                    </a:lnTo>
                    <a:lnTo>
                      <a:pt x="2891" y="594"/>
                    </a:lnTo>
                    <a:lnTo>
                      <a:pt x="2916" y="625"/>
                    </a:lnTo>
                    <a:lnTo>
                      <a:pt x="2939" y="656"/>
                    </a:lnTo>
                    <a:lnTo>
                      <a:pt x="2963" y="687"/>
                    </a:lnTo>
                    <a:lnTo>
                      <a:pt x="2984" y="720"/>
                    </a:lnTo>
                    <a:lnTo>
                      <a:pt x="3007" y="753"/>
                    </a:lnTo>
                    <a:lnTo>
                      <a:pt x="3027" y="787"/>
                    </a:lnTo>
                    <a:lnTo>
                      <a:pt x="3047" y="821"/>
                    </a:lnTo>
                    <a:lnTo>
                      <a:pt x="3066" y="854"/>
                    </a:lnTo>
                    <a:lnTo>
                      <a:pt x="3085" y="889"/>
                    </a:lnTo>
                    <a:lnTo>
                      <a:pt x="3103" y="925"/>
                    </a:lnTo>
                    <a:lnTo>
                      <a:pt x="3120" y="961"/>
                    </a:lnTo>
                    <a:lnTo>
                      <a:pt x="3135" y="997"/>
                    </a:lnTo>
                    <a:lnTo>
                      <a:pt x="3150" y="1034"/>
                    </a:lnTo>
                    <a:lnTo>
                      <a:pt x="3165" y="1072"/>
                    </a:lnTo>
                    <a:lnTo>
                      <a:pt x="3178" y="1110"/>
                    </a:lnTo>
                    <a:lnTo>
                      <a:pt x="3190" y="1147"/>
                    </a:lnTo>
                    <a:lnTo>
                      <a:pt x="3202" y="1185"/>
                    </a:lnTo>
                    <a:lnTo>
                      <a:pt x="3213" y="1224"/>
                    </a:lnTo>
                    <a:lnTo>
                      <a:pt x="3222" y="1264"/>
                    </a:lnTo>
                    <a:lnTo>
                      <a:pt x="3230" y="1303"/>
                    </a:lnTo>
                    <a:lnTo>
                      <a:pt x="3238" y="1343"/>
                    </a:lnTo>
                    <a:lnTo>
                      <a:pt x="3245" y="1384"/>
                    </a:lnTo>
                    <a:lnTo>
                      <a:pt x="3251" y="1424"/>
                    </a:lnTo>
                    <a:lnTo>
                      <a:pt x="3256" y="1465"/>
                    </a:lnTo>
                    <a:lnTo>
                      <a:pt x="3259" y="1507"/>
                    </a:lnTo>
                    <a:lnTo>
                      <a:pt x="3262" y="1548"/>
                    </a:lnTo>
                    <a:lnTo>
                      <a:pt x="3263" y="1590"/>
                    </a:lnTo>
                    <a:lnTo>
                      <a:pt x="3264" y="1632"/>
                    </a:lnTo>
                    <a:lnTo>
                      <a:pt x="3264" y="1632"/>
                    </a:lnTo>
                    <a:lnTo>
                      <a:pt x="3263" y="1674"/>
                    </a:lnTo>
                    <a:lnTo>
                      <a:pt x="3262" y="1716"/>
                    </a:lnTo>
                    <a:lnTo>
                      <a:pt x="3259" y="1757"/>
                    </a:lnTo>
                    <a:lnTo>
                      <a:pt x="3256" y="1799"/>
                    </a:lnTo>
                    <a:lnTo>
                      <a:pt x="3251" y="1840"/>
                    </a:lnTo>
                    <a:lnTo>
                      <a:pt x="3245" y="1880"/>
                    </a:lnTo>
                    <a:lnTo>
                      <a:pt x="3238" y="1921"/>
                    </a:lnTo>
                    <a:lnTo>
                      <a:pt x="3230" y="1961"/>
                    </a:lnTo>
                    <a:lnTo>
                      <a:pt x="3222" y="2000"/>
                    </a:lnTo>
                    <a:lnTo>
                      <a:pt x="3213" y="2040"/>
                    </a:lnTo>
                    <a:lnTo>
                      <a:pt x="3202" y="2079"/>
                    </a:lnTo>
                    <a:lnTo>
                      <a:pt x="3190" y="2117"/>
                    </a:lnTo>
                    <a:lnTo>
                      <a:pt x="3178" y="2154"/>
                    </a:lnTo>
                    <a:lnTo>
                      <a:pt x="3165" y="2192"/>
                    </a:lnTo>
                    <a:lnTo>
                      <a:pt x="3150" y="2229"/>
                    </a:lnTo>
                    <a:lnTo>
                      <a:pt x="3135" y="2266"/>
                    </a:lnTo>
                    <a:lnTo>
                      <a:pt x="3120" y="2303"/>
                    </a:lnTo>
                    <a:lnTo>
                      <a:pt x="3103" y="2339"/>
                    </a:lnTo>
                    <a:lnTo>
                      <a:pt x="3085" y="2374"/>
                    </a:lnTo>
                    <a:lnTo>
                      <a:pt x="3066" y="2410"/>
                    </a:lnTo>
                    <a:lnTo>
                      <a:pt x="3047" y="2443"/>
                    </a:lnTo>
                    <a:lnTo>
                      <a:pt x="3027" y="2477"/>
                    </a:lnTo>
                    <a:lnTo>
                      <a:pt x="3007" y="2511"/>
                    </a:lnTo>
                    <a:lnTo>
                      <a:pt x="2984" y="2544"/>
                    </a:lnTo>
                    <a:lnTo>
                      <a:pt x="2963" y="2576"/>
                    </a:lnTo>
                    <a:lnTo>
                      <a:pt x="2939" y="2607"/>
                    </a:lnTo>
                    <a:lnTo>
                      <a:pt x="2916" y="2639"/>
                    </a:lnTo>
                    <a:lnTo>
                      <a:pt x="2891" y="2670"/>
                    </a:lnTo>
                    <a:lnTo>
                      <a:pt x="2865" y="2700"/>
                    </a:lnTo>
                    <a:lnTo>
                      <a:pt x="2840" y="2728"/>
                    </a:lnTo>
                    <a:lnTo>
                      <a:pt x="2812" y="2757"/>
                    </a:lnTo>
                    <a:lnTo>
                      <a:pt x="2786" y="2786"/>
                    </a:lnTo>
                    <a:lnTo>
                      <a:pt x="2757" y="2813"/>
                    </a:lnTo>
                    <a:lnTo>
                      <a:pt x="2728" y="2840"/>
                    </a:lnTo>
                    <a:lnTo>
                      <a:pt x="2700" y="2865"/>
                    </a:lnTo>
                    <a:lnTo>
                      <a:pt x="2670" y="2891"/>
                    </a:lnTo>
                    <a:lnTo>
                      <a:pt x="2639" y="2916"/>
                    </a:lnTo>
                    <a:lnTo>
                      <a:pt x="2607" y="2939"/>
                    </a:lnTo>
                    <a:lnTo>
                      <a:pt x="2576" y="2963"/>
                    </a:lnTo>
                    <a:lnTo>
                      <a:pt x="2544" y="2984"/>
                    </a:lnTo>
                    <a:lnTo>
                      <a:pt x="2511" y="3007"/>
                    </a:lnTo>
                    <a:lnTo>
                      <a:pt x="2477" y="3027"/>
                    </a:lnTo>
                    <a:lnTo>
                      <a:pt x="2443" y="3048"/>
                    </a:lnTo>
                    <a:lnTo>
                      <a:pt x="2409" y="3066"/>
                    </a:lnTo>
                    <a:lnTo>
                      <a:pt x="2374" y="3085"/>
                    </a:lnTo>
                    <a:lnTo>
                      <a:pt x="2339" y="3103"/>
                    </a:lnTo>
                    <a:lnTo>
                      <a:pt x="2303" y="3120"/>
                    </a:lnTo>
                    <a:lnTo>
                      <a:pt x="2266" y="3136"/>
                    </a:lnTo>
                    <a:lnTo>
                      <a:pt x="2229" y="3150"/>
                    </a:lnTo>
                    <a:lnTo>
                      <a:pt x="2192" y="3165"/>
                    </a:lnTo>
                    <a:lnTo>
                      <a:pt x="2154" y="3178"/>
                    </a:lnTo>
                    <a:lnTo>
                      <a:pt x="2117" y="3190"/>
                    </a:lnTo>
                    <a:lnTo>
                      <a:pt x="2078" y="3202"/>
                    </a:lnTo>
                    <a:lnTo>
                      <a:pt x="2039" y="3213"/>
                    </a:lnTo>
                    <a:lnTo>
                      <a:pt x="2000" y="3222"/>
                    </a:lnTo>
                    <a:lnTo>
                      <a:pt x="1960" y="3230"/>
                    </a:lnTo>
                    <a:lnTo>
                      <a:pt x="1920" y="3238"/>
                    </a:lnTo>
                    <a:lnTo>
                      <a:pt x="1880" y="3246"/>
                    </a:lnTo>
                    <a:lnTo>
                      <a:pt x="1839" y="3251"/>
                    </a:lnTo>
                    <a:lnTo>
                      <a:pt x="1798" y="3256"/>
                    </a:lnTo>
                    <a:lnTo>
                      <a:pt x="1757" y="3259"/>
                    </a:lnTo>
                    <a:lnTo>
                      <a:pt x="1716" y="3262"/>
                    </a:lnTo>
                    <a:lnTo>
                      <a:pt x="1674" y="3263"/>
                    </a:lnTo>
                    <a:lnTo>
                      <a:pt x="1632" y="3264"/>
                    </a:lnTo>
                    <a:lnTo>
                      <a:pt x="1632" y="3264"/>
                    </a:lnTo>
                    <a:close/>
                  </a:path>
                </a:pathLst>
              </a:custGeom>
              <a:solidFill>
                <a:srgbClr val="81B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2" name="Freeform 49"/>
              <p:cNvSpPr>
                <a:spLocks noEditPoints="1"/>
              </p:cNvSpPr>
              <p:nvPr/>
            </p:nvSpPr>
            <p:spPr bwMode="auto">
              <a:xfrm>
                <a:off x="-20" y="1366"/>
                <a:ext cx="1044" cy="1043"/>
              </a:xfrm>
              <a:custGeom>
                <a:avLst/>
                <a:gdLst>
                  <a:gd name="T0" fmla="*/ 1249 w 3130"/>
                  <a:gd name="T1" fmla="*/ 31 h 3130"/>
                  <a:gd name="T2" fmla="*/ 887 w 3130"/>
                  <a:gd name="T3" fmla="*/ 154 h 3130"/>
                  <a:gd name="T4" fmla="*/ 570 w 3130"/>
                  <a:gd name="T5" fmla="*/ 358 h 3130"/>
                  <a:gd name="T6" fmla="*/ 311 w 3130"/>
                  <a:gd name="T7" fmla="*/ 630 h 3130"/>
                  <a:gd name="T8" fmla="*/ 124 w 3130"/>
                  <a:gd name="T9" fmla="*/ 956 h 3130"/>
                  <a:gd name="T10" fmla="*/ 18 w 3130"/>
                  <a:gd name="T11" fmla="*/ 1327 h 3130"/>
                  <a:gd name="T12" fmla="*/ 5 w 3130"/>
                  <a:gd name="T13" fmla="*/ 1685 h 3130"/>
                  <a:gd name="T14" fmla="*/ 83 w 3130"/>
                  <a:gd name="T15" fmla="*/ 2066 h 3130"/>
                  <a:gd name="T16" fmla="*/ 246 w 3130"/>
                  <a:gd name="T17" fmla="*/ 2408 h 3130"/>
                  <a:gd name="T18" fmla="*/ 485 w 3130"/>
                  <a:gd name="T19" fmla="*/ 2697 h 3130"/>
                  <a:gd name="T20" fmla="*/ 786 w 3130"/>
                  <a:gd name="T21" fmla="*/ 2922 h 3130"/>
                  <a:gd name="T22" fmla="*/ 1137 w 3130"/>
                  <a:gd name="T23" fmla="*/ 3071 h 3130"/>
                  <a:gd name="T24" fmla="*/ 1524 w 3130"/>
                  <a:gd name="T25" fmla="*/ 3129 h 3130"/>
                  <a:gd name="T26" fmla="*/ 1880 w 3130"/>
                  <a:gd name="T27" fmla="*/ 3098 h 3130"/>
                  <a:gd name="T28" fmla="*/ 2243 w 3130"/>
                  <a:gd name="T29" fmla="*/ 2976 h 3130"/>
                  <a:gd name="T30" fmla="*/ 2560 w 3130"/>
                  <a:gd name="T31" fmla="*/ 2772 h 3130"/>
                  <a:gd name="T32" fmla="*/ 2819 w 3130"/>
                  <a:gd name="T33" fmla="*/ 2500 h 3130"/>
                  <a:gd name="T34" fmla="*/ 3006 w 3130"/>
                  <a:gd name="T35" fmla="*/ 2173 h 3130"/>
                  <a:gd name="T36" fmla="*/ 3112 w 3130"/>
                  <a:gd name="T37" fmla="*/ 1803 h 3130"/>
                  <a:gd name="T38" fmla="*/ 3125 w 3130"/>
                  <a:gd name="T39" fmla="*/ 1445 h 3130"/>
                  <a:gd name="T40" fmla="*/ 3047 w 3130"/>
                  <a:gd name="T41" fmla="*/ 1064 h 3130"/>
                  <a:gd name="T42" fmla="*/ 2884 w 3130"/>
                  <a:gd name="T43" fmla="*/ 722 h 3130"/>
                  <a:gd name="T44" fmla="*/ 2644 w 3130"/>
                  <a:gd name="T45" fmla="*/ 433 h 3130"/>
                  <a:gd name="T46" fmla="*/ 2344 w 3130"/>
                  <a:gd name="T47" fmla="*/ 208 h 3130"/>
                  <a:gd name="T48" fmla="*/ 1993 w 3130"/>
                  <a:gd name="T49" fmla="*/ 59 h 3130"/>
                  <a:gd name="T50" fmla="*/ 1605 w 3130"/>
                  <a:gd name="T51" fmla="*/ 1 h 3130"/>
                  <a:gd name="T52" fmla="*/ 1777 w 3130"/>
                  <a:gd name="T53" fmla="*/ 188 h 3130"/>
                  <a:gd name="T54" fmla="*/ 2107 w 3130"/>
                  <a:gd name="T55" fmla="*/ 281 h 3130"/>
                  <a:gd name="T56" fmla="*/ 2398 w 3130"/>
                  <a:gd name="T57" fmla="*/ 449 h 3130"/>
                  <a:gd name="T58" fmla="*/ 2640 w 3130"/>
                  <a:gd name="T59" fmla="*/ 680 h 3130"/>
                  <a:gd name="T60" fmla="*/ 2820 w 3130"/>
                  <a:gd name="T61" fmla="*/ 962 h 3130"/>
                  <a:gd name="T62" fmla="*/ 2930 w 3130"/>
                  <a:gd name="T63" fmla="*/ 1284 h 3130"/>
                  <a:gd name="T64" fmla="*/ 2957 w 3130"/>
                  <a:gd name="T65" fmla="*/ 1618 h 3130"/>
                  <a:gd name="T66" fmla="*/ 2524 w 3130"/>
                  <a:gd name="T67" fmla="*/ 1063 h 3130"/>
                  <a:gd name="T68" fmla="*/ 2416 w 3130"/>
                  <a:gd name="T69" fmla="*/ 1026 h 3130"/>
                  <a:gd name="T70" fmla="*/ 1978 w 3130"/>
                  <a:gd name="T71" fmla="*/ 1027 h 3130"/>
                  <a:gd name="T72" fmla="*/ 1880 w 3130"/>
                  <a:gd name="T73" fmla="*/ 1091 h 3130"/>
                  <a:gd name="T74" fmla="*/ 1270 w 3130"/>
                  <a:gd name="T75" fmla="*/ 1124 h 3130"/>
                  <a:gd name="T76" fmla="*/ 1186 w 3130"/>
                  <a:gd name="T77" fmla="*/ 1037 h 3130"/>
                  <a:gd name="T78" fmla="*/ 737 w 3130"/>
                  <a:gd name="T79" fmla="*/ 1025 h 3130"/>
                  <a:gd name="T80" fmla="*/ 636 w 3130"/>
                  <a:gd name="T81" fmla="*/ 1045 h 3130"/>
                  <a:gd name="T82" fmla="*/ 188 w 3130"/>
                  <a:gd name="T83" fmla="*/ 1773 h 3130"/>
                  <a:gd name="T84" fmla="*/ 183 w 3130"/>
                  <a:gd name="T85" fmla="*/ 1388 h 3130"/>
                  <a:gd name="T86" fmla="*/ 269 w 3130"/>
                  <a:gd name="T87" fmla="*/ 1055 h 3130"/>
                  <a:gd name="T88" fmla="*/ 430 w 3130"/>
                  <a:gd name="T89" fmla="*/ 759 h 3130"/>
                  <a:gd name="T90" fmla="*/ 654 w 3130"/>
                  <a:gd name="T91" fmla="*/ 512 h 3130"/>
                  <a:gd name="T92" fmla="*/ 931 w 3130"/>
                  <a:gd name="T93" fmla="*/ 324 h 3130"/>
                  <a:gd name="T94" fmla="*/ 1250 w 3130"/>
                  <a:gd name="T95" fmla="*/ 208 h 3130"/>
                  <a:gd name="T96" fmla="*/ 1565 w 3130"/>
                  <a:gd name="T97" fmla="*/ 172 h 3130"/>
                  <a:gd name="T98" fmla="*/ 2034 w 3130"/>
                  <a:gd name="T99" fmla="*/ 2876 h 3130"/>
                  <a:gd name="T100" fmla="*/ 860 w 3130"/>
                  <a:gd name="T101" fmla="*/ 2766 h 3130"/>
                  <a:gd name="T102" fmla="*/ 553 w 3130"/>
                  <a:gd name="T103" fmla="*/ 2521 h 3130"/>
                  <a:gd name="T104" fmla="*/ 335 w 3130"/>
                  <a:gd name="T105" fmla="*/ 2217 h 3130"/>
                  <a:gd name="T106" fmla="*/ 1246 w 3130"/>
                  <a:gd name="T107" fmla="*/ 1670 h 3130"/>
                  <a:gd name="T108" fmla="*/ 1519 w 3130"/>
                  <a:gd name="T109" fmla="*/ 2057 h 3130"/>
                  <a:gd name="T110" fmla="*/ 1598 w 3130"/>
                  <a:gd name="T111" fmla="*/ 2063 h 3130"/>
                  <a:gd name="T112" fmla="*/ 1884 w 3130"/>
                  <a:gd name="T113" fmla="*/ 1670 h 3130"/>
                  <a:gd name="T114" fmla="*/ 1458 w 3130"/>
                  <a:gd name="T115" fmla="*/ 2954 h 3130"/>
                  <a:gd name="T116" fmla="*/ 2859 w 3130"/>
                  <a:gd name="T117" fmla="*/ 2078 h 3130"/>
                  <a:gd name="T118" fmla="*/ 2675 w 3130"/>
                  <a:gd name="T119" fmla="*/ 2406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0" h="3130">
                    <a:moveTo>
                      <a:pt x="1565" y="0"/>
                    </a:moveTo>
                    <a:lnTo>
                      <a:pt x="1565" y="0"/>
                    </a:lnTo>
                    <a:lnTo>
                      <a:pt x="1524" y="1"/>
                    </a:lnTo>
                    <a:lnTo>
                      <a:pt x="1484" y="2"/>
                    </a:lnTo>
                    <a:lnTo>
                      <a:pt x="1444" y="5"/>
                    </a:lnTo>
                    <a:lnTo>
                      <a:pt x="1405" y="8"/>
                    </a:lnTo>
                    <a:lnTo>
                      <a:pt x="1365" y="13"/>
                    </a:lnTo>
                    <a:lnTo>
                      <a:pt x="1326" y="18"/>
                    </a:lnTo>
                    <a:lnTo>
                      <a:pt x="1288" y="24"/>
                    </a:lnTo>
                    <a:lnTo>
                      <a:pt x="1249" y="31"/>
                    </a:lnTo>
                    <a:lnTo>
                      <a:pt x="1212" y="41"/>
                    </a:lnTo>
                    <a:lnTo>
                      <a:pt x="1174" y="50"/>
                    </a:lnTo>
                    <a:lnTo>
                      <a:pt x="1137" y="59"/>
                    </a:lnTo>
                    <a:lnTo>
                      <a:pt x="1100" y="70"/>
                    </a:lnTo>
                    <a:lnTo>
                      <a:pt x="1063" y="83"/>
                    </a:lnTo>
                    <a:lnTo>
                      <a:pt x="1027" y="95"/>
                    </a:lnTo>
                    <a:lnTo>
                      <a:pt x="991" y="108"/>
                    </a:lnTo>
                    <a:lnTo>
                      <a:pt x="956" y="124"/>
                    </a:lnTo>
                    <a:lnTo>
                      <a:pt x="922" y="138"/>
                    </a:lnTo>
                    <a:lnTo>
                      <a:pt x="887" y="154"/>
                    </a:lnTo>
                    <a:lnTo>
                      <a:pt x="853" y="172"/>
                    </a:lnTo>
                    <a:lnTo>
                      <a:pt x="819" y="189"/>
                    </a:lnTo>
                    <a:lnTo>
                      <a:pt x="786" y="208"/>
                    </a:lnTo>
                    <a:lnTo>
                      <a:pt x="754" y="227"/>
                    </a:lnTo>
                    <a:lnTo>
                      <a:pt x="722" y="246"/>
                    </a:lnTo>
                    <a:lnTo>
                      <a:pt x="690" y="268"/>
                    </a:lnTo>
                    <a:lnTo>
                      <a:pt x="659" y="289"/>
                    </a:lnTo>
                    <a:lnTo>
                      <a:pt x="629" y="311"/>
                    </a:lnTo>
                    <a:lnTo>
                      <a:pt x="599" y="335"/>
                    </a:lnTo>
                    <a:lnTo>
                      <a:pt x="570" y="358"/>
                    </a:lnTo>
                    <a:lnTo>
                      <a:pt x="542" y="382"/>
                    </a:lnTo>
                    <a:lnTo>
                      <a:pt x="513" y="407"/>
                    </a:lnTo>
                    <a:lnTo>
                      <a:pt x="485" y="433"/>
                    </a:lnTo>
                    <a:lnTo>
                      <a:pt x="459" y="459"/>
                    </a:lnTo>
                    <a:lnTo>
                      <a:pt x="433" y="486"/>
                    </a:lnTo>
                    <a:lnTo>
                      <a:pt x="407" y="513"/>
                    </a:lnTo>
                    <a:lnTo>
                      <a:pt x="382" y="541"/>
                    </a:lnTo>
                    <a:lnTo>
                      <a:pt x="358" y="570"/>
                    </a:lnTo>
                    <a:lnTo>
                      <a:pt x="335" y="599"/>
                    </a:lnTo>
                    <a:lnTo>
                      <a:pt x="311" y="630"/>
                    </a:lnTo>
                    <a:lnTo>
                      <a:pt x="290" y="659"/>
                    </a:lnTo>
                    <a:lnTo>
                      <a:pt x="268" y="690"/>
                    </a:lnTo>
                    <a:lnTo>
                      <a:pt x="246" y="722"/>
                    </a:lnTo>
                    <a:lnTo>
                      <a:pt x="227" y="754"/>
                    </a:lnTo>
                    <a:lnTo>
                      <a:pt x="208" y="786"/>
                    </a:lnTo>
                    <a:lnTo>
                      <a:pt x="189" y="819"/>
                    </a:lnTo>
                    <a:lnTo>
                      <a:pt x="172" y="853"/>
                    </a:lnTo>
                    <a:lnTo>
                      <a:pt x="154" y="887"/>
                    </a:lnTo>
                    <a:lnTo>
                      <a:pt x="138" y="922"/>
                    </a:lnTo>
                    <a:lnTo>
                      <a:pt x="124" y="956"/>
                    </a:lnTo>
                    <a:lnTo>
                      <a:pt x="108" y="991"/>
                    </a:lnTo>
                    <a:lnTo>
                      <a:pt x="95" y="1027"/>
                    </a:lnTo>
                    <a:lnTo>
                      <a:pt x="83" y="1064"/>
                    </a:lnTo>
                    <a:lnTo>
                      <a:pt x="70" y="1100"/>
                    </a:lnTo>
                    <a:lnTo>
                      <a:pt x="59" y="1137"/>
                    </a:lnTo>
                    <a:lnTo>
                      <a:pt x="50" y="1175"/>
                    </a:lnTo>
                    <a:lnTo>
                      <a:pt x="41" y="1212"/>
                    </a:lnTo>
                    <a:lnTo>
                      <a:pt x="31" y="1249"/>
                    </a:lnTo>
                    <a:lnTo>
                      <a:pt x="24" y="1288"/>
                    </a:lnTo>
                    <a:lnTo>
                      <a:pt x="18" y="1327"/>
                    </a:lnTo>
                    <a:lnTo>
                      <a:pt x="13" y="1366"/>
                    </a:lnTo>
                    <a:lnTo>
                      <a:pt x="8" y="1405"/>
                    </a:lnTo>
                    <a:lnTo>
                      <a:pt x="5" y="1445"/>
                    </a:lnTo>
                    <a:lnTo>
                      <a:pt x="2" y="1484"/>
                    </a:lnTo>
                    <a:lnTo>
                      <a:pt x="1" y="1525"/>
                    </a:lnTo>
                    <a:lnTo>
                      <a:pt x="0" y="1565"/>
                    </a:lnTo>
                    <a:lnTo>
                      <a:pt x="0" y="1565"/>
                    </a:lnTo>
                    <a:lnTo>
                      <a:pt x="1" y="1605"/>
                    </a:lnTo>
                    <a:lnTo>
                      <a:pt x="2" y="1645"/>
                    </a:lnTo>
                    <a:lnTo>
                      <a:pt x="5" y="1685"/>
                    </a:lnTo>
                    <a:lnTo>
                      <a:pt x="8" y="1725"/>
                    </a:lnTo>
                    <a:lnTo>
                      <a:pt x="13" y="1764"/>
                    </a:lnTo>
                    <a:lnTo>
                      <a:pt x="18" y="1803"/>
                    </a:lnTo>
                    <a:lnTo>
                      <a:pt x="24" y="1842"/>
                    </a:lnTo>
                    <a:lnTo>
                      <a:pt x="31" y="1879"/>
                    </a:lnTo>
                    <a:lnTo>
                      <a:pt x="41" y="1917"/>
                    </a:lnTo>
                    <a:lnTo>
                      <a:pt x="50" y="1955"/>
                    </a:lnTo>
                    <a:lnTo>
                      <a:pt x="59" y="1993"/>
                    </a:lnTo>
                    <a:lnTo>
                      <a:pt x="70" y="2030"/>
                    </a:lnTo>
                    <a:lnTo>
                      <a:pt x="83" y="2066"/>
                    </a:lnTo>
                    <a:lnTo>
                      <a:pt x="95" y="2103"/>
                    </a:lnTo>
                    <a:lnTo>
                      <a:pt x="108" y="2139"/>
                    </a:lnTo>
                    <a:lnTo>
                      <a:pt x="124" y="2173"/>
                    </a:lnTo>
                    <a:lnTo>
                      <a:pt x="138" y="2208"/>
                    </a:lnTo>
                    <a:lnTo>
                      <a:pt x="154" y="2243"/>
                    </a:lnTo>
                    <a:lnTo>
                      <a:pt x="172" y="2277"/>
                    </a:lnTo>
                    <a:lnTo>
                      <a:pt x="189" y="2310"/>
                    </a:lnTo>
                    <a:lnTo>
                      <a:pt x="208" y="2344"/>
                    </a:lnTo>
                    <a:lnTo>
                      <a:pt x="227" y="2375"/>
                    </a:lnTo>
                    <a:lnTo>
                      <a:pt x="246" y="2408"/>
                    </a:lnTo>
                    <a:lnTo>
                      <a:pt x="268" y="2439"/>
                    </a:lnTo>
                    <a:lnTo>
                      <a:pt x="290" y="2471"/>
                    </a:lnTo>
                    <a:lnTo>
                      <a:pt x="311" y="2500"/>
                    </a:lnTo>
                    <a:lnTo>
                      <a:pt x="335" y="2530"/>
                    </a:lnTo>
                    <a:lnTo>
                      <a:pt x="358" y="2560"/>
                    </a:lnTo>
                    <a:lnTo>
                      <a:pt x="382" y="2588"/>
                    </a:lnTo>
                    <a:lnTo>
                      <a:pt x="407" y="2617"/>
                    </a:lnTo>
                    <a:lnTo>
                      <a:pt x="433" y="2644"/>
                    </a:lnTo>
                    <a:lnTo>
                      <a:pt x="459" y="2671"/>
                    </a:lnTo>
                    <a:lnTo>
                      <a:pt x="485" y="2697"/>
                    </a:lnTo>
                    <a:lnTo>
                      <a:pt x="513" y="2723"/>
                    </a:lnTo>
                    <a:lnTo>
                      <a:pt x="542" y="2748"/>
                    </a:lnTo>
                    <a:lnTo>
                      <a:pt x="570" y="2772"/>
                    </a:lnTo>
                    <a:lnTo>
                      <a:pt x="599" y="2795"/>
                    </a:lnTo>
                    <a:lnTo>
                      <a:pt x="629" y="2819"/>
                    </a:lnTo>
                    <a:lnTo>
                      <a:pt x="659" y="2840"/>
                    </a:lnTo>
                    <a:lnTo>
                      <a:pt x="690" y="2862"/>
                    </a:lnTo>
                    <a:lnTo>
                      <a:pt x="722" y="2883"/>
                    </a:lnTo>
                    <a:lnTo>
                      <a:pt x="754" y="2903"/>
                    </a:lnTo>
                    <a:lnTo>
                      <a:pt x="786" y="2922"/>
                    </a:lnTo>
                    <a:lnTo>
                      <a:pt x="819" y="2941"/>
                    </a:lnTo>
                    <a:lnTo>
                      <a:pt x="853" y="2958"/>
                    </a:lnTo>
                    <a:lnTo>
                      <a:pt x="887" y="2976"/>
                    </a:lnTo>
                    <a:lnTo>
                      <a:pt x="922" y="2991"/>
                    </a:lnTo>
                    <a:lnTo>
                      <a:pt x="956" y="3006"/>
                    </a:lnTo>
                    <a:lnTo>
                      <a:pt x="991" y="3021"/>
                    </a:lnTo>
                    <a:lnTo>
                      <a:pt x="1027" y="3035"/>
                    </a:lnTo>
                    <a:lnTo>
                      <a:pt x="1063" y="3047"/>
                    </a:lnTo>
                    <a:lnTo>
                      <a:pt x="1100" y="3060"/>
                    </a:lnTo>
                    <a:lnTo>
                      <a:pt x="1137" y="3071"/>
                    </a:lnTo>
                    <a:lnTo>
                      <a:pt x="1174" y="3080"/>
                    </a:lnTo>
                    <a:lnTo>
                      <a:pt x="1212" y="3089"/>
                    </a:lnTo>
                    <a:lnTo>
                      <a:pt x="1249" y="3098"/>
                    </a:lnTo>
                    <a:lnTo>
                      <a:pt x="1288" y="3106"/>
                    </a:lnTo>
                    <a:lnTo>
                      <a:pt x="1326" y="3112"/>
                    </a:lnTo>
                    <a:lnTo>
                      <a:pt x="1365" y="3117"/>
                    </a:lnTo>
                    <a:lnTo>
                      <a:pt x="1405" y="3122"/>
                    </a:lnTo>
                    <a:lnTo>
                      <a:pt x="1444" y="3125"/>
                    </a:lnTo>
                    <a:lnTo>
                      <a:pt x="1484" y="3128"/>
                    </a:lnTo>
                    <a:lnTo>
                      <a:pt x="1524" y="3129"/>
                    </a:lnTo>
                    <a:lnTo>
                      <a:pt x="1565" y="3130"/>
                    </a:lnTo>
                    <a:lnTo>
                      <a:pt x="1565" y="3130"/>
                    </a:lnTo>
                    <a:lnTo>
                      <a:pt x="1605" y="3129"/>
                    </a:lnTo>
                    <a:lnTo>
                      <a:pt x="1645" y="3128"/>
                    </a:lnTo>
                    <a:lnTo>
                      <a:pt x="1685" y="3125"/>
                    </a:lnTo>
                    <a:lnTo>
                      <a:pt x="1725" y="3122"/>
                    </a:lnTo>
                    <a:lnTo>
                      <a:pt x="1764" y="3117"/>
                    </a:lnTo>
                    <a:lnTo>
                      <a:pt x="1803" y="3112"/>
                    </a:lnTo>
                    <a:lnTo>
                      <a:pt x="1842" y="3106"/>
                    </a:lnTo>
                    <a:lnTo>
                      <a:pt x="1880" y="3098"/>
                    </a:lnTo>
                    <a:lnTo>
                      <a:pt x="1917" y="3089"/>
                    </a:lnTo>
                    <a:lnTo>
                      <a:pt x="1955" y="3080"/>
                    </a:lnTo>
                    <a:lnTo>
                      <a:pt x="1993" y="3071"/>
                    </a:lnTo>
                    <a:lnTo>
                      <a:pt x="2030" y="3060"/>
                    </a:lnTo>
                    <a:lnTo>
                      <a:pt x="2066" y="3047"/>
                    </a:lnTo>
                    <a:lnTo>
                      <a:pt x="2103" y="3035"/>
                    </a:lnTo>
                    <a:lnTo>
                      <a:pt x="2138" y="3021"/>
                    </a:lnTo>
                    <a:lnTo>
                      <a:pt x="2174" y="3006"/>
                    </a:lnTo>
                    <a:lnTo>
                      <a:pt x="2208" y="2991"/>
                    </a:lnTo>
                    <a:lnTo>
                      <a:pt x="2243" y="2976"/>
                    </a:lnTo>
                    <a:lnTo>
                      <a:pt x="2277" y="2958"/>
                    </a:lnTo>
                    <a:lnTo>
                      <a:pt x="2310" y="2941"/>
                    </a:lnTo>
                    <a:lnTo>
                      <a:pt x="2344" y="2922"/>
                    </a:lnTo>
                    <a:lnTo>
                      <a:pt x="2375" y="2903"/>
                    </a:lnTo>
                    <a:lnTo>
                      <a:pt x="2408" y="2883"/>
                    </a:lnTo>
                    <a:lnTo>
                      <a:pt x="2439" y="2862"/>
                    </a:lnTo>
                    <a:lnTo>
                      <a:pt x="2471" y="2840"/>
                    </a:lnTo>
                    <a:lnTo>
                      <a:pt x="2500" y="2819"/>
                    </a:lnTo>
                    <a:lnTo>
                      <a:pt x="2530" y="2795"/>
                    </a:lnTo>
                    <a:lnTo>
                      <a:pt x="2560" y="2772"/>
                    </a:lnTo>
                    <a:lnTo>
                      <a:pt x="2588" y="2748"/>
                    </a:lnTo>
                    <a:lnTo>
                      <a:pt x="2616" y="2723"/>
                    </a:lnTo>
                    <a:lnTo>
                      <a:pt x="2644" y="2697"/>
                    </a:lnTo>
                    <a:lnTo>
                      <a:pt x="2671" y="2671"/>
                    </a:lnTo>
                    <a:lnTo>
                      <a:pt x="2697" y="2644"/>
                    </a:lnTo>
                    <a:lnTo>
                      <a:pt x="2723" y="2617"/>
                    </a:lnTo>
                    <a:lnTo>
                      <a:pt x="2748" y="2588"/>
                    </a:lnTo>
                    <a:lnTo>
                      <a:pt x="2772" y="2560"/>
                    </a:lnTo>
                    <a:lnTo>
                      <a:pt x="2795" y="2530"/>
                    </a:lnTo>
                    <a:lnTo>
                      <a:pt x="2819" y="2500"/>
                    </a:lnTo>
                    <a:lnTo>
                      <a:pt x="2840" y="2471"/>
                    </a:lnTo>
                    <a:lnTo>
                      <a:pt x="2862" y="2439"/>
                    </a:lnTo>
                    <a:lnTo>
                      <a:pt x="2884" y="2408"/>
                    </a:lnTo>
                    <a:lnTo>
                      <a:pt x="2903" y="2375"/>
                    </a:lnTo>
                    <a:lnTo>
                      <a:pt x="2922" y="2344"/>
                    </a:lnTo>
                    <a:lnTo>
                      <a:pt x="2941" y="2310"/>
                    </a:lnTo>
                    <a:lnTo>
                      <a:pt x="2958" y="2277"/>
                    </a:lnTo>
                    <a:lnTo>
                      <a:pt x="2976" y="2243"/>
                    </a:lnTo>
                    <a:lnTo>
                      <a:pt x="2991" y="2208"/>
                    </a:lnTo>
                    <a:lnTo>
                      <a:pt x="3006" y="2173"/>
                    </a:lnTo>
                    <a:lnTo>
                      <a:pt x="3021" y="2139"/>
                    </a:lnTo>
                    <a:lnTo>
                      <a:pt x="3035" y="2103"/>
                    </a:lnTo>
                    <a:lnTo>
                      <a:pt x="3047" y="2066"/>
                    </a:lnTo>
                    <a:lnTo>
                      <a:pt x="3060" y="2030"/>
                    </a:lnTo>
                    <a:lnTo>
                      <a:pt x="3070" y="1993"/>
                    </a:lnTo>
                    <a:lnTo>
                      <a:pt x="3080" y="1955"/>
                    </a:lnTo>
                    <a:lnTo>
                      <a:pt x="3089" y="1917"/>
                    </a:lnTo>
                    <a:lnTo>
                      <a:pt x="3098" y="1879"/>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4"/>
                    </a:lnTo>
                    <a:lnTo>
                      <a:pt x="3125" y="1445"/>
                    </a:lnTo>
                    <a:lnTo>
                      <a:pt x="3122" y="1405"/>
                    </a:lnTo>
                    <a:lnTo>
                      <a:pt x="3117" y="1366"/>
                    </a:lnTo>
                    <a:lnTo>
                      <a:pt x="3112" y="1327"/>
                    </a:lnTo>
                    <a:lnTo>
                      <a:pt x="3106" y="1288"/>
                    </a:lnTo>
                    <a:lnTo>
                      <a:pt x="3098" y="1249"/>
                    </a:lnTo>
                    <a:lnTo>
                      <a:pt x="3089" y="1212"/>
                    </a:lnTo>
                    <a:lnTo>
                      <a:pt x="3080" y="1175"/>
                    </a:lnTo>
                    <a:lnTo>
                      <a:pt x="3070" y="1137"/>
                    </a:lnTo>
                    <a:lnTo>
                      <a:pt x="3060" y="1100"/>
                    </a:lnTo>
                    <a:lnTo>
                      <a:pt x="3047" y="1064"/>
                    </a:lnTo>
                    <a:lnTo>
                      <a:pt x="3035" y="1027"/>
                    </a:lnTo>
                    <a:lnTo>
                      <a:pt x="3021" y="991"/>
                    </a:lnTo>
                    <a:lnTo>
                      <a:pt x="3006" y="956"/>
                    </a:lnTo>
                    <a:lnTo>
                      <a:pt x="2991" y="922"/>
                    </a:lnTo>
                    <a:lnTo>
                      <a:pt x="2976" y="887"/>
                    </a:lnTo>
                    <a:lnTo>
                      <a:pt x="2958" y="853"/>
                    </a:lnTo>
                    <a:lnTo>
                      <a:pt x="2941" y="819"/>
                    </a:lnTo>
                    <a:lnTo>
                      <a:pt x="2922" y="786"/>
                    </a:lnTo>
                    <a:lnTo>
                      <a:pt x="2903" y="754"/>
                    </a:lnTo>
                    <a:lnTo>
                      <a:pt x="2884" y="722"/>
                    </a:lnTo>
                    <a:lnTo>
                      <a:pt x="2862" y="690"/>
                    </a:lnTo>
                    <a:lnTo>
                      <a:pt x="2840" y="659"/>
                    </a:lnTo>
                    <a:lnTo>
                      <a:pt x="2819" y="630"/>
                    </a:lnTo>
                    <a:lnTo>
                      <a:pt x="2795" y="599"/>
                    </a:lnTo>
                    <a:lnTo>
                      <a:pt x="2772" y="570"/>
                    </a:lnTo>
                    <a:lnTo>
                      <a:pt x="2748" y="541"/>
                    </a:lnTo>
                    <a:lnTo>
                      <a:pt x="2723" y="513"/>
                    </a:lnTo>
                    <a:lnTo>
                      <a:pt x="2697" y="486"/>
                    </a:lnTo>
                    <a:lnTo>
                      <a:pt x="2671" y="459"/>
                    </a:lnTo>
                    <a:lnTo>
                      <a:pt x="2644" y="433"/>
                    </a:lnTo>
                    <a:lnTo>
                      <a:pt x="2616" y="407"/>
                    </a:lnTo>
                    <a:lnTo>
                      <a:pt x="2588" y="382"/>
                    </a:lnTo>
                    <a:lnTo>
                      <a:pt x="2560" y="358"/>
                    </a:lnTo>
                    <a:lnTo>
                      <a:pt x="2530" y="335"/>
                    </a:lnTo>
                    <a:lnTo>
                      <a:pt x="2500" y="311"/>
                    </a:lnTo>
                    <a:lnTo>
                      <a:pt x="2471" y="289"/>
                    </a:lnTo>
                    <a:lnTo>
                      <a:pt x="2439" y="268"/>
                    </a:lnTo>
                    <a:lnTo>
                      <a:pt x="2408" y="246"/>
                    </a:lnTo>
                    <a:lnTo>
                      <a:pt x="2375" y="227"/>
                    </a:lnTo>
                    <a:lnTo>
                      <a:pt x="2344" y="208"/>
                    </a:lnTo>
                    <a:lnTo>
                      <a:pt x="2310" y="189"/>
                    </a:lnTo>
                    <a:lnTo>
                      <a:pt x="2277" y="172"/>
                    </a:lnTo>
                    <a:lnTo>
                      <a:pt x="2243" y="154"/>
                    </a:lnTo>
                    <a:lnTo>
                      <a:pt x="2208" y="138"/>
                    </a:lnTo>
                    <a:lnTo>
                      <a:pt x="2174" y="124"/>
                    </a:lnTo>
                    <a:lnTo>
                      <a:pt x="2138" y="108"/>
                    </a:lnTo>
                    <a:lnTo>
                      <a:pt x="2103" y="95"/>
                    </a:lnTo>
                    <a:lnTo>
                      <a:pt x="2066" y="83"/>
                    </a:lnTo>
                    <a:lnTo>
                      <a:pt x="2030" y="70"/>
                    </a:lnTo>
                    <a:lnTo>
                      <a:pt x="1993" y="59"/>
                    </a:lnTo>
                    <a:lnTo>
                      <a:pt x="1955" y="50"/>
                    </a:lnTo>
                    <a:lnTo>
                      <a:pt x="1917" y="41"/>
                    </a:lnTo>
                    <a:lnTo>
                      <a:pt x="1880" y="31"/>
                    </a:lnTo>
                    <a:lnTo>
                      <a:pt x="1842" y="24"/>
                    </a:lnTo>
                    <a:lnTo>
                      <a:pt x="1803" y="18"/>
                    </a:lnTo>
                    <a:lnTo>
                      <a:pt x="1764" y="13"/>
                    </a:lnTo>
                    <a:lnTo>
                      <a:pt x="1725" y="8"/>
                    </a:lnTo>
                    <a:lnTo>
                      <a:pt x="1685" y="5"/>
                    </a:lnTo>
                    <a:lnTo>
                      <a:pt x="1645" y="2"/>
                    </a:lnTo>
                    <a:lnTo>
                      <a:pt x="1605" y="1"/>
                    </a:lnTo>
                    <a:lnTo>
                      <a:pt x="1565" y="0"/>
                    </a:lnTo>
                    <a:lnTo>
                      <a:pt x="1565" y="0"/>
                    </a:lnTo>
                    <a:close/>
                    <a:moveTo>
                      <a:pt x="1565" y="172"/>
                    </a:moveTo>
                    <a:lnTo>
                      <a:pt x="1565" y="172"/>
                    </a:lnTo>
                    <a:lnTo>
                      <a:pt x="1601" y="173"/>
                    </a:lnTo>
                    <a:lnTo>
                      <a:pt x="1637" y="174"/>
                    </a:lnTo>
                    <a:lnTo>
                      <a:pt x="1672" y="176"/>
                    </a:lnTo>
                    <a:lnTo>
                      <a:pt x="1707" y="179"/>
                    </a:lnTo>
                    <a:lnTo>
                      <a:pt x="1742" y="183"/>
                    </a:lnTo>
                    <a:lnTo>
                      <a:pt x="1777" y="188"/>
                    </a:lnTo>
                    <a:lnTo>
                      <a:pt x="1811" y="194"/>
                    </a:lnTo>
                    <a:lnTo>
                      <a:pt x="1845" y="200"/>
                    </a:lnTo>
                    <a:lnTo>
                      <a:pt x="1878" y="208"/>
                    </a:lnTo>
                    <a:lnTo>
                      <a:pt x="1912" y="216"/>
                    </a:lnTo>
                    <a:lnTo>
                      <a:pt x="1946" y="225"/>
                    </a:lnTo>
                    <a:lnTo>
                      <a:pt x="1979" y="235"/>
                    </a:lnTo>
                    <a:lnTo>
                      <a:pt x="2011" y="245"/>
                    </a:lnTo>
                    <a:lnTo>
                      <a:pt x="2043" y="257"/>
                    </a:lnTo>
                    <a:lnTo>
                      <a:pt x="2075" y="269"/>
                    </a:lnTo>
                    <a:lnTo>
                      <a:pt x="2107" y="281"/>
                    </a:lnTo>
                    <a:lnTo>
                      <a:pt x="2138" y="296"/>
                    </a:lnTo>
                    <a:lnTo>
                      <a:pt x="2168" y="310"/>
                    </a:lnTo>
                    <a:lnTo>
                      <a:pt x="2198" y="324"/>
                    </a:lnTo>
                    <a:lnTo>
                      <a:pt x="2228" y="341"/>
                    </a:lnTo>
                    <a:lnTo>
                      <a:pt x="2258" y="357"/>
                    </a:lnTo>
                    <a:lnTo>
                      <a:pt x="2286" y="373"/>
                    </a:lnTo>
                    <a:lnTo>
                      <a:pt x="2315" y="392"/>
                    </a:lnTo>
                    <a:lnTo>
                      <a:pt x="2343" y="410"/>
                    </a:lnTo>
                    <a:lnTo>
                      <a:pt x="2370" y="430"/>
                    </a:lnTo>
                    <a:lnTo>
                      <a:pt x="2398" y="449"/>
                    </a:lnTo>
                    <a:lnTo>
                      <a:pt x="2425" y="470"/>
                    </a:lnTo>
                    <a:lnTo>
                      <a:pt x="2450" y="490"/>
                    </a:lnTo>
                    <a:lnTo>
                      <a:pt x="2476" y="512"/>
                    </a:lnTo>
                    <a:lnTo>
                      <a:pt x="2501" y="534"/>
                    </a:lnTo>
                    <a:lnTo>
                      <a:pt x="2525" y="557"/>
                    </a:lnTo>
                    <a:lnTo>
                      <a:pt x="2550" y="580"/>
                    </a:lnTo>
                    <a:lnTo>
                      <a:pt x="2573" y="604"/>
                    </a:lnTo>
                    <a:lnTo>
                      <a:pt x="2596" y="629"/>
                    </a:lnTo>
                    <a:lnTo>
                      <a:pt x="2617" y="654"/>
                    </a:lnTo>
                    <a:lnTo>
                      <a:pt x="2640" y="680"/>
                    </a:lnTo>
                    <a:lnTo>
                      <a:pt x="2660" y="705"/>
                    </a:lnTo>
                    <a:lnTo>
                      <a:pt x="2681" y="732"/>
                    </a:lnTo>
                    <a:lnTo>
                      <a:pt x="2700" y="759"/>
                    </a:lnTo>
                    <a:lnTo>
                      <a:pt x="2720" y="786"/>
                    </a:lnTo>
                    <a:lnTo>
                      <a:pt x="2738" y="815"/>
                    </a:lnTo>
                    <a:lnTo>
                      <a:pt x="2755" y="843"/>
                    </a:lnTo>
                    <a:lnTo>
                      <a:pt x="2773" y="872"/>
                    </a:lnTo>
                    <a:lnTo>
                      <a:pt x="2789" y="901"/>
                    </a:lnTo>
                    <a:lnTo>
                      <a:pt x="2806" y="932"/>
                    </a:lnTo>
                    <a:lnTo>
                      <a:pt x="2820" y="962"/>
                    </a:lnTo>
                    <a:lnTo>
                      <a:pt x="2834" y="992"/>
                    </a:lnTo>
                    <a:lnTo>
                      <a:pt x="2848" y="1023"/>
                    </a:lnTo>
                    <a:lnTo>
                      <a:pt x="2861" y="1055"/>
                    </a:lnTo>
                    <a:lnTo>
                      <a:pt x="2873" y="1087"/>
                    </a:lnTo>
                    <a:lnTo>
                      <a:pt x="2885" y="1118"/>
                    </a:lnTo>
                    <a:lnTo>
                      <a:pt x="2895" y="1151"/>
                    </a:lnTo>
                    <a:lnTo>
                      <a:pt x="2905" y="1184"/>
                    </a:lnTo>
                    <a:lnTo>
                      <a:pt x="2914" y="1218"/>
                    </a:lnTo>
                    <a:lnTo>
                      <a:pt x="2922" y="1250"/>
                    </a:lnTo>
                    <a:lnTo>
                      <a:pt x="2930" y="1284"/>
                    </a:lnTo>
                    <a:lnTo>
                      <a:pt x="2936" y="1319"/>
                    </a:lnTo>
                    <a:lnTo>
                      <a:pt x="2942" y="1353"/>
                    </a:lnTo>
                    <a:lnTo>
                      <a:pt x="2947" y="1388"/>
                    </a:lnTo>
                    <a:lnTo>
                      <a:pt x="2950" y="1423"/>
                    </a:lnTo>
                    <a:lnTo>
                      <a:pt x="2954" y="1457"/>
                    </a:lnTo>
                    <a:lnTo>
                      <a:pt x="2956" y="1493"/>
                    </a:lnTo>
                    <a:lnTo>
                      <a:pt x="2957" y="1529"/>
                    </a:lnTo>
                    <a:lnTo>
                      <a:pt x="2957" y="1565"/>
                    </a:lnTo>
                    <a:lnTo>
                      <a:pt x="2957" y="1565"/>
                    </a:lnTo>
                    <a:lnTo>
                      <a:pt x="2957" y="1618"/>
                    </a:lnTo>
                    <a:lnTo>
                      <a:pt x="2954" y="1670"/>
                    </a:lnTo>
                    <a:lnTo>
                      <a:pt x="2949" y="1722"/>
                    </a:lnTo>
                    <a:lnTo>
                      <a:pt x="2942" y="1773"/>
                    </a:lnTo>
                    <a:lnTo>
                      <a:pt x="2565" y="1108"/>
                    </a:lnTo>
                    <a:lnTo>
                      <a:pt x="2565" y="1108"/>
                    </a:lnTo>
                    <a:lnTo>
                      <a:pt x="2558" y="1098"/>
                    </a:lnTo>
                    <a:lnTo>
                      <a:pt x="2551" y="1088"/>
                    </a:lnTo>
                    <a:lnTo>
                      <a:pt x="2542" y="1079"/>
                    </a:lnTo>
                    <a:lnTo>
                      <a:pt x="2533" y="1071"/>
                    </a:lnTo>
                    <a:lnTo>
                      <a:pt x="2524" y="1063"/>
                    </a:lnTo>
                    <a:lnTo>
                      <a:pt x="2515" y="1056"/>
                    </a:lnTo>
                    <a:lnTo>
                      <a:pt x="2504" y="1050"/>
                    </a:lnTo>
                    <a:lnTo>
                      <a:pt x="2494" y="1045"/>
                    </a:lnTo>
                    <a:lnTo>
                      <a:pt x="2484" y="1039"/>
                    </a:lnTo>
                    <a:lnTo>
                      <a:pt x="2473" y="1035"/>
                    </a:lnTo>
                    <a:lnTo>
                      <a:pt x="2462" y="1032"/>
                    </a:lnTo>
                    <a:lnTo>
                      <a:pt x="2451" y="1029"/>
                    </a:lnTo>
                    <a:lnTo>
                      <a:pt x="2439" y="1027"/>
                    </a:lnTo>
                    <a:lnTo>
                      <a:pt x="2428" y="1026"/>
                    </a:lnTo>
                    <a:lnTo>
                      <a:pt x="2416" y="1026"/>
                    </a:lnTo>
                    <a:lnTo>
                      <a:pt x="2404" y="1026"/>
                    </a:lnTo>
                    <a:lnTo>
                      <a:pt x="2404" y="1026"/>
                    </a:lnTo>
                    <a:lnTo>
                      <a:pt x="2393" y="1025"/>
                    </a:lnTo>
                    <a:lnTo>
                      <a:pt x="2022" y="1025"/>
                    </a:lnTo>
                    <a:lnTo>
                      <a:pt x="2022" y="1025"/>
                    </a:lnTo>
                    <a:lnTo>
                      <a:pt x="2013" y="1026"/>
                    </a:lnTo>
                    <a:lnTo>
                      <a:pt x="2013" y="1026"/>
                    </a:lnTo>
                    <a:lnTo>
                      <a:pt x="2001" y="1025"/>
                    </a:lnTo>
                    <a:lnTo>
                      <a:pt x="1989" y="1026"/>
                    </a:lnTo>
                    <a:lnTo>
                      <a:pt x="1978" y="1027"/>
                    </a:lnTo>
                    <a:lnTo>
                      <a:pt x="1967" y="1030"/>
                    </a:lnTo>
                    <a:lnTo>
                      <a:pt x="1955" y="1033"/>
                    </a:lnTo>
                    <a:lnTo>
                      <a:pt x="1944" y="1037"/>
                    </a:lnTo>
                    <a:lnTo>
                      <a:pt x="1934" y="1042"/>
                    </a:lnTo>
                    <a:lnTo>
                      <a:pt x="1924" y="1049"/>
                    </a:lnTo>
                    <a:lnTo>
                      <a:pt x="1913" y="1056"/>
                    </a:lnTo>
                    <a:lnTo>
                      <a:pt x="1904" y="1063"/>
                    </a:lnTo>
                    <a:lnTo>
                      <a:pt x="1895" y="1071"/>
                    </a:lnTo>
                    <a:lnTo>
                      <a:pt x="1887" y="1080"/>
                    </a:lnTo>
                    <a:lnTo>
                      <a:pt x="1880" y="1091"/>
                    </a:lnTo>
                    <a:lnTo>
                      <a:pt x="1872" y="1101"/>
                    </a:lnTo>
                    <a:lnTo>
                      <a:pt x="1865" y="1112"/>
                    </a:lnTo>
                    <a:lnTo>
                      <a:pt x="1860" y="1124"/>
                    </a:lnTo>
                    <a:lnTo>
                      <a:pt x="1568" y="1789"/>
                    </a:lnTo>
                    <a:lnTo>
                      <a:pt x="1568" y="1789"/>
                    </a:lnTo>
                    <a:lnTo>
                      <a:pt x="1565" y="1798"/>
                    </a:lnTo>
                    <a:lnTo>
                      <a:pt x="1565" y="1798"/>
                    </a:lnTo>
                    <a:lnTo>
                      <a:pt x="1562" y="1789"/>
                    </a:lnTo>
                    <a:lnTo>
                      <a:pt x="1270" y="1124"/>
                    </a:lnTo>
                    <a:lnTo>
                      <a:pt x="1270" y="1124"/>
                    </a:lnTo>
                    <a:lnTo>
                      <a:pt x="1265" y="1112"/>
                    </a:lnTo>
                    <a:lnTo>
                      <a:pt x="1258" y="1101"/>
                    </a:lnTo>
                    <a:lnTo>
                      <a:pt x="1250" y="1091"/>
                    </a:lnTo>
                    <a:lnTo>
                      <a:pt x="1243" y="1080"/>
                    </a:lnTo>
                    <a:lnTo>
                      <a:pt x="1235" y="1071"/>
                    </a:lnTo>
                    <a:lnTo>
                      <a:pt x="1226" y="1063"/>
                    </a:lnTo>
                    <a:lnTo>
                      <a:pt x="1217" y="1056"/>
                    </a:lnTo>
                    <a:lnTo>
                      <a:pt x="1206" y="1049"/>
                    </a:lnTo>
                    <a:lnTo>
                      <a:pt x="1196" y="1042"/>
                    </a:lnTo>
                    <a:lnTo>
                      <a:pt x="1186" y="1037"/>
                    </a:lnTo>
                    <a:lnTo>
                      <a:pt x="1175" y="1033"/>
                    </a:lnTo>
                    <a:lnTo>
                      <a:pt x="1163" y="1030"/>
                    </a:lnTo>
                    <a:lnTo>
                      <a:pt x="1152" y="1027"/>
                    </a:lnTo>
                    <a:lnTo>
                      <a:pt x="1141" y="1026"/>
                    </a:lnTo>
                    <a:lnTo>
                      <a:pt x="1129" y="1025"/>
                    </a:lnTo>
                    <a:lnTo>
                      <a:pt x="1117" y="1026"/>
                    </a:lnTo>
                    <a:lnTo>
                      <a:pt x="1117" y="1026"/>
                    </a:lnTo>
                    <a:lnTo>
                      <a:pt x="1108" y="1025"/>
                    </a:lnTo>
                    <a:lnTo>
                      <a:pt x="737" y="1025"/>
                    </a:lnTo>
                    <a:lnTo>
                      <a:pt x="737" y="1025"/>
                    </a:lnTo>
                    <a:lnTo>
                      <a:pt x="726" y="1026"/>
                    </a:lnTo>
                    <a:lnTo>
                      <a:pt x="726" y="1026"/>
                    </a:lnTo>
                    <a:lnTo>
                      <a:pt x="714" y="1026"/>
                    </a:lnTo>
                    <a:lnTo>
                      <a:pt x="702" y="1026"/>
                    </a:lnTo>
                    <a:lnTo>
                      <a:pt x="691" y="1027"/>
                    </a:lnTo>
                    <a:lnTo>
                      <a:pt x="679" y="1029"/>
                    </a:lnTo>
                    <a:lnTo>
                      <a:pt x="668" y="1032"/>
                    </a:lnTo>
                    <a:lnTo>
                      <a:pt x="657" y="1035"/>
                    </a:lnTo>
                    <a:lnTo>
                      <a:pt x="646" y="1039"/>
                    </a:lnTo>
                    <a:lnTo>
                      <a:pt x="636" y="1045"/>
                    </a:lnTo>
                    <a:lnTo>
                      <a:pt x="626" y="1050"/>
                    </a:lnTo>
                    <a:lnTo>
                      <a:pt x="615" y="1056"/>
                    </a:lnTo>
                    <a:lnTo>
                      <a:pt x="606" y="1063"/>
                    </a:lnTo>
                    <a:lnTo>
                      <a:pt x="597" y="1071"/>
                    </a:lnTo>
                    <a:lnTo>
                      <a:pt x="588" y="1079"/>
                    </a:lnTo>
                    <a:lnTo>
                      <a:pt x="579" y="1088"/>
                    </a:lnTo>
                    <a:lnTo>
                      <a:pt x="572" y="1098"/>
                    </a:lnTo>
                    <a:lnTo>
                      <a:pt x="565" y="1108"/>
                    </a:lnTo>
                    <a:lnTo>
                      <a:pt x="188" y="1773"/>
                    </a:lnTo>
                    <a:lnTo>
                      <a:pt x="188" y="1773"/>
                    </a:lnTo>
                    <a:lnTo>
                      <a:pt x="181" y="1722"/>
                    </a:lnTo>
                    <a:lnTo>
                      <a:pt x="176" y="1670"/>
                    </a:lnTo>
                    <a:lnTo>
                      <a:pt x="173" y="1618"/>
                    </a:lnTo>
                    <a:lnTo>
                      <a:pt x="172" y="1565"/>
                    </a:lnTo>
                    <a:lnTo>
                      <a:pt x="172" y="1565"/>
                    </a:lnTo>
                    <a:lnTo>
                      <a:pt x="173" y="1529"/>
                    </a:lnTo>
                    <a:lnTo>
                      <a:pt x="174" y="1493"/>
                    </a:lnTo>
                    <a:lnTo>
                      <a:pt x="176" y="1457"/>
                    </a:lnTo>
                    <a:lnTo>
                      <a:pt x="179" y="1423"/>
                    </a:lnTo>
                    <a:lnTo>
                      <a:pt x="183" y="1388"/>
                    </a:lnTo>
                    <a:lnTo>
                      <a:pt x="188" y="1353"/>
                    </a:lnTo>
                    <a:lnTo>
                      <a:pt x="194" y="1319"/>
                    </a:lnTo>
                    <a:lnTo>
                      <a:pt x="200" y="1284"/>
                    </a:lnTo>
                    <a:lnTo>
                      <a:pt x="208" y="1250"/>
                    </a:lnTo>
                    <a:lnTo>
                      <a:pt x="216" y="1218"/>
                    </a:lnTo>
                    <a:lnTo>
                      <a:pt x="225" y="1184"/>
                    </a:lnTo>
                    <a:lnTo>
                      <a:pt x="235" y="1151"/>
                    </a:lnTo>
                    <a:lnTo>
                      <a:pt x="245" y="1118"/>
                    </a:lnTo>
                    <a:lnTo>
                      <a:pt x="257" y="1087"/>
                    </a:lnTo>
                    <a:lnTo>
                      <a:pt x="269" y="1055"/>
                    </a:lnTo>
                    <a:lnTo>
                      <a:pt x="281" y="1023"/>
                    </a:lnTo>
                    <a:lnTo>
                      <a:pt x="296" y="992"/>
                    </a:lnTo>
                    <a:lnTo>
                      <a:pt x="310" y="962"/>
                    </a:lnTo>
                    <a:lnTo>
                      <a:pt x="324" y="932"/>
                    </a:lnTo>
                    <a:lnTo>
                      <a:pt x="341" y="901"/>
                    </a:lnTo>
                    <a:lnTo>
                      <a:pt x="357" y="872"/>
                    </a:lnTo>
                    <a:lnTo>
                      <a:pt x="374" y="843"/>
                    </a:lnTo>
                    <a:lnTo>
                      <a:pt x="392" y="815"/>
                    </a:lnTo>
                    <a:lnTo>
                      <a:pt x="410" y="786"/>
                    </a:lnTo>
                    <a:lnTo>
                      <a:pt x="430" y="759"/>
                    </a:lnTo>
                    <a:lnTo>
                      <a:pt x="449" y="732"/>
                    </a:lnTo>
                    <a:lnTo>
                      <a:pt x="470" y="705"/>
                    </a:lnTo>
                    <a:lnTo>
                      <a:pt x="490" y="680"/>
                    </a:lnTo>
                    <a:lnTo>
                      <a:pt x="512" y="654"/>
                    </a:lnTo>
                    <a:lnTo>
                      <a:pt x="534" y="629"/>
                    </a:lnTo>
                    <a:lnTo>
                      <a:pt x="557" y="604"/>
                    </a:lnTo>
                    <a:lnTo>
                      <a:pt x="580" y="580"/>
                    </a:lnTo>
                    <a:lnTo>
                      <a:pt x="604" y="557"/>
                    </a:lnTo>
                    <a:lnTo>
                      <a:pt x="629" y="534"/>
                    </a:lnTo>
                    <a:lnTo>
                      <a:pt x="654" y="512"/>
                    </a:lnTo>
                    <a:lnTo>
                      <a:pt x="680" y="490"/>
                    </a:lnTo>
                    <a:lnTo>
                      <a:pt x="705" y="470"/>
                    </a:lnTo>
                    <a:lnTo>
                      <a:pt x="732" y="449"/>
                    </a:lnTo>
                    <a:lnTo>
                      <a:pt x="759" y="430"/>
                    </a:lnTo>
                    <a:lnTo>
                      <a:pt x="786" y="410"/>
                    </a:lnTo>
                    <a:lnTo>
                      <a:pt x="815" y="392"/>
                    </a:lnTo>
                    <a:lnTo>
                      <a:pt x="843" y="373"/>
                    </a:lnTo>
                    <a:lnTo>
                      <a:pt x="872" y="357"/>
                    </a:lnTo>
                    <a:lnTo>
                      <a:pt x="901" y="341"/>
                    </a:lnTo>
                    <a:lnTo>
                      <a:pt x="931" y="324"/>
                    </a:lnTo>
                    <a:lnTo>
                      <a:pt x="962" y="310"/>
                    </a:lnTo>
                    <a:lnTo>
                      <a:pt x="992" y="296"/>
                    </a:lnTo>
                    <a:lnTo>
                      <a:pt x="1023" y="281"/>
                    </a:lnTo>
                    <a:lnTo>
                      <a:pt x="1055" y="269"/>
                    </a:lnTo>
                    <a:lnTo>
                      <a:pt x="1087" y="257"/>
                    </a:lnTo>
                    <a:lnTo>
                      <a:pt x="1118" y="245"/>
                    </a:lnTo>
                    <a:lnTo>
                      <a:pt x="1151" y="235"/>
                    </a:lnTo>
                    <a:lnTo>
                      <a:pt x="1184" y="225"/>
                    </a:lnTo>
                    <a:lnTo>
                      <a:pt x="1217" y="216"/>
                    </a:lnTo>
                    <a:lnTo>
                      <a:pt x="1250" y="208"/>
                    </a:lnTo>
                    <a:lnTo>
                      <a:pt x="1284" y="200"/>
                    </a:lnTo>
                    <a:lnTo>
                      <a:pt x="1318" y="194"/>
                    </a:lnTo>
                    <a:lnTo>
                      <a:pt x="1353" y="188"/>
                    </a:lnTo>
                    <a:lnTo>
                      <a:pt x="1388" y="183"/>
                    </a:lnTo>
                    <a:lnTo>
                      <a:pt x="1423" y="179"/>
                    </a:lnTo>
                    <a:lnTo>
                      <a:pt x="1457" y="176"/>
                    </a:lnTo>
                    <a:lnTo>
                      <a:pt x="1493" y="174"/>
                    </a:lnTo>
                    <a:lnTo>
                      <a:pt x="1529" y="173"/>
                    </a:lnTo>
                    <a:lnTo>
                      <a:pt x="1565" y="172"/>
                    </a:lnTo>
                    <a:lnTo>
                      <a:pt x="1565" y="172"/>
                    </a:lnTo>
                    <a:close/>
                    <a:moveTo>
                      <a:pt x="2343" y="2720"/>
                    </a:moveTo>
                    <a:lnTo>
                      <a:pt x="2343" y="2720"/>
                    </a:lnTo>
                    <a:lnTo>
                      <a:pt x="2307" y="2743"/>
                    </a:lnTo>
                    <a:lnTo>
                      <a:pt x="2270" y="2766"/>
                    </a:lnTo>
                    <a:lnTo>
                      <a:pt x="2233" y="2787"/>
                    </a:lnTo>
                    <a:lnTo>
                      <a:pt x="2194" y="2808"/>
                    </a:lnTo>
                    <a:lnTo>
                      <a:pt x="2155" y="2826"/>
                    </a:lnTo>
                    <a:lnTo>
                      <a:pt x="2115" y="2845"/>
                    </a:lnTo>
                    <a:lnTo>
                      <a:pt x="2075" y="2861"/>
                    </a:lnTo>
                    <a:lnTo>
                      <a:pt x="2034" y="2876"/>
                    </a:lnTo>
                    <a:lnTo>
                      <a:pt x="2209" y="2228"/>
                    </a:lnTo>
                    <a:lnTo>
                      <a:pt x="2343" y="2720"/>
                    </a:lnTo>
                    <a:close/>
                    <a:moveTo>
                      <a:pt x="1096" y="2876"/>
                    </a:moveTo>
                    <a:lnTo>
                      <a:pt x="1096" y="2876"/>
                    </a:lnTo>
                    <a:lnTo>
                      <a:pt x="1055" y="2861"/>
                    </a:lnTo>
                    <a:lnTo>
                      <a:pt x="1015" y="2845"/>
                    </a:lnTo>
                    <a:lnTo>
                      <a:pt x="975" y="2826"/>
                    </a:lnTo>
                    <a:lnTo>
                      <a:pt x="936" y="2808"/>
                    </a:lnTo>
                    <a:lnTo>
                      <a:pt x="897" y="2787"/>
                    </a:lnTo>
                    <a:lnTo>
                      <a:pt x="860" y="2766"/>
                    </a:lnTo>
                    <a:lnTo>
                      <a:pt x="823" y="2743"/>
                    </a:lnTo>
                    <a:lnTo>
                      <a:pt x="786" y="2720"/>
                    </a:lnTo>
                    <a:lnTo>
                      <a:pt x="786" y="2720"/>
                    </a:lnTo>
                    <a:lnTo>
                      <a:pt x="920" y="2228"/>
                    </a:lnTo>
                    <a:lnTo>
                      <a:pt x="1096" y="2876"/>
                    </a:lnTo>
                    <a:close/>
                    <a:moveTo>
                      <a:pt x="244" y="2007"/>
                    </a:moveTo>
                    <a:lnTo>
                      <a:pt x="598" y="1552"/>
                    </a:lnTo>
                    <a:lnTo>
                      <a:pt x="598" y="2078"/>
                    </a:lnTo>
                    <a:lnTo>
                      <a:pt x="553" y="2521"/>
                    </a:lnTo>
                    <a:lnTo>
                      <a:pt x="553" y="2521"/>
                    </a:lnTo>
                    <a:lnTo>
                      <a:pt x="527" y="2493"/>
                    </a:lnTo>
                    <a:lnTo>
                      <a:pt x="503" y="2464"/>
                    </a:lnTo>
                    <a:lnTo>
                      <a:pt x="479" y="2436"/>
                    </a:lnTo>
                    <a:lnTo>
                      <a:pt x="455" y="2406"/>
                    </a:lnTo>
                    <a:lnTo>
                      <a:pt x="434" y="2375"/>
                    </a:lnTo>
                    <a:lnTo>
                      <a:pt x="412" y="2345"/>
                    </a:lnTo>
                    <a:lnTo>
                      <a:pt x="391" y="2314"/>
                    </a:lnTo>
                    <a:lnTo>
                      <a:pt x="371" y="2282"/>
                    </a:lnTo>
                    <a:lnTo>
                      <a:pt x="352" y="2249"/>
                    </a:lnTo>
                    <a:lnTo>
                      <a:pt x="335" y="2217"/>
                    </a:lnTo>
                    <a:lnTo>
                      <a:pt x="317" y="2183"/>
                    </a:lnTo>
                    <a:lnTo>
                      <a:pt x="301" y="2148"/>
                    </a:lnTo>
                    <a:lnTo>
                      <a:pt x="285" y="2114"/>
                    </a:lnTo>
                    <a:lnTo>
                      <a:pt x="271" y="2078"/>
                    </a:lnTo>
                    <a:lnTo>
                      <a:pt x="257" y="2042"/>
                    </a:lnTo>
                    <a:lnTo>
                      <a:pt x="244" y="2007"/>
                    </a:lnTo>
                    <a:lnTo>
                      <a:pt x="244" y="2007"/>
                    </a:lnTo>
                    <a:close/>
                    <a:moveTo>
                      <a:pt x="1355" y="2942"/>
                    </a:moveTo>
                    <a:lnTo>
                      <a:pt x="1246" y="2081"/>
                    </a:lnTo>
                    <a:lnTo>
                      <a:pt x="1246" y="1670"/>
                    </a:lnTo>
                    <a:lnTo>
                      <a:pt x="1417" y="1946"/>
                    </a:lnTo>
                    <a:lnTo>
                      <a:pt x="1417" y="1946"/>
                    </a:lnTo>
                    <a:lnTo>
                      <a:pt x="1430" y="1964"/>
                    </a:lnTo>
                    <a:lnTo>
                      <a:pt x="1444" y="1983"/>
                    </a:lnTo>
                    <a:lnTo>
                      <a:pt x="1462" y="2005"/>
                    </a:lnTo>
                    <a:lnTo>
                      <a:pt x="1472" y="2017"/>
                    </a:lnTo>
                    <a:lnTo>
                      <a:pt x="1483" y="2028"/>
                    </a:lnTo>
                    <a:lnTo>
                      <a:pt x="1494" y="2038"/>
                    </a:lnTo>
                    <a:lnTo>
                      <a:pt x="1507" y="2047"/>
                    </a:lnTo>
                    <a:lnTo>
                      <a:pt x="1519" y="2057"/>
                    </a:lnTo>
                    <a:lnTo>
                      <a:pt x="1531" y="2063"/>
                    </a:lnTo>
                    <a:lnTo>
                      <a:pt x="1545" y="2068"/>
                    </a:lnTo>
                    <a:lnTo>
                      <a:pt x="1558" y="2071"/>
                    </a:lnTo>
                    <a:lnTo>
                      <a:pt x="1558" y="2071"/>
                    </a:lnTo>
                    <a:lnTo>
                      <a:pt x="1565" y="2071"/>
                    </a:lnTo>
                    <a:lnTo>
                      <a:pt x="1565" y="2071"/>
                    </a:lnTo>
                    <a:lnTo>
                      <a:pt x="1572" y="2071"/>
                    </a:lnTo>
                    <a:lnTo>
                      <a:pt x="1572" y="2071"/>
                    </a:lnTo>
                    <a:lnTo>
                      <a:pt x="1585" y="2068"/>
                    </a:lnTo>
                    <a:lnTo>
                      <a:pt x="1598" y="2063"/>
                    </a:lnTo>
                    <a:lnTo>
                      <a:pt x="1611" y="2057"/>
                    </a:lnTo>
                    <a:lnTo>
                      <a:pt x="1623" y="2047"/>
                    </a:lnTo>
                    <a:lnTo>
                      <a:pt x="1636" y="2038"/>
                    </a:lnTo>
                    <a:lnTo>
                      <a:pt x="1647" y="2028"/>
                    </a:lnTo>
                    <a:lnTo>
                      <a:pt x="1658" y="2017"/>
                    </a:lnTo>
                    <a:lnTo>
                      <a:pt x="1668" y="2005"/>
                    </a:lnTo>
                    <a:lnTo>
                      <a:pt x="1686" y="1983"/>
                    </a:lnTo>
                    <a:lnTo>
                      <a:pt x="1700" y="1964"/>
                    </a:lnTo>
                    <a:lnTo>
                      <a:pt x="1713" y="1946"/>
                    </a:lnTo>
                    <a:lnTo>
                      <a:pt x="1884" y="1670"/>
                    </a:lnTo>
                    <a:lnTo>
                      <a:pt x="1884" y="2081"/>
                    </a:lnTo>
                    <a:lnTo>
                      <a:pt x="1775" y="2942"/>
                    </a:lnTo>
                    <a:lnTo>
                      <a:pt x="1775" y="2942"/>
                    </a:lnTo>
                    <a:lnTo>
                      <a:pt x="1724" y="2949"/>
                    </a:lnTo>
                    <a:lnTo>
                      <a:pt x="1671" y="2954"/>
                    </a:lnTo>
                    <a:lnTo>
                      <a:pt x="1618" y="2957"/>
                    </a:lnTo>
                    <a:lnTo>
                      <a:pt x="1565" y="2957"/>
                    </a:lnTo>
                    <a:lnTo>
                      <a:pt x="1565" y="2957"/>
                    </a:lnTo>
                    <a:lnTo>
                      <a:pt x="1512" y="2957"/>
                    </a:lnTo>
                    <a:lnTo>
                      <a:pt x="1458" y="2954"/>
                    </a:lnTo>
                    <a:lnTo>
                      <a:pt x="1406" y="2949"/>
                    </a:lnTo>
                    <a:lnTo>
                      <a:pt x="1355" y="2942"/>
                    </a:lnTo>
                    <a:lnTo>
                      <a:pt x="1355" y="2942"/>
                    </a:lnTo>
                    <a:close/>
                    <a:moveTo>
                      <a:pt x="2577" y="2520"/>
                    </a:moveTo>
                    <a:lnTo>
                      <a:pt x="2532" y="2078"/>
                    </a:lnTo>
                    <a:lnTo>
                      <a:pt x="2532" y="1552"/>
                    </a:lnTo>
                    <a:lnTo>
                      <a:pt x="2886" y="2007"/>
                    </a:lnTo>
                    <a:lnTo>
                      <a:pt x="2886" y="2007"/>
                    </a:lnTo>
                    <a:lnTo>
                      <a:pt x="2873" y="2042"/>
                    </a:lnTo>
                    <a:lnTo>
                      <a:pt x="2859" y="2078"/>
                    </a:lnTo>
                    <a:lnTo>
                      <a:pt x="2845" y="2114"/>
                    </a:lnTo>
                    <a:lnTo>
                      <a:pt x="2829" y="2148"/>
                    </a:lnTo>
                    <a:lnTo>
                      <a:pt x="2813" y="2183"/>
                    </a:lnTo>
                    <a:lnTo>
                      <a:pt x="2795" y="2215"/>
                    </a:lnTo>
                    <a:lnTo>
                      <a:pt x="2777" y="2249"/>
                    </a:lnTo>
                    <a:lnTo>
                      <a:pt x="2759" y="2282"/>
                    </a:lnTo>
                    <a:lnTo>
                      <a:pt x="2738" y="2314"/>
                    </a:lnTo>
                    <a:lnTo>
                      <a:pt x="2718" y="2345"/>
                    </a:lnTo>
                    <a:lnTo>
                      <a:pt x="2696" y="2375"/>
                    </a:lnTo>
                    <a:lnTo>
                      <a:pt x="2675" y="2406"/>
                    </a:lnTo>
                    <a:lnTo>
                      <a:pt x="2651" y="2436"/>
                    </a:lnTo>
                    <a:lnTo>
                      <a:pt x="2627" y="2464"/>
                    </a:lnTo>
                    <a:lnTo>
                      <a:pt x="2603" y="2493"/>
                    </a:lnTo>
                    <a:lnTo>
                      <a:pt x="2577" y="2520"/>
                    </a:lnTo>
                    <a:lnTo>
                      <a:pt x="2577" y="25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50"/>
              <p:cNvSpPr>
                <a:spLocks/>
              </p:cNvSpPr>
              <p:nvPr/>
            </p:nvSpPr>
            <p:spPr bwMode="auto">
              <a:xfrm>
                <a:off x="207" y="1535"/>
                <a:ext cx="161" cy="161"/>
              </a:xfrm>
              <a:custGeom>
                <a:avLst/>
                <a:gdLst>
                  <a:gd name="T0" fmla="*/ 242 w 482"/>
                  <a:gd name="T1" fmla="*/ 481 h 481"/>
                  <a:gd name="T2" fmla="*/ 266 w 482"/>
                  <a:gd name="T3" fmla="*/ 480 h 481"/>
                  <a:gd name="T4" fmla="*/ 313 w 482"/>
                  <a:gd name="T5" fmla="*/ 471 h 481"/>
                  <a:gd name="T6" fmla="*/ 356 w 482"/>
                  <a:gd name="T7" fmla="*/ 453 h 481"/>
                  <a:gd name="T8" fmla="*/ 394 w 482"/>
                  <a:gd name="T9" fmla="*/ 426 h 481"/>
                  <a:gd name="T10" fmla="*/ 427 w 482"/>
                  <a:gd name="T11" fmla="*/ 394 h 481"/>
                  <a:gd name="T12" fmla="*/ 453 w 482"/>
                  <a:gd name="T13" fmla="*/ 355 h 481"/>
                  <a:gd name="T14" fmla="*/ 471 w 482"/>
                  <a:gd name="T15" fmla="*/ 312 h 481"/>
                  <a:gd name="T16" fmla="*/ 481 w 482"/>
                  <a:gd name="T17" fmla="*/ 265 h 481"/>
                  <a:gd name="T18" fmla="*/ 482 w 482"/>
                  <a:gd name="T19" fmla="*/ 240 h 481"/>
                  <a:gd name="T20" fmla="*/ 482 w 482"/>
                  <a:gd name="T21" fmla="*/ 228 h 481"/>
                  <a:gd name="T22" fmla="*/ 477 w 482"/>
                  <a:gd name="T23" fmla="*/ 192 h 481"/>
                  <a:gd name="T24" fmla="*/ 463 w 482"/>
                  <a:gd name="T25" fmla="*/ 146 h 481"/>
                  <a:gd name="T26" fmla="*/ 441 w 482"/>
                  <a:gd name="T27" fmla="*/ 106 h 481"/>
                  <a:gd name="T28" fmla="*/ 412 w 482"/>
                  <a:gd name="T29" fmla="*/ 70 h 481"/>
                  <a:gd name="T30" fmla="*/ 376 w 482"/>
                  <a:gd name="T31" fmla="*/ 41 h 481"/>
                  <a:gd name="T32" fmla="*/ 335 w 482"/>
                  <a:gd name="T33" fmla="*/ 18 h 481"/>
                  <a:gd name="T34" fmla="*/ 290 w 482"/>
                  <a:gd name="T35" fmla="*/ 5 h 481"/>
                  <a:gd name="T36" fmla="*/ 254 w 482"/>
                  <a:gd name="T37" fmla="*/ 0 h 481"/>
                  <a:gd name="T38" fmla="*/ 242 w 482"/>
                  <a:gd name="T39" fmla="*/ 0 h 481"/>
                  <a:gd name="T40" fmla="*/ 217 w 482"/>
                  <a:gd name="T41" fmla="*/ 1 h 481"/>
                  <a:gd name="T42" fmla="*/ 170 w 482"/>
                  <a:gd name="T43" fmla="*/ 11 h 481"/>
                  <a:gd name="T44" fmla="*/ 127 w 482"/>
                  <a:gd name="T45" fmla="*/ 28 h 481"/>
                  <a:gd name="T46" fmla="*/ 88 w 482"/>
                  <a:gd name="T47" fmla="*/ 55 h 481"/>
                  <a:gd name="T48" fmla="*/ 55 w 482"/>
                  <a:gd name="T49" fmla="*/ 87 h 481"/>
                  <a:gd name="T50" fmla="*/ 30 w 482"/>
                  <a:gd name="T51" fmla="*/ 126 h 481"/>
                  <a:gd name="T52" fmla="*/ 11 w 482"/>
                  <a:gd name="T53" fmla="*/ 169 h 481"/>
                  <a:gd name="T54" fmla="*/ 2 w 482"/>
                  <a:gd name="T55" fmla="*/ 216 h 481"/>
                  <a:gd name="T56" fmla="*/ 0 w 482"/>
                  <a:gd name="T57" fmla="*/ 240 h 481"/>
                  <a:gd name="T58" fmla="*/ 1 w 482"/>
                  <a:gd name="T59" fmla="*/ 253 h 481"/>
                  <a:gd name="T60" fmla="*/ 5 w 482"/>
                  <a:gd name="T61" fmla="*/ 289 h 481"/>
                  <a:gd name="T62" fmla="*/ 19 w 482"/>
                  <a:gd name="T63" fmla="*/ 335 h 481"/>
                  <a:gd name="T64" fmla="*/ 42 w 482"/>
                  <a:gd name="T65" fmla="*/ 376 h 481"/>
                  <a:gd name="T66" fmla="*/ 71 w 482"/>
                  <a:gd name="T67" fmla="*/ 411 h 481"/>
                  <a:gd name="T68" fmla="*/ 106 w 482"/>
                  <a:gd name="T69" fmla="*/ 440 h 481"/>
                  <a:gd name="T70" fmla="*/ 147 w 482"/>
                  <a:gd name="T71" fmla="*/ 463 h 481"/>
                  <a:gd name="T72" fmla="*/ 192 w 482"/>
                  <a:gd name="T73" fmla="*/ 476 h 481"/>
                  <a:gd name="T74" fmla="*/ 228 w 482"/>
                  <a:gd name="T75" fmla="*/ 481 h 481"/>
                  <a:gd name="T76" fmla="*/ 242 w 482"/>
                  <a:gd name="T77"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2" h="481">
                    <a:moveTo>
                      <a:pt x="242" y="481"/>
                    </a:moveTo>
                    <a:lnTo>
                      <a:pt x="242" y="481"/>
                    </a:lnTo>
                    <a:lnTo>
                      <a:pt x="254" y="481"/>
                    </a:lnTo>
                    <a:lnTo>
                      <a:pt x="266" y="480"/>
                    </a:lnTo>
                    <a:lnTo>
                      <a:pt x="290" y="476"/>
                    </a:lnTo>
                    <a:lnTo>
                      <a:pt x="313" y="471"/>
                    </a:lnTo>
                    <a:lnTo>
                      <a:pt x="335" y="463"/>
                    </a:lnTo>
                    <a:lnTo>
                      <a:pt x="356" y="453"/>
                    </a:lnTo>
                    <a:lnTo>
                      <a:pt x="376" y="440"/>
                    </a:lnTo>
                    <a:lnTo>
                      <a:pt x="394" y="426"/>
                    </a:lnTo>
                    <a:lnTo>
                      <a:pt x="412" y="411"/>
                    </a:lnTo>
                    <a:lnTo>
                      <a:pt x="427" y="394"/>
                    </a:lnTo>
                    <a:lnTo>
                      <a:pt x="441" y="376"/>
                    </a:lnTo>
                    <a:lnTo>
                      <a:pt x="453" y="355"/>
                    </a:lnTo>
                    <a:lnTo>
                      <a:pt x="463" y="335"/>
                    </a:lnTo>
                    <a:lnTo>
                      <a:pt x="471" y="312"/>
                    </a:lnTo>
                    <a:lnTo>
                      <a:pt x="477" y="289"/>
                    </a:lnTo>
                    <a:lnTo>
                      <a:pt x="481" y="265"/>
                    </a:lnTo>
                    <a:lnTo>
                      <a:pt x="482" y="253"/>
                    </a:lnTo>
                    <a:lnTo>
                      <a:pt x="482" y="240"/>
                    </a:lnTo>
                    <a:lnTo>
                      <a:pt x="482" y="240"/>
                    </a:lnTo>
                    <a:lnTo>
                      <a:pt x="482" y="228"/>
                    </a:lnTo>
                    <a:lnTo>
                      <a:pt x="481" y="216"/>
                    </a:lnTo>
                    <a:lnTo>
                      <a:pt x="477" y="192"/>
                    </a:lnTo>
                    <a:lnTo>
                      <a:pt x="471" y="169"/>
                    </a:lnTo>
                    <a:lnTo>
                      <a:pt x="463" y="146"/>
                    </a:lnTo>
                    <a:lnTo>
                      <a:pt x="453" y="126"/>
                    </a:lnTo>
                    <a:lnTo>
                      <a:pt x="441" y="106"/>
                    </a:lnTo>
                    <a:lnTo>
                      <a:pt x="427" y="87"/>
                    </a:lnTo>
                    <a:lnTo>
                      <a:pt x="412" y="70"/>
                    </a:lnTo>
                    <a:lnTo>
                      <a:pt x="394" y="55"/>
                    </a:lnTo>
                    <a:lnTo>
                      <a:pt x="376" y="41"/>
                    </a:lnTo>
                    <a:lnTo>
                      <a:pt x="356" y="28"/>
                    </a:lnTo>
                    <a:lnTo>
                      <a:pt x="335" y="18"/>
                    </a:lnTo>
                    <a:lnTo>
                      <a:pt x="313" y="11"/>
                    </a:lnTo>
                    <a:lnTo>
                      <a:pt x="290" y="5"/>
                    </a:lnTo>
                    <a:lnTo>
                      <a:pt x="266" y="1"/>
                    </a:lnTo>
                    <a:lnTo>
                      <a:pt x="254" y="0"/>
                    </a:lnTo>
                    <a:lnTo>
                      <a:pt x="242" y="0"/>
                    </a:lnTo>
                    <a:lnTo>
                      <a:pt x="242" y="0"/>
                    </a:lnTo>
                    <a:lnTo>
                      <a:pt x="228" y="0"/>
                    </a:lnTo>
                    <a:lnTo>
                      <a:pt x="217" y="1"/>
                    </a:lnTo>
                    <a:lnTo>
                      <a:pt x="192" y="5"/>
                    </a:lnTo>
                    <a:lnTo>
                      <a:pt x="170" y="11"/>
                    </a:lnTo>
                    <a:lnTo>
                      <a:pt x="147" y="18"/>
                    </a:lnTo>
                    <a:lnTo>
                      <a:pt x="127" y="28"/>
                    </a:lnTo>
                    <a:lnTo>
                      <a:pt x="106" y="41"/>
                    </a:lnTo>
                    <a:lnTo>
                      <a:pt x="88" y="55"/>
                    </a:lnTo>
                    <a:lnTo>
                      <a:pt x="71" y="70"/>
                    </a:lnTo>
                    <a:lnTo>
                      <a:pt x="55" y="87"/>
                    </a:lnTo>
                    <a:lnTo>
                      <a:pt x="42" y="106"/>
                    </a:lnTo>
                    <a:lnTo>
                      <a:pt x="30" y="126"/>
                    </a:lnTo>
                    <a:lnTo>
                      <a:pt x="19" y="146"/>
                    </a:lnTo>
                    <a:lnTo>
                      <a:pt x="11" y="169"/>
                    </a:lnTo>
                    <a:lnTo>
                      <a:pt x="5" y="192"/>
                    </a:lnTo>
                    <a:lnTo>
                      <a:pt x="2" y="216"/>
                    </a:lnTo>
                    <a:lnTo>
                      <a:pt x="1" y="228"/>
                    </a:lnTo>
                    <a:lnTo>
                      <a:pt x="0" y="240"/>
                    </a:lnTo>
                    <a:lnTo>
                      <a:pt x="0" y="240"/>
                    </a:lnTo>
                    <a:lnTo>
                      <a:pt x="1" y="253"/>
                    </a:lnTo>
                    <a:lnTo>
                      <a:pt x="2" y="265"/>
                    </a:lnTo>
                    <a:lnTo>
                      <a:pt x="5" y="289"/>
                    </a:lnTo>
                    <a:lnTo>
                      <a:pt x="11" y="312"/>
                    </a:lnTo>
                    <a:lnTo>
                      <a:pt x="19" y="335"/>
                    </a:lnTo>
                    <a:lnTo>
                      <a:pt x="30" y="355"/>
                    </a:lnTo>
                    <a:lnTo>
                      <a:pt x="42" y="376"/>
                    </a:lnTo>
                    <a:lnTo>
                      <a:pt x="55" y="394"/>
                    </a:lnTo>
                    <a:lnTo>
                      <a:pt x="71" y="411"/>
                    </a:lnTo>
                    <a:lnTo>
                      <a:pt x="88" y="426"/>
                    </a:lnTo>
                    <a:lnTo>
                      <a:pt x="106" y="440"/>
                    </a:lnTo>
                    <a:lnTo>
                      <a:pt x="127" y="453"/>
                    </a:lnTo>
                    <a:lnTo>
                      <a:pt x="147" y="463"/>
                    </a:lnTo>
                    <a:lnTo>
                      <a:pt x="170" y="471"/>
                    </a:lnTo>
                    <a:lnTo>
                      <a:pt x="192" y="476"/>
                    </a:lnTo>
                    <a:lnTo>
                      <a:pt x="217" y="480"/>
                    </a:lnTo>
                    <a:lnTo>
                      <a:pt x="228" y="481"/>
                    </a:lnTo>
                    <a:lnTo>
                      <a:pt x="242" y="481"/>
                    </a:lnTo>
                    <a:lnTo>
                      <a:pt x="242" y="4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51"/>
              <p:cNvSpPr>
                <a:spLocks/>
              </p:cNvSpPr>
              <p:nvPr/>
            </p:nvSpPr>
            <p:spPr bwMode="auto">
              <a:xfrm>
                <a:off x="636" y="1535"/>
                <a:ext cx="160" cy="161"/>
              </a:xfrm>
              <a:custGeom>
                <a:avLst/>
                <a:gdLst>
                  <a:gd name="T0" fmla="*/ 240 w 481"/>
                  <a:gd name="T1" fmla="*/ 481 h 481"/>
                  <a:gd name="T2" fmla="*/ 265 w 481"/>
                  <a:gd name="T3" fmla="*/ 480 h 481"/>
                  <a:gd name="T4" fmla="*/ 312 w 481"/>
                  <a:gd name="T5" fmla="*/ 471 h 481"/>
                  <a:gd name="T6" fmla="*/ 355 w 481"/>
                  <a:gd name="T7" fmla="*/ 453 h 481"/>
                  <a:gd name="T8" fmla="*/ 394 w 481"/>
                  <a:gd name="T9" fmla="*/ 426 h 481"/>
                  <a:gd name="T10" fmla="*/ 427 w 481"/>
                  <a:gd name="T11" fmla="*/ 394 h 481"/>
                  <a:gd name="T12" fmla="*/ 452 w 481"/>
                  <a:gd name="T13" fmla="*/ 355 h 481"/>
                  <a:gd name="T14" fmla="*/ 471 w 481"/>
                  <a:gd name="T15" fmla="*/ 312 h 481"/>
                  <a:gd name="T16" fmla="*/ 480 w 481"/>
                  <a:gd name="T17" fmla="*/ 265 h 481"/>
                  <a:gd name="T18" fmla="*/ 481 w 481"/>
                  <a:gd name="T19" fmla="*/ 240 h 481"/>
                  <a:gd name="T20" fmla="*/ 481 w 481"/>
                  <a:gd name="T21" fmla="*/ 228 h 481"/>
                  <a:gd name="T22" fmla="*/ 477 w 481"/>
                  <a:gd name="T23" fmla="*/ 192 h 481"/>
                  <a:gd name="T24" fmla="*/ 463 w 481"/>
                  <a:gd name="T25" fmla="*/ 146 h 481"/>
                  <a:gd name="T26" fmla="*/ 440 w 481"/>
                  <a:gd name="T27" fmla="*/ 106 h 481"/>
                  <a:gd name="T28" fmla="*/ 411 w 481"/>
                  <a:gd name="T29" fmla="*/ 70 h 481"/>
                  <a:gd name="T30" fmla="*/ 376 w 481"/>
                  <a:gd name="T31" fmla="*/ 41 h 481"/>
                  <a:gd name="T32" fmla="*/ 335 w 481"/>
                  <a:gd name="T33" fmla="*/ 18 h 481"/>
                  <a:gd name="T34" fmla="*/ 290 w 481"/>
                  <a:gd name="T35" fmla="*/ 5 h 481"/>
                  <a:gd name="T36" fmla="*/ 253 w 481"/>
                  <a:gd name="T37" fmla="*/ 0 h 481"/>
                  <a:gd name="T38" fmla="*/ 240 w 481"/>
                  <a:gd name="T39" fmla="*/ 0 h 481"/>
                  <a:gd name="T40" fmla="*/ 216 w 481"/>
                  <a:gd name="T41" fmla="*/ 1 h 481"/>
                  <a:gd name="T42" fmla="*/ 169 w 481"/>
                  <a:gd name="T43" fmla="*/ 11 h 481"/>
                  <a:gd name="T44" fmla="*/ 126 w 481"/>
                  <a:gd name="T45" fmla="*/ 28 h 481"/>
                  <a:gd name="T46" fmla="*/ 88 w 481"/>
                  <a:gd name="T47" fmla="*/ 55 h 481"/>
                  <a:gd name="T48" fmla="*/ 55 w 481"/>
                  <a:gd name="T49" fmla="*/ 87 h 481"/>
                  <a:gd name="T50" fmla="*/ 28 w 481"/>
                  <a:gd name="T51" fmla="*/ 126 h 481"/>
                  <a:gd name="T52" fmla="*/ 11 w 481"/>
                  <a:gd name="T53" fmla="*/ 169 h 481"/>
                  <a:gd name="T54" fmla="*/ 1 w 481"/>
                  <a:gd name="T55" fmla="*/ 216 h 481"/>
                  <a:gd name="T56" fmla="*/ 0 w 481"/>
                  <a:gd name="T57" fmla="*/ 240 h 481"/>
                  <a:gd name="T58" fmla="*/ 0 w 481"/>
                  <a:gd name="T59" fmla="*/ 253 h 481"/>
                  <a:gd name="T60" fmla="*/ 5 w 481"/>
                  <a:gd name="T61" fmla="*/ 289 h 481"/>
                  <a:gd name="T62" fmla="*/ 19 w 481"/>
                  <a:gd name="T63" fmla="*/ 335 h 481"/>
                  <a:gd name="T64" fmla="*/ 41 w 481"/>
                  <a:gd name="T65" fmla="*/ 376 h 481"/>
                  <a:gd name="T66" fmla="*/ 70 w 481"/>
                  <a:gd name="T67" fmla="*/ 411 h 481"/>
                  <a:gd name="T68" fmla="*/ 106 w 481"/>
                  <a:gd name="T69" fmla="*/ 440 h 481"/>
                  <a:gd name="T70" fmla="*/ 147 w 481"/>
                  <a:gd name="T71" fmla="*/ 463 h 481"/>
                  <a:gd name="T72" fmla="*/ 192 w 481"/>
                  <a:gd name="T73" fmla="*/ 476 h 481"/>
                  <a:gd name="T74" fmla="*/ 228 w 481"/>
                  <a:gd name="T75" fmla="*/ 481 h 481"/>
                  <a:gd name="T76" fmla="*/ 240 w 481"/>
                  <a:gd name="T77"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1" h="481">
                    <a:moveTo>
                      <a:pt x="240" y="481"/>
                    </a:moveTo>
                    <a:lnTo>
                      <a:pt x="240" y="481"/>
                    </a:lnTo>
                    <a:lnTo>
                      <a:pt x="253" y="481"/>
                    </a:lnTo>
                    <a:lnTo>
                      <a:pt x="265" y="480"/>
                    </a:lnTo>
                    <a:lnTo>
                      <a:pt x="290" y="476"/>
                    </a:lnTo>
                    <a:lnTo>
                      <a:pt x="312" y="471"/>
                    </a:lnTo>
                    <a:lnTo>
                      <a:pt x="335" y="463"/>
                    </a:lnTo>
                    <a:lnTo>
                      <a:pt x="355" y="453"/>
                    </a:lnTo>
                    <a:lnTo>
                      <a:pt x="376" y="440"/>
                    </a:lnTo>
                    <a:lnTo>
                      <a:pt x="394" y="426"/>
                    </a:lnTo>
                    <a:lnTo>
                      <a:pt x="411" y="411"/>
                    </a:lnTo>
                    <a:lnTo>
                      <a:pt x="427" y="394"/>
                    </a:lnTo>
                    <a:lnTo>
                      <a:pt x="440" y="376"/>
                    </a:lnTo>
                    <a:lnTo>
                      <a:pt x="452" y="355"/>
                    </a:lnTo>
                    <a:lnTo>
                      <a:pt x="463" y="335"/>
                    </a:lnTo>
                    <a:lnTo>
                      <a:pt x="471" y="312"/>
                    </a:lnTo>
                    <a:lnTo>
                      <a:pt x="477" y="289"/>
                    </a:lnTo>
                    <a:lnTo>
                      <a:pt x="480" y="265"/>
                    </a:lnTo>
                    <a:lnTo>
                      <a:pt x="481" y="253"/>
                    </a:lnTo>
                    <a:lnTo>
                      <a:pt x="481" y="240"/>
                    </a:lnTo>
                    <a:lnTo>
                      <a:pt x="481" y="240"/>
                    </a:lnTo>
                    <a:lnTo>
                      <a:pt x="481" y="228"/>
                    </a:lnTo>
                    <a:lnTo>
                      <a:pt x="480" y="216"/>
                    </a:lnTo>
                    <a:lnTo>
                      <a:pt x="477" y="192"/>
                    </a:lnTo>
                    <a:lnTo>
                      <a:pt x="471" y="169"/>
                    </a:lnTo>
                    <a:lnTo>
                      <a:pt x="463" y="146"/>
                    </a:lnTo>
                    <a:lnTo>
                      <a:pt x="452" y="126"/>
                    </a:lnTo>
                    <a:lnTo>
                      <a:pt x="440" y="106"/>
                    </a:lnTo>
                    <a:lnTo>
                      <a:pt x="427" y="87"/>
                    </a:lnTo>
                    <a:lnTo>
                      <a:pt x="411" y="70"/>
                    </a:lnTo>
                    <a:lnTo>
                      <a:pt x="394" y="55"/>
                    </a:lnTo>
                    <a:lnTo>
                      <a:pt x="376" y="41"/>
                    </a:lnTo>
                    <a:lnTo>
                      <a:pt x="355" y="28"/>
                    </a:lnTo>
                    <a:lnTo>
                      <a:pt x="335" y="18"/>
                    </a:lnTo>
                    <a:lnTo>
                      <a:pt x="312" y="11"/>
                    </a:lnTo>
                    <a:lnTo>
                      <a:pt x="290" y="5"/>
                    </a:lnTo>
                    <a:lnTo>
                      <a:pt x="265" y="1"/>
                    </a:lnTo>
                    <a:lnTo>
                      <a:pt x="253" y="0"/>
                    </a:lnTo>
                    <a:lnTo>
                      <a:pt x="240" y="0"/>
                    </a:lnTo>
                    <a:lnTo>
                      <a:pt x="240" y="0"/>
                    </a:lnTo>
                    <a:lnTo>
                      <a:pt x="228" y="0"/>
                    </a:lnTo>
                    <a:lnTo>
                      <a:pt x="216" y="1"/>
                    </a:lnTo>
                    <a:lnTo>
                      <a:pt x="192" y="5"/>
                    </a:lnTo>
                    <a:lnTo>
                      <a:pt x="169" y="11"/>
                    </a:lnTo>
                    <a:lnTo>
                      <a:pt x="147" y="18"/>
                    </a:lnTo>
                    <a:lnTo>
                      <a:pt x="126" y="28"/>
                    </a:lnTo>
                    <a:lnTo>
                      <a:pt x="106" y="41"/>
                    </a:lnTo>
                    <a:lnTo>
                      <a:pt x="88" y="55"/>
                    </a:lnTo>
                    <a:lnTo>
                      <a:pt x="70" y="70"/>
                    </a:lnTo>
                    <a:lnTo>
                      <a:pt x="55" y="87"/>
                    </a:lnTo>
                    <a:lnTo>
                      <a:pt x="41" y="106"/>
                    </a:lnTo>
                    <a:lnTo>
                      <a:pt x="28" y="126"/>
                    </a:lnTo>
                    <a:lnTo>
                      <a:pt x="19" y="146"/>
                    </a:lnTo>
                    <a:lnTo>
                      <a:pt x="11" y="169"/>
                    </a:lnTo>
                    <a:lnTo>
                      <a:pt x="5" y="192"/>
                    </a:lnTo>
                    <a:lnTo>
                      <a:pt x="1" y="216"/>
                    </a:lnTo>
                    <a:lnTo>
                      <a:pt x="0" y="228"/>
                    </a:lnTo>
                    <a:lnTo>
                      <a:pt x="0" y="240"/>
                    </a:lnTo>
                    <a:lnTo>
                      <a:pt x="0" y="240"/>
                    </a:lnTo>
                    <a:lnTo>
                      <a:pt x="0" y="253"/>
                    </a:lnTo>
                    <a:lnTo>
                      <a:pt x="1" y="265"/>
                    </a:lnTo>
                    <a:lnTo>
                      <a:pt x="5" y="289"/>
                    </a:lnTo>
                    <a:lnTo>
                      <a:pt x="11" y="312"/>
                    </a:lnTo>
                    <a:lnTo>
                      <a:pt x="19" y="335"/>
                    </a:lnTo>
                    <a:lnTo>
                      <a:pt x="28" y="355"/>
                    </a:lnTo>
                    <a:lnTo>
                      <a:pt x="41" y="376"/>
                    </a:lnTo>
                    <a:lnTo>
                      <a:pt x="55" y="394"/>
                    </a:lnTo>
                    <a:lnTo>
                      <a:pt x="70" y="411"/>
                    </a:lnTo>
                    <a:lnTo>
                      <a:pt x="88" y="426"/>
                    </a:lnTo>
                    <a:lnTo>
                      <a:pt x="106" y="440"/>
                    </a:lnTo>
                    <a:lnTo>
                      <a:pt x="126" y="453"/>
                    </a:lnTo>
                    <a:lnTo>
                      <a:pt x="147" y="463"/>
                    </a:lnTo>
                    <a:lnTo>
                      <a:pt x="169" y="471"/>
                    </a:lnTo>
                    <a:lnTo>
                      <a:pt x="192" y="476"/>
                    </a:lnTo>
                    <a:lnTo>
                      <a:pt x="216" y="480"/>
                    </a:lnTo>
                    <a:lnTo>
                      <a:pt x="228" y="481"/>
                    </a:lnTo>
                    <a:lnTo>
                      <a:pt x="240" y="481"/>
                    </a:lnTo>
                    <a:lnTo>
                      <a:pt x="240" y="4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13" name="Group 12"/>
          <p:cNvGrpSpPr/>
          <p:nvPr/>
        </p:nvGrpSpPr>
        <p:grpSpPr>
          <a:xfrm>
            <a:off x="4094869" y="2261779"/>
            <a:ext cx="6122270" cy="3383280"/>
            <a:chOff x="3104269" y="2261779"/>
            <a:chExt cx="6122270" cy="3383280"/>
          </a:xfrm>
        </p:grpSpPr>
        <p:sp>
          <p:nvSpPr>
            <p:cNvPr id="83" name="Text Box 4"/>
            <p:cNvSpPr txBox="1">
              <a:spLocks noChangeArrowheads="1"/>
            </p:cNvSpPr>
            <p:nvPr/>
          </p:nvSpPr>
          <p:spPr bwMode="auto">
            <a:xfrm>
              <a:off x="6640390" y="2682613"/>
              <a:ext cx="2586149" cy="1040285"/>
            </a:xfrm>
            <a:prstGeom prst="rect">
              <a:avLst/>
            </a:prstGeom>
            <a:noFill/>
            <a:ln w="9525">
              <a:noFill/>
              <a:miter lim="800000"/>
              <a:headEnd/>
              <a:tailEnd/>
            </a:ln>
            <a:effectLst/>
          </p:spPr>
          <p:txBody>
            <a:bodyPr wrap="square">
              <a:spAutoFit/>
            </a:bodyPr>
            <a:lstStyle/>
            <a:p>
              <a:pPr algn="ctr">
                <a:lnSpc>
                  <a:spcPct val="120000"/>
                </a:lnSpc>
              </a:pPr>
              <a:r>
                <a:rPr lang="en-GB" sz="1400" b="1" dirty="0">
                  <a:solidFill>
                    <a:schemeClr val="tx2"/>
                  </a:solidFill>
                  <a:latin typeface="+mj-lt"/>
                </a:rPr>
                <a:t>COMPLETER</a:t>
              </a:r>
            </a:p>
            <a:p>
              <a:pPr algn="ctr">
                <a:lnSpc>
                  <a:spcPct val="120000"/>
                </a:lnSpc>
              </a:pPr>
              <a:r>
                <a:rPr lang="en-GB" sz="1400" b="1" dirty="0">
                  <a:solidFill>
                    <a:schemeClr val="tx2"/>
                  </a:solidFill>
                  <a:latin typeface="+mj-lt"/>
                </a:rPr>
                <a:t>FINISHER </a:t>
              </a:r>
            </a:p>
            <a:p>
              <a:pPr algn="ctr">
                <a:lnSpc>
                  <a:spcPct val="120000"/>
                </a:lnSpc>
              </a:pPr>
              <a:r>
                <a:rPr lang="en-GB" sz="1400" dirty="0">
                  <a:solidFill>
                    <a:schemeClr val="tx2"/>
                  </a:solidFill>
                  <a:latin typeface="+mj-lt"/>
                </a:rPr>
                <a:t>Perfects established</a:t>
              </a:r>
            </a:p>
            <a:p>
              <a:pPr algn="ctr">
                <a:lnSpc>
                  <a:spcPct val="80000"/>
                </a:lnSpc>
              </a:pPr>
              <a:r>
                <a:rPr lang="en-GB" sz="1400" dirty="0">
                  <a:solidFill>
                    <a:schemeClr val="tx2"/>
                  </a:solidFill>
                  <a:latin typeface="+mj-lt"/>
                </a:rPr>
                <a:t>systems</a:t>
              </a:r>
            </a:p>
          </p:txBody>
        </p:sp>
        <p:grpSp>
          <p:nvGrpSpPr>
            <p:cNvPr id="9" name="Group 8"/>
            <p:cNvGrpSpPr/>
            <p:nvPr/>
          </p:nvGrpSpPr>
          <p:grpSpPr>
            <a:xfrm>
              <a:off x="3104269" y="2261779"/>
              <a:ext cx="3929427" cy="3383280"/>
              <a:chOff x="3104269" y="2261779"/>
              <a:chExt cx="3929427" cy="3383280"/>
            </a:xfrm>
          </p:grpSpPr>
          <p:sp>
            <p:nvSpPr>
              <p:cNvPr id="92" name="Pie 91"/>
              <p:cNvSpPr/>
              <p:nvPr/>
            </p:nvSpPr>
            <p:spPr>
              <a:xfrm rot="18910430">
                <a:off x="3104269" y="2261779"/>
                <a:ext cx="3383280" cy="3383280"/>
              </a:xfrm>
              <a:prstGeom prst="pie">
                <a:avLst>
                  <a:gd name="adj1" fmla="val 0"/>
                  <a:gd name="adj2" fmla="val 2692890"/>
                </a:avLst>
              </a:prstGeom>
              <a:solidFill>
                <a:srgbClr val="AE3A73"/>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5127" name="Freeform 7"/>
              <p:cNvSpPr>
                <a:spLocks/>
              </p:cNvSpPr>
              <p:nvPr/>
            </p:nvSpPr>
            <p:spPr bwMode="auto">
              <a:xfrm>
                <a:off x="5915932" y="2380135"/>
                <a:ext cx="1117764" cy="1535665"/>
              </a:xfrm>
              <a:custGeom>
                <a:avLst/>
                <a:gdLst/>
                <a:ahLst/>
                <a:cxnLst>
                  <a:cxn ang="0">
                    <a:pos x="198" y="618"/>
                  </a:cxn>
                  <a:cxn ang="0">
                    <a:pos x="170" y="592"/>
                  </a:cxn>
                  <a:cxn ang="0">
                    <a:pos x="9" y="204"/>
                  </a:cxn>
                  <a:cxn ang="0">
                    <a:pos x="11" y="166"/>
                  </a:cxn>
                  <a:cxn ang="0">
                    <a:pos x="169" y="8"/>
                  </a:cxn>
                  <a:cxn ang="0">
                    <a:pos x="188" y="0"/>
                  </a:cxn>
                  <a:cxn ang="0">
                    <a:pos x="189" y="0"/>
                  </a:cxn>
                  <a:cxn ang="0">
                    <a:pos x="209" y="9"/>
                  </a:cxn>
                  <a:cxn ang="0">
                    <a:pos x="449" y="589"/>
                  </a:cxn>
                  <a:cxn ang="0">
                    <a:pos x="442" y="610"/>
                  </a:cxn>
                  <a:cxn ang="0">
                    <a:pos x="421" y="618"/>
                  </a:cxn>
                  <a:cxn ang="0">
                    <a:pos x="198" y="618"/>
                  </a:cxn>
                </a:cxnLst>
                <a:rect l="0" t="0" r="r" b="b"/>
                <a:pathLst>
                  <a:path w="450" h="618">
                    <a:moveTo>
                      <a:pt x="198" y="618"/>
                    </a:moveTo>
                    <a:cubicBezTo>
                      <a:pt x="183" y="618"/>
                      <a:pt x="171" y="607"/>
                      <a:pt x="170" y="592"/>
                    </a:cubicBezTo>
                    <a:cubicBezTo>
                      <a:pt x="162" y="447"/>
                      <a:pt x="106" y="313"/>
                      <a:pt x="9" y="204"/>
                    </a:cubicBezTo>
                    <a:cubicBezTo>
                      <a:pt x="0" y="193"/>
                      <a:pt x="0" y="177"/>
                      <a:pt x="11" y="166"/>
                    </a:cubicBezTo>
                    <a:cubicBezTo>
                      <a:pt x="169" y="8"/>
                      <a:pt x="169" y="8"/>
                      <a:pt x="169" y="8"/>
                    </a:cubicBezTo>
                    <a:cubicBezTo>
                      <a:pt x="174" y="3"/>
                      <a:pt x="181" y="0"/>
                      <a:pt x="188" y="0"/>
                    </a:cubicBezTo>
                    <a:cubicBezTo>
                      <a:pt x="189" y="0"/>
                      <a:pt x="189" y="0"/>
                      <a:pt x="189" y="0"/>
                    </a:cubicBezTo>
                    <a:cubicBezTo>
                      <a:pt x="197" y="0"/>
                      <a:pt x="204" y="3"/>
                      <a:pt x="209" y="9"/>
                    </a:cubicBezTo>
                    <a:cubicBezTo>
                      <a:pt x="355" y="168"/>
                      <a:pt x="440" y="374"/>
                      <a:pt x="449" y="589"/>
                    </a:cubicBezTo>
                    <a:cubicBezTo>
                      <a:pt x="450" y="597"/>
                      <a:pt x="447" y="604"/>
                      <a:pt x="442" y="610"/>
                    </a:cubicBezTo>
                    <a:cubicBezTo>
                      <a:pt x="436" y="615"/>
                      <a:pt x="429" y="618"/>
                      <a:pt x="421" y="618"/>
                    </a:cubicBezTo>
                    <a:lnTo>
                      <a:pt x="198" y="618"/>
                    </a:ln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15" name="Freeform 7"/>
              <p:cNvSpPr>
                <a:spLocks/>
              </p:cNvSpPr>
              <p:nvPr/>
            </p:nvSpPr>
            <p:spPr bwMode="auto">
              <a:xfrm>
                <a:off x="5915932" y="2380135"/>
                <a:ext cx="1117764" cy="1535665"/>
              </a:xfrm>
              <a:custGeom>
                <a:avLst/>
                <a:gdLst/>
                <a:ahLst/>
                <a:cxnLst>
                  <a:cxn ang="0">
                    <a:pos x="198" y="618"/>
                  </a:cxn>
                  <a:cxn ang="0">
                    <a:pos x="170" y="592"/>
                  </a:cxn>
                  <a:cxn ang="0">
                    <a:pos x="9" y="204"/>
                  </a:cxn>
                  <a:cxn ang="0">
                    <a:pos x="11" y="166"/>
                  </a:cxn>
                  <a:cxn ang="0">
                    <a:pos x="169" y="8"/>
                  </a:cxn>
                  <a:cxn ang="0">
                    <a:pos x="188" y="0"/>
                  </a:cxn>
                  <a:cxn ang="0">
                    <a:pos x="189" y="0"/>
                  </a:cxn>
                  <a:cxn ang="0">
                    <a:pos x="209" y="9"/>
                  </a:cxn>
                  <a:cxn ang="0">
                    <a:pos x="449" y="589"/>
                  </a:cxn>
                  <a:cxn ang="0">
                    <a:pos x="442" y="610"/>
                  </a:cxn>
                  <a:cxn ang="0">
                    <a:pos x="421" y="618"/>
                  </a:cxn>
                  <a:cxn ang="0">
                    <a:pos x="198" y="618"/>
                  </a:cxn>
                </a:cxnLst>
                <a:rect l="0" t="0" r="r" b="b"/>
                <a:pathLst>
                  <a:path w="450" h="618">
                    <a:moveTo>
                      <a:pt x="198" y="618"/>
                    </a:moveTo>
                    <a:cubicBezTo>
                      <a:pt x="183" y="618"/>
                      <a:pt x="171" y="607"/>
                      <a:pt x="170" y="592"/>
                    </a:cubicBezTo>
                    <a:cubicBezTo>
                      <a:pt x="162" y="447"/>
                      <a:pt x="106" y="313"/>
                      <a:pt x="9" y="204"/>
                    </a:cubicBezTo>
                    <a:cubicBezTo>
                      <a:pt x="0" y="193"/>
                      <a:pt x="0" y="177"/>
                      <a:pt x="11" y="166"/>
                    </a:cubicBezTo>
                    <a:cubicBezTo>
                      <a:pt x="169" y="8"/>
                      <a:pt x="169" y="8"/>
                      <a:pt x="169" y="8"/>
                    </a:cubicBezTo>
                    <a:cubicBezTo>
                      <a:pt x="174" y="3"/>
                      <a:pt x="181" y="0"/>
                      <a:pt x="188" y="0"/>
                    </a:cubicBezTo>
                    <a:cubicBezTo>
                      <a:pt x="189" y="0"/>
                      <a:pt x="189" y="0"/>
                      <a:pt x="189" y="0"/>
                    </a:cubicBezTo>
                    <a:cubicBezTo>
                      <a:pt x="197" y="0"/>
                      <a:pt x="204" y="3"/>
                      <a:pt x="209" y="9"/>
                    </a:cubicBezTo>
                    <a:cubicBezTo>
                      <a:pt x="355" y="168"/>
                      <a:pt x="440" y="374"/>
                      <a:pt x="449" y="589"/>
                    </a:cubicBezTo>
                    <a:cubicBezTo>
                      <a:pt x="450" y="597"/>
                      <a:pt x="447" y="604"/>
                      <a:pt x="442" y="610"/>
                    </a:cubicBezTo>
                    <a:cubicBezTo>
                      <a:pt x="436" y="615"/>
                      <a:pt x="429" y="618"/>
                      <a:pt x="421" y="618"/>
                    </a:cubicBezTo>
                    <a:lnTo>
                      <a:pt x="198" y="618"/>
                    </a:lnTo>
                    <a:close/>
                  </a:path>
                </a:pathLst>
              </a:custGeom>
              <a:solidFill>
                <a:schemeClr val="bg1"/>
              </a:solidFill>
              <a:ln w="19050" cap="flat">
                <a:solidFill>
                  <a:srgbClr val="834933"/>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65" name="Group 59"/>
              <p:cNvGrpSpPr>
                <a:grpSpLocks noChangeAspect="1"/>
              </p:cNvGrpSpPr>
              <p:nvPr/>
            </p:nvGrpSpPr>
            <p:grpSpPr bwMode="auto">
              <a:xfrm>
                <a:off x="5913319" y="2806650"/>
                <a:ext cx="919295" cy="919564"/>
                <a:chOff x="2336" y="1344"/>
                <a:chExt cx="1088" cy="1088"/>
              </a:xfrm>
              <a:effectLst/>
            </p:grpSpPr>
            <p:sp>
              <p:nvSpPr>
                <p:cNvPr id="66" name="Freeform 60"/>
                <p:cNvSpPr>
                  <a:spLocks/>
                </p:cNvSpPr>
                <p:nvPr/>
              </p:nvSpPr>
              <p:spPr bwMode="auto">
                <a:xfrm>
                  <a:off x="2336" y="1344"/>
                  <a:ext cx="1088" cy="1088"/>
                </a:xfrm>
                <a:custGeom>
                  <a:avLst/>
                  <a:gdLst>
                    <a:gd name="T0" fmla="*/ 1506 w 3264"/>
                    <a:gd name="T1" fmla="*/ 3259 h 3264"/>
                    <a:gd name="T2" fmla="*/ 1303 w 3264"/>
                    <a:gd name="T3" fmla="*/ 3230 h 3264"/>
                    <a:gd name="T4" fmla="*/ 1110 w 3264"/>
                    <a:gd name="T5" fmla="*/ 3178 h 3264"/>
                    <a:gd name="T6" fmla="*/ 925 w 3264"/>
                    <a:gd name="T7" fmla="*/ 3103 h 3264"/>
                    <a:gd name="T8" fmla="*/ 753 w 3264"/>
                    <a:gd name="T9" fmla="*/ 3007 h 3264"/>
                    <a:gd name="T10" fmla="*/ 594 w 3264"/>
                    <a:gd name="T11" fmla="*/ 2891 h 3264"/>
                    <a:gd name="T12" fmla="*/ 451 w 3264"/>
                    <a:gd name="T13" fmla="*/ 2757 h 3264"/>
                    <a:gd name="T14" fmla="*/ 325 w 3264"/>
                    <a:gd name="T15" fmla="*/ 2607 h 3264"/>
                    <a:gd name="T16" fmla="*/ 216 w 3264"/>
                    <a:gd name="T17" fmla="*/ 2443 h 3264"/>
                    <a:gd name="T18" fmla="*/ 128 w 3264"/>
                    <a:gd name="T19" fmla="*/ 2266 h 3264"/>
                    <a:gd name="T20" fmla="*/ 62 w 3264"/>
                    <a:gd name="T21" fmla="*/ 2079 h 3264"/>
                    <a:gd name="T22" fmla="*/ 18 w 3264"/>
                    <a:gd name="T23" fmla="*/ 1880 h 3264"/>
                    <a:gd name="T24" fmla="*/ 1 w 3264"/>
                    <a:gd name="T25" fmla="*/ 1674 h 3264"/>
                    <a:gd name="T26" fmla="*/ 5 w 3264"/>
                    <a:gd name="T27" fmla="*/ 1507 h 3264"/>
                    <a:gd name="T28" fmla="*/ 33 w 3264"/>
                    <a:gd name="T29" fmla="*/ 1303 h 3264"/>
                    <a:gd name="T30" fmla="*/ 86 w 3264"/>
                    <a:gd name="T31" fmla="*/ 1110 h 3264"/>
                    <a:gd name="T32" fmla="*/ 161 w 3264"/>
                    <a:gd name="T33" fmla="*/ 925 h 3264"/>
                    <a:gd name="T34" fmla="*/ 257 w 3264"/>
                    <a:gd name="T35" fmla="*/ 753 h 3264"/>
                    <a:gd name="T36" fmla="*/ 373 w 3264"/>
                    <a:gd name="T37" fmla="*/ 594 h 3264"/>
                    <a:gd name="T38" fmla="*/ 506 w 3264"/>
                    <a:gd name="T39" fmla="*/ 451 h 3264"/>
                    <a:gd name="T40" fmla="*/ 656 w 3264"/>
                    <a:gd name="T41" fmla="*/ 325 h 3264"/>
                    <a:gd name="T42" fmla="*/ 821 w 3264"/>
                    <a:gd name="T43" fmla="*/ 216 h 3264"/>
                    <a:gd name="T44" fmla="*/ 997 w 3264"/>
                    <a:gd name="T45" fmla="*/ 128 h 3264"/>
                    <a:gd name="T46" fmla="*/ 1185 w 3264"/>
                    <a:gd name="T47" fmla="*/ 62 h 3264"/>
                    <a:gd name="T48" fmla="*/ 1384 w 3264"/>
                    <a:gd name="T49" fmla="*/ 18 h 3264"/>
                    <a:gd name="T50" fmla="*/ 1590 w 3264"/>
                    <a:gd name="T51" fmla="*/ 1 h 3264"/>
                    <a:gd name="T52" fmla="*/ 1757 w 3264"/>
                    <a:gd name="T53" fmla="*/ 5 h 3264"/>
                    <a:gd name="T54" fmla="*/ 1961 w 3264"/>
                    <a:gd name="T55" fmla="*/ 33 h 3264"/>
                    <a:gd name="T56" fmla="*/ 2154 w 3264"/>
                    <a:gd name="T57" fmla="*/ 86 h 3264"/>
                    <a:gd name="T58" fmla="*/ 2339 w 3264"/>
                    <a:gd name="T59" fmla="*/ 161 h 3264"/>
                    <a:gd name="T60" fmla="*/ 2511 w 3264"/>
                    <a:gd name="T61" fmla="*/ 257 h 3264"/>
                    <a:gd name="T62" fmla="*/ 2670 w 3264"/>
                    <a:gd name="T63" fmla="*/ 373 h 3264"/>
                    <a:gd name="T64" fmla="*/ 2813 w 3264"/>
                    <a:gd name="T65" fmla="*/ 506 h 3264"/>
                    <a:gd name="T66" fmla="*/ 2939 w 3264"/>
                    <a:gd name="T67" fmla="*/ 656 h 3264"/>
                    <a:gd name="T68" fmla="*/ 3048 w 3264"/>
                    <a:gd name="T69" fmla="*/ 821 h 3264"/>
                    <a:gd name="T70" fmla="*/ 3136 w 3264"/>
                    <a:gd name="T71" fmla="*/ 997 h 3264"/>
                    <a:gd name="T72" fmla="*/ 3202 w 3264"/>
                    <a:gd name="T73" fmla="*/ 1185 h 3264"/>
                    <a:gd name="T74" fmla="*/ 3246 w 3264"/>
                    <a:gd name="T75" fmla="*/ 1384 h 3264"/>
                    <a:gd name="T76" fmla="*/ 3263 w 3264"/>
                    <a:gd name="T77" fmla="*/ 1590 h 3264"/>
                    <a:gd name="T78" fmla="*/ 3259 w 3264"/>
                    <a:gd name="T79" fmla="*/ 1757 h 3264"/>
                    <a:gd name="T80" fmla="*/ 3230 w 3264"/>
                    <a:gd name="T81" fmla="*/ 1961 h 3264"/>
                    <a:gd name="T82" fmla="*/ 3178 w 3264"/>
                    <a:gd name="T83" fmla="*/ 2154 h 3264"/>
                    <a:gd name="T84" fmla="*/ 3103 w 3264"/>
                    <a:gd name="T85" fmla="*/ 2339 h 3264"/>
                    <a:gd name="T86" fmla="*/ 3007 w 3264"/>
                    <a:gd name="T87" fmla="*/ 2511 h 3264"/>
                    <a:gd name="T88" fmla="*/ 2891 w 3264"/>
                    <a:gd name="T89" fmla="*/ 2670 h 3264"/>
                    <a:gd name="T90" fmla="*/ 2757 w 3264"/>
                    <a:gd name="T91" fmla="*/ 2813 h 3264"/>
                    <a:gd name="T92" fmla="*/ 2607 w 3264"/>
                    <a:gd name="T93" fmla="*/ 2939 h 3264"/>
                    <a:gd name="T94" fmla="*/ 2443 w 3264"/>
                    <a:gd name="T95" fmla="*/ 3048 h 3264"/>
                    <a:gd name="T96" fmla="*/ 2266 w 3264"/>
                    <a:gd name="T97" fmla="*/ 3136 h 3264"/>
                    <a:gd name="T98" fmla="*/ 2078 w 3264"/>
                    <a:gd name="T99" fmla="*/ 3202 h 3264"/>
                    <a:gd name="T100" fmla="*/ 1880 w 3264"/>
                    <a:gd name="T101" fmla="*/ 3246 h 3264"/>
                    <a:gd name="T102" fmla="*/ 1674 w 3264"/>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3264">
                      <a:moveTo>
                        <a:pt x="1632" y="3264"/>
                      </a:moveTo>
                      <a:lnTo>
                        <a:pt x="1632" y="3264"/>
                      </a:lnTo>
                      <a:lnTo>
                        <a:pt x="1590" y="3263"/>
                      </a:lnTo>
                      <a:lnTo>
                        <a:pt x="1548" y="3262"/>
                      </a:lnTo>
                      <a:lnTo>
                        <a:pt x="1506" y="3259"/>
                      </a:lnTo>
                      <a:lnTo>
                        <a:pt x="1465" y="3256"/>
                      </a:lnTo>
                      <a:lnTo>
                        <a:pt x="1424" y="3251"/>
                      </a:lnTo>
                      <a:lnTo>
                        <a:pt x="1384" y="3246"/>
                      </a:lnTo>
                      <a:lnTo>
                        <a:pt x="1343" y="3238"/>
                      </a:lnTo>
                      <a:lnTo>
                        <a:pt x="1303" y="3230"/>
                      </a:lnTo>
                      <a:lnTo>
                        <a:pt x="1264" y="3222"/>
                      </a:lnTo>
                      <a:lnTo>
                        <a:pt x="1224" y="3213"/>
                      </a:lnTo>
                      <a:lnTo>
                        <a:pt x="1185" y="3202"/>
                      </a:lnTo>
                      <a:lnTo>
                        <a:pt x="1147" y="3190"/>
                      </a:lnTo>
                      <a:lnTo>
                        <a:pt x="1110" y="3178"/>
                      </a:lnTo>
                      <a:lnTo>
                        <a:pt x="1072" y="3165"/>
                      </a:lnTo>
                      <a:lnTo>
                        <a:pt x="1034" y="3150"/>
                      </a:lnTo>
                      <a:lnTo>
                        <a:pt x="997" y="3136"/>
                      </a:lnTo>
                      <a:lnTo>
                        <a:pt x="961" y="3120"/>
                      </a:lnTo>
                      <a:lnTo>
                        <a:pt x="925" y="3103"/>
                      </a:lnTo>
                      <a:lnTo>
                        <a:pt x="889" y="3085"/>
                      </a:lnTo>
                      <a:lnTo>
                        <a:pt x="854" y="3066"/>
                      </a:lnTo>
                      <a:lnTo>
                        <a:pt x="821" y="3048"/>
                      </a:lnTo>
                      <a:lnTo>
                        <a:pt x="787" y="3027"/>
                      </a:lnTo>
                      <a:lnTo>
                        <a:pt x="753" y="3007"/>
                      </a:lnTo>
                      <a:lnTo>
                        <a:pt x="720" y="2984"/>
                      </a:lnTo>
                      <a:lnTo>
                        <a:pt x="687" y="2963"/>
                      </a:lnTo>
                      <a:lnTo>
                        <a:pt x="656" y="2939"/>
                      </a:lnTo>
                      <a:lnTo>
                        <a:pt x="625" y="2916"/>
                      </a:lnTo>
                      <a:lnTo>
                        <a:pt x="594" y="2891"/>
                      </a:lnTo>
                      <a:lnTo>
                        <a:pt x="564" y="2865"/>
                      </a:lnTo>
                      <a:lnTo>
                        <a:pt x="535" y="2840"/>
                      </a:lnTo>
                      <a:lnTo>
                        <a:pt x="506" y="2813"/>
                      </a:lnTo>
                      <a:lnTo>
                        <a:pt x="478" y="2786"/>
                      </a:lnTo>
                      <a:lnTo>
                        <a:pt x="451" y="2757"/>
                      </a:lnTo>
                      <a:lnTo>
                        <a:pt x="424" y="2728"/>
                      </a:lnTo>
                      <a:lnTo>
                        <a:pt x="399" y="2700"/>
                      </a:lnTo>
                      <a:lnTo>
                        <a:pt x="373" y="2670"/>
                      </a:lnTo>
                      <a:lnTo>
                        <a:pt x="348" y="2639"/>
                      </a:lnTo>
                      <a:lnTo>
                        <a:pt x="325" y="2607"/>
                      </a:lnTo>
                      <a:lnTo>
                        <a:pt x="301" y="2576"/>
                      </a:lnTo>
                      <a:lnTo>
                        <a:pt x="279" y="2544"/>
                      </a:lnTo>
                      <a:lnTo>
                        <a:pt x="257" y="2511"/>
                      </a:lnTo>
                      <a:lnTo>
                        <a:pt x="237" y="2477"/>
                      </a:lnTo>
                      <a:lnTo>
                        <a:pt x="216" y="2443"/>
                      </a:lnTo>
                      <a:lnTo>
                        <a:pt x="198" y="2410"/>
                      </a:lnTo>
                      <a:lnTo>
                        <a:pt x="179" y="2375"/>
                      </a:lnTo>
                      <a:lnTo>
                        <a:pt x="161" y="2339"/>
                      </a:lnTo>
                      <a:lnTo>
                        <a:pt x="144" y="2303"/>
                      </a:lnTo>
                      <a:lnTo>
                        <a:pt x="128" y="2266"/>
                      </a:lnTo>
                      <a:lnTo>
                        <a:pt x="114" y="2229"/>
                      </a:lnTo>
                      <a:lnTo>
                        <a:pt x="99" y="2192"/>
                      </a:lnTo>
                      <a:lnTo>
                        <a:pt x="86" y="2154"/>
                      </a:lnTo>
                      <a:lnTo>
                        <a:pt x="74" y="2117"/>
                      </a:lnTo>
                      <a:lnTo>
                        <a:pt x="62" y="2079"/>
                      </a:lnTo>
                      <a:lnTo>
                        <a:pt x="51" y="2040"/>
                      </a:lnTo>
                      <a:lnTo>
                        <a:pt x="42" y="2000"/>
                      </a:lnTo>
                      <a:lnTo>
                        <a:pt x="33" y="1961"/>
                      </a:lnTo>
                      <a:lnTo>
                        <a:pt x="26" y="1921"/>
                      </a:lnTo>
                      <a:lnTo>
                        <a:pt x="18" y="1880"/>
                      </a:lnTo>
                      <a:lnTo>
                        <a:pt x="13" y="1840"/>
                      </a:lnTo>
                      <a:lnTo>
                        <a:pt x="8" y="1799"/>
                      </a:lnTo>
                      <a:lnTo>
                        <a:pt x="5" y="1757"/>
                      </a:lnTo>
                      <a:lnTo>
                        <a:pt x="2" y="1716"/>
                      </a:lnTo>
                      <a:lnTo>
                        <a:pt x="1" y="1674"/>
                      </a:lnTo>
                      <a:lnTo>
                        <a:pt x="0" y="1632"/>
                      </a:lnTo>
                      <a:lnTo>
                        <a:pt x="0" y="1632"/>
                      </a:lnTo>
                      <a:lnTo>
                        <a:pt x="1" y="1590"/>
                      </a:lnTo>
                      <a:lnTo>
                        <a:pt x="2" y="1548"/>
                      </a:lnTo>
                      <a:lnTo>
                        <a:pt x="5" y="1507"/>
                      </a:lnTo>
                      <a:lnTo>
                        <a:pt x="8" y="1465"/>
                      </a:lnTo>
                      <a:lnTo>
                        <a:pt x="13" y="1424"/>
                      </a:lnTo>
                      <a:lnTo>
                        <a:pt x="18" y="1384"/>
                      </a:lnTo>
                      <a:lnTo>
                        <a:pt x="26" y="1343"/>
                      </a:lnTo>
                      <a:lnTo>
                        <a:pt x="33" y="1303"/>
                      </a:lnTo>
                      <a:lnTo>
                        <a:pt x="42" y="1264"/>
                      </a:lnTo>
                      <a:lnTo>
                        <a:pt x="51" y="1224"/>
                      </a:lnTo>
                      <a:lnTo>
                        <a:pt x="62" y="1185"/>
                      </a:lnTo>
                      <a:lnTo>
                        <a:pt x="74" y="1147"/>
                      </a:lnTo>
                      <a:lnTo>
                        <a:pt x="86" y="1110"/>
                      </a:lnTo>
                      <a:lnTo>
                        <a:pt x="99" y="1072"/>
                      </a:lnTo>
                      <a:lnTo>
                        <a:pt x="114" y="1034"/>
                      </a:lnTo>
                      <a:lnTo>
                        <a:pt x="128" y="997"/>
                      </a:lnTo>
                      <a:lnTo>
                        <a:pt x="144" y="961"/>
                      </a:lnTo>
                      <a:lnTo>
                        <a:pt x="161" y="925"/>
                      </a:lnTo>
                      <a:lnTo>
                        <a:pt x="179" y="889"/>
                      </a:lnTo>
                      <a:lnTo>
                        <a:pt x="198" y="854"/>
                      </a:lnTo>
                      <a:lnTo>
                        <a:pt x="216" y="821"/>
                      </a:lnTo>
                      <a:lnTo>
                        <a:pt x="237" y="787"/>
                      </a:lnTo>
                      <a:lnTo>
                        <a:pt x="257" y="753"/>
                      </a:lnTo>
                      <a:lnTo>
                        <a:pt x="279" y="720"/>
                      </a:lnTo>
                      <a:lnTo>
                        <a:pt x="301" y="687"/>
                      </a:lnTo>
                      <a:lnTo>
                        <a:pt x="325" y="656"/>
                      </a:lnTo>
                      <a:lnTo>
                        <a:pt x="348" y="625"/>
                      </a:lnTo>
                      <a:lnTo>
                        <a:pt x="373" y="594"/>
                      </a:lnTo>
                      <a:lnTo>
                        <a:pt x="399" y="564"/>
                      </a:lnTo>
                      <a:lnTo>
                        <a:pt x="424" y="535"/>
                      </a:lnTo>
                      <a:lnTo>
                        <a:pt x="451" y="506"/>
                      </a:lnTo>
                      <a:lnTo>
                        <a:pt x="478" y="478"/>
                      </a:lnTo>
                      <a:lnTo>
                        <a:pt x="506" y="451"/>
                      </a:lnTo>
                      <a:lnTo>
                        <a:pt x="535" y="424"/>
                      </a:lnTo>
                      <a:lnTo>
                        <a:pt x="564" y="399"/>
                      </a:lnTo>
                      <a:lnTo>
                        <a:pt x="594" y="373"/>
                      </a:lnTo>
                      <a:lnTo>
                        <a:pt x="625" y="348"/>
                      </a:lnTo>
                      <a:lnTo>
                        <a:pt x="656" y="325"/>
                      </a:lnTo>
                      <a:lnTo>
                        <a:pt x="687" y="301"/>
                      </a:lnTo>
                      <a:lnTo>
                        <a:pt x="720" y="279"/>
                      </a:lnTo>
                      <a:lnTo>
                        <a:pt x="753" y="257"/>
                      </a:lnTo>
                      <a:lnTo>
                        <a:pt x="787" y="237"/>
                      </a:lnTo>
                      <a:lnTo>
                        <a:pt x="821" y="216"/>
                      </a:lnTo>
                      <a:lnTo>
                        <a:pt x="854" y="198"/>
                      </a:lnTo>
                      <a:lnTo>
                        <a:pt x="889" y="179"/>
                      </a:lnTo>
                      <a:lnTo>
                        <a:pt x="925" y="161"/>
                      </a:lnTo>
                      <a:lnTo>
                        <a:pt x="961" y="144"/>
                      </a:lnTo>
                      <a:lnTo>
                        <a:pt x="997" y="128"/>
                      </a:lnTo>
                      <a:lnTo>
                        <a:pt x="1034" y="114"/>
                      </a:lnTo>
                      <a:lnTo>
                        <a:pt x="1072" y="99"/>
                      </a:lnTo>
                      <a:lnTo>
                        <a:pt x="1110" y="86"/>
                      </a:lnTo>
                      <a:lnTo>
                        <a:pt x="1147" y="74"/>
                      </a:lnTo>
                      <a:lnTo>
                        <a:pt x="1185" y="62"/>
                      </a:lnTo>
                      <a:lnTo>
                        <a:pt x="1224" y="51"/>
                      </a:lnTo>
                      <a:lnTo>
                        <a:pt x="1264" y="42"/>
                      </a:lnTo>
                      <a:lnTo>
                        <a:pt x="1303" y="33"/>
                      </a:lnTo>
                      <a:lnTo>
                        <a:pt x="1343" y="26"/>
                      </a:lnTo>
                      <a:lnTo>
                        <a:pt x="1384" y="18"/>
                      </a:lnTo>
                      <a:lnTo>
                        <a:pt x="1424" y="13"/>
                      </a:lnTo>
                      <a:lnTo>
                        <a:pt x="1465" y="8"/>
                      </a:lnTo>
                      <a:lnTo>
                        <a:pt x="1506" y="5"/>
                      </a:lnTo>
                      <a:lnTo>
                        <a:pt x="1548" y="2"/>
                      </a:lnTo>
                      <a:lnTo>
                        <a:pt x="1590" y="1"/>
                      </a:lnTo>
                      <a:lnTo>
                        <a:pt x="1632" y="0"/>
                      </a:lnTo>
                      <a:lnTo>
                        <a:pt x="1632" y="0"/>
                      </a:lnTo>
                      <a:lnTo>
                        <a:pt x="1674" y="1"/>
                      </a:lnTo>
                      <a:lnTo>
                        <a:pt x="1716" y="2"/>
                      </a:lnTo>
                      <a:lnTo>
                        <a:pt x="1757" y="5"/>
                      </a:lnTo>
                      <a:lnTo>
                        <a:pt x="1799" y="8"/>
                      </a:lnTo>
                      <a:lnTo>
                        <a:pt x="1839" y="13"/>
                      </a:lnTo>
                      <a:lnTo>
                        <a:pt x="1880" y="18"/>
                      </a:lnTo>
                      <a:lnTo>
                        <a:pt x="1920" y="26"/>
                      </a:lnTo>
                      <a:lnTo>
                        <a:pt x="1961" y="33"/>
                      </a:lnTo>
                      <a:lnTo>
                        <a:pt x="2000" y="42"/>
                      </a:lnTo>
                      <a:lnTo>
                        <a:pt x="2040" y="51"/>
                      </a:lnTo>
                      <a:lnTo>
                        <a:pt x="2078" y="62"/>
                      </a:lnTo>
                      <a:lnTo>
                        <a:pt x="2117" y="74"/>
                      </a:lnTo>
                      <a:lnTo>
                        <a:pt x="2154" y="86"/>
                      </a:lnTo>
                      <a:lnTo>
                        <a:pt x="2192" y="99"/>
                      </a:lnTo>
                      <a:lnTo>
                        <a:pt x="2229" y="114"/>
                      </a:lnTo>
                      <a:lnTo>
                        <a:pt x="2266" y="128"/>
                      </a:lnTo>
                      <a:lnTo>
                        <a:pt x="2303" y="144"/>
                      </a:lnTo>
                      <a:lnTo>
                        <a:pt x="2339" y="161"/>
                      </a:lnTo>
                      <a:lnTo>
                        <a:pt x="2374" y="179"/>
                      </a:lnTo>
                      <a:lnTo>
                        <a:pt x="2410" y="198"/>
                      </a:lnTo>
                      <a:lnTo>
                        <a:pt x="2443" y="216"/>
                      </a:lnTo>
                      <a:lnTo>
                        <a:pt x="2477" y="237"/>
                      </a:lnTo>
                      <a:lnTo>
                        <a:pt x="2511" y="257"/>
                      </a:lnTo>
                      <a:lnTo>
                        <a:pt x="2544" y="279"/>
                      </a:lnTo>
                      <a:lnTo>
                        <a:pt x="2576" y="301"/>
                      </a:lnTo>
                      <a:lnTo>
                        <a:pt x="2607" y="325"/>
                      </a:lnTo>
                      <a:lnTo>
                        <a:pt x="2639" y="348"/>
                      </a:lnTo>
                      <a:lnTo>
                        <a:pt x="2670" y="373"/>
                      </a:lnTo>
                      <a:lnTo>
                        <a:pt x="2700" y="399"/>
                      </a:lnTo>
                      <a:lnTo>
                        <a:pt x="2728" y="424"/>
                      </a:lnTo>
                      <a:lnTo>
                        <a:pt x="2757" y="451"/>
                      </a:lnTo>
                      <a:lnTo>
                        <a:pt x="2786" y="478"/>
                      </a:lnTo>
                      <a:lnTo>
                        <a:pt x="2813" y="506"/>
                      </a:lnTo>
                      <a:lnTo>
                        <a:pt x="2840" y="535"/>
                      </a:lnTo>
                      <a:lnTo>
                        <a:pt x="2865" y="564"/>
                      </a:lnTo>
                      <a:lnTo>
                        <a:pt x="2891" y="594"/>
                      </a:lnTo>
                      <a:lnTo>
                        <a:pt x="2916" y="625"/>
                      </a:lnTo>
                      <a:lnTo>
                        <a:pt x="2939" y="656"/>
                      </a:lnTo>
                      <a:lnTo>
                        <a:pt x="2963" y="687"/>
                      </a:lnTo>
                      <a:lnTo>
                        <a:pt x="2984" y="720"/>
                      </a:lnTo>
                      <a:lnTo>
                        <a:pt x="3007" y="753"/>
                      </a:lnTo>
                      <a:lnTo>
                        <a:pt x="3027" y="787"/>
                      </a:lnTo>
                      <a:lnTo>
                        <a:pt x="3048" y="821"/>
                      </a:lnTo>
                      <a:lnTo>
                        <a:pt x="3066" y="854"/>
                      </a:lnTo>
                      <a:lnTo>
                        <a:pt x="3085" y="889"/>
                      </a:lnTo>
                      <a:lnTo>
                        <a:pt x="3103" y="925"/>
                      </a:lnTo>
                      <a:lnTo>
                        <a:pt x="3120" y="961"/>
                      </a:lnTo>
                      <a:lnTo>
                        <a:pt x="3136" y="997"/>
                      </a:lnTo>
                      <a:lnTo>
                        <a:pt x="3150" y="1034"/>
                      </a:lnTo>
                      <a:lnTo>
                        <a:pt x="3165" y="1072"/>
                      </a:lnTo>
                      <a:lnTo>
                        <a:pt x="3178" y="1110"/>
                      </a:lnTo>
                      <a:lnTo>
                        <a:pt x="3190" y="1147"/>
                      </a:lnTo>
                      <a:lnTo>
                        <a:pt x="3202" y="1185"/>
                      </a:lnTo>
                      <a:lnTo>
                        <a:pt x="3213" y="1224"/>
                      </a:lnTo>
                      <a:lnTo>
                        <a:pt x="3222" y="1264"/>
                      </a:lnTo>
                      <a:lnTo>
                        <a:pt x="3230" y="1303"/>
                      </a:lnTo>
                      <a:lnTo>
                        <a:pt x="3238" y="1343"/>
                      </a:lnTo>
                      <a:lnTo>
                        <a:pt x="3246" y="1384"/>
                      </a:lnTo>
                      <a:lnTo>
                        <a:pt x="3251" y="1424"/>
                      </a:lnTo>
                      <a:lnTo>
                        <a:pt x="3256" y="1465"/>
                      </a:lnTo>
                      <a:lnTo>
                        <a:pt x="3259" y="1507"/>
                      </a:lnTo>
                      <a:lnTo>
                        <a:pt x="3262" y="1548"/>
                      </a:lnTo>
                      <a:lnTo>
                        <a:pt x="3263" y="1590"/>
                      </a:lnTo>
                      <a:lnTo>
                        <a:pt x="3264" y="1632"/>
                      </a:lnTo>
                      <a:lnTo>
                        <a:pt x="3264" y="1632"/>
                      </a:lnTo>
                      <a:lnTo>
                        <a:pt x="3263" y="1674"/>
                      </a:lnTo>
                      <a:lnTo>
                        <a:pt x="3262" y="1716"/>
                      </a:lnTo>
                      <a:lnTo>
                        <a:pt x="3259" y="1757"/>
                      </a:lnTo>
                      <a:lnTo>
                        <a:pt x="3256" y="1799"/>
                      </a:lnTo>
                      <a:lnTo>
                        <a:pt x="3251" y="1840"/>
                      </a:lnTo>
                      <a:lnTo>
                        <a:pt x="3246" y="1880"/>
                      </a:lnTo>
                      <a:lnTo>
                        <a:pt x="3238" y="1921"/>
                      </a:lnTo>
                      <a:lnTo>
                        <a:pt x="3230" y="1961"/>
                      </a:lnTo>
                      <a:lnTo>
                        <a:pt x="3222" y="2000"/>
                      </a:lnTo>
                      <a:lnTo>
                        <a:pt x="3213" y="2040"/>
                      </a:lnTo>
                      <a:lnTo>
                        <a:pt x="3202" y="2079"/>
                      </a:lnTo>
                      <a:lnTo>
                        <a:pt x="3190" y="2117"/>
                      </a:lnTo>
                      <a:lnTo>
                        <a:pt x="3178" y="2154"/>
                      </a:lnTo>
                      <a:lnTo>
                        <a:pt x="3165" y="2192"/>
                      </a:lnTo>
                      <a:lnTo>
                        <a:pt x="3150" y="2229"/>
                      </a:lnTo>
                      <a:lnTo>
                        <a:pt x="3136" y="2266"/>
                      </a:lnTo>
                      <a:lnTo>
                        <a:pt x="3120" y="2303"/>
                      </a:lnTo>
                      <a:lnTo>
                        <a:pt x="3103" y="2339"/>
                      </a:lnTo>
                      <a:lnTo>
                        <a:pt x="3085" y="2375"/>
                      </a:lnTo>
                      <a:lnTo>
                        <a:pt x="3066" y="2410"/>
                      </a:lnTo>
                      <a:lnTo>
                        <a:pt x="3048" y="2443"/>
                      </a:lnTo>
                      <a:lnTo>
                        <a:pt x="3027" y="2477"/>
                      </a:lnTo>
                      <a:lnTo>
                        <a:pt x="3007" y="2511"/>
                      </a:lnTo>
                      <a:lnTo>
                        <a:pt x="2984" y="2544"/>
                      </a:lnTo>
                      <a:lnTo>
                        <a:pt x="2963" y="2576"/>
                      </a:lnTo>
                      <a:lnTo>
                        <a:pt x="2939" y="2607"/>
                      </a:lnTo>
                      <a:lnTo>
                        <a:pt x="2916" y="2639"/>
                      </a:lnTo>
                      <a:lnTo>
                        <a:pt x="2891" y="2670"/>
                      </a:lnTo>
                      <a:lnTo>
                        <a:pt x="2865" y="2700"/>
                      </a:lnTo>
                      <a:lnTo>
                        <a:pt x="2840" y="2728"/>
                      </a:lnTo>
                      <a:lnTo>
                        <a:pt x="2813" y="2757"/>
                      </a:lnTo>
                      <a:lnTo>
                        <a:pt x="2786" y="2786"/>
                      </a:lnTo>
                      <a:lnTo>
                        <a:pt x="2757" y="2813"/>
                      </a:lnTo>
                      <a:lnTo>
                        <a:pt x="2728" y="2840"/>
                      </a:lnTo>
                      <a:lnTo>
                        <a:pt x="2700" y="2865"/>
                      </a:lnTo>
                      <a:lnTo>
                        <a:pt x="2670" y="2891"/>
                      </a:lnTo>
                      <a:lnTo>
                        <a:pt x="2639" y="2916"/>
                      </a:lnTo>
                      <a:lnTo>
                        <a:pt x="2607" y="2939"/>
                      </a:lnTo>
                      <a:lnTo>
                        <a:pt x="2576" y="2963"/>
                      </a:lnTo>
                      <a:lnTo>
                        <a:pt x="2544" y="2984"/>
                      </a:lnTo>
                      <a:lnTo>
                        <a:pt x="2511" y="3007"/>
                      </a:lnTo>
                      <a:lnTo>
                        <a:pt x="2477" y="3027"/>
                      </a:lnTo>
                      <a:lnTo>
                        <a:pt x="2443" y="3048"/>
                      </a:lnTo>
                      <a:lnTo>
                        <a:pt x="2410" y="3066"/>
                      </a:lnTo>
                      <a:lnTo>
                        <a:pt x="2374" y="3085"/>
                      </a:lnTo>
                      <a:lnTo>
                        <a:pt x="2339" y="3103"/>
                      </a:lnTo>
                      <a:lnTo>
                        <a:pt x="2303" y="3120"/>
                      </a:lnTo>
                      <a:lnTo>
                        <a:pt x="2266" y="3136"/>
                      </a:lnTo>
                      <a:lnTo>
                        <a:pt x="2229" y="3150"/>
                      </a:lnTo>
                      <a:lnTo>
                        <a:pt x="2192" y="3165"/>
                      </a:lnTo>
                      <a:lnTo>
                        <a:pt x="2154" y="3178"/>
                      </a:lnTo>
                      <a:lnTo>
                        <a:pt x="2117" y="3190"/>
                      </a:lnTo>
                      <a:lnTo>
                        <a:pt x="2078" y="3202"/>
                      </a:lnTo>
                      <a:lnTo>
                        <a:pt x="2040" y="3213"/>
                      </a:lnTo>
                      <a:lnTo>
                        <a:pt x="2000" y="3222"/>
                      </a:lnTo>
                      <a:lnTo>
                        <a:pt x="1961" y="3230"/>
                      </a:lnTo>
                      <a:lnTo>
                        <a:pt x="1920" y="3238"/>
                      </a:lnTo>
                      <a:lnTo>
                        <a:pt x="1880" y="3246"/>
                      </a:lnTo>
                      <a:lnTo>
                        <a:pt x="1839" y="3251"/>
                      </a:lnTo>
                      <a:lnTo>
                        <a:pt x="1799" y="3256"/>
                      </a:lnTo>
                      <a:lnTo>
                        <a:pt x="1757" y="3259"/>
                      </a:lnTo>
                      <a:lnTo>
                        <a:pt x="1716" y="3262"/>
                      </a:lnTo>
                      <a:lnTo>
                        <a:pt x="1674" y="3263"/>
                      </a:lnTo>
                      <a:lnTo>
                        <a:pt x="1632" y="3264"/>
                      </a:lnTo>
                      <a:lnTo>
                        <a:pt x="1632" y="3264"/>
                      </a:lnTo>
                      <a:close/>
                    </a:path>
                  </a:pathLst>
                </a:custGeom>
                <a:solidFill>
                  <a:srgbClr val="874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61"/>
                <p:cNvSpPr>
                  <a:spLocks noEditPoints="1"/>
                </p:cNvSpPr>
                <p:nvPr/>
              </p:nvSpPr>
              <p:spPr bwMode="auto">
                <a:xfrm>
                  <a:off x="2358" y="1366"/>
                  <a:ext cx="1044" cy="1044"/>
                </a:xfrm>
                <a:custGeom>
                  <a:avLst/>
                  <a:gdLst>
                    <a:gd name="T0" fmla="*/ 1288 w 3130"/>
                    <a:gd name="T1" fmla="*/ 24 h 3130"/>
                    <a:gd name="T2" fmla="*/ 956 w 3130"/>
                    <a:gd name="T3" fmla="*/ 124 h 3130"/>
                    <a:gd name="T4" fmla="*/ 659 w 3130"/>
                    <a:gd name="T5" fmla="*/ 290 h 3130"/>
                    <a:gd name="T6" fmla="*/ 407 w 3130"/>
                    <a:gd name="T7" fmla="*/ 513 h 3130"/>
                    <a:gd name="T8" fmla="*/ 208 w 3130"/>
                    <a:gd name="T9" fmla="*/ 786 h 3130"/>
                    <a:gd name="T10" fmla="*/ 70 w 3130"/>
                    <a:gd name="T11" fmla="*/ 1100 h 3130"/>
                    <a:gd name="T12" fmla="*/ 5 w 3130"/>
                    <a:gd name="T13" fmla="*/ 1445 h 3130"/>
                    <a:gd name="T14" fmla="*/ 13 w 3130"/>
                    <a:gd name="T15" fmla="*/ 1764 h 3130"/>
                    <a:gd name="T16" fmla="*/ 95 w 3130"/>
                    <a:gd name="T17" fmla="*/ 2103 h 3130"/>
                    <a:gd name="T18" fmla="*/ 246 w 3130"/>
                    <a:gd name="T19" fmla="*/ 2408 h 3130"/>
                    <a:gd name="T20" fmla="*/ 459 w 3130"/>
                    <a:gd name="T21" fmla="*/ 2671 h 3130"/>
                    <a:gd name="T22" fmla="*/ 722 w 3130"/>
                    <a:gd name="T23" fmla="*/ 2884 h 3130"/>
                    <a:gd name="T24" fmla="*/ 1027 w 3130"/>
                    <a:gd name="T25" fmla="*/ 3035 h 3130"/>
                    <a:gd name="T26" fmla="*/ 1366 w 3130"/>
                    <a:gd name="T27" fmla="*/ 3117 h 3130"/>
                    <a:gd name="T28" fmla="*/ 1685 w 3130"/>
                    <a:gd name="T29" fmla="*/ 3125 h 3130"/>
                    <a:gd name="T30" fmla="*/ 2030 w 3130"/>
                    <a:gd name="T31" fmla="*/ 3060 h 3130"/>
                    <a:gd name="T32" fmla="*/ 2344 w 3130"/>
                    <a:gd name="T33" fmla="*/ 2922 h 3130"/>
                    <a:gd name="T34" fmla="*/ 2616 w 3130"/>
                    <a:gd name="T35" fmla="*/ 2723 h 3130"/>
                    <a:gd name="T36" fmla="*/ 2840 w 3130"/>
                    <a:gd name="T37" fmla="*/ 2471 h 3130"/>
                    <a:gd name="T38" fmla="*/ 3006 w 3130"/>
                    <a:gd name="T39" fmla="*/ 2174 h 3130"/>
                    <a:gd name="T40" fmla="*/ 3106 w 3130"/>
                    <a:gd name="T41" fmla="*/ 1842 h 3130"/>
                    <a:gd name="T42" fmla="*/ 3129 w 3130"/>
                    <a:gd name="T43" fmla="*/ 1525 h 3130"/>
                    <a:gd name="T44" fmla="*/ 3080 w 3130"/>
                    <a:gd name="T45" fmla="*/ 1175 h 3130"/>
                    <a:gd name="T46" fmla="*/ 2958 w 3130"/>
                    <a:gd name="T47" fmla="*/ 853 h 3130"/>
                    <a:gd name="T48" fmla="*/ 2772 w 3130"/>
                    <a:gd name="T49" fmla="*/ 570 h 3130"/>
                    <a:gd name="T50" fmla="*/ 2530 w 3130"/>
                    <a:gd name="T51" fmla="*/ 335 h 3130"/>
                    <a:gd name="T52" fmla="*/ 2243 w 3130"/>
                    <a:gd name="T53" fmla="*/ 154 h 3130"/>
                    <a:gd name="T54" fmla="*/ 1917 w 3130"/>
                    <a:gd name="T55" fmla="*/ 41 h 3130"/>
                    <a:gd name="T56" fmla="*/ 1565 w 3130"/>
                    <a:gd name="T57" fmla="*/ 0 h 3130"/>
                    <a:gd name="T58" fmla="*/ 1353 w 3130"/>
                    <a:gd name="T59" fmla="*/ 2942 h 3130"/>
                    <a:gd name="T60" fmla="*/ 1055 w 3130"/>
                    <a:gd name="T61" fmla="*/ 2861 h 3130"/>
                    <a:gd name="T62" fmla="*/ 786 w 3130"/>
                    <a:gd name="T63" fmla="*/ 2720 h 3130"/>
                    <a:gd name="T64" fmla="*/ 557 w 3130"/>
                    <a:gd name="T65" fmla="*/ 2525 h 3130"/>
                    <a:gd name="T66" fmla="*/ 374 w 3130"/>
                    <a:gd name="T67" fmla="*/ 2286 h 3130"/>
                    <a:gd name="T68" fmla="*/ 245 w 3130"/>
                    <a:gd name="T69" fmla="*/ 2012 h 3130"/>
                    <a:gd name="T70" fmla="*/ 179 w 3130"/>
                    <a:gd name="T71" fmla="*/ 1707 h 3130"/>
                    <a:gd name="T72" fmla="*/ 179 w 3130"/>
                    <a:gd name="T73" fmla="*/ 1423 h 3130"/>
                    <a:gd name="T74" fmla="*/ 245 w 3130"/>
                    <a:gd name="T75" fmla="*/ 1118 h 3130"/>
                    <a:gd name="T76" fmla="*/ 374 w 3130"/>
                    <a:gd name="T77" fmla="*/ 844 h 3130"/>
                    <a:gd name="T78" fmla="*/ 557 w 3130"/>
                    <a:gd name="T79" fmla="*/ 604 h 3130"/>
                    <a:gd name="T80" fmla="*/ 786 w 3130"/>
                    <a:gd name="T81" fmla="*/ 410 h 3130"/>
                    <a:gd name="T82" fmla="*/ 1055 w 3130"/>
                    <a:gd name="T83" fmla="*/ 269 h 3130"/>
                    <a:gd name="T84" fmla="*/ 1353 w 3130"/>
                    <a:gd name="T85" fmla="*/ 188 h 3130"/>
                    <a:gd name="T86" fmla="*/ 1637 w 3130"/>
                    <a:gd name="T87" fmla="*/ 174 h 3130"/>
                    <a:gd name="T88" fmla="*/ 1946 w 3130"/>
                    <a:gd name="T89" fmla="*/ 225 h 3130"/>
                    <a:gd name="T90" fmla="*/ 2228 w 3130"/>
                    <a:gd name="T91" fmla="*/ 341 h 3130"/>
                    <a:gd name="T92" fmla="*/ 2476 w 3130"/>
                    <a:gd name="T93" fmla="*/ 512 h 3130"/>
                    <a:gd name="T94" fmla="*/ 2681 w 3130"/>
                    <a:gd name="T95" fmla="*/ 732 h 3130"/>
                    <a:gd name="T96" fmla="*/ 2834 w 3130"/>
                    <a:gd name="T97" fmla="*/ 992 h 3130"/>
                    <a:gd name="T98" fmla="*/ 2930 w 3130"/>
                    <a:gd name="T99" fmla="*/ 1284 h 3130"/>
                    <a:gd name="T100" fmla="*/ 2958 w 3130"/>
                    <a:gd name="T101" fmla="*/ 1565 h 3130"/>
                    <a:gd name="T102" fmla="*/ 2665 w 3130"/>
                    <a:gd name="T103" fmla="*/ 1858 h 3130"/>
                    <a:gd name="T104" fmla="*/ 2729 w 3130"/>
                    <a:gd name="T105" fmla="*/ 1984 h 3130"/>
                    <a:gd name="T106" fmla="*/ 2711 w 3130"/>
                    <a:gd name="T107" fmla="*/ 2118 h 3130"/>
                    <a:gd name="T108" fmla="*/ 2615 w 3130"/>
                    <a:gd name="T109" fmla="*/ 2235 h 3130"/>
                    <a:gd name="T110" fmla="*/ 2554 w 3130"/>
                    <a:gd name="T111" fmla="*/ 2544 h 3130"/>
                    <a:gd name="T112" fmla="*/ 2246 w 3130"/>
                    <a:gd name="T113" fmla="*/ 2779 h 3130"/>
                    <a:gd name="T114" fmla="*/ 1880 w 3130"/>
                    <a:gd name="T115" fmla="*/ 2921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0" h="3130">
                      <a:moveTo>
                        <a:pt x="1565" y="0"/>
                      </a:moveTo>
                      <a:lnTo>
                        <a:pt x="1565" y="0"/>
                      </a:lnTo>
                      <a:lnTo>
                        <a:pt x="1524" y="1"/>
                      </a:lnTo>
                      <a:lnTo>
                        <a:pt x="1484" y="2"/>
                      </a:lnTo>
                      <a:lnTo>
                        <a:pt x="1445" y="5"/>
                      </a:lnTo>
                      <a:lnTo>
                        <a:pt x="1405" y="8"/>
                      </a:lnTo>
                      <a:lnTo>
                        <a:pt x="1366" y="13"/>
                      </a:lnTo>
                      <a:lnTo>
                        <a:pt x="1327" y="18"/>
                      </a:lnTo>
                      <a:lnTo>
                        <a:pt x="1288" y="24"/>
                      </a:lnTo>
                      <a:lnTo>
                        <a:pt x="1249" y="31"/>
                      </a:lnTo>
                      <a:lnTo>
                        <a:pt x="1212" y="41"/>
                      </a:lnTo>
                      <a:lnTo>
                        <a:pt x="1175" y="50"/>
                      </a:lnTo>
                      <a:lnTo>
                        <a:pt x="1137" y="59"/>
                      </a:lnTo>
                      <a:lnTo>
                        <a:pt x="1100" y="70"/>
                      </a:lnTo>
                      <a:lnTo>
                        <a:pt x="1063" y="83"/>
                      </a:lnTo>
                      <a:lnTo>
                        <a:pt x="1027" y="95"/>
                      </a:lnTo>
                      <a:lnTo>
                        <a:pt x="991" y="108"/>
                      </a:lnTo>
                      <a:lnTo>
                        <a:pt x="956" y="124"/>
                      </a:lnTo>
                      <a:lnTo>
                        <a:pt x="922" y="139"/>
                      </a:lnTo>
                      <a:lnTo>
                        <a:pt x="887" y="154"/>
                      </a:lnTo>
                      <a:lnTo>
                        <a:pt x="853" y="172"/>
                      </a:lnTo>
                      <a:lnTo>
                        <a:pt x="819" y="189"/>
                      </a:lnTo>
                      <a:lnTo>
                        <a:pt x="786" y="208"/>
                      </a:lnTo>
                      <a:lnTo>
                        <a:pt x="754" y="227"/>
                      </a:lnTo>
                      <a:lnTo>
                        <a:pt x="722" y="246"/>
                      </a:lnTo>
                      <a:lnTo>
                        <a:pt x="690" y="268"/>
                      </a:lnTo>
                      <a:lnTo>
                        <a:pt x="659" y="290"/>
                      </a:lnTo>
                      <a:lnTo>
                        <a:pt x="629" y="311"/>
                      </a:lnTo>
                      <a:lnTo>
                        <a:pt x="599" y="335"/>
                      </a:lnTo>
                      <a:lnTo>
                        <a:pt x="570" y="358"/>
                      </a:lnTo>
                      <a:lnTo>
                        <a:pt x="542" y="382"/>
                      </a:lnTo>
                      <a:lnTo>
                        <a:pt x="513" y="407"/>
                      </a:lnTo>
                      <a:lnTo>
                        <a:pt x="485" y="433"/>
                      </a:lnTo>
                      <a:lnTo>
                        <a:pt x="459" y="459"/>
                      </a:lnTo>
                      <a:lnTo>
                        <a:pt x="433" y="486"/>
                      </a:lnTo>
                      <a:lnTo>
                        <a:pt x="407" y="513"/>
                      </a:lnTo>
                      <a:lnTo>
                        <a:pt x="382" y="542"/>
                      </a:lnTo>
                      <a:lnTo>
                        <a:pt x="358" y="570"/>
                      </a:lnTo>
                      <a:lnTo>
                        <a:pt x="335" y="599"/>
                      </a:lnTo>
                      <a:lnTo>
                        <a:pt x="311" y="630"/>
                      </a:lnTo>
                      <a:lnTo>
                        <a:pt x="290" y="659"/>
                      </a:lnTo>
                      <a:lnTo>
                        <a:pt x="268" y="690"/>
                      </a:lnTo>
                      <a:lnTo>
                        <a:pt x="246" y="722"/>
                      </a:lnTo>
                      <a:lnTo>
                        <a:pt x="227" y="754"/>
                      </a:lnTo>
                      <a:lnTo>
                        <a:pt x="208" y="786"/>
                      </a:lnTo>
                      <a:lnTo>
                        <a:pt x="189" y="819"/>
                      </a:lnTo>
                      <a:lnTo>
                        <a:pt x="172" y="853"/>
                      </a:lnTo>
                      <a:lnTo>
                        <a:pt x="154" y="887"/>
                      </a:lnTo>
                      <a:lnTo>
                        <a:pt x="138" y="922"/>
                      </a:lnTo>
                      <a:lnTo>
                        <a:pt x="124" y="956"/>
                      </a:lnTo>
                      <a:lnTo>
                        <a:pt x="108" y="991"/>
                      </a:lnTo>
                      <a:lnTo>
                        <a:pt x="95" y="1027"/>
                      </a:lnTo>
                      <a:lnTo>
                        <a:pt x="83" y="1064"/>
                      </a:lnTo>
                      <a:lnTo>
                        <a:pt x="70" y="1100"/>
                      </a:lnTo>
                      <a:lnTo>
                        <a:pt x="59" y="1137"/>
                      </a:lnTo>
                      <a:lnTo>
                        <a:pt x="50" y="1175"/>
                      </a:lnTo>
                      <a:lnTo>
                        <a:pt x="41" y="1212"/>
                      </a:lnTo>
                      <a:lnTo>
                        <a:pt x="31" y="1249"/>
                      </a:lnTo>
                      <a:lnTo>
                        <a:pt x="24" y="1288"/>
                      </a:lnTo>
                      <a:lnTo>
                        <a:pt x="18" y="1327"/>
                      </a:lnTo>
                      <a:lnTo>
                        <a:pt x="13" y="1366"/>
                      </a:lnTo>
                      <a:lnTo>
                        <a:pt x="8" y="1405"/>
                      </a:lnTo>
                      <a:lnTo>
                        <a:pt x="5" y="1445"/>
                      </a:lnTo>
                      <a:lnTo>
                        <a:pt x="2" y="1484"/>
                      </a:lnTo>
                      <a:lnTo>
                        <a:pt x="1" y="1525"/>
                      </a:lnTo>
                      <a:lnTo>
                        <a:pt x="0" y="1565"/>
                      </a:lnTo>
                      <a:lnTo>
                        <a:pt x="0" y="1565"/>
                      </a:lnTo>
                      <a:lnTo>
                        <a:pt x="1" y="1605"/>
                      </a:lnTo>
                      <a:lnTo>
                        <a:pt x="2" y="1645"/>
                      </a:lnTo>
                      <a:lnTo>
                        <a:pt x="5" y="1685"/>
                      </a:lnTo>
                      <a:lnTo>
                        <a:pt x="8" y="1725"/>
                      </a:lnTo>
                      <a:lnTo>
                        <a:pt x="13" y="1764"/>
                      </a:lnTo>
                      <a:lnTo>
                        <a:pt x="18" y="1803"/>
                      </a:lnTo>
                      <a:lnTo>
                        <a:pt x="24" y="1842"/>
                      </a:lnTo>
                      <a:lnTo>
                        <a:pt x="31" y="1880"/>
                      </a:lnTo>
                      <a:lnTo>
                        <a:pt x="41" y="1918"/>
                      </a:lnTo>
                      <a:lnTo>
                        <a:pt x="50" y="1955"/>
                      </a:lnTo>
                      <a:lnTo>
                        <a:pt x="59" y="1993"/>
                      </a:lnTo>
                      <a:lnTo>
                        <a:pt x="70" y="2030"/>
                      </a:lnTo>
                      <a:lnTo>
                        <a:pt x="83" y="2066"/>
                      </a:lnTo>
                      <a:lnTo>
                        <a:pt x="95" y="2103"/>
                      </a:lnTo>
                      <a:lnTo>
                        <a:pt x="108" y="2139"/>
                      </a:lnTo>
                      <a:lnTo>
                        <a:pt x="124" y="2174"/>
                      </a:lnTo>
                      <a:lnTo>
                        <a:pt x="138" y="2208"/>
                      </a:lnTo>
                      <a:lnTo>
                        <a:pt x="154" y="2243"/>
                      </a:lnTo>
                      <a:lnTo>
                        <a:pt x="172" y="2277"/>
                      </a:lnTo>
                      <a:lnTo>
                        <a:pt x="189" y="2310"/>
                      </a:lnTo>
                      <a:lnTo>
                        <a:pt x="208" y="2344"/>
                      </a:lnTo>
                      <a:lnTo>
                        <a:pt x="227" y="2375"/>
                      </a:lnTo>
                      <a:lnTo>
                        <a:pt x="246" y="2408"/>
                      </a:lnTo>
                      <a:lnTo>
                        <a:pt x="268" y="2439"/>
                      </a:lnTo>
                      <a:lnTo>
                        <a:pt x="290" y="2471"/>
                      </a:lnTo>
                      <a:lnTo>
                        <a:pt x="311" y="2500"/>
                      </a:lnTo>
                      <a:lnTo>
                        <a:pt x="335" y="2530"/>
                      </a:lnTo>
                      <a:lnTo>
                        <a:pt x="358" y="2560"/>
                      </a:lnTo>
                      <a:lnTo>
                        <a:pt x="382" y="2588"/>
                      </a:lnTo>
                      <a:lnTo>
                        <a:pt x="407" y="2617"/>
                      </a:lnTo>
                      <a:lnTo>
                        <a:pt x="433" y="2644"/>
                      </a:lnTo>
                      <a:lnTo>
                        <a:pt x="459" y="2671"/>
                      </a:lnTo>
                      <a:lnTo>
                        <a:pt x="485" y="2697"/>
                      </a:lnTo>
                      <a:lnTo>
                        <a:pt x="513" y="2723"/>
                      </a:lnTo>
                      <a:lnTo>
                        <a:pt x="542" y="2748"/>
                      </a:lnTo>
                      <a:lnTo>
                        <a:pt x="570" y="2772"/>
                      </a:lnTo>
                      <a:lnTo>
                        <a:pt x="599" y="2795"/>
                      </a:lnTo>
                      <a:lnTo>
                        <a:pt x="629" y="2819"/>
                      </a:lnTo>
                      <a:lnTo>
                        <a:pt x="659" y="2840"/>
                      </a:lnTo>
                      <a:lnTo>
                        <a:pt x="690" y="2862"/>
                      </a:lnTo>
                      <a:lnTo>
                        <a:pt x="722" y="2884"/>
                      </a:lnTo>
                      <a:lnTo>
                        <a:pt x="754" y="2903"/>
                      </a:lnTo>
                      <a:lnTo>
                        <a:pt x="786" y="2922"/>
                      </a:lnTo>
                      <a:lnTo>
                        <a:pt x="819" y="2941"/>
                      </a:lnTo>
                      <a:lnTo>
                        <a:pt x="853" y="2958"/>
                      </a:lnTo>
                      <a:lnTo>
                        <a:pt x="887" y="2976"/>
                      </a:lnTo>
                      <a:lnTo>
                        <a:pt x="922" y="2991"/>
                      </a:lnTo>
                      <a:lnTo>
                        <a:pt x="956" y="3006"/>
                      </a:lnTo>
                      <a:lnTo>
                        <a:pt x="991" y="3021"/>
                      </a:lnTo>
                      <a:lnTo>
                        <a:pt x="1027" y="3035"/>
                      </a:lnTo>
                      <a:lnTo>
                        <a:pt x="1063" y="3047"/>
                      </a:lnTo>
                      <a:lnTo>
                        <a:pt x="1100" y="3060"/>
                      </a:lnTo>
                      <a:lnTo>
                        <a:pt x="1137" y="3071"/>
                      </a:lnTo>
                      <a:lnTo>
                        <a:pt x="1175" y="3080"/>
                      </a:lnTo>
                      <a:lnTo>
                        <a:pt x="1212" y="3089"/>
                      </a:lnTo>
                      <a:lnTo>
                        <a:pt x="1249" y="3098"/>
                      </a:lnTo>
                      <a:lnTo>
                        <a:pt x="1288" y="3106"/>
                      </a:lnTo>
                      <a:lnTo>
                        <a:pt x="1327" y="3112"/>
                      </a:lnTo>
                      <a:lnTo>
                        <a:pt x="1366" y="3117"/>
                      </a:lnTo>
                      <a:lnTo>
                        <a:pt x="1405" y="3122"/>
                      </a:lnTo>
                      <a:lnTo>
                        <a:pt x="1445" y="3125"/>
                      </a:lnTo>
                      <a:lnTo>
                        <a:pt x="1484" y="3128"/>
                      </a:lnTo>
                      <a:lnTo>
                        <a:pt x="1524" y="3129"/>
                      </a:lnTo>
                      <a:lnTo>
                        <a:pt x="1565" y="3130"/>
                      </a:lnTo>
                      <a:lnTo>
                        <a:pt x="1565" y="3130"/>
                      </a:lnTo>
                      <a:lnTo>
                        <a:pt x="1605" y="3129"/>
                      </a:lnTo>
                      <a:lnTo>
                        <a:pt x="1645" y="3128"/>
                      </a:lnTo>
                      <a:lnTo>
                        <a:pt x="1685" y="3125"/>
                      </a:lnTo>
                      <a:lnTo>
                        <a:pt x="1725" y="3122"/>
                      </a:lnTo>
                      <a:lnTo>
                        <a:pt x="1764" y="3117"/>
                      </a:lnTo>
                      <a:lnTo>
                        <a:pt x="1803" y="3112"/>
                      </a:lnTo>
                      <a:lnTo>
                        <a:pt x="1842" y="3106"/>
                      </a:lnTo>
                      <a:lnTo>
                        <a:pt x="1880" y="3098"/>
                      </a:lnTo>
                      <a:lnTo>
                        <a:pt x="1917" y="3089"/>
                      </a:lnTo>
                      <a:lnTo>
                        <a:pt x="1955" y="3080"/>
                      </a:lnTo>
                      <a:lnTo>
                        <a:pt x="1993" y="3071"/>
                      </a:lnTo>
                      <a:lnTo>
                        <a:pt x="2030" y="3060"/>
                      </a:lnTo>
                      <a:lnTo>
                        <a:pt x="2066" y="3047"/>
                      </a:lnTo>
                      <a:lnTo>
                        <a:pt x="2103" y="3035"/>
                      </a:lnTo>
                      <a:lnTo>
                        <a:pt x="2138" y="3021"/>
                      </a:lnTo>
                      <a:lnTo>
                        <a:pt x="2174" y="3006"/>
                      </a:lnTo>
                      <a:lnTo>
                        <a:pt x="2208" y="2991"/>
                      </a:lnTo>
                      <a:lnTo>
                        <a:pt x="2243" y="2976"/>
                      </a:lnTo>
                      <a:lnTo>
                        <a:pt x="2277" y="2958"/>
                      </a:lnTo>
                      <a:lnTo>
                        <a:pt x="2310" y="2941"/>
                      </a:lnTo>
                      <a:lnTo>
                        <a:pt x="2344" y="2922"/>
                      </a:lnTo>
                      <a:lnTo>
                        <a:pt x="2375" y="2903"/>
                      </a:lnTo>
                      <a:lnTo>
                        <a:pt x="2408" y="2884"/>
                      </a:lnTo>
                      <a:lnTo>
                        <a:pt x="2439" y="2862"/>
                      </a:lnTo>
                      <a:lnTo>
                        <a:pt x="2471" y="2840"/>
                      </a:lnTo>
                      <a:lnTo>
                        <a:pt x="2500" y="2819"/>
                      </a:lnTo>
                      <a:lnTo>
                        <a:pt x="2530" y="2795"/>
                      </a:lnTo>
                      <a:lnTo>
                        <a:pt x="2560" y="2772"/>
                      </a:lnTo>
                      <a:lnTo>
                        <a:pt x="2588" y="2748"/>
                      </a:lnTo>
                      <a:lnTo>
                        <a:pt x="2616" y="2723"/>
                      </a:lnTo>
                      <a:lnTo>
                        <a:pt x="2644" y="2697"/>
                      </a:lnTo>
                      <a:lnTo>
                        <a:pt x="2671" y="2671"/>
                      </a:lnTo>
                      <a:lnTo>
                        <a:pt x="2697" y="2644"/>
                      </a:lnTo>
                      <a:lnTo>
                        <a:pt x="2723" y="2617"/>
                      </a:lnTo>
                      <a:lnTo>
                        <a:pt x="2748" y="2588"/>
                      </a:lnTo>
                      <a:lnTo>
                        <a:pt x="2772" y="2560"/>
                      </a:lnTo>
                      <a:lnTo>
                        <a:pt x="2795" y="2530"/>
                      </a:lnTo>
                      <a:lnTo>
                        <a:pt x="2819" y="2500"/>
                      </a:lnTo>
                      <a:lnTo>
                        <a:pt x="2840" y="2471"/>
                      </a:lnTo>
                      <a:lnTo>
                        <a:pt x="2862" y="2439"/>
                      </a:lnTo>
                      <a:lnTo>
                        <a:pt x="2884" y="2408"/>
                      </a:lnTo>
                      <a:lnTo>
                        <a:pt x="2903" y="2375"/>
                      </a:lnTo>
                      <a:lnTo>
                        <a:pt x="2922" y="2344"/>
                      </a:lnTo>
                      <a:lnTo>
                        <a:pt x="2941" y="2310"/>
                      </a:lnTo>
                      <a:lnTo>
                        <a:pt x="2958" y="2277"/>
                      </a:lnTo>
                      <a:lnTo>
                        <a:pt x="2976" y="2243"/>
                      </a:lnTo>
                      <a:lnTo>
                        <a:pt x="2991" y="2208"/>
                      </a:lnTo>
                      <a:lnTo>
                        <a:pt x="3006" y="2174"/>
                      </a:lnTo>
                      <a:lnTo>
                        <a:pt x="3021" y="2139"/>
                      </a:lnTo>
                      <a:lnTo>
                        <a:pt x="3035" y="2103"/>
                      </a:lnTo>
                      <a:lnTo>
                        <a:pt x="3047" y="2066"/>
                      </a:lnTo>
                      <a:lnTo>
                        <a:pt x="3060" y="2030"/>
                      </a:lnTo>
                      <a:lnTo>
                        <a:pt x="3070" y="1993"/>
                      </a:lnTo>
                      <a:lnTo>
                        <a:pt x="3080" y="1955"/>
                      </a:lnTo>
                      <a:lnTo>
                        <a:pt x="3089" y="1918"/>
                      </a:lnTo>
                      <a:lnTo>
                        <a:pt x="3098" y="1880"/>
                      </a:lnTo>
                      <a:lnTo>
                        <a:pt x="3106" y="1842"/>
                      </a:lnTo>
                      <a:lnTo>
                        <a:pt x="3112" y="1803"/>
                      </a:lnTo>
                      <a:lnTo>
                        <a:pt x="3117" y="1764"/>
                      </a:lnTo>
                      <a:lnTo>
                        <a:pt x="3122" y="1725"/>
                      </a:lnTo>
                      <a:lnTo>
                        <a:pt x="3125" y="1685"/>
                      </a:lnTo>
                      <a:lnTo>
                        <a:pt x="3128" y="1645"/>
                      </a:lnTo>
                      <a:lnTo>
                        <a:pt x="3129" y="1605"/>
                      </a:lnTo>
                      <a:lnTo>
                        <a:pt x="3130" y="1565"/>
                      </a:lnTo>
                      <a:lnTo>
                        <a:pt x="3130" y="1565"/>
                      </a:lnTo>
                      <a:lnTo>
                        <a:pt x="3129" y="1525"/>
                      </a:lnTo>
                      <a:lnTo>
                        <a:pt x="3128" y="1484"/>
                      </a:lnTo>
                      <a:lnTo>
                        <a:pt x="3125" y="1445"/>
                      </a:lnTo>
                      <a:lnTo>
                        <a:pt x="3122" y="1405"/>
                      </a:lnTo>
                      <a:lnTo>
                        <a:pt x="3117" y="1366"/>
                      </a:lnTo>
                      <a:lnTo>
                        <a:pt x="3112" y="1327"/>
                      </a:lnTo>
                      <a:lnTo>
                        <a:pt x="3106" y="1288"/>
                      </a:lnTo>
                      <a:lnTo>
                        <a:pt x="3098" y="1249"/>
                      </a:lnTo>
                      <a:lnTo>
                        <a:pt x="3089" y="1212"/>
                      </a:lnTo>
                      <a:lnTo>
                        <a:pt x="3080" y="1175"/>
                      </a:lnTo>
                      <a:lnTo>
                        <a:pt x="3070" y="1137"/>
                      </a:lnTo>
                      <a:lnTo>
                        <a:pt x="3060" y="1100"/>
                      </a:lnTo>
                      <a:lnTo>
                        <a:pt x="3047" y="1064"/>
                      </a:lnTo>
                      <a:lnTo>
                        <a:pt x="3035" y="1027"/>
                      </a:lnTo>
                      <a:lnTo>
                        <a:pt x="3021" y="991"/>
                      </a:lnTo>
                      <a:lnTo>
                        <a:pt x="3006" y="956"/>
                      </a:lnTo>
                      <a:lnTo>
                        <a:pt x="2991" y="922"/>
                      </a:lnTo>
                      <a:lnTo>
                        <a:pt x="2976" y="887"/>
                      </a:lnTo>
                      <a:lnTo>
                        <a:pt x="2958" y="853"/>
                      </a:lnTo>
                      <a:lnTo>
                        <a:pt x="2941" y="819"/>
                      </a:lnTo>
                      <a:lnTo>
                        <a:pt x="2922" y="786"/>
                      </a:lnTo>
                      <a:lnTo>
                        <a:pt x="2903" y="754"/>
                      </a:lnTo>
                      <a:lnTo>
                        <a:pt x="2884" y="722"/>
                      </a:lnTo>
                      <a:lnTo>
                        <a:pt x="2862" y="690"/>
                      </a:lnTo>
                      <a:lnTo>
                        <a:pt x="2840" y="659"/>
                      </a:lnTo>
                      <a:lnTo>
                        <a:pt x="2819" y="630"/>
                      </a:lnTo>
                      <a:lnTo>
                        <a:pt x="2795" y="599"/>
                      </a:lnTo>
                      <a:lnTo>
                        <a:pt x="2772" y="570"/>
                      </a:lnTo>
                      <a:lnTo>
                        <a:pt x="2748" y="542"/>
                      </a:lnTo>
                      <a:lnTo>
                        <a:pt x="2723" y="513"/>
                      </a:lnTo>
                      <a:lnTo>
                        <a:pt x="2697" y="486"/>
                      </a:lnTo>
                      <a:lnTo>
                        <a:pt x="2671" y="459"/>
                      </a:lnTo>
                      <a:lnTo>
                        <a:pt x="2644" y="433"/>
                      </a:lnTo>
                      <a:lnTo>
                        <a:pt x="2616" y="407"/>
                      </a:lnTo>
                      <a:lnTo>
                        <a:pt x="2588" y="382"/>
                      </a:lnTo>
                      <a:lnTo>
                        <a:pt x="2560" y="358"/>
                      </a:lnTo>
                      <a:lnTo>
                        <a:pt x="2530" y="335"/>
                      </a:lnTo>
                      <a:lnTo>
                        <a:pt x="2500" y="311"/>
                      </a:lnTo>
                      <a:lnTo>
                        <a:pt x="2471" y="290"/>
                      </a:lnTo>
                      <a:lnTo>
                        <a:pt x="2439" y="268"/>
                      </a:lnTo>
                      <a:lnTo>
                        <a:pt x="2408" y="246"/>
                      </a:lnTo>
                      <a:lnTo>
                        <a:pt x="2375" y="227"/>
                      </a:lnTo>
                      <a:lnTo>
                        <a:pt x="2344" y="208"/>
                      </a:lnTo>
                      <a:lnTo>
                        <a:pt x="2310" y="189"/>
                      </a:lnTo>
                      <a:lnTo>
                        <a:pt x="2277" y="172"/>
                      </a:lnTo>
                      <a:lnTo>
                        <a:pt x="2243" y="154"/>
                      </a:lnTo>
                      <a:lnTo>
                        <a:pt x="2208" y="139"/>
                      </a:lnTo>
                      <a:lnTo>
                        <a:pt x="2174" y="124"/>
                      </a:lnTo>
                      <a:lnTo>
                        <a:pt x="2138" y="108"/>
                      </a:lnTo>
                      <a:lnTo>
                        <a:pt x="2103" y="95"/>
                      </a:lnTo>
                      <a:lnTo>
                        <a:pt x="2066" y="83"/>
                      </a:lnTo>
                      <a:lnTo>
                        <a:pt x="2030" y="70"/>
                      </a:lnTo>
                      <a:lnTo>
                        <a:pt x="1993" y="59"/>
                      </a:lnTo>
                      <a:lnTo>
                        <a:pt x="1955" y="50"/>
                      </a:lnTo>
                      <a:lnTo>
                        <a:pt x="1917" y="41"/>
                      </a:lnTo>
                      <a:lnTo>
                        <a:pt x="1880" y="31"/>
                      </a:lnTo>
                      <a:lnTo>
                        <a:pt x="1842" y="24"/>
                      </a:lnTo>
                      <a:lnTo>
                        <a:pt x="1803" y="18"/>
                      </a:lnTo>
                      <a:lnTo>
                        <a:pt x="1764" y="13"/>
                      </a:lnTo>
                      <a:lnTo>
                        <a:pt x="1725" y="8"/>
                      </a:lnTo>
                      <a:lnTo>
                        <a:pt x="1685" y="5"/>
                      </a:lnTo>
                      <a:lnTo>
                        <a:pt x="1645" y="2"/>
                      </a:lnTo>
                      <a:lnTo>
                        <a:pt x="1605" y="1"/>
                      </a:lnTo>
                      <a:lnTo>
                        <a:pt x="1565" y="0"/>
                      </a:lnTo>
                      <a:lnTo>
                        <a:pt x="1565" y="0"/>
                      </a:lnTo>
                      <a:close/>
                      <a:moveTo>
                        <a:pt x="1565" y="2958"/>
                      </a:moveTo>
                      <a:lnTo>
                        <a:pt x="1565" y="2958"/>
                      </a:lnTo>
                      <a:lnTo>
                        <a:pt x="1529" y="2957"/>
                      </a:lnTo>
                      <a:lnTo>
                        <a:pt x="1493" y="2956"/>
                      </a:lnTo>
                      <a:lnTo>
                        <a:pt x="1457" y="2954"/>
                      </a:lnTo>
                      <a:lnTo>
                        <a:pt x="1423" y="2950"/>
                      </a:lnTo>
                      <a:lnTo>
                        <a:pt x="1388" y="2947"/>
                      </a:lnTo>
                      <a:lnTo>
                        <a:pt x="1353" y="2942"/>
                      </a:lnTo>
                      <a:lnTo>
                        <a:pt x="1319" y="2936"/>
                      </a:lnTo>
                      <a:lnTo>
                        <a:pt x="1284" y="2930"/>
                      </a:lnTo>
                      <a:lnTo>
                        <a:pt x="1250" y="2922"/>
                      </a:lnTo>
                      <a:lnTo>
                        <a:pt x="1218" y="2914"/>
                      </a:lnTo>
                      <a:lnTo>
                        <a:pt x="1184" y="2905"/>
                      </a:lnTo>
                      <a:lnTo>
                        <a:pt x="1151" y="2895"/>
                      </a:lnTo>
                      <a:lnTo>
                        <a:pt x="1118" y="2885"/>
                      </a:lnTo>
                      <a:lnTo>
                        <a:pt x="1087" y="2873"/>
                      </a:lnTo>
                      <a:lnTo>
                        <a:pt x="1055" y="2861"/>
                      </a:lnTo>
                      <a:lnTo>
                        <a:pt x="1023" y="2848"/>
                      </a:lnTo>
                      <a:lnTo>
                        <a:pt x="992" y="2834"/>
                      </a:lnTo>
                      <a:lnTo>
                        <a:pt x="962" y="2820"/>
                      </a:lnTo>
                      <a:lnTo>
                        <a:pt x="931" y="2806"/>
                      </a:lnTo>
                      <a:lnTo>
                        <a:pt x="901" y="2789"/>
                      </a:lnTo>
                      <a:lnTo>
                        <a:pt x="872" y="2773"/>
                      </a:lnTo>
                      <a:lnTo>
                        <a:pt x="843" y="2755"/>
                      </a:lnTo>
                      <a:lnTo>
                        <a:pt x="815" y="2738"/>
                      </a:lnTo>
                      <a:lnTo>
                        <a:pt x="786" y="2720"/>
                      </a:lnTo>
                      <a:lnTo>
                        <a:pt x="759" y="2700"/>
                      </a:lnTo>
                      <a:lnTo>
                        <a:pt x="732" y="2681"/>
                      </a:lnTo>
                      <a:lnTo>
                        <a:pt x="705" y="2660"/>
                      </a:lnTo>
                      <a:lnTo>
                        <a:pt x="680" y="2640"/>
                      </a:lnTo>
                      <a:lnTo>
                        <a:pt x="654" y="2618"/>
                      </a:lnTo>
                      <a:lnTo>
                        <a:pt x="629" y="2596"/>
                      </a:lnTo>
                      <a:lnTo>
                        <a:pt x="604" y="2573"/>
                      </a:lnTo>
                      <a:lnTo>
                        <a:pt x="580" y="2550"/>
                      </a:lnTo>
                      <a:lnTo>
                        <a:pt x="557" y="2525"/>
                      </a:lnTo>
                      <a:lnTo>
                        <a:pt x="534" y="2501"/>
                      </a:lnTo>
                      <a:lnTo>
                        <a:pt x="512" y="2476"/>
                      </a:lnTo>
                      <a:lnTo>
                        <a:pt x="490" y="2450"/>
                      </a:lnTo>
                      <a:lnTo>
                        <a:pt x="470" y="2425"/>
                      </a:lnTo>
                      <a:lnTo>
                        <a:pt x="449" y="2398"/>
                      </a:lnTo>
                      <a:lnTo>
                        <a:pt x="430" y="2370"/>
                      </a:lnTo>
                      <a:lnTo>
                        <a:pt x="410" y="2344"/>
                      </a:lnTo>
                      <a:lnTo>
                        <a:pt x="392" y="2315"/>
                      </a:lnTo>
                      <a:lnTo>
                        <a:pt x="374" y="2286"/>
                      </a:lnTo>
                      <a:lnTo>
                        <a:pt x="357" y="2258"/>
                      </a:lnTo>
                      <a:lnTo>
                        <a:pt x="341" y="2228"/>
                      </a:lnTo>
                      <a:lnTo>
                        <a:pt x="324" y="2198"/>
                      </a:lnTo>
                      <a:lnTo>
                        <a:pt x="310" y="2168"/>
                      </a:lnTo>
                      <a:lnTo>
                        <a:pt x="296" y="2138"/>
                      </a:lnTo>
                      <a:lnTo>
                        <a:pt x="281" y="2107"/>
                      </a:lnTo>
                      <a:lnTo>
                        <a:pt x="269" y="2075"/>
                      </a:lnTo>
                      <a:lnTo>
                        <a:pt x="257" y="2043"/>
                      </a:lnTo>
                      <a:lnTo>
                        <a:pt x="245" y="2012"/>
                      </a:lnTo>
                      <a:lnTo>
                        <a:pt x="235" y="1979"/>
                      </a:lnTo>
                      <a:lnTo>
                        <a:pt x="225" y="1946"/>
                      </a:lnTo>
                      <a:lnTo>
                        <a:pt x="216" y="1912"/>
                      </a:lnTo>
                      <a:lnTo>
                        <a:pt x="208" y="1880"/>
                      </a:lnTo>
                      <a:lnTo>
                        <a:pt x="200" y="1846"/>
                      </a:lnTo>
                      <a:lnTo>
                        <a:pt x="194" y="1811"/>
                      </a:lnTo>
                      <a:lnTo>
                        <a:pt x="188" y="1777"/>
                      </a:lnTo>
                      <a:lnTo>
                        <a:pt x="183" y="1742"/>
                      </a:lnTo>
                      <a:lnTo>
                        <a:pt x="179" y="1707"/>
                      </a:lnTo>
                      <a:lnTo>
                        <a:pt x="176" y="1672"/>
                      </a:lnTo>
                      <a:lnTo>
                        <a:pt x="174" y="1637"/>
                      </a:lnTo>
                      <a:lnTo>
                        <a:pt x="173" y="1601"/>
                      </a:lnTo>
                      <a:lnTo>
                        <a:pt x="172" y="1565"/>
                      </a:lnTo>
                      <a:lnTo>
                        <a:pt x="172" y="1565"/>
                      </a:lnTo>
                      <a:lnTo>
                        <a:pt x="173" y="1529"/>
                      </a:lnTo>
                      <a:lnTo>
                        <a:pt x="174" y="1493"/>
                      </a:lnTo>
                      <a:lnTo>
                        <a:pt x="176" y="1457"/>
                      </a:lnTo>
                      <a:lnTo>
                        <a:pt x="179" y="1423"/>
                      </a:lnTo>
                      <a:lnTo>
                        <a:pt x="183" y="1388"/>
                      </a:lnTo>
                      <a:lnTo>
                        <a:pt x="188" y="1353"/>
                      </a:lnTo>
                      <a:lnTo>
                        <a:pt x="194" y="1319"/>
                      </a:lnTo>
                      <a:lnTo>
                        <a:pt x="200" y="1284"/>
                      </a:lnTo>
                      <a:lnTo>
                        <a:pt x="208" y="1250"/>
                      </a:lnTo>
                      <a:lnTo>
                        <a:pt x="216" y="1218"/>
                      </a:lnTo>
                      <a:lnTo>
                        <a:pt x="225" y="1184"/>
                      </a:lnTo>
                      <a:lnTo>
                        <a:pt x="235" y="1151"/>
                      </a:lnTo>
                      <a:lnTo>
                        <a:pt x="245" y="1118"/>
                      </a:lnTo>
                      <a:lnTo>
                        <a:pt x="257" y="1087"/>
                      </a:lnTo>
                      <a:lnTo>
                        <a:pt x="269" y="1055"/>
                      </a:lnTo>
                      <a:lnTo>
                        <a:pt x="281" y="1023"/>
                      </a:lnTo>
                      <a:lnTo>
                        <a:pt x="296" y="992"/>
                      </a:lnTo>
                      <a:lnTo>
                        <a:pt x="310" y="962"/>
                      </a:lnTo>
                      <a:lnTo>
                        <a:pt x="324" y="932"/>
                      </a:lnTo>
                      <a:lnTo>
                        <a:pt x="341" y="901"/>
                      </a:lnTo>
                      <a:lnTo>
                        <a:pt x="357" y="872"/>
                      </a:lnTo>
                      <a:lnTo>
                        <a:pt x="374" y="844"/>
                      </a:lnTo>
                      <a:lnTo>
                        <a:pt x="392" y="815"/>
                      </a:lnTo>
                      <a:lnTo>
                        <a:pt x="410" y="786"/>
                      </a:lnTo>
                      <a:lnTo>
                        <a:pt x="430" y="759"/>
                      </a:lnTo>
                      <a:lnTo>
                        <a:pt x="449" y="732"/>
                      </a:lnTo>
                      <a:lnTo>
                        <a:pt x="470" y="705"/>
                      </a:lnTo>
                      <a:lnTo>
                        <a:pt x="490" y="680"/>
                      </a:lnTo>
                      <a:lnTo>
                        <a:pt x="512" y="654"/>
                      </a:lnTo>
                      <a:lnTo>
                        <a:pt x="534" y="629"/>
                      </a:lnTo>
                      <a:lnTo>
                        <a:pt x="557" y="604"/>
                      </a:lnTo>
                      <a:lnTo>
                        <a:pt x="580" y="580"/>
                      </a:lnTo>
                      <a:lnTo>
                        <a:pt x="604" y="557"/>
                      </a:lnTo>
                      <a:lnTo>
                        <a:pt x="629" y="534"/>
                      </a:lnTo>
                      <a:lnTo>
                        <a:pt x="654" y="512"/>
                      </a:lnTo>
                      <a:lnTo>
                        <a:pt x="680" y="490"/>
                      </a:lnTo>
                      <a:lnTo>
                        <a:pt x="705" y="470"/>
                      </a:lnTo>
                      <a:lnTo>
                        <a:pt x="732" y="449"/>
                      </a:lnTo>
                      <a:lnTo>
                        <a:pt x="759" y="430"/>
                      </a:lnTo>
                      <a:lnTo>
                        <a:pt x="786" y="410"/>
                      </a:lnTo>
                      <a:lnTo>
                        <a:pt x="815" y="392"/>
                      </a:lnTo>
                      <a:lnTo>
                        <a:pt x="843" y="375"/>
                      </a:lnTo>
                      <a:lnTo>
                        <a:pt x="872" y="357"/>
                      </a:lnTo>
                      <a:lnTo>
                        <a:pt x="901" y="341"/>
                      </a:lnTo>
                      <a:lnTo>
                        <a:pt x="931" y="324"/>
                      </a:lnTo>
                      <a:lnTo>
                        <a:pt x="962" y="310"/>
                      </a:lnTo>
                      <a:lnTo>
                        <a:pt x="992" y="296"/>
                      </a:lnTo>
                      <a:lnTo>
                        <a:pt x="1023" y="281"/>
                      </a:lnTo>
                      <a:lnTo>
                        <a:pt x="1055" y="269"/>
                      </a:lnTo>
                      <a:lnTo>
                        <a:pt x="1087" y="257"/>
                      </a:lnTo>
                      <a:lnTo>
                        <a:pt x="1118" y="245"/>
                      </a:lnTo>
                      <a:lnTo>
                        <a:pt x="1151" y="235"/>
                      </a:lnTo>
                      <a:lnTo>
                        <a:pt x="1184" y="225"/>
                      </a:lnTo>
                      <a:lnTo>
                        <a:pt x="1218" y="216"/>
                      </a:lnTo>
                      <a:lnTo>
                        <a:pt x="1250" y="208"/>
                      </a:lnTo>
                      <a:lnTo>
                        <a:pt x="1284" y="200"/>
                      </a:lnTo>
                      <a:lnTo>
                        <a:pt x="1319" y="194"/>
                      </a:lnTo>
                      <a:lnTo>
                        <a:pt x="1353" y="188"/>
                      </a:lnTo>
                      <a:lnTo>
                        <a:pt x="1388" y="183"/>
                      </a:lnTo>
                      <a:lnTo>
                        <a:pt x="1423" y="179"/>
                      </a:lnTo>
                      <a:lnTo>
                        <a:pt x="1457" y="176"/>
                      </a:lnTo>
                      <a:lnTo>
                        <a:pt x="1493" y="174"/>
                      </a:lnTo>
                      <a:lnTo>
                        <a:pt x="1529" y="173"/>
                      </a:lnTo>
                      <a:lnTo>
                        <a:pt x="1565" y="172"/>
                      </a:lnTo>
                      <a:lnTo>
                        <a:pt x="1565" y="172"/>
                      </a:lnTo>
                      <a:lnTo>
                        <a:pt x="1601" y="173"/>
                      </a:lnTo>
                      <a:lnTo>
                        <a:pt x="1637" y="174"/>
                      </a:lnTo>
                      <a:lnTo>
                        <a:pt x="1672" y="176"/>
                      </a:lnTo>
                      <a:lnTo>
                        <a:pt x="1707" y="179"/>
                      </a:lnTo>
                      <a:lnTo>
                        <a:pt x="1742" y="183"/>
                      </a:lnTo>
                      <a:lnTo>
                        <a:pt x="1777" y="188"/>
                      </a:lnTo>
                      <a:lnTo>
                        <a:pt x="1811" y="194"/>
                      </a:lnTo>
                      <a:lnTo>
                        <a:pt x="1846" y="200"/>
                      </a:lnTo>
                      <a:lnTo>
                        <a:pt x="1880" y="208"/>
                      </a:lnTo>
                      <a:lnTo>
                        <a:pt x="1912" y="216"/>
                      </a:lnTo>
                      <a:lnTo>
                        <a:pt x="1946" y="225"/>
                      </a:lnTo>
                      <a:lnTo>
                        <a:pt x="1979" y="235"/>
                      </a:lnTo>
                      <a:lnTo>
                        <a:pt x="2011" y="245"/>
                      </a:lnTo>
                      <a:lnTo>
                        <a:pt x="2043" y="257"/>
                      </a:lnTo>
                      <a:lnTo>
                        <a:pt x="2075" y="269"/>
                      </a:lnTo>
                      <a:lnTo>
                        <a:pt x="2107" y="281"/>
                      </a:lnTo>
                      <a:lnTo>
                        <a:pt x="2138" y="296"/>
                      </a:lnTo>
                      <a:lnTo>
                        <a:pt x="2168" y="310"/>
                      </a:lnTo>
                      <a:lnTo>
                        <a:pt x="2198" y="324"/>
                      </a:lnTo>
                      <a:lnTo>
                        <a:pt x="2228" y="341"/>
                      </a:lnTo>
                      <a:lnTo>
                        <a:pt x="2258" y="357"/>
                      </a:lnTo>
                      <a:lnTo>
                        <a:pt x="2286" y="375"/>
                      </a:lnTo>
                      <a:lnTo>
                        <a:pt x="2315" y="392"/>
                      </a:lnTo>
                      <a:lnTo>
                        <a:pt x="2344" y="410"/>
                      </a:lnTo>
                      <a:lnTo>
                        <a:pt x="2370" y="430"/>
                      </a:lnTo>
                      <a:lnTo>
                        <a:pt x="2398" y="449"/>
                      </a:lnTo>
                      <a:lnTo>
                        <a:pt x="2425" y="470"/>
                      </a:lnTo>
                      <a:lnTo>
                        <a:pt x="2450" y="490"/>
                      </a:lnTo>
                      <a:lnTo>
                        <a:pt x="2476" y="512"/>
                      </a:lnTo>
                      <a:lnTo>
                        <a:pt x="2501" y="534"/>
                      </a:lnTo>
                      <a:lnTo>
                        <a:pt x="2525" y="557"/>
                      </a:lnTo>
                      <a:lnTo>
                        <a:pt x="2550" y="580"/>
                      </a:lnTo>
                      <a:lnTo>
                        <a:pt x="2573" y="604"/>
                      </a:lnTo>
                      <a:lnTo>
                        <a:pt x="2596" y="629"/>
                      </a:lnTo>
                      <a:lnTo>
                        <a:pt x="2618" y="654"/>
                      </a:lnTo>
                      <a:lnTo>
                        <a:pt x="2640" y="680"/>
                      </a:lnTo>
                      <a:lnTo>
                        <a:pt x="2660" y="705"/>
                      </a:lnTo>
                      <a:lnTo>
                        <a:pt x="2681" y="732"/>
                      </a:lnTo>
                      <a:lnTo>
                        <a:pt x="2700" y="759"/>
                      </a:lnTo>
                      <a:lnTo>
                        <a:pt x="2720" y="786"/>
                      </a:lnTo>
                      <a:lnTo>
                        <a:pt x="2738" y="815"/>
                      </a:lnTo>
                      <a:lnTo>
                        <a:pt x="2755" y="844"/>
                      </a:lnTo>
                      <a:lnTo>
                        <a:pt x="2773" y="872"/>
                      </a:lnTo>
                      <a:lnTo>
                        <a:pt x="2789" y="901"/>
                      </a:lnTo>
                      <a:lnTo>
                        <a:pt x="2806" y="932"/>
                      </a:lnTo>
                      <a:lnTo>
                        <a:pt x="2820" y="962"/>
                      </a:lnTo>
                      <a:lnTo>
                        <a:pt x="2834" y="992"/>
                      </a:lnTo>
                      <a:lnTo>
                        <a:pt x="2849" y="1023"/>
                      </a:lnTo>
                      <a:lnTo>
                        <a:pt x="2861" y="1055"/>
                      </a:lnTo>
                      <a:lnTo>
                        <a:pt x="2873" y="1087"/>
                      </a:lnTo>
                      <a:lnTo>
                        <a:pt x="2885" y="1118"/>
                      </a:lnTo>
                      <a:lnTo>
                        <a:pt x="2895" y="1151"/>
                      </a:lnTo>
                      <a:lnTo>
                        <a:pt x="2905" y="1184"/>
                      </a:lnTo>
                      <a:lnTo>
                        <a:pt x="2914" y="1218"/>
                      </a:lnTo>
                      <a:lnTo>
                        <a:pt x="2922" y="1250"/>
                      </a:lnTo>
                      <a:lnTo>
                        <a:pt x="2930" y="1284"/>
                      </a:lnTo>
                      <a:lnTo>
                        <a:pt x="2936" y="1319"/>
                      </a:lnTo>
                      <a:lnTo>
                        <a:pt x="2942" y="1353"/>
                      </a:lnTo>
                      <a:lnTo>
                        <a:pt x="2947" y="1388"/>
                      </a:lnTo>
                      <a:lnTo>
                        <a:pt x="2950" y="1423"/>
                      </a:lnTo>
                      <a:lnTo>
                        <a:pt x="2954" y="1457"/>
                      </a:lnTo>
                      <a:lnTo>
                        <a:pt x="2956" y="1493"/>
                      </a:lnTo>
                      <a:lnTo>
                        <a:pt x="2957" y="1529"/>
                      </a:lnTo>
                      <a:lnTo>
                        <a:pt x="2958" y="1565"/>
                      </a:lnTo>
                      <a:lnTo>
                        <a:pt x="2958" y="1565"/>
                      </a:lnTo>
                      <a:lnTo>
                        <a:pt x="2956" y="1620"/>
                      </a:lnTo>
                      <a:lnTo>
                        <a:pt x="2953" y="1675"/>
                      </a:lnTo>
                      <a:lnTo>
                        <a:pt x="2948" y="1729"/>
                      </a:lnTo>
                      <a:lnTo>
                        <a:pt x="2941" y="1782"/>
                      </a:lnTo>
                      <a:lnTo>
                        <a:pt x="2932" y="1835"/>
                      </a:lnTo>
                      <a:lnTo>
                        <a:pt x="2920" y="1888"/>
                      </a:lnTo>
                      <a:lnTo>
                        <a:pt x="2907" y="1939"/>
                      </a:lnTo>
                      <a:lnTo>
                        <a:pt x="2892" y="1989"/>
                      </a:lnTo>
                      <a:lnTo>
                        <a:pt x="2665" y="1858"/>
                      </a:lnTo>
                      <a:lnTo>
                        <a:pt x="2665" y="1858"/>
                      </a:lnTo>
                      <a:lnTo>
                        <a:pt x="2681" y="1883"/>
                      </a:lnTo>
                      <a:lnTo>
                        <a:pt x="2695" y="1907"/>
                      </a:lnTo>
                      <a:lnTo>
                        <a:pt x="2707" y="1931"/>
                      </a:lnTo>
                      <a:lnTo>
                        <a:pt x="2719" y="1952"/>
                      </a:lnTo>
                      <a:lnTo>
                        <a:pt x="2719" y="1952"/>
                      </a:lnTo>
                      <a:lnTo>
                        <a:pt x="2723" y="1962"/>
                      </a:lnTo>
                      <a:lnTo>
                        <a:pt x="2726" y="1973"/>
                      </a:lnTo>
                      <a:lnTo>
                        <a:pt x="2729" y="1984"/>
                      </a:lnTo>
                      <a:lnTo>
                        <a:pt x="2731" y="1995"/>
                      </a:lnTo>
                      <a:lnTo>
                        <a:pt x="2732" y="2007"/>
                      </a:lnTo>
                      <a:lnTo>
                        <a:pt x="2732" y="2018"/>
                      </a:lnTo>
                      <a:lnTo>
                        <a:pt x="2732" y="2041"/>
                      </a:lnTo>
                      <a:lnTo>
                        <a:pt x="2729" y="2064"/>
                      </a:lnTo>
                      <a:lnTo>
                        <a:pt x="2724" y="2084"/>
                      </a:lnTo>
                      <a:lnTo>
                        <a:pt x="2719" y="2103"/>
                      </a:lnTo>
                      <a:lnTo>
                        <a:pt x="2711" y="2118"/>
                      </a:lnTo>
                      <a:lnTo>
                        <a:pt x="2711" y="2118"/>
                      </a:lnTo>
                      <a:lnTo>
                        <a:pt x="2705" y="2128"/>
                      </a:lnTo>
                      <a:lnTo>
                        <a:pt x="2699" y="2139"/>
                      </a:lnTo>
                      <a:lnTo>
                        <a:pt x="2683" y="2159"/>
                      </a:lnTo>
                      <a:lnTo>
                        <a:pt x="2667" y="2178"/>
                      </a:lnTo>
                      <a:lnTo>
                        <a:pt x="2654" y="2192"/>
                      </a:lnTo>
                      <a:lnTo>
                        <a:pt x="2646" y="2199"/>
                      </a:lnTo>
                      <a:lnTo>
                        <a:pt x="2646" y="2199"/>
                      </a:lnTo>
                      <a:lnTo>
                        <a:pt x="2634" y="2212"/>
                      </a:lnTo>
                      <a:lnTo>
                        <a:pt x="2615" y="2235"/>
                      </a:lnTo>
                      <a:lnTo>
                        <a:pt x="2742" y="2309"/>
                      </a:lnTo>
                      <a:lnTo>
                        <a:pt x="2742" y="2309"/>
                      </a:lnTo>
                      <a:lnTo>
                        <a:pt x="2718" y="2345"/>
                      </a:lnTo>
                      <a:lnTo>
                        <a:pt x="2693" y="2380"/>
                      </a:lnTo>
                      <a:lnTo>
                        <a:pt x="2667" y="2414"/>
                      </a:lnTo>
                      <a:lnTo>
                        <a:pt x="2641" y="2448"/>
                      </a:lnTo>
                      <a:lnTo>
                        <a:pt x="2613" y="2481"/>
                      </a:lnTo>
                      <a:lnTo>
                        <a:pt x="2583" y="2514"/>
                      </a:lnTo>
                      <a:lnTo>
                        <a:pt x="2554" y="2544"/>
                      </a:lnTo>
                      <a:lnTo>
                        <a:pt x="2523" y="2574"/>
                      </a:lnTo>
                      <a:lnTo>
                        <a:pt x="2491" y="2604"/>
                      </a:lnTo>
                      <a:lnTo>
                        <a:pt x="2458" y="2631"/>
                      </a:lnTo>
                      <a:lnTo>
                        <a:pt x="2426" y="2659"/>
                      </a:lnTo>
                      <a:lnTo>
                        <a:pt x="2391" y="2686"/>
                      </a:lnTo>
                      <a:lnTo>
                        <a:pt x="2356" y="2710"/>
                      </a:lnTo>
                      <a:lnTo>
                        <a:pt x="2320" y="2735"/>
                      </a:lnTo>
                      <a:lnTo>
                        <a:pt x="2283" y="2757"/>
                      </a:lnTo>
                      <a:lnTo>
                        <a:pt x="2246" y="2779"/>
                      </a:lnTo>
                      <a:lnTo>
                        <a:pt x="2208" y="2801"/>
                      </a:lnTo>
                      <a:lnTo>
                        <a:pt x="2169" y="2820"/>
                      </a:lnTo>
                      <a:lnTo>
                        <a:pt x="2129" y="2838"/>
                      </a:lnTo>
                      <a:lnTo>
                        <a:pt x="2090" y="2855"/>
                      </a:lnTo>
                      <a:lnTo>
                        <a:pt x="2049" y="2871"/>
                      </a:lnTo>
                      <a:lnTo>
                        <a:pt x="2008" y="2886"/>
                      </a:lnTo>
                      <a:lnTo>
                        <a:pt x="1966" y="2899"/>
                      </a:lnTo>
                      <a:lnTo>
                        <a:pt x="1923" y="2911"/>
                      </a:lnTo>
                      <a:lnTo>
                        <a:pt x="1880" y="2921"/>
                      </a:lnTo>
                      <a:lnTo>
                        <a:pt x="1835" y="2932"/>
                      </a:lnTo>
                      <a:lnTo>
                        <a:pt x="1791" y="2939"/>
                      </a:lnTo>
                      <a:lnTo>
                        <a:pt x="1747" y="2946"/>
                      </a:lnTo>
                      <a:lnTo>
                        <a:pt x="1702" y="2951"/>
                      </a:lnTo>
                      <a:lnTo>
                        <a:pt x="1657" y="2955"/>
                      </a:lnTo>
                      <a:lnTo>
                        <a:pt x="1611" y="2957"/>
                      </a:lnTo>
                      <a:lnTo>
                        <a:pt x="1565" y="2958"/>
                      </a:lnTo>
                      <a:lnTo>
                        <a:pt x="1565" y="29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Freeform 62"/>
                <p:cNvSpPr>
                  <a:spLocks/>
                </p:cNvSpPr>
                <p:nvPr/>
              </p:nvSpPr>
              <p:spPr bwMode="auto">
                <a:xfrm>
                  <a:off x="3023" y="1807"/>
                  <a:ext cx="182" cy="218"/>
                </a:xfrm>
                <a:custGeom>
                  <a:avLst/>
                  <a:gdLst>
                    <a:gd name="T0" fmla="*/ 100 w 545"/>
                    <a:gd name="T1" fmla="*/ 411 h 654"/>
                    <a:gd name="T2" fmla="*/ 27 w 545"/>
                    <a:gd name="T3" fmla="*/ 539 h 654"/>
                    <a:gd name="T4" fmla="*/ 0 w 545"/>
                    <a:gd name="T5" fmla="*/ 583 h 654"/>
                    <a:gd name="T6" fmla="*/ 12 w 545"/>
                    <a:gd name="T7" fmla="*/ 604 h 654"/>
                    <a:gd name="T8" fmla="*/ 25 w 545"/>
                    <a:gd name="T9" fmla="*/ 623 h 654"/>
                    <a:gd name="T10" fmla="*/ 44 w 545"/>
                    <a:gd name="T11" fmla="*/ 641 h 654"/>
                    <a:gd name="T12" fmla="*/ 55 w 545"/>
                    <a:gd name="T13" fmla="*/ 648 h 654"/>
                    <a:gd name="T14" fmla="*/ 65 w 545"/>
                    <a:gd name="T15" fmla="*/ 651 h 654"/>
                    <a:gd name="T16" fmla="*/ 86 w 545"/>
                    <a:gd name="T17" fmla="*/ 654 h 654"/>
                    <a:gd name="T18" fmla="*/ 111 w 545"/>
                    <a:gd name="T19" fmla="*/ 650 h 654"/>
                    <a:gd name="T20" fmla="*/ 135 w 545"/>
                    <a:gd name="T21" fmla="*/ 642 h 654"/>
                    <a:gd name="T22" fmla="*/ 147 w 545"/>
                    <a:gd name="T23" fmla="*/ 635 h 654"/>
                    <a:gd name="T24" fmla="*/ 182 w 545"/>
                    <a:gd name="T25" fmla="*/ 553 h 654"/>
                    <a:gd name="T26" fmla="*/ 222 w 545"/>
                    <a:gd name="T27" fmla="*/ 475 h 654"/>
                    <a:gd name="T28" fmla="*/ 264 w 545"/>
                    <a:gd name="T29" fmla="*/ 398 h 654"/>
                    <a:gd name="T30" fmla="*/ 309 w 545"/>
                    <a:gd name="T31" fmla="*/ 325 h 654"/>
                    <a:gd name="T32" fmla="*/ 319 w 545"/>
                    <a:gd name="T33" fmla="*/ 310 h 654"/>
                    <a:gd name="T34" fmla="*/ 341 w 545"/>
                    <a:gd name="T35" fmla="*/ 284 h 654"/>
                    <a:gd name="T36" fmla="*/ 379 w 545"/>
                    <a:gd name="T37" fmla="*/ 249 h 654"/>
                    <a:gd name="T38" fmla="*/ 421 w 545"/>
                    <a:gd name="T39" fmla="*/ 216 h 654"/>
                    <a:gd name="T40" fmla="*/ 487 w 545"/>
                    <a:gd name="T41" fmla="*/ 164 h 654"/>
                    <a:gd name="T42" fmla="*/ 545 w 545"/>
                    <a:gd name="T43" fmla="*/ 120 h 654"/>
                    <a:gd name="T44" fmla="*/ 545 w 545"/>
                    <a:gd name="T45" fmla="*/ 113 h 654"/>
                    <a:gd name="T46" fmla="*/ 541 w 545"/>
                    <a:gd name="T47" fmla="*/ 97 h 654"/>
                    <a:gd name="T48" fmla="*/ 533 w 545"/>
                    <a:gd name="T49" fmla="*/ 78 h 654"/>
                    <a:gd name="T50" fmla="*/ 521 w 545"/>
                    <a:gd name="T51" fmla="*/ 60 h 654"/>
                    <a:gd name="T52" fmla="*/ 514 w 545"/>
                    <a:gd name="T53" fmla="*/ 51 h 654"/>
                    <a:gd name="T54" fmla="*/ 491 w 545"/>
                    <a:gd name="T55" fmla="*/ 29 h 654"/>
                    <a:gd name="T56" fmla="*/ 465 w 545"/>
                    <a:gd name="T57" fmla="*/ 14 h 654"/>
                    <a:gd name="T58" fmla="*/ 439 w 545"/>
                    <a:gd name="T59" fmla="*/ 3 h 654"/>
                    <a:gd name="T60" fmla="*/ 411 w 545"/>
                    <a:gd name="T61" fmla="*/ 0 h 654"/>
                    <a:gd name="T62" fmla="*/ 398 w 545"/>
                    <a:gd name="T63" fmla="*/ 1 h 654"/>
                    <a:gd name="T64" fmla="*/ 372 w 545"/>
                    <a:gd name="T65" fmla="*/ 7 h 654"/>
                    <a:gd name="T66" fmla="*/ 360 w 545"/>
                    <a:gd name="T67" fmla="*/ 14 h 654"/>
                    <a:gd name="T68" fmla="*/ 313 w 545"/>
                    <a:gd name="T69" fmla="*/ 73 h 654"/>
                    <a:gd name="T70" fmla="*/ 266 w 545"/>
                    <a:gd name="T71" fmla="*/ 139 h 654"/>
                    <a:gd name="T72" fmla="*/ 217 w 545"/>
                    <a:gd name="T73" fmla="*/ 210 h 654"/>
                    <a:gd name="T74" fmla="*/ 167 w 545"/>
                    <a:gd name="T75" fmla="*/ 292 h 654"/>
                    <a:gd name="T76" fmla="*/ 133 w 545"/>
                    <a:gd name="T77" fmla="*/ 352 h 654"/>
                    <a:gd name="T78" fmla="*/ 100 w 545"/>
                    <a:gd name="T79" fmla="*/ 41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5" h="654">
                      <a:moveTo>
                        <a:pt x="100" y="411"/>
                      </a:moveTo>
                      <a:lnTo>
                        <a:pt x="100" y="411"/>
                      </a:lnTo>
                      <a:lnTo>
                        <a:pt x="53" y="496"/>
                      </a:lnTo>
                      <a:lnTo>
                        <a:pt x="27" y="539"/>
                      </a:lnTo>
                      <a:lnTo>
                        <a:pt x="0" y="583"/>
                      </a:lnTo>
                      <a:lnTo>
                        <a:pt x="0" y="583"/>
                      </a:lnTo>
                      <a:lnTo>
                        <a:pt x="6" y="594"/>
                      </a:lnTo>
                      <a:lnTo>
                        <a:pt x="12" y="604"/>
                      </a:lnTo>
                      <a:lnTo>
                        <a:pt x="18" y="613"/>
                      </a:lnTo>
                      <a:lnTo>
                        <a:pt x="25" y="623"/>
                      </a:lnTo>
                      <a:lnTo>
                        <a:pt x="34" y="632"/>
                      </a:lnTo>
                      <a:lnTo>
                        <a:pt x="44" y="641"/>
                      </a:lnTo>
                      <a:lnTo>
                        <a:pt x="49" y="645"/>
                      </a:lnTo>
                      <a:lnTo>
                        <a:pt x="55" y="648"/>
                      </a:lnTo>
                      <a:lnTo>
                        <a:pt x="55" y="648"/>
                      </a:lnTo>
                      <a:lnTo>
                        <a:pt x="65" y="651"/>
                      </a:lnTo>
                      <a:lnTo>
                        <a:pt x="75" y="653"/>
                      </a:lnTo>
                      <a:lnTo>
                        <a:pt x="86" y="654"/>
                      </a:lnTo>
                      <a:lnTo>
                        <a:pt x="99" y="653"/>
                      </a:lnTo>
                      <a:lnTo>
                        <a:pt x="111" y="650"/>
                      </a:lnTo>
                      <a:lnTo>
                        <a:pt x="123" y="647"/>
                      </a:lnTo>
                      <a:lnTo>
                        <a:pt x="135" y="642"/>
                      </a:lnTo>
                      <a:lnTo>
                        <a:pt x="147" y="635"/>
                      </a:lnTo>
                      <a:lnTo>
                        <a:pt x="147" y="635"/>
                      </a:lnTo>
                      <a:lnTo>
                        <a:pt x="163" y="594"/>
                      </a:lnTo>
                      <a:lnTo>
                        <a:pt x="182" y="553"/>
                      </a:lnTo>
                      <a:lnTo>
                        <a:pt x="201" y="513"/>
                      </a:lnTo>
                      <a:lnTo>
                        <a:pt x="222" y="475"/>
                      </a:lnTo>
                      <a:lnTo>
                        <a:pt x="242" y="436"/>
                      </a:lnTo>
                      <a:lnTo>
                        <a:pt x="264" y="398"/>
                      </a:lnTo>
                      <a:lnTo>
                        <a:pt x="286" y="361"/>
                      </a:lnTo>
                      <a:lnTo>
                        <a:pt x="309" y="325"/>
                      </a:lnTo>
                      <a:lnTo>
                        <a:pt x="309" y="325"/>
                      </a:lnTo>
                      <a:lnTo>
                        <a:pt x="319" y="310"/>
                      </a:lnTo>
                      <a:lnTo>
                        <a:pt x="329" y="296"/>
                      </a:lnTo>
                      <a:lnTo>
                        <a:pt x="341" y="284"/>
                      </a:lnTo>
                      <a:lnTo>
                        <a:pt x="354" y="272"/>
                      </a:lnTo>
                      <a:lnTo>
                        <a:pt x="379" y="249"/>
                      </a:lnTo>
                      <a:lnTo>
                        <a:pt x="406" y="228"/>
                      </a:lnTo>
                      <a:lnTo>
                        <a:pt x="421" y="216"/>
                      </a:lnTo>
                      <a:lnTo>
                        <a:pt x="421" y="216"/>
                      </a:lnTo>
                      <a:lnTo>
                        <a:pt x="487" y="164"/>
                      </a:lnTo>
                      <a:lnTo>
                        <a:pt x="517" y="142"/>
                      </a:lnTo>
                      <a:lnTo>
                        <a:pt x="545" y="120"/>
                      </a:lnTo>
                      <a:lnTo>
                        <a:pt x="545" y="120"/>
                      </a:lnTo>
                      <a:lnTo>
                        <a:pt x="545" y="113"/>
                      </a:lnTo>
                      <a:lnTo>
                        <a:pt x="544" y="105"/>
                      </a:lnTo>
                      <a:lnTo>
                        <a:pt x="541" y="97"/>
                      </a:lnTo>
                      <a:lnTo>
                        <a:pt x="538" y="87"/>
                      </a:lnTo>
                      <a:lnTo>
                        <a:pt x="533" y="78"/>
                      </a:lnTo>
                      <a:lnTo>
                        <a:pt x="528" y="69"/>
                      </a:lnTo>
                      <a:lnTo>
                        <a:pt x="521" y="60"/>
                      </a:lnTo>
                      <a:lnTo>
                        <a:pt x="514" y="51"/>
                      </a:lnTo>
                      <a:lnTo>
                        <a:pt x="514" y="51"/>
                      </a:lnTo>
                      <a:lnTo>
                        <a:pt x="502" y="39"/>
                      </a:lnTo>
                      <a:lnTo>
                        <a:pt x="491" y="29"/>
                      </a:lnTo>
                      <a:lnTo>
                        <a:pt x="479" y="21"/>
                      </a:lnTo>
                      <a:lnTo>
                        <a:pt x="465" y="14"/>
                      </a:lnTo>
                      <a:lnTo>
                        <a:pt x="452" y="7"/>
                      </a:lnTo>
                      <a:lnTo>
                        <a:pt x="439" y="3"/>
                      </a:lnTo>
                      <a:lnTo>
                        <a:pt x="424" y="1"/>
                      </a:lnTo>
                      <a:lnTo>
                        <a:pt x="411" y="0"/>
                      </a:lnTo>
                      <a:lnTo>
                        <a:pt x="411" y="0"/>
                      </a:lnTo>
                      <a:lnTo>
                        <a:pt x="398" y="1"/>
                      </a:lnTo>
                      <a:lnTo>
                        <a:pt x="384" y="3"/>
                      </a:lnTo>
                      <a:lnTo>
                        <a:pt x="372" y="7"/>
                      </a:lnTo>
                      <a:lnTo>
                        <a:pt x="360" y="14"/>
                      </a:lnTo>
                      <a:lnTo>
                        <a:pt x="360" y="14"/>
                      </a:lnTo>
                      <a:lnTo>
                        <a:pt x="336" y="43"/>
                      </a:lnTo>
                      <a:lnTo>
                        <a:pt x="313" y="73"/>
                      </a:lnTo>
                      <a:lnTo>
                        <a:pt x="289" y="105"/>
                      </a:lnTo>
                      <a:lnTo>
                        <a:pt x="266" y="139"/>
                      </a:lnTo>
                      <a:lnTo>
                        <a:pt x="242" y="173"/>
                      </a:lnTo>
                      <a:lnTo>
                        <a:pt x="217" y="210"/>
                      </a:lnTo>
                      <a:lnTo>
                        <a:pt x="193" y="250"/>
                      </a:lnTo>
                      <a:lnTo>
                        <a:pt x="167" y="292"/>
                      </a:lnTo>
                      <a:lnTo>
                        <a:pt x="167" y="292"/>
                      </a:lnTo>
                      <a:lnTo>
                        <a:pt x="133" y="352"/>
                      </a:lnTo>
                      <a:lnTo>
                        <a:pt x="100" y="411"/>
                      </a:lnTo>
                      <a:lnTo>
                        <a:pt x="100" y="4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63"/>
                <p:cNvSpPr>
                  <a:spLocks/>
                </p:cNvSpPr>
                <p:nvPr/>
              </p:nvSpPr>
              <p:spPr bwMode="auto">
                <a:xfrm>
                  <a:off x="2932" y="1784"/>
                  <a:ext cx="107" cy="168"/>
                </a:xfrm>
                <a:custGeom>
                  <a:avLst/>
                  <a:gdLst>
                    <a:gd name="T0" fmla="*/ 37 w 321"/>
                    <a:gd name="T1" fmla="*/ 495 h 503"/>
                    <a:gd name="T2" fmla="*/ 37 w 321"/>
                    <a:gd name="T3" fmla="*/ 495 h 503"/>
                    <a:gd name="T4" fmla="*/ 47 w 321"/>
                    <a:gd name="T5" fmla="*/ 498 h 503"/>
                    <a:gd name="T6" fmla="*/ 58 w 321"/>
                    <a:gd name="T7" fmla="*/ 501 h 503"/>
                    <a:gd name="T8" fmla="*/ 69 w 321"/>
                    <a:gd name="T9" fmla="*/ 502 h 503"/>
                    <a:gd name="T10" fmla="*/ 81 w 321"/>
                    <a:gd name="T11" fmla="*/ 503 h 503"/>
                    <a:gd name="T12" fmla="*/ 81 w 321"/>
                    <a:gd name="T13" fmla="*/ 503 h 503"/>
                    <a:gd name="T14" fmla="*/ 81 w 321"/>
                    <a:gd name="T15" fmla="*/ 503 h 503"/>
                    <a:gd name="T16" fmla="*/ 93 w 321"/>
                    <a:gd name="T17" fmla="*/ 502 h 503"/>
                    <a:gd name="T18" fmla="*/ 93 w 321"/>
                    <a:gd name="T19" fmla="*/ 502 h 503"/>
                    <a:gd name="T20" fmla="*/ 123 w 321"/>
                    <a:gd name="T21" fmla="*/ 451 h 503"/>
                    <a:gd name="T22" fmla="*/ 151 w 321"/>
                    <a:gd name="T23" fmla="*/ 399 h 503"/>
                    <a:gd name="T24" fmla="*/ 180 w 321"/>
                    <a:gd name="T25" fmla="*/ 345 h 503"/>
                    <a:gd name="T26" fmla="*/ 209 w 321"/>
                    <a:gd name="T27" fmla="*/ 288 h 503"/>
                    <a:gd name="T28" fmla="*/ 236 w 321"/>
                    <a:gd name="T29" fmla="*/ 229 h 503"/>
                    <a:gd name="T30" fmla="*/ 264 w 321"/>
                    <a:gd name="T31" fmla="*/ 167 h 503"/>
                    <a:gd name="T32" fmla="*/ 293 w 321"/>
                    <a:gd name="T33" fmla="*/ 101 h 503"/>
                    <a:gd name="T34" fmla="*/ 321 w 321"/>
                    <a:gd name="T35" fmla="*/ 31 h 503"/>
                    <a:gd name="T36" fmla="*/ 321 w 321"/>
                    <a:gd name="T37" fmla="*/ 31 h 503"/>
                    <a:gd name="T38" fmla="*/ 304 w 321"/>
                    <a:gd name="T39" fmla="*/ 22 h 503"/>
                    <a:gd name="T40" fmla="*/ 293 w 321"/>
                    <a:gd name="T41" fmla="*/ 16 h 503"/>
                    <a:gd name="T42" fmla="*/ 279 w 321"/>
                    <a:gd name="T43" fmla="*/ 11 h 503"/>
                    <a:gd name="T44" fmla="*/ 265 w 321"/>
                    <a:gd name="T45" fmla="*/ 7 h 503"/>
                    <a:gd name="T46" fmla="*/ 250 w 321"/>
                    <a:gd name="T47" fmla="*/ 3 h 503"/>
                    <a:gd name="T48" fmla="*/ 232 w 321"/>
                    <a:gd name="T49" fmla="*/ 0 h 503"/>
                    <a:gd name="T50" fmla="*/ 214 w 321"/>
                    <a:gd name="T51" fmla="*/ 0 h 503"/>
                    <a:gd name="T52" fmla="*/ 214 w 321"/>
                    <a:gd name="T53" fmla="*/ 0 h 503"/>
                    <a:gd name="T54" fmla="*/ 204 w 321"/>
                    <a:gd name="T55" fmla="*/ 0 h 503"/>
                    <a:gd name="T56" fmla="*/ 194 w 321"/>
                    <a:gd name="T57" fmla="*/ 1 h 503"/>
                    <a:gd name="T58" fmla="*/ 184 w 321"/>
                    <a:gd name="T59" fmla="*/ 2 h 503"/>
                    <a:gd name="T60" fmla="*/ 175 w 321"/>
                    <a:gd name="T61" fmla="*/ 4 h 503"/>
                    <a:gd name="T62" fmla="*/ 166 w 321"/>
                    <a:gd name="T63" fmla="*/ 7 h 503"/>
                    <a:gd name="T64" fmla="*/ 157 w 321"/>
                    <a:gd name="T65" fmla="*/ 11 h 503"/>
                    <a:gd name="T66" fmla="*/ 148 w 321"/>
                    <a:gd name="T67" fmla="*/ 15 h 503"/>
                    <a:gd name="T68" fmla="*/ 140 w 321"/>
                    <a:gd name="T69" fmla="*/ 19 h 503"/>
                    <a:gd name="T70" fmla="*/ 140 w 321"/>
                    <a:gd name="T71" fmla="*/ 19 h 503"/>
                    <a:gd name="T72" fmla="*/ 131 w 321"/>
                    <a:gd name="T73" fmla="*/ 26 h 503"/>
                    <a:gd name="T74" fmla="*/ 126 w 321"/>
                    <a:gd name="T75" fmla="*/ 29 h 503"/>
                    <a:gd name="T76" fmla="*/ 126 w 321"/>
                    <a:gd name="T77" fmla="*/ 29 h 503"/>
                    <a:gd name="T78" fmla="*/ 116 w 321"/>
                    <a:gd name="T79" fmla="*/ 59 h 503"/>
                    <a:gd name="T80" fmla="*/ 104 w 321"/>
                    <a:gd name="T81" fmla="*/ 97 h 503"/>
                    <a:gd name="T82" fmla="*/ 78 w 321"/>
                    <a:gd name="T83" fmla="*/ 175 h 503"/>
                    <a:gd name="T84" fmla="*/ 78 w 321"/>
                    <a:gd name="T85" fmla="*/ 175 h 503"/>
                    <a:gd name="T86" fmla="*/ 51 w 321"/>
                    <a:gd name="T87" fmla="*/ 247 h 503"/>
                    <a:gd name="T88" fmla="*/ 26 w 321"/>
                    <a:gd name="T89" fmla="*/ 320 h 503"/>
                    <a:gd name="T90" fmla="*/ 15 w 321"/>
                    <a:gd name="T91" fmla="*/ 354 h 503"/>
                    <a:gd name="T92" fmla="*/ 7 w 321"/>
                    <a:gd name="T93" fmla="*/ 385 h 503"/>
                    <a:gd name="T94" fmla="*/ 2 w 321"/>
                    <a:gd name="T95" fmla="*/ 409 h 503"/>
                    <a:gd name="T96" fmla="*/ 0 w 321"/>
                    <a:gd name="T97" fmla="*/ 420 h 503"/>
                    <a:gd name="T98" fmla="*/ 0 w 321"/>
                    <a:gd name="T99" fmla="*/ 428 h 503"/>
                    <a:gd name="T100" fmla="*/ 0 w 321"/>
                    <a:gd name="T101" fmla="*/ 428 h 503"/>
                    <a:gd name="T102" fmla="*/ 0 w 321"/>
                    <a:gd name="T103" fmla="*/ 440 h 503"/>
                    <a:gd name="T104" fmla="*/ 2 w 321"/>
                    <a:gd name="T105" fmla="*/ 451 h 503"/>
                    <a:gd name="T106" fmla="*/ 4 w 321"/>
                    <a:gd name="T107" fmla="*/ 463 h 503"/>
                    <a:gd name="T108" fmla="*/ 9 w 321"/>
                    <a:gd name="T109" fmla="*/ 472 h 503"/>
                    <a:gd name="T110" fmla="*/ 14 w 321"/>
                    <a:gd name="T111" fmla="*/ 479 h 503"/>
                    <a:gd name="T112" fmla="*/ 20 w 321"/>
                    <a:gd name="T113" fmla="*/ 486 h 503"/>
                    <a:gd name="T114" fmla="*/ 27 w 321"/>
                    <a:gd name="T115" fmla="*/ 491 h 503"/>
                    <a:gd name="T116" fmla="*/ 37 w 321"/>
                    <a:gd name="T117" fmla="*/ 495 h 503"/>
                    <a:gd name="T118" fmla="*/ 37 w 321"/>
                    <a:gd name="T119" fmla="*/ 49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 h="503">
                      <a:moveTo>
                        <a:pt x="37" y="495"/>
                      </a:moveTo>
                      <a:lnTo>
                        <a:pt x="37" y="495"/>
                      </a:lnTo>
                      <a:lnTo>
                        <a:pt x="47" y="498"/>
                      </a:lnTo>
                      <a:lnTo>
                        <a:pt x="58" y="501"/>
                      </a:lnTo>
                      <a:lnTo>
                        <a:pt x="69" y="502"/>
                      </a:lnTo>
                      <a:lnTo>
                        <a:pt x="81" y="503"/>
                      </a:lnTo>
                      <a:lnTo>
                        <a:pt x="81" y="503"/>
                      </a:lnTo>
                      <a:lnTo>
                        <a:pt x="81" y="503"/>
                      </a:lnTo>
                      <a:lnTo>
                        <a:pt x="93" y="502"/>
                      </a:lnTo>
                      <a:lnTo>
                        <a:pt x="93" y="502"/>
                      </a:lnTo>
                      <a:lnTo>
                        <a:pt x="123" y="451"/>
                      </a:lnTo>
                      <a:lnTo>
                        <a:pt x="151" y="399"/>
                      </a:lnTo>
                      <a:lnTo>
                        <a:pt x="180" y="345"/>
                      </a:lnTo>
                      <a:lnTo>
                        <a:pt x="209" y="288"/>
                      </a:lnTo>
                      <a:lnTo>
                        <a:pt x="236" y="229"/>
                      </a:lnTo>
                      <a:lnTo>
                        <a:pt x="264" y="167"/>
                      </a:lnTo>
                      <a:lnTo>
                        <a:pt x="293" y="101"/>
                      </a:lnTo>
                      <a:lnTo>
                        <a:pt x="321" y="31"/>
                      </a:lnTo>
                      <a:lnTo>
                        <a:pt x="321" y="31"/>
                      </a:lnTo>
                      <a:lnTo>
                        <a:pt x="304" y="22"/>
                      </a:lnTo>
                      <a:lnTo>
                        <a:pt x="293" y="16"/>
                      </a:lnTo>
                      <a:lnTo>
                        <a:pt x="279" y="11"/>
                      </a:lnTo>
                      <a:lnTo>
                        <a:pt x="265" y="7"/>
                      </a:lnTo>
                      <a:lnTo>
                        <a:pt x="250" y="3"/>
                      </a:lnTo>
                      <a:lnTo>
                        <a:pt x="232" y="0"/>
                      </a:lnTo>
                      <a:lnTo>
                        <a:pt x="214" y="0"/>
                      </a:lnTo>
                      <a:lnTo>
                        <a:pt x="214" y="0"/>
                      </a:lnTo>
                      <a:lnTo>
                        <a:pt x="204" y="0"/>
                      </a:lnTo>
                      <a:lnTo>
                        <a:pt x="194" y="1"/>
                      </a:lnTo>
                      <a:lnTo>
                        <a:pt x="184" y="2"/>
                      </a:lnTo>
                      <a:lnTo>
                        <a:pt x="175" y="4"/>
                      </a:lnTo>
                      <a:lnTo>
                        <a:pt x="166" y="7"/>
                      </a:lnTo>
                      <a:lnTo>
                        <a:pt x="157" y="11"/>
                      </a:lnTo>
                      <a:lnTo>
                        <a:pt x="148" y="15"/>
                      </a:lnTo>
                      <a:lnTo>
                        <a:pt x="140" y="19"/>
                      </a:lnTo>
                      <a:lnTo>
                        <a:pt x="140" y="19"/>
                      </a:lnTo>
                      <a:lnTo>
                        <a:pt x="131" y="26"/>
                      </a:lnTo>
                      <a:lnTo>
                        <a:pt x="126" y="29"/>
                      </a:lnTo>
                      <a:lnTo>
                        <a:pt x="126" y="29"/>
                      </a:lnTo>
                      <a:lnTo>
                        <a:pt x="116" y="59"/>
                      </a:lnTo>
                      <a:lnTo>
                        <a:pt x="104" y="97"/>
                      </a:lnTo>
                      <a:lnTo>
                        <a:pt x="78" y="175"/>
                      </a:lnTo>
                      <a:lnTo>
                        <a:pt x="78" y="175"/>
                      </a:lnTo>
                      <a:lnTo>
                        <a:pt x="51" y="247"/>
                      </a:lnTo>
                      <a:lnTo>
                        <a:pt x="26" y="320"/>
                      </a:lnTo>
                      <a:lnTo>
                        <a:pt x="15" y="354"/>
                      </a:lnTo>
                      <a:lnTo>
                        <a:pt x="7" y="385"/>
                      </a:lnTo>
                      <a:lnTo>
                        <a:pt x="2" y="409"/>
                      </a:lnTo>
                      <a:lnTo>
                        <a:pt x="0" y="420"/>
                      </a:lnTo>
                      <a:lnTo>
                        <a:pt x="0" y="428"/>
                      </a:lnTo>
                      <a:lnTo>
                        <a:pt x="0" y="428"/>
                      </a:lnTo>
                      <a:lnTo>
                        <a:pt x="0" y="440"/>
                      </a:lnTo>
                      <a:lnTo>
                        <a:pt x="2" y="451"/>
                      </a:lnTo>
                      <a:lnTo>
                        <a:pt x="4" y="463"/>
                      </a:lnTo>
                      <a:lnTo>
                        <a:pt x="9" y="472"/>
                      </a:lnTo>
                      <a:lnTo>
                        <a:pt x="14" y="479"/>
                      </a:lnTo>
                      <a:lnTo>
                        <a:pt x="20" y="486"/>
                      </a:lnTo>
                      <a:lnTo>
                        <a:pt x="27" y="491"/>
                      </a:lnTo>
                      <a:lnTo>
                        <a:pt x="37" y="495"/>
                      </a:lnTo>
                      <a:lnTo>
                        <a:pt x="37"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4"/>
                <p:cNvSpPr>
                  <a:spLocks/>
                </p:cNvSpPr>
                <p:nvPr/>
              </p:nvSpPr>
              <p:spPr bwMode="auto">
                <a:xfrm>
                  <a:off x="2970" y="1787"/>
                  <a:ext cx="156" cy="211"/>
                </a:xfrm>
                <a:custGeom>
                  <a:avLst/>
                  <a:gdLst>
                    <a:gd name="T0" fmla="*/ 257 w 469"/>
                    <a:gd name="T1" fmla="*/ 29 h 633"/>
                    <a:gd name="T2" fmla="*/ 236 w 469"/>
                    <a:gd name="T3" fmla="*/ 92 h 633"/>
                    <a:gd name="T4" fmla="*/ 213 w 469"/>
                    <a:gd name="T5" fmla="*/ 152 h 633"/>
                    <a:gd name="T6" fmla="*/ 159 w 469"/>
                    <a:gd name="T7" fmla="*/ 270 h 633"/>
                    <a:gd name="T8" fmla="*/ 143 w 469"/>
                    <a:gd name="T9" fmla="*/ 305 h 633"/>
                    <a:gd name="T10" fmla="*/ 99 w 469"/>
                    <a:gd name="T11" fmla="*/ 395 h 633"/>
                    <a:gd name="T12" fmla="*/ 67 w 469"/>
                    <a:gd name="T13" fmla="*/ 455 h 633"/>
                    <a:gd name="T14" fmla="*/ 31 w 469"/>
                    <a:gd name="T15" fmla="*/ 511 h 633"/>
                    <a:gd name="T16" fmla="*/ 12 w 469"/>
                    <a:gd name="T17" fmla="*/ 537 h 633"/>
                    <a:gd name="T18" fmla="*/ 0 w 469"/>
                    <a:gd name="T19" fmla="*/ 545 h 633"/>
                    <a:gd name="T20" fmla="*/ 0 w 469"/>
                    <a:gd name="T21" fmla="*/ 553 h 633"/>
                    <a:gd name="T22" fmla="*/ 3 w 469"/>
                    <a:gd name="T23" fmla="*/ 570 h 633"/>
                    <a:gd name="T24" fmla="*/ 8 w 469"/>
                    <a:gd name="T25" fmla="*/ 588 h 633"/>
                    <a:gd name="T26" fmla="*/ 16 w 469"/>
                    <a:gd name="T27" fmla="*/ 602 h 633"/>
                    <a:gd name="T28" fmla="*/ 21 w 469"/>
                    <a:gd name="T29" fmla="*/ 607 h 633"/>
                    <a:gd name="T30" fmla="*/ 35 w 469"/>
                    <a:gd name="T31" fmla="*/ 619 h 633"/>
                    <a:gd name="T32" fmla="*/ 51 w 469"/>
                    <a:gd name="T33" fmla="*/ 627 h 633"/>
                    <a:gd name="T34" fmla="*/ 68 w 469"/>
                    <a:gd name="T35" fmla="*/ 632 h 633"/>
                    <a:gd name="T36" fmla="*/ 85 w 469"/>
                    <a:gd name="T37" fmla="*/ 633 h 633"/>
                    <a:gd name="T38" fmla="*/ 94 w 469"/>
                    <a:gd name="T39" fmla="*/ 633 h 633"/>
                    <a:gd name="T40" fmla="*/ 109 w 469"/>
                    <a:gd name="T41" fmla="*/ 630 h 633"/>
                    <a:gd name="T42" fmla="*/ 116 w 469"/>
                    <a:gd name="T43" fmla="*/ 628 h 633"/>
                    <a:gd name="T44" fmla="*/ 115 w 469"/>
                    <a:gd name="T45" fmla="*/ 627 h 633"/>
                    <a:gd name="T46" fmla="*/ 116 w 469"/>
                    <a:gd name="T47" fmla="*/ 623 h 633"/>
                    <a:gd name="T48" fmla="*/ 196 w 469"/>
                    <a:gd name="T49" fmla="*/ 480 h 633"/>
                    <a:gd name="T50" fmla="*/ 289 w 469"/>
                    <a:gd name="T51" fmla="*/ 320 h 633"/>
                    <a:gd name="T52" fmla="*/ 325 w 469"/>
                    <a:gd name="T53" fmla="*/ 261 h 633"/>
                    <a:gd name="T54" fmla="*/ 367 w 469"/>
                    <a:gd name="T55" fmla="*/ 196 h 633"/>
                    <a:gd name="T56" fmla="*/ 415 w 469"/>
                    <a:gd name="T57" fmla="*/ 129 h 633"/>
                    <a:gd name="T58" fmla="*/ 469 w 469"/>
                    <a:gd name="T59" fmla="*/ 65 h 633"/>
                    <a:gd name="T60" fmla="*/ 440 w 469"/>
                    <a:gd name="T61" fmla="*/ 45 h 633"/>
                    <a:gd name="T62" fmla="*/ 415 w 469"/>
                    <a:gd name="T63" fmla="*/ 28 h 633"/>
                    <a:gd name="T64" fmla="*/ 392 w 469"/>
                    <a:gd name="T65" fmla="*/ 14 h 633"/>
                    <a:gd name="T66" fmla="*/ 366 w 469"/>
                    <a:gd name="T67" fmla="*/ 4 h 633"/>
                    <a:gd name="T68" fmla="*/ 339 w 469"/>
                    <a:gd name="T69" fmla="*/ 0 h 633"/>
                    <a:gd name="T70" fmla="*/ 329 w 469"/>
                    <a:gd name="T71" fmla="*/ 1 h 633"/>
                    <a:gd name="T72" fmla="*/ 309 w 469"/>
                    <a:gd name="T73" fmla="*/ 4 h 633"/>
                    <a:gd name="T74" fmla="*/ 288 w 469"/>
                    <a:gd name="T75" fmla="*/ 11 h 633"/>
                    <a:gd name="T76" fmla="*/ 267 w 469"/>
                    <a:gd name="T77" fmla="*/ 21 h 633"/>
                    <a:gd name="T78" fmla="*/ 255 w 469"/>
                    <a:gd name="T79" fmla="*/ 27 h 633"/>
                    <a:gd name="T80" fmla="*/ 256 w 469"/>
                    <a:gd name="T81" fmla="*/ 27 h 633"/>
                    <a:gd name="T82" fmla="*/ 257 w 469"/>
                    <a:gd name="T83" fmla="*/ 29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9" h="633">
                      <a:moveTo>
                        <a:pt x="257" y="29"/>
                      </a:moveTo>
                      <a:lnTo>
                        <a:pt x="257" y="29"/>
                      </a:lnTo>
                      <a:lnTo>
                        <a:pt x="247" y="61"/>
                      </a:lnTo>
                      <a:lnTo>
                        <a:pt x="236" y="92"/>
                      </a:lnTo>
                      <a:lnTo>
                        <a:pt x="225" y="122"/>
                      </a:lnTo>
                      <a:lnTo>
                        <a:pt x="213" y="152"/>
                      </a:lnTo>
                      <a:lnTo>
                        <a:pt x="186" y="212"/>
                      </a:lnTo>
                      <a:lnTo>
                        <a:pt x="159" y="270"/>
                      </a:lnTo>
                      <a:lnTo>
                        <a:pt x="143" y="305"/>
                      </a:lnTo>
                      <a:lnTo>
                        <a:pt x="143" y="305"/>
                      </a:lnTo>
                      <a:lnTo>
                        <a:pt x="114" y="365"/>
                      </a:lnTo>
                      <a:lnTo>
                        <a:pt x="99" y="395"/>
                      </a:lnTo>
                      <a:lnTo>
                        <a:pt x="83" y="425"/>
                      </a:lnTo>
                      <a:lnTo>
                        <a:pt x="67" y="455"/>
                      </a:lnTo>
                      <a:lnTo>
                        <a:pt x="50" y="483"/>
                      </a:lnTo>
                      <a:lnTo>
                        <a:pt x="31" y="511"/>
                      </a:lnTo>
                      <a:lnTo>
                        <a:pt x="12" y="537"/>
                      </a:lnTo>
                      <a:lnTo>
                        <a:pt x="12" y="537"/>
                      </a:lnTo>
                      <a:lnTo>
                        <a:pt x="7" y="541"/>
                      </a:lnTo>
                      <a:lnTo>
                        <a:pt x="0" y="545"/>
                      </a:lnTo>
                      <a:lnTo>
                        <a:pt x="0" y="545"/>
                      </a:lnTo>
                      <a:lnTo>
                        <a:pt x="0" y="553"/>
                      </a:lnTo>
                      <a:lnTo>
                        <a:pt x="1" y="562"/>
                      </a:lnTo>
                      <a:lnTo>
                        <a:pt x="3" y="570"/>
                      </a:lnTo>
                      <a:lnTo>
                        <a:pt x="5" y="580"/>
                      </a:lnTo>
                      <a:lnTo>
                        <a:pt x="8" y="588"/>
                      </a:lnTo>
                      <a:lnTo>
                        <a:pt x="11" y="595"/>
                      </a:lnTo>
                      <a:lnTo>
                        <a:pt x="16" y="602"/>
                      </a:lnTo>
                      <a:lnTo>
                        <a:pt x="21" y="607"/>
                      </a:lnTo>
                      <a:lnTo>
                        <a:pt x="21" y="607"/>
                      </a:lnTo>
                      <a:lnTo>
                        <a:pt x="27" y="613"/>
                      </a:lnTo>
                      <a:lnTo>
                        <a:pt x="35" y="619"/>
                      </a:lnTo>
                      <a:lnTo>
                        <a:pt x="42" y="623"/>
                      </a:lnTo>
                      <a:lnTo>
                        <a:pt x="51" y="627"/>
                      </a:lnTo>
                      <a:lnTo>
                        <a:pt x="59" y="630"/>
                      </a:lnTo>
                      <a:lnTo>
                        <a:pt x="68" y="632"/>
                      </a:lnTo>
                      <a:lnTo>
                        <a:pt x="77" y="633"/>
                      </a:lnTo>
                      <a:lnTo>
                        <a:pt x="85" y="633"/>
                      </a:lnTo>
                      <a:lnTo>
                        <a:pt x="85" y="633"/>
                      </a:lnTo>
                      <a:lnTo>
                        <a:pt x="94" y="633"/>
                      </a:lnTo>
                      <a:lnTo>
                        <a:pt x="102" y="632"/>
                      </a:lnTo>
                      <a:lnTo>
                        <a:pt x="109" y="630"/>
                      </a:lnTo>
                      <a:lnTo>
                        <a:pt x="116" y="628"/>
                      </a:lnTo>
                      <a:lnTo>
                        <a:pt x="116" y="628"/>
                      </a:lnTo>
                      <a:lnTo>
                        <a:pt x="115" y="628"/>
                      </a:lnTo>
                      <a:lnTo>
                        <a:pt x="115" y="627"/>
                      </a:lnTo>
                      <a:lnTo>
                        <a:pt x="116" y="623"/>
                      </a:lnTo>
                      <a:lnTo>
                        <a:pt x="116" y="623"/>
                      </a:lnTo>
                      <a:lnTo>
                        <a:pt x="155" y="553"/>
                      </a:lnTo>
                      <a:lnTo>
                        <a:pt x="196" y="480"/>
                      </a:lnTo>
                      <a:lnTo>
                        <a:pt x="240" y="403"/>
                      </a:lnTo>
                      <a:lnTo>
                        <a:pt x="289" y="320"/>
                      </a:lnTo>
                      <a:lnTo>
                        <a:pt x="289" y="320"/>
                      </a:lnTo>
                      <a:lnTo>
                        <a:pt x="325" y="261"/>
                      </a:lnTo>
                      <a:lnTo>
                        <a:pt x="346" y="229"/>
                      </a:lnTo>
                      <a:lnTo>
                        <a:pt x="367" y="196"/>
                      </a:lnTo>
                      <a:lnTo>
                        <a:pt x="391" y="163"/>
                      </a:lnTo>
                      <a:lnTo>
                        <a:pt x="415" y="129"/>
                      </a:lnTo>
                      <a:lnTo>
                        <a:pt x="441" y="96"/>
                      </a:lnTo>
                      <a:lnTo>
                        <a:pt x="469" y="65"/>
                      </a:lnTo>
                      <a:lnTo>
                        <a:pt x="469" y="65"/>
                      </a:lnTo>
                      <a:lnTo>
                        <a:pt x="440" y="45"/>
                      </a:lnTo>
                      <a:lnTo>
                        <a:pt x="440" y="45"/>
                      </a:lnTo>
                      <a:lnTo>
                        <a:pt x="415" y="28"/>
                      </a:lnTo>
                      <a:lnTo>
                        <a:pt x="403" y="20"/>
                      </a:lnTo>
                      <a:lnTo>
                        <a:pt x="392" y="14"/>
                      </a:lnTo>
                      <a:lnTo>
                        <a:pt x="378" y="8"/>
                      </a:lnTo>
                      <a:lnTo>
                        <a:pt x="366" y="4"/>
                      </a:lnTo>
                      <a:lnTo>
                        <a:pt x="353" y="1"/>
                      </a:lnTo>
                      <a:lnTo>
                        <a:pt x="339" y="0"/>
                      </a:lnTo>
                      <a:lnTo>
                        <a:pt x="339" y="0"/>
                      </a:lnTo>
                      <a:lnTo>
                        <a:pt x="329" y="1"/>
                      </a:lnTo>
                      <a:lnTo>
                        <a:pt x="319" y="2"/>
                      </a:lnTo>
                      <a:lnTo>
                        <a:pt x="309" y="4"/>
                      </a:lnTo>
                      <a:lnTo>
                        <a:pt x="299" y="7"/>
                      </a:lnTo>
                      <a:lnTo>
                        <a:pt x="288" y="11"/>
                      </a:lnTo>
                      <a:lnTo>
                        <a:pt x="278" y="15"/>
                      </a:lnTo>
                      <a:lnTo>
                        <a:pt x="267" y="21"/>
                      </a:lnTo>
                      <a:lnTo>
                        <a:pt x="255" y="27"/>
                      </a:lnTo>
                      <a:lnTo>
                        <a:pt x="255" y="27"/>
                      </a:lnTo>
                      <a:lnTo>
                        <a:pt x="256" y="27"/>
                      </a:lnTo>
                      <a:lnTo>
                        <a:pt x="256" y="27"/>
                      </a:lnTo>
                      <a:lnTo>
                        <a:pt x="257" y="28"/>
                      </a:lnTo>
                      <a:lnTo>
                        <a:pt x="257" y="29"/>
                      </a:lnTo>
                      <a:lnTo>
                        <a:pt x="257"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65"/>
                <p:cNvSpPr>
                  <a:spLocks/>
                </p:cNvSpPr>
                <p:nvPr/>
              </p:nvSpPr>
              <p:spPr bwMode="auto">
                <a:xfrm>
                  <a:off x="3178" y="1936"/>
                  <a:ext cx="37" cy="45"/>
                </a:xfrm>
                <a:custGeom>
                  <a:avLst/>
                  <a:gdLst>
                    <a:gd name="T0" fmla="*/ 69 w 111"/>
                    <a:gd name="T1" fmla="*/ 51 h 135"/>
                    <a:gd name="T2" fmla="*/ 69 w 111"/>
                    <a:gd name="T3" fmla="*/ 51 h 135"/>
                    <a:gd name="T4" fmla="*/ 60 w 111"/>
                    <a:gd name="T5" fmla="*/ 34 h 135"/>
                    <a:gd name="T6" fmla="*/ 53 w 111"/>
                    <a:gd name="T7" fmla="*/ 21 h 135"/>
                    <a:gd name="T8" fmla="*/ 45 w 111"/>
                    <a:gd name="T9" fmla="*/ 10 h 135"/>
                    <a:gd name="T10" fmla="*/ 38 w 111"/>
                    <a:gd name="T11" fmla="*/ 0 h 135"/>
                    <a:gd name="T12" fmla="*/ 38 w 111"/>
                    <a:gd name="T13" fmla="*/ 0 h 135"/>
                    <a:gd name="T14" fmla="*/ 23 w 111"/>
                    <a:gd name="T15" fmla="*/ 11 h 135"/>
                    <a:gd name="T16" fmla="*/ 17 w 111"/>
                    <a:gd name="T17" fmla="*/ 16 h 135"/>
                    <a:gd name="T18" fmla="*/ 12 w 111"/>
                    <a:gd name="T19" fmla="*/ 21 h 135"/>
                    <a:gd name="T20" fmla="*/ 8 w 111"/>
                    <a:gd name="T21" fmla="*/ 25 h 135"/>
                    <a:gd name="T22" fmla="*/ 4 w 111"/>
                    <a:gd name="T23" fmla="*/ 31 h 135"/>
                    <a:gd name="T24" fmla="*/ 2 w 111"/>
                    <a:gd name="T25" fmla="*/ 36 h 135"/>
                    <a:gd name="T26" fmla="*/ 0 w 111"/>
                    <a:gd name="T27" fmla="*/ 41 h 135"/>
                    <a:gd name="T28" fmla="*/ 0 w 111"/>
                    <a:gd name="T29" fmla="*/ 41 h 135"/>
                    <a:gd name="T30" fmla="*/ 0 w 111"/>
                    <a:gd name="T31" fmla="*/ 47 h 135"/>
                    <a:gd name="T32" fmla="*/ 0 w 111"/>
                    <a:gd name="T33" fmla="*/ 53 h 135"/>
                    <a:gd name="T34" fmla="*/ 1 w 111"/>
                    <a:gd name="T35" fmla="*/ 59 h 135"/>
                    <a:gd name="T36" fmla="*/ 2 w 111"/>
                    <a:gd name="T37" fmla="*/ 65 h 135"/>
                    <a:gd name="T38" fmla="*/ 9 w 111"/>
                    <a:gd name="T39" fmla="*/ 77 h 135"/>
                    <a:gd name="T40" fmla="*/ 17 w 111"/>
                    <a:gd name="T41" fmla="*/ 91 h 135"/>
                    <a:gd name="T42" fmla="*/ 17 w 111"/>
                    <a:gd name="T43" fmla="*/ 91 h 135"/>
                    <a:gd name="T44" fmla="*/ 28 w 111"/>
                    <a:gd name="T45" fmla="*/ 105 h 135"/>
                    <a:gd name="T46" fmla="*/ 39 w 111"/>
                    <a:gd name="T47" fmla="*/ 119 h 135"/>
                    <a:gd name="T48" fmla="*/ 39 w 111"/>
                    <a:gd name="T49" fmla="*/ 119 h 135"/>
                    <a:gd name="T50" fmla="*/ 53 w 111"/>
                    <a:gd name="T51" fmla="*/ 135 h 135"/>
                    <a:gd name="T52" fmla="*/ 54 w 111"/>
                    <a:gd name="T53" fmla="*/ 135 h 135"/>
                    <a:gd name="T54" fmla="*/ 54 w 111"/>
                    <a:gd name="T55" fmla="*/ 135 h 135"/>
                    <a:gd name="T56" fmla="*/ 61 w 111"/>
                    <a:gd name="T57" fmla="*/ 134 h 135"/>
                    <a:gd name="T58" fmla="*/ 74 w 111"/>
                    <a:gd name="T59" fmla="*/ 131 h 135"/>
                    <a:gd name="T60" fmla="*/ 79 w 111"/>
                    <a:gd name="T61" fmla="*/ 130 h 135"/>
                    <a:gd name="T62" fmla="*/ 79 w 111"/>
                    <a:gd name="T63" fmla="*/ 130 h 135"/>
                    <a:gd name="T64" fmla="*/ 95 w 111"/>
                    <a:gd name="T65" fmla="*/ 126 h 135"/>
                    <a:gd name="T66" fmla="*/ 103 w 111"/>
                    <a:gd name="T67" fmla="*/ 123 h 135"/>
                    <a:gd name="T68" fmla="*/ 111 w 111"/>
                    <a:gd name="T69" fmla="*/ 119 h 135"/>
                    <a:gd name="T70" fmla="*/ 104 w 111"/>
                    <a:gd name="T71" fmla="*/ 109 h 135"/>
                    <a:gd name="T72" fmla="*/ 105 w 111"/>
                    <a:gd name="T73" fmla="*/ 109 h 135"/>
                    <a:gd name="T74" fmla="*/ 105 w 111"/>
                    <a:gd name="T75" fmla="*/ 109 h 135"/>
                    <a:gd name="T76" fmla="*/ 86 w 111"/>
                    <a:gd name="T77" fmla="*/ 81 h 135"/>
                    <a:gd name="T78" fmla="*/ 77 w 111"/>
                    <a:gd name="T79" fmla="*/ 66 h 135"/>
                    <a:gd name="T80" fmla="*/ 69 w 111"/>
                    <a:gd name="T81" fmla="*/ 51 h 135"/>
                    <a:gd name="T82" fmla="*/ 69 w 111"/>
                    <a:gd name="T83"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135">
                      <a:moveTo>
                        <a:pt x="69" y="51"/>
                      </a:moveTo>
                      <a:lnTo>
                        <a:pt x="69" y="51"/>
                      </a:lnTo>
                      <a:lnTo>
                        <a:pt x="60" y="34"/>
                      </a:lnTo>
                      <a:lnTo>
                        <a:pt x="53" y="21"/>
                      </a:lnTo>
                      <a:lnTo>
                        <a:pt x="45" y="10"/>
                      </a:lnTo>
                      <a:lnTo>
                        <a:pt x="38" y="0"/>
                      </a:lnTo>
                      <a:lnTo>
                        <a:pt x="38" y="0"/>
                      </a:lnTo>
                      <a:lnTo>
                        <a:pt x="23" y="11"/>
                      </a:lnTo>
                      <a:lnTo>
                        <a:pt x="17" y="16"/>
                      </a:lnTo>
                      <a:lnTo>
                        <a:pt x="12" y="21"/>
                      </a:lnTo>
                      <a:lnTo>
                        <a:pt x="8" y="25"/>
                      </a:lnTo>
                      <a:lnTo>
                        <a:pt x="4" y="31"/>
                      </a:lnTo>
                      <a:lnTo>
                        <a:pt x="2" y="36"/>
                      </a:lnTo>
                      <a:lnTo>
                        <a:pt x="0" y="41"/>
                      </a:lnTo>
                      <a:lnTo>
                        <a:pt x="0" y="41"/>
                      </a:lnTo>
                      <a:lnTo>
                        <a:pt x="0" y="47"/>
                      </a:lnTo>
                      <a:lnTo>
                        <a:pt x="0" y="53"/>
                      </a:lnTo>
                      <a:lnTo>
                        <a:pt x="1" y="59"/>
                      </a:lnTo>
                      <a:lnTo>
                        <a:pt x="2" y="65"/>
                      </a:lnTo>
                      <a:lnTo>
                        <a:pt x="9" y="77"/>
                      </a:lnTo>
                      <a:lnTo>
                        <a:pt x="17" y="91"/>
                      </a:lnTo>
                      <a:lnTo>
                        <a:pt x="17" y="91"/>
                      </a:lnTo>
                      <a:lnTo>
                        <a:pt x="28" y="105"/>
                      </a:lnTo>
                      <a:lnTo>
                        <a:pt x="39" y="119"/>
                      </a:lnTo>
                      <a:lnTo>
                        <a:pt x="39" y="119"/>
                      </a:lnTo>
                      <a:lnTo>
                        <a:pt x="53" y="135"/>
                      </a:lnTo>
                      <a:lnTo>
                        <a:pt x="54" y="135"/>
                      </a:lnTo>
                      <a:lnTo>
                        <a:pt x="54" y="135"/>
                      </a:lnTo>
                      <a:lnTo>
                        <a:pt x="61" y="134"/>
                      </a:lnTo>
                      <a:lnTo>
                        <a:pt x="74" y="131"/>
                      </a:lnTo>
                      <a:lnTo>
                        <a:pt x="79" y="130"/>
                      </a:lnTo>
                      <a:lnTo>
                        <a:pt x="79" y="130"/>
                      </a:lnTo>
                      <a:lnTo>
                        <a:pt x="95" y="126"/>
                      </a:lnTo>
                      <a:lnTo>
                        <a:pt x="103" y="123"/>
                      </a:lnTo>
                      <a:lnTo>
                        <a:pt x="111" y="119"/>
                      </a:lnTo>
                      <a:lnTo>
                        <a:pt x="104" y="109"/>
                      </a:lnTo>
                      <a:lnTo>
                        <a:pt x="105" y="109"/>
                      </a:lnTo>
                      <a:lnTo>
                        <a:pt x="105" y="109"/>
                      </a:lnTo>
                      <a:lnTo>
                        <a:pt x="86" y="81"/>
                      </a:lnTo>
                      <a:lnTo>
                        <a:pt x="77" y="66"/>
                      </a:lnTo>
                      <a:lnTo>
                        <a:pt x="69" y="51"/>
                      </a:lnTo>
                      <a:lnTo>
                        <a:pt x="69"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66"/>
                <p:cNvSpPr>
                  <a:spLocks/>
                </p:cNvSpPr>
                <p:nvPr/>
              </p:nvSpPr>
              <p:spPr bwMode="auto">
                <a:xfrm>
                  <a:off x="3086" y="1854"/>
                  <a:ext cx="181" cy="201"/>
                </a:xfrm>
                <a:custGeom>
                  <a:avLst/>
                  <a:gdLst>
                    <a:gd name="T0" fmla="*/ 222 w 541"/>
                    <a:gd name="T1" fmla="*/ 148 h 605"/>
                    <a:gd name="T2" fmla="*/ 174 w 541"/>
                    <a:gd name="T3" fmla="*/ 194 h 605"/>
                    <a:gd name="T4" fmla="*/ 154 w 541"/>
                    <a:gd name="T5" fmla="*/ 221 h 605"/>
                    <a:gd name="T6" fmla="*/ 97 w 541"/>
                    <a:gd name="T7" fmla="*/ 320 h 605"/>
                    <a:gd name="T8" fmla="*/ 12 w 541"/>
                    <a:gd name="T9" fmla="*/ 491 h 605"/>
                    <a:gd name="T10" fmla="*/ 6 w 541"/>
                    <a:gd name="T11" fmla="*/ 530 h 605"/>
                    <a:gd name="T12" fmla="*/ 23 w 541"/>
                    <a:gd name="T13" fmla="*/ 552 h 605"/>
                    <a:gd name="T14" fmla="*/ 35 w 541"/>
                    <a:gd name="T15" fmla="*/ 559 h 605"/>
                    <a:gd name="T16" fmla="*/ 61 w 541"/>
                    <a:gd name="T17" fmla="*/ 564 h 605"/>
                    <a:gd name="T18" fmla="*/ 91 w 541"/>
                    <a:gd name="T19" fmla="*/ 559 h 605"/>
                    <a:gd name="T20" fmla="*/ 108 w 541"/>
                    <a:gd name="T21" fmla="*/ 551 h 605"/>
                    <a:gd name="T22" fmla="*/ 125 w 541"/>
                    <a:gd name="T23" fmla="*/ 548 h 605"/>
                    <a:gd name="T24" fmla="*/ 136 w 541"/>
                    <a:gd name="T25" fmla="*/ 552 h 605"/>
                    <a:gd name="T26" fmla="*/ 145 w 541"/>
                    <a:gd name="T27" fmla="*/ 569 h 605"/>
                    <a:gd name="T28" fmla="*/ 143 w 541"/>
                    <a:gd name="T29" fmla="*/ 582 h 605"/>
                    <a:gd name="T30" fmla="*/ 135 w 541"/>
                    <a:gd name="T31" fmla="*/ 592 h 605"/>
                    <a:gd name="T32" fmla="*/ 133 w 541"/>
                    <a:gd name="T33" fmla="*/ 605 h 605"/>
                    <a:gd name="T34" fmla="*/ 186 w 541"/>
                    <a:gd name="T35" fmla="*/ 537 h 605"/>
                    <a:gd name="T36" fmla="*/ 161 w 541"/>
                    <a:gd name="T37" fmla="*/ 451 h 605"/>
                    <a:gd name="T38" fmla="*/ 150 w 541"/>
                    <a:gd name="T39" fmla="*/ 412 h 605"/>
                    <a:gd name="T40" fmla="*/ 146 w 541"/>
                    <a:gd name="T41" fmla="*/ 371 h 605"/>
                    <a:gd name="T42" fmla="*/ 148 w 541"/>
                    <a:gd name="T43" fmla="*/ 342 h 605"/>
                    <a:gd name="T44" fmla="*/ 159 w 541"/>
                    <a:gd name="T45" fmla="*/ 296 h 605"/>
                    <a:gd name="T46" fmla="*/ 175 w 541"/>
                    <a:gd name="T47" fmla="*/ 260 h 605"/>
                    <a:gd name="T48" fmla="*/ 192 w 541"/>
                    <a:gd name="T49" fmla="*/ 236 h 605"/>
                    <a:gd name="T50" fmla="*/ 228 w 541"/>
                    <a:gd name="T51" fmla="*/ 205 h 605"/>
                    <a:gd name="T52" fmla="*/ 247 w 541"/>
                    <a:gd name="T53" fmla="*/ 192 h 605"/>
                    <a:gd name="T54" fmla="*/ 272 w 541"/>
                    <a:gd name="T55" fmla="*/ 181 h 605"/>
                    <a:gd name="T56" fmla="*/ 288 w 541"/>
                    <a:gd name="T57" fmla="*/ 179 h 605"/>
                    <a:gd name="T58" fmla="*/ 325 w 541"/>
                    <a:gd name="T59" fmla="*/ 188 h 605"/>
                    <a:gd name="T60" fmla="*/ 358 w 541"/>
                    <a:gd name="T61" fmla="*/ 217 h 605"/>
                    <a:gd name="T62" fmla="*/ 378 w 541"/>
                    <a:gd name="T63" fmla="*/ 245 h 605"/>
                    <a:gd name="T64" fmla="*/ 401 w 541"/>
                    <a:gd name="T65" fmla="*/ 288 h 605"/>
                    <a:gd name="T66" fmla="*/ 425 w 541"/>
                    <a:gd name="T67" fmla="*/ 326 h 605"/>
                    <a:gd name="T68" fmla="*/ 439 w 541"/>
                    <a:gd name="T69" fmla="*/ 321 h 605"/>
                    <a:gd name="T70" fmla="*/ 455 w 541"/>
                    <a:gd name="T71" fmla="*/ 307 h 605"/>
                    <a:gd name="T72" fmla="*/ 482 w 541"/>
                    <a:gd name="T73" fmla="*/ 281 h 605"/>
                    <a:gd name="T74" fmla="*/ 506 w 541"/>
                    <a:gd name="T75" fmla="*/ 251 h 605"/>
                    <a:gd name="T76" fmla="*/ 527 w 541"/>
                    <a:gd name="T77" fmla="*/ 209 h 605"/>
                    <a:gd name="T78" fmla="*/ 540 w 541"/>
                    <a:gd name="T79" fmla="*/ 157 h 605"/>
                    <a:gd name="T80" fmla="*/ 541 w 541"/>
                    <a:gd name="T81" fmla="*/ 121 h 605"/>
                    <a:gd name="T82" fmla="*/ 531 w 541"/>
                    <a:gd name="T83" fmla="*/ 74 h 605"/>
                    <a:gd name="T84" fmla="*/ 510 w 541"/>
                    <a:gd name="T85" fmla="*/ 35 h 605"/>
                    <a:gd name="T86" fmla="*/ 491 w 541"/>
                    <a:gd name="T87" fmla="*/ 15 h 605"/>
                    <a:gd name="T88" fmla="*/ 454 w 541"/>
                    <a:gd name="T89" fmla="*/ 0 h 605"/>
                    <a:gd name="T90" fmla="*/ 414 w 541"/>
                    <a:gd name="T91" fmla="*/ 5 h 605"/>
                    <a:gd name="T92" fmla="*/ 374 w 541"/>
                    <a:gd name="T93" fmla="*/ 27 h 605"/>
                    <a:gd name="T94" fmla="*/ 248 w 541"/>
                    <a:gd name="T95" fmla="*/ 12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1" h="605">
                      <a:moveTo>
                        <a:pt x="248" y="127"/>
                      </a:moveTo>
                      <a:lnTo>
                        <a:pt x="248" y="127"/>
                      </a:lnTo>
                      <a:lnTo>
                        <a:pt x="222" y="148"/>
                      </a:lnTo>
                      <a:lnTo>
                        <a:pt x="198" y="170"/>
                      </a:lnTo>
                      <a:lnTo>
                        <a:pt x="185" y="182"/>
                      </a:lnTo>
                      <a:lnTo>
                        <a:pt x="174" y="194"/>
                      </a:lnTo>
                      <a:lnTo>
                        <a:pt x="164" y="206"/>
                      </a:lnTo>
                      <a:lnTo>
                        <a:pt x="154" y="221"/>
                      </a:lnTo>
                      <a:lnTo>
                        <a:pt x="154" y="221"/>
                      </a:lnTo>
                      <a:lnTo>
                        <a:pt x="135" y="254"/>
                      </a:lnTo>
                      <a:lnTo>
                        <a:pt x="116" y="287"/>
                      </a:lnTo>
                      <a:lnTo>
                        <a:pt x="97" y="320"/>
                      </a:lnTo>
                      <a:lnTo>
                        <a:pt x="80" y="355"/>
                      </a:lnTo>
                      <a:lnTo>
                        <a:pt x="45" y="423"/>
                      </a:lnTo>
                      <a:lnTo>
                        <a:pt x="12" y="491"/>
                      </a:lnTo>
                      <a:lnTo>
                        <a:pt x="0" y="518"/>
                      </a:lnTo>
                      <a:lnTo>
                        <a:pt x="0" y="518"/>
                      </a:lnTo>
                      <a:lnTo>
                        <a:pt x="6" y="530"/>
                      </a:lnTo>
                      <a:lnTo>
                        <a:pt x="14" y="543"/>
                      </a:lnTo>
                      <a:lnTo>
                        <a:pt x="18" y="548"/>
                      </a:lnTo>
                      <a:lnTo>
                        <a:pt x="23" y="552"/>
                      </a:lnTo>
                      <a:lnTo>
                        <a:pt x="29" y="556"/>
                      </a:lnTo>
                      <a:lnTo>
                        <a:pt x="35" y="559"/>
                      </a:lnTo>
                      <a:lnTo>
                        <a:pt x="35" y="559"/>
                      </a:lnTo>
                      <a:lnTo>
                        <a:pt x="43" y="562"/>
                      </a:lnTo>
                      <a:lnTo>
                        <a:pt x="51" y="564"/>
                      </a:lnTo>
                      <a:lnTo>
                        <a:pt x="61" y="564"/>
                      </a:lnTo>
                      <a:lnTo>
                        <a:pt x="70" y="564"/>
                      </a:lnTo>
                      <a:lnTo>
                        <a:pt x="81" y="562"/>
                      </a:lnTo>
                      <a:lnTo>
                        <a:pt x="91" y="559"/>
                      </a:lnTo>
                      <a:lnTo>
                        <a:pt x="100" y="556"/>
                      </a:lnTo>
                      <a:lnTo>
                        <a:pt x="108" y="551"/>
                      </a:lnTo>
                      <a:lnTo>
                        <a:pt x="108" y="551"/>
                      </a:lnTo>
                      <a:lnTo>
                        <a:pt x="115" y="549"/>
                      </a:lnTo>
                      <a:lnTo>
                        <a:pt x="120" y="548"/>
                      </a:lnTo>
                      <a:lnTo>
                        <a:pt x="125" y="548"/>
                      </a:lnTo>
                      <a:lnTo>
                        <a:pt x="131" y="549"/>
                      </a:lnTo>
                      <a:lnTo>
                        <a:pt x="131" y="549"/>
                      </a:lnTo>
                      <a:lnTo>
                        <a:pt x="136" y="552"/>
                      </a:lnTo>
                      <a:lnTo>
                        <a:pt x="140" y="557"/>
                      </a:lnTo>
                      <a:lnTo>
                        <a:pt x="143" y="563"/>
                      </a:lnTo>
                      <a:lnTo>
                        <a:pt x="145" y="569"/>
                      </a:lnTo>
                      <a:lnTo>
                        <a:pt x="145" y="569"/>
                      </a:lnTo>
                      <a:lnTo>
                        <a:pt x="145" y="576"/>
                      </a:lnTo>
                      <a:lnTo>
                        <a:pt x="143" y="582"/>
                      </a:lnTo>
                      <a:lnTo>
                        <a:pt x="140" y="588"/>
                      </a:lnTo>
                      <a:lnTo>
                        <a:pt x="135" y="592"/>
                      </a:lnTo>
                      <a:lnTo>
                        <a:pt x="135" y="592"/>
                      </a:lnTo>
                      <a:lnTo>
                        <a:pt x="124" y="599"/>
                      </a:lnTo>
                      <a:lnTo>
                        <a:pt x="133" y="605"/>
                      </a:lnTo>
                      <a:lnTo>
                        <a:pt x="133" y="605"/>
                      </a:lnTo>
                      <a:lnTo>
                        <a:pt x="195" y="559"/>
                      </a:lnTo>
                      <a:lnTo>
                        <a:pt x="195" y="559"/>
                      </a:lnTo>
                      <a:lnTo>
                        <a:pt x="186" y="537"/>
                      </a:lnTo>
                      <a:lnTo>
                        <a:pt x="179" y="516"/>
                      </a:lnTo>
                      <a:lnTo>
                        <a:pt x="167" y="472"/>
                      </a:lnTo>
                      <a:lnTo>
                        <a:pt x="161" y="451"/>
                      </a:lnTo>
                      <a:lnTo>
                        <a:pt x="161" y="451"/>
                      </a:lnTo>
                      <a:lnTo>
                        <a:pt x="153" y="426"/>
                      </a:lnTo>
                      <a:lnTo>
                        <a:pt x="150" y="412"/>
                      </a:lnTo>
                      <a:lnTo>
                        <a:pt x="148" y="399"/>
                      </a:lnTo>
                      <a:lnTo>
                        <a:pt x="146" y="386"/>
                      </a:lnTo>
                      <a:lnTo>
                        <a:pt x="146" y="371"/>
                      </a:lnTo>
                      <a:lnTo>
                        <a:pt x="146" y="357"/>
                      </a:lnTo>
                      <a:lnTo>
                        <a:pt x="148" y="342"/>
                      </a:lnTo>
                      <a:lnTo>
                        <a:pt x="148" y="342"/>
                      </a:lnTo>
                      <a:lnTo>
                        <a:pt x="152" y="319"/>
                      </a:lnTo>
                      <a:lnTo>
                        <a:pt x="154" y="307"/>
                      </a:lnTo>
                      <a:lnTo>
                        <a:pt x="159" y="296"/>
                      </a:lnTo>
                      <a:lnTo>
                        <a:pt x="163" y="283"/>
                      </a:lnTo>
                      <a:lnTo>
                        <a:pt x="168" y="271"/>
                      </a:lnTo>
                      <a:lnTo>
                        <a:pt x="175" y="260"/>
                      </a:lnTo>
                      <a:lnTo>
                        <a:pt x="182" y="248"/>
                      </a:lnTo>
                      <a:lnTo>
                        <a:pt x="182" y="248"/>
                      </a:lnTo>
                      <a:lnTo>
                        <a:pt x="192" y="236"/>
                      </a:lnTo>
                      <a:lnTo>
                        <a:pt x="203" y="225"/>
                      </a:lnTo>
                      <a:lnTo>
                        <a:pt x="215" y="215"/>
                      </a:lnTo>
                      <a:lnTo>
                        <a:pt x="228" y="205"/>
                      </a:lnTo>
                      <a:lnTo>
                        <a:pt x="236" y="200"/>
                      </a:lnTo>
                      <a:lnTo>
                        <a:pt x="236" y="200"/>
                      </a:lnTo>
                      <a:lnTo>
                        <a:pt x="247" y="192"/>
                      </a:lnTo>
                      <a:lnTo>
                        <a:pt x="259" y="186"/>
                      </a:lnTo>
                      <a:lnTo>
                        <a:pt x="265" y="183"/>
                      </a:lnTo>
                      <a:lnTo>
                        <a:pt x="272" y="181"/>
                      </a:lnTo>
                      <a:lnTo>
                        <a:pt x="279" y="179"/>
                      </a:lnTo>
                      <a:lnTo>
                        <a:pt x="288" y="179"/>
                      </a:lnTo>
                      <a:lnTo>
                        <a:pt x="288" y="179"/>
                      </a:lnTo>
                      <a:lnTo>
                        <a:pt x="300" y="180"/>
                      </a:lnTo>
                      <a:lnTo>
                        <a:pt x="312" y="183"/>
                      </a:lnTo>
                      <a:lnTo>
                        <a:pt x="325" y="188"/>
                      </a:lnTo>
                      <a:lnTo>
                        <a:pt x="337" y="195"/>
                      </a:lnTo>
                      <a:lnTo>
                        <a:pt x="348" y="205"/>
                      </a:lnTo>
                      <a:lnTo>
                        <a:pt x="358" y="217"/>
                      </a:lnTo>
                      <a:lnTo>
                        <a:pt x="369" y="230"/>
                      </a:lnTo>
                      <a:lnTo>
                        <a:pt x="378" y="245"/>
                      </a:lnTo>
                      <a:lnTo>
                        <a:pt x="378" y="245"/>
                      </a:lnTo>
                      <a:lnTo>
                        <a:pt x="390" y="269"/>
                      </a:lnTo>
                      <a:lnTo>
                        <a:pt x="390" y="269"/>
                      </a:lnTo>
                      <a:lnTo>
                        <a:pt x="401" y="288"/>
                      </a:lnTo>
                      <a:lnTo>
                        <a:pt x="413" y="309"/>
                      </a:lnTo>
                      <a:lnTo>
                        <a:pt x="413" y="309"/>
                      </a:lnTo>
                      <a:lnTo>
                        <a:pt x="425" y="326"/>
                      </a:lnTo>
                      <a:lnTo>
                        <a:pt x="428" y="329"/>
                      </a:lnTo>
                      <a:lnTo>
                        <a:pt x="428" y="329"/>
                      </a:lnTo>
                      <a:lnTo>
                        <a:pt x="439" y="321"/>
                      </a:lnTo>
                      <a:lnTo>
                        <a:pt x="452" y="310"/>
                      </a:lnTo>
                      <a:lnTo>
                        <a:pt x="455" y="307"/>
                      </a:lnTo>
                      <a:lnTo>
                        <a:pt x="455" y="307"/>
                      </a:lnTo>
                      <a:lnTo>
                        <a:pt x="459" y="304"/>
                      </a:lnTo>
                      <a:lnTo>
                        <a:pt x="469" y="295"/>
                      </a:lnTo>
                      <a:lnTo>
                        <a:pt x="482" y="281"/>
                      </a:lnTo>
                      <a:lnTo>
                        <a:pt x="489" y="272"/>
                      </a:lnTo>
                      <a:lnTo>
                        <a:pt x="498" y="262"/>
                      </a:lnTo>
                      <a:lnTo>
                        <a:pt x="506" y="251"/>
                      </a:lnTo>
                      <a:lnTo>
                        <a:pt x="513" y="237"/>
                      </a:lnTo>
                      <a:lnTo>
                        <a:pt x="520" y="224"/>
                      </a:lnTo>
                      <a:lnTo>
                        <a:pt x="527" y="209"/>
                      </a:lnTo>
                      <a:lnTo>
                        <a:pt x="533" y="193"/>
                      </a:lnTo>
                      <a:lnTo>
                        <a:pt x="537" y="176"/>
                      </a:lnTo>
                      <a:lnTo>
                        <a:pt x="540" y="157"/>
                      </a:lnTo>
                      <a:lnTo>
                        <a:pt x="541" y="139"/>
                      </a:lnTo>
                      <a:lnTo>
                        <a:pt x="541" y="139"/>
                      </a:lnTo>
                      <a:lnTo>
                        <a:pt x="541" y="121"/>
                      </a:lnTo>
                      <a:lnTo>
                        <a:pt x="539" y="105"/>
                      </a:lnTo>
                      <a:lnTo>
                        <a:pt x="536" y="89"/>
                      </a:lnTo>
                      <a:lnTo>
                        <a:pt x="531" y="74"/>
                      </a:lnTo>
                      <a:lnTo>
                        <a:pt x="525" y="60"/>
                      </a:lnTo>
                      <a:lnTo>
                        <a:pt x="518" y="47"/>
                      </a:lnTo>
                      <a:lnTo>
                        <a:pt x="510" y="35"/>
                      </a:lnTo>
                      <a:lnTo>
                        <a:pt x="501" y="24"/>
                      </a:lnTo>
                      <a:lnTo>
                        <a:pt x="501" y="24"/>
                      </a:lnTo>
                      <a:lnTo>
                        <a:pt x="491" y="15"/>
                      </a:lnTo>
                      <a:lnTo>
                        <a:pt x="478" y="8"/>
                      </a:lnTo>
                      <a:lnTo>
                        <a:pt x="466" y="3"/>
                      </a:lnTo>
                      <a:lnTo>
                        <a:pt x="454" y="0"/>
                      </a:lnTo>
                      <a:lnTo>
                        <a:pt x="440" y="0"/>
                      </a:lnTo>
                      <a:lnTo>
                        <a:pt x="427" y="1"/>
                      </a:lnTo>
                      <a:lnTo>
                        <a:pt x="414" y="5"/>
                      </a:lnTo>
                      <a:lnTo>
                        <a:pt x="400" y="11"/>
                      </a:lnTo>
                      <a:lnTo>
                        <a:pt x="374" y="27"/>
                      </a:lnTo>
                      <a:lnTo>
                        <a:pt x="374" y="27"/>
                      </a:lnTo>
                      <a:lnTo>
                        <a:pt x="314" y="73"/>
                      </a:lnTo>
                      <a:lnTo>
                        <a:pt x="261" y="116"/>
                      </a:lnTo>
                      <a:lnTo>
                        <a:pt x="248"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67"/>
                <p:cNvSpPr>
                  <a:spLocks/>
                </p:cNvSpPr>
                <p:nvPr/>
              </p:nvSpPr>
              <p:spPr bwMode="auto">
                <a:xfrm>
                  <a:off x="2786" y="1915"/>
                  <a:ext cx="462" cy="311"/>
                </a:xfrm>
                <a:custGeom>
                  <a:avLst/>
                  <a:gdLst>
                    <a:gd name="T0" fmla="*/ 1323 w 1387"/>
                    <a:gd name="T1" fmla="*/ 236 h 935"/>
                    <a:gd name="T2" fmla="*/ 1273 w 1387"/>
                    <a:gd name="T3" fmla="*/ 217 h 935"/>
                    <a:gd name="T4" fmla="*/ 1228 w 1387"/>
                    <a:gd name="T5" fmla="*/ 225 h 935"/>
                    <a:gd name="T6" fmla="*/ 1212 w 1387"/>
                    <a:gd name="T7" fmla="*/ 221 h 935"/>
                    <a:gd name="T8" fmla="*/ 1170 w 1387"/>
                    <a:gd name="T9" fmla="*/ 167 h 935"/>
                    <a:gd name="T10" fmla="*/ 1153 w 1387"/>
                    <a:gd name="T11" fmla="*/ 131 h 935"/>
                    <a:gd name="T12" fmla="*/ 1153 w 1387"/>
                    <a:gd name="T13" fmla="*/ 98 h 935"/>
                    <a:gd name="T14" fmla="*/ 1171 w 1387"/>
                    <a:gd name="T15" fmla="*/ 68 h 935"/>
                    <a:gd name="T16" fmla="*/ 1178 w 1387"/>
                    <a:gd name="T17" fmla="*/ 54 h 935"/>
                    <a:gd name="T18" fmla="*/ 1129 w 1387"/>
                    <a:gd name="T19" fmla="*/ 90 h 935"/>
                    <a:gd name="T20" fmla="*/ 1105 w 1387"/>
                    <a:gd name="T21" fmla="*/ 137 h 935"/>
                    <a:gd name="T22" fmla="*/ 1096 w 1387"/>
                    <a:gd name="T23" fmla="*/ 195 h 935"/>
                    <a:gd name="T24" fmla="*/ 1115 w 1387"/>
                    <a:gd name="T25" fmla="*/ 270 h 935"/>
                    <a:gd name="T26" fmla="*/ 1151 w 1387"/>
                    <a:gd name="T27" fmla="*/ 373 h 935"/>
                    <a:gd name="T28" fmla="*/ 1153 w 1387"/>
                    <a:gd name="T29" fmla="*/ 391 h 935"/>
                    <a:gd name="T30" fmla="*/ 1141 w 1387"/>
                    <a:gd name="T31" fmla="*/ 407 h 935"/>
                    <a:gd name="T32" fmla="*/ 982 w 1387"/>
                    <a:gd name="T33" fmla="*/ 524 h 935"/>
                    <a:gd name="T34" fmla="*/ 963 w 1387"/>
                    <a:gd name="T35" fmla="*/ 530 h 935"/>
                    <a:gd name="T36" fmla="*/ 949 w 1387"/>
                    <a:gd name="T37" fmla="*/ 523 h 935"/>
                    <a:gd name="T38" fmla="*/ 897 w 1387"/>
                    <a:gd name="T39" fmla="*/ 481 h 935"/>
                    <a:gd name="T40" fmla="*/ 821 w 1387"/>
                    <a:gd name="T41" fmla="*/ 445 h 935"/>
                    <a:gd name="T42" fmla="*/ 739 w 1387"/>
                    <a:gd name="T43" fmla="*/ 426 h 935"/>
                    <a:gd name="T44" fmla="*/ 678 w 1387"/>
                    <a:gd name="T45" fmla="*/ 426 h 935"/>
                    <a:gd name="T46" fmla="*/ 595 w 1387"/>
                    <a:gd name="T47" fmla="*/ 444 h 935"/>
                    <a:gd name="T48" fmla="*/ 522 w 1387"/>
                    <a:gd name="T49" fmla="*/ 482 h 935"/>
                    <a:gd name="T50" fmla="*/ 460 w 1387"/>
                    <a:gd name="T51" fmla="*/ 541 h 935"/>
                    <a:gd name="T52" fmla="*/ 442 w 1387"/>
                    <a:gd name="T53" fmla="*/ 549 h 935"/>
                    <a:gd name="T54" fmla="*/ 421 w 1387"/>
                    <a:gd name="T55" fmla="*/ 532 h 935"/>
                    <a:gd name="T56" fmla="*/ 424 w 1387"/>
                    <a:gd name="T57" fmla="*/ 514 h 935"/>
                    <a:gd name="T58" fmla="*/ 471 w 1387"/>
                    <a:gd name="T59" fmla="*/ 461 h 935"/>
                    <a:gd name="T60" fmla="*/ 544 w 1387"/>
                    <a:gd name="T61" fmla="*/ 412 h 935"/>
                    <a:gd name="T62" fmla="*/ 632 w 1387"/>
                    <a:gd name="T63" fmla="*/ 384 h 935"/>
                    <a:gd name="T64" fmla="*/ 712 w 1387"/>
                    <a:gd name="T65" fmla="*/ 378 h 935"/>
                    <a:gd name="T66" fmla="*/ 811 w 1387"/>
                    <a:gd name="T67" fmla="*/ 393 h 935"/>
                    <a:gd name="T68" fmla="*/ 901 w 1387"/>
                    <a:gd name="T69" fmla="*/ 430 h 935"/>
                    <a:gd name="T70" fmla="*/ 986 w 1387"/>
                    <a:gd name="T71" fmla="*/ 459 h 935"/>
                    <a:gd name="T72" fmla="*/ 912 w 1387"/>
                    <a:gd name="T73" fmla="*/ 419 h 935"/>
                    <a:gd name="T74" fmla="*/ 830 w 1387"/>
                    <a:gd name="T75" fmla="*/ 377 h 935"/>
                    <a:gd name="T76" fmla="*/ 770 w 1387"/>
                    <a:gd name="T77" fmla="*/ 381 h 935"/>
                    <a:gd name="T78" fmla="*/ 726 w 1387"/>
                    <a:gd name="T79" fmla="*/ 361 h 935"/>
                    <a:gd name="T80" fmla="*/ 681 w 1387"/>
                    <a:gd name="T81" fmla="*/ 309 h 935"/>
                    <a:gd name="T82" fmla="*/ 619 w 1387"/>
                    <a:gd name="T83" fmla="*/ 301 h 935"/>
                    <a:gd name="T84" fmla="*/ 546 w 1387"/>
                    <a:gd name="T85" fmla="*/ 272 h 935"/>
                    <a:gd name="T86" fmla="*/ 514 w 1387"/>
                    <a:gd name="T87" fmla="*/ 232 h 935"/>
                    <a:gd name="T88" fmla="*/ 499 w 1387"/>
                    <a:gd name="T89" fmla="*/ 164 h 935"/>
                    <a:gd name="T90" fmla="*/ 439 w 1387"/>
                    <a:gd name="T91" fmla="*/ 144 h 935"/>
                    <a:gd name="T92" fmla="*/ 227 w 1387"/>
                    <a:gd name="T93" fmla="*/ 0 h 935"/>
                    <a:gd name="T94" fmla="*/ 120 w 1387"/>
                    <a:gd name="T95" fmla="*/ 172 h 935"/>
                    <a:gd name="T96" fmla="*/ 100 w 1387"/>
                    <a:gd name="T97" fmla="*/ 248 h 935"/>
                    <a:gd name="T98" fmla="*/ 40 w 1387"/>
                    <a:gd name="T99" fmla="*/ 348 h 935"/>
                    <a:gd name="T100" fmla="*/ 9 w 1387"/>
                    <a:gd name="T101" fmla="*/ 416 h 935"/>
                    <a:gd name="T102" fmla="*/ 88 w 1387"/>
                    <a:gd name="T103" fmla="*/ 539 h 935"/>
                    <a:gd name="T104" fmla="*/ 246 w 1387"/>
                    <a:gd name="T105" fmla="*/ 727 h 935"/>
                    <a:gd name="T106" fmla="*/ 487 w 1387"/>
                    <a:gd name="T107" fmla="*/ 908 h 935"/>
                    <a:gd name="T108" fmla="*/ 613 w 1387"/>
                    <a:gd name="T109" fmla="*/ 840 h 935"/>
                    <a:gd name="T110" fmla="*/ 936 w 1387"/>
                    <a:gd name="T111" fmla="*/ 787 h 935"/>
                    <a:gd name="T112" fmla="*/ 1099 w 1387"/>
                    <a:gd name="T113" fmla="*/ 767 h 935"/>
                    <a:gd name="T114" fmla="*/ 1134 w 1387"/>
                    <a:gd name="T115" fmla="*/ 742 h 935"/>
                    <a:gd name="T116" fmla="*/ 1238 w 1387"/>
                    <a:gd name="T117" fmla="*/ 608 h 935"/>
                    <a:gd name="T118" fmla="*/ 1328 w 1387"/>
                    <a:gd name="T119" fmla="*/ 501 h 935"/>
                    <a:gd name="T120" fmla="*/ 1373 w 1387"/>
                    <a:gd name="T121" fmla="*/ 444 h 935"/>
                    <a:gd name="T122" fmla="*/ 1386 w 1387"/>
                    <a:gd name="T123" fmla="*/ 392 h 935"/>
                    <a:gd name="T124" fmla="*/ 1379 w 1387"/>
                    <a:gd name="T125" fmla="*/ 3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7" h="935">
                      <a:moveTo>
                        <a:pt x="1379" y="335"/>
                      </a:moveTo>
                      <a:lnTo>
                        <a:pt x="1379" y="335"/>
                      </a:lnTo>
                      <a:lnTo>
                        <a:pt x="1363" y="303"/>
                      </a:lnTo>
                      <a:lnTo>
                        <a:pt x="1343" y="269"/>
                      </a:lnTo>
                      <a:lnTo>
                        <a:pt x="1323" y="236"/>
                      </a:lnTo>
                      <a:lnTo>
                        <a:pt x="1301" y="204"/>
                      </a:lnTo>
                      <a:lnTo>
                        <a:pt x="1301" y="204"/>
                      </a:lnTo>
                      <a:lnTo>
                        <a:pt x="1293" y="209"/>
                      </a:lnTo>
                      <a:lnTo>
                        <a:pt x="1283" y="213"/>
                      </a:lnTo>
                      <a:lnTo>
                        <a:pt x="1273" y="217"/>
                      </a:lnTo>
                      <a:lnTo>
                        <a:pt x="1260" y="220"/>
                      </a:lnTo>
                      <a:lnTo>
                        <a:pt x="1255" y="221"/>
                      </a:lnTo>
                      <a:lnTo>
                        <a:pt x="1255" y="221"/>
                      </a:lnTo>
                      <a:lnTo>
                        <a:pt x="1240" y="224"/>
                      </a:lnTo>
                      <a:lnTo>
                        <a:pt x="1228" y="225"/>
                      </a:lnTo>
                      <a:lnTo>
                        <a:pt x="1223" y="225"/>
                      </a:lnTo>
                      <a:lnTo>
                        <a:pt x="1218" y="224"/>
                      </a:lnTo>
                      <a:lnTo>
                        <a:pt x="1215" y="223"/>
                      </a:lnTo>
                      <a:lnTo>
                        <a:pt x="1212" y="221"/>
                      </a:lnTo>
                      <a:lnTo>
                        <a:pt x="1212" y="221"/>
                      </a:lnTo>
                      <a:lnTo>
                        <a:pt x="1202" y="210"/>
                      </a:lnTo>
                      <a:lnTo>
                        <a:pt x="1192" y="197"/>
                      </a:lnTo>
                      <a:lnTo>
                        <a:pt x="1180" y="182"/>
                      </a:lnTo>
                      <a:lnTo>
                        <a:pt x="1170" y="167"/>
                      </a:lnTo>
                      <a:lnTo>
                        <a:pt x="1170" y="167"/>
                      </a:lnTo>
                      <a:lnTo>
                        <a:pt x="1164" y="158"/>
                      </a:lnTo>
                      <a:lnTo>
                        <a:pt x="1159" y="148"/>
                      </a:lnTo>
                      <a:lnTo>
                        <a:pt x="1156" y="140"/>
                      </a:lnTo>
                      <a:lnTo>
                        <a:pt x="1153" y="131"/>
                      </a:lnTo>
                      <a:lnTo>
                        <a:pt x="1153" y="131"/>
                      </a:lnTo>
                      <a:lnTo>
                        <a:pt x="1151" y="123"/>
                      </a:lnTo>
                      <a:lnTo>
                        <a:pt x="1151" y="114"/>
                      </a:lnTo>
                      <a:lnTo>
                        <a:pt x="1151" y="105"/>
                      </a:lnTo>
                      <a:lnTo>
                        <a:pt x="1153" y="98"/>
                      </a:lnTo>
                      <a:lnTo>
                        <a:pt x="1153" y="98"/>
                      </a:lnTo>
                      <a:lnTo>
                        <a:pt x="1155" y="91"/>
                      </a:lnTo>
                      <a:lnTo>
                        <a:pt x="1158" y="85"/>
                      </a:lnTo>
                      <a:lnTo>
                        <a:pt x="1162" y="79"/>
                      </a:lnTo>
                      <a:lnTo>
                        <a:pt x="1166" y="73"/>
                      </a:lnTo>
                      <a:lnTo>
                        <a:pt x="1171" y="68"/>
                      </a:lnTo>
                      <a:lnTo>
                        <a:pt x="1176" y="61"/>
                      </a:lnTo>
                      <a:lnTo>
                        <a:pt x="1190" y="51"/>
                      </a:lnTo>
                      <a:lnTo>
                        <a:pt x="1190" y="51"/>
                      </a:lnTo>
                      <a:lnTo>
                        <a:pt x="1184" y="52"/>
                      </a:lnTo>
                      <a:lnTo>
                        <a:pt x="1178" y="54"/>
                      </a:lnTo>
                      <a:lnTo>
                        <a:pt x="1178" y="54"/>
                      </a:lnTo>
                      <a:lnTo>
                        <a:pt x="1164" y="62"/>
                      </a:lnTo>
                      <a:lnTo>
                        <a:pt x="1151" y="71"/>
                      </a:lnTo>
                      <a:lnTo>
                        <a:pt x="1139" y="80"/>
                      </a:lnTo>
                      <a:lnTo>
                        <a:pt x="1129" y="90"/>
                      </a:lnTo>
                      <a:lnTo>
                        <a:pt x="1121" y="100"/>
                      </a:lnTo>
                      <a:lnTo>
                        <a:pt x="1114" y="112"/>
                      </a:lnTo>
                      <a:lnTo>
                        <a:pt x="1109" y="124"/>
                      </a:lnTo>
                      <a:lnTo>
                        <a:pt x="1105" y="137"/>
                      </a:lnTo>
                      <a:lnTo>
                        <a:pt x="1105" y="137"/>
                      </a:lnTo>
                      <a:lnTo>
                        <a:pt x="1101" y="158"/>
                      </a:lnTo>
                      <a:lnTo>
                        <a:pt x="1096" y="181"/>
                      </a:lnTo>
                      <a:lnTo>
                        <a:pt x="1096" y="181"/>
                      </a:lnTo>
                      <a:lnTo>
                        <a:pt x="1096" y="187"/>
                      </a:lnTo>
                      <a:lnTo>
                        <a:pt x="1096" y="195"/>
                      </a:lnTo>
                      <a:lnTo>
                        <a:pt x="1099" y="209"/>
                      </a:lnTo>
                      <a:lnTo>
                        <a:pt x="1102" y="223"/>
                      </a:lnTo>
                      <a:lnTo>
                        <a:pt x="1106" y="238"/>
                      </a:lnTo>
                      <a:lnTo>
                        <a:pt x="1106" y="238"/>
                      </a:lnTo>
                      <a:lnTo>
                        <a:pt x="1115" y="270"/>
                      </a:lnTo>
                      <a:lnTo>
                        <a:pt x="1125" y="303"/>
                      </a:lnTo>
                      <a:lnTo>
                        <a:pt x="1125" y="303"/>
                      </a:lnTo>
                      <a:lnTo>
                        <a:pt x="1136" y="337"/>
                      </a:lnTo>
                      <a:lnTo>
                        <a:pt x="1143" y="355"/>
                      </a:lnTo>
                      <a:lnTo>
                        <a:pt x="1151" y="373"/>
                      </a:lnTo>
                      <a:lnTo>
                        <a:pt x="1151" y="373"/>
                      </a:lnTo>
                      <a:lnTo>
                        <a:pt x="1152" y="377"/>
                      </a:lnTo>
                      <a:lnTo>
                        <a:pt x="1153" y="382"/>
                      </a:lnTo>
                      <a:lnTo>
                        <a:pt x="1153" y="387"/>
                      </a:lnTo>
                      <a:lnTo>
                        <a:pt x="1153" y="391"/>
                      </a:lnTo>
                      <a:lnTo>
                        <a:pt x="1151" y="395"/>
                      </a:lnTo>
                      <a:lnTo>
                        <a:pt x="1148" y="399"/>
                      </a:lnTo>
                      <a:lnTo>
                        <a:pt x="1145" y="404"/>
                      </a:lnTo>
                      <a:lnTo>
                        <a:pt x="1141" y="407"/>
                      </a:lnTo>
                      <a:lnTo>
                        <a:pt x="1141" y="407"/>
                      </a:lnTo>
                      <a:lnTo>
                        <a:pt x="1117" y="423"/>
                      </a:lnTo>
                      <a:lnTo>
                        <a:pt x="1080" y="451"/>
                      </a:lnTo>
                      <a:lnTo>
                        <a:pt x="1009" y="504"/>
                      </a:lnTo>
                      <a:lnTo>
                        <a:pt x="982" y="524"/>
                      </a:lnTo>
                      <a:lnTo>
                        <a:pt x="982" y="524"/>
                      </a:lnTo>
                      <a:lnTo>
                        <a:pt x="979" y="526"/>
                      </a:lnTo>
                      <a:lnTo>
                        <a:pt x="975" y="529"/>
                      </a:lnTo>
                      <a:lnTo>
                        <a:pt x="971" y="530"/>
                      </a:lnTo>
                      <a:lnTo>
                        <a:pt x="967" y="530"/>
                      </a:lnTo>
                      <a:lnTo>
                        <a:pt x="963" y="530"/>
                      </a:lnTo>
                      <a:lnTo>
                        <a:pt x="963" y="530"/>
                      </a:lnTo>
                      <a:lnTo>
                        <a:pt x="959" y="529"/>
                      </a:lnTo>
                      <a:lnTo>
                        <a:pt x="955" y="528"/>
                      </a:lnTo>
                      <a:lnTo>
                        <a:pt x="952" y="526"/>
                      </a:lnTo>
                      <a:lnTo>
                        <a:pt x="949" y="523"/>
                      </a:lnTo>
                      <a:lnTo>
                        <a:pt x="949" y="523"/>
                      </a:lnTo>
                      <a:lnTo>
                        <a:pt x="937" y="512"/>
                      </a:lnTo>
                      <a:lnTo>
                        <a:pt x="924" y="501"/>
                      </a:lnTo>
                      <a:lnTo>
                        <a:pt x="910" y="492"/>
                      </a:lnTo>
                      <a:lnTo>
                        <a:pt x="897" y="481"/>
                      </a:lnTo>
                      <a:lnTo>
                        <a:pt x="882" y="473"/>
                      </a:lnTo>
                      <a:lnTo>
                        <a:pt x="867" y="465"/>
                      </a:lnTo>
                      <a:lnTo>
                        <a:pt x="853" y="457"/>
                      </a:lnTo>
                      <a:lnTo>
                        <a:pt x="837" y="451"/>
                      </a:lnTo>
                      <a:lnTo>
                        <a:pt x="821" y="445"/>
                      </a:lnTo>
                      <a:lnTo>
                        <a:pt x="806" y="439"/>
                      </a:lnTo>
                      <a:lnTo>
                        <a:pt x="789" y="435"/>
                      </a:lnTo>
                      <a:lnTo>
                        <a:pt x="773" y="431"/>
                      </a:lnTo>
                      <a:lnTo>
                        <a:pt x="755" y="428"/>
                      </a:lnTo>
                      <a:lnTo>
                        <a:pt x="739" y="426"/>
                      </a:lnTo>
                      <a:lnTo>
                        <a:pt x="722" y="425"/>
                      </a:lnTo>
                      <a:lnTo>
                        <a:pt x="705" y="425"/>
                      </a:lnTo>
                      <a:lnTo>
                        <a:pt x="696" y="425"/>
                      </a:lnTo>
                      <a:lnTo>
                        <a:pt x="696" y="425"/>
                      </a:lnTo>
                      <a:lnTo>
                        <a:pt x="678" y="426"/>
                      </a:lnTo>
                      <a:lnTo>
                        <a:pt x="661" y="428"/>
                      </a:lnTo>
                      <a:lnTo>
                        <a:pt x="644" y="430"/>
                      </a:lnTo>
                      <a:lnTo>
                        <a:pt x="627" y="434"/>
                      </a:lnTo>
                      <a:lnTo>
                        <a:pt x="611" y="438"/>
                      </a:lnTo>
                      <a:lnTo>
                        <a:pt x="595" y="444"/>
                      </a:lnTo>
                      <a:lnTo>
                        <a:pt x="580" y="450"/>
                      </a:lnTo>
                      <a:lnTo>
                        <a:pt x="565" y="457"/>
                      </a:lnTo>
                      <a:lnTo>
                        <a:pt x="550" y="464"/>
                      </a:lnTo>
                      <a:lnTo>
                        <a:pt x="536" y="473"/>
                      </a:lnTo>
                      <a:lnTo>
                        <a:pt x="522" y="482"/>
                      </a:lnTo>
                      <a:lnTo>
                        <a:pt x="508" y="493"/>
                      </a:lnTo>
                      <a:lnTo>
                        <a:pt x="496" y="503"/>
                      </a:lnTo>
                      <a:lnTo>
                        <a:pt x="484" y="515"/>
                      </a:lnTo>
                      <a:lnTo>
                        <a:pt x="472" y="528"/>
                      </a:lnTo>
                      <a:lnTo>
                        <a:pt x="460" y="541"/>
                      </a:lnTo>
                      <a:lnTo>
                        <a:pt x="460" y="541"/>
                      </a:lnTo>
                      <a:lnTo>
                        <a:pt x="457" y="544"/>
                      </a:lnTo>
                      <a:lnTo>
                        <a:pt x="452" y="547"/>
                      </a:lnTo>
                      <a:lnTo>
                        <a:pt x="447" y="548"/>
                      </a:lnTo>
                      <a:lnTo>
                        <a:pt x="442" y="549"/>
                      </a:lnTo>
                      <a:lnTo>
                        <a:pt x="442" y="549"/>
                      </a:lnTo>
                      <a:lnTo>
                        <a:pt x="435" y="547"/>
                      </a:lnTo>
                      <a:lnTo>
                        <a:pt x="429" y="543"/>
                      </a:lnTo>
                      <a:lnTo>
                        <a:pt x="423" y="538"/>
                      </a:lnTo>
                      <a:lnTo>
                        <a:pt x="421" y="532"/>
                      </a:lnTo>
                      <a:lnTo>
                        <a:pt x="421" y="532"/>
                      </a:lnTo>
                      <a:lnTo>
                        <a:pt x="420" y="528"/>
                      </a:lnTo>
                      <a:lnTo>
                        <a:pt x="421" y="522"/>
                      </a:lnTo>
                      <a:lnTo>
                        <a:pt x="422" y="518"/>
                      </a:lnTo>
                      <a:lnTo>
                        <a:pt x="424" y="514"/>
                      </a:lnTo>
                      <a:lnTo>
                        <a:pt x="424" y="514"/>
                      </a:lnTo>
                      <a:lnTo>
                        <a:pt x="435" y="500"/>
                      </a:lnTo>
                      <a:lnTo>
                        <a:pt x="446" y="486"/>
                      </a:lnTo>
                      <a:lnTo>
                        <a:pt x="458" y="473"/>
                      </a:lnTo>
                      <a:lnTo>
                        <a:pt x="471" y="461"/>
                      </a:lnTo>
                      <a:lnTo>
                        <a:pt x="484" y="450"/>
                      </a:lnTo>
                      <a:lnTo>
                        <a:pt x="498" y="438"/>
                      </a:lnTo>
                      <a:lnTo>
                        <a:pt x="513" y="429"/>
                      </a:lnTo>
                      <a:lnTo>
                        <a:pt x="528" y="420"/>
                      </a:lnTo>
                      <a:lnTo>
                        <a:pt x="544" y="412"/>
                      </a:lnTo>
                      <a:lnTo>
                        <a:pt x="561" y="405"/>
                      </a:lnTo>
                      <a:lnTo>
                        <a:pt x="578" y="398"/>
                      </a:lnTo>
                      <a:lnTo>
                        <a:pt x="595" y="392"/>
                      </a:lnTo>
                      <a:lnTo>
                        <a:pt x="614" y="388"/>
                      </a:lnTo>
                      <a:lnTo>
                        <a:pt x="632" y="384"/>
                      </a:lnTo>
                      <a:lnTo>
                        <a:pt x="652" y="381"/>
                      </a:lnTo>
                      <a:lnTo>
                        <a:pt x="671" y="379"/>
                      </a:lnTo>
                      <a:lnTo>
                        <a:pt x="671" y="379"/>
                      </a:lnTo>
                      <a:lnTo>
                        <a:pt x="692" y="378"/>
                      </a:lnTo>
                      <a:lnTo>
                        <a:pt x="712" y="378"/>
                      </a:lnTo>
                      <a:lnTo>
                        <a:pt x="732" y="379"/>
                      </a:lnTo>
                      <a:lnTo>
                        <a:pt x="752" y="381"/>
                      </a:lnTo>
                      <a:lnTo>
                        <a:pt x="772" y="384"/>
                      </a:lnTo>
                      <a:lnTo>
                        <a:pt x="792" y="388"/>
                      </a:lnTo>
                      <a:lnTo>
                        <a:pt x="811" y="393"/>
                      </a:lnTo>
                      <a:lnTo>
                        <a:pt x="830" y="398"/>
                      </a:lnTo>
                      <a:lnTo>
                        <a:pt x="849" y="406"/>
                      </a:lnTo>
                      <a:lnTo>
                        <a:pt x="867" y="413"/>
                      </a:lnTo>
                      <a:lnTo>
                        <a:pt x="884" y="421"/>
                      </a:lnTo>
                      <a:lnTo>
                        <a:pt x="901" y="430"/>
                      </a:lnTo>
                      <a:lnTo>
                        <a:pt x="917" y="440"/>
                      </a:lnTo>
                      <a:lnTo>
                        <a:pt x="934" y="452"/>
                      </a:lnTo>
                      <a:lnTo>
                        <a:pt x="949" y="463"/>
                      </a:lnTo>
                      <a:lnTo>
                        <a:pt x="963" y="476"/>
                      </a:lnTo>
                      <a:lnTo>
                        <a:pt x="986" y="459"/>
                      </a:lnTo>
                      <a:lnTo>
                        <a:pt x="932" y="426"/>
                      </a:lnTo>
                      <a:lnTo>
                        <a:pt x="932" y="426"/>
                      </a:lnTo>
                      <a:lnTo>
                        <a:pt x="921" y="423"/>
                      </a:lnTo>
                      <a:lnTo>
                        <a:pt x="912" y="419"/>
                      </a:lnTo>
                      <a:lnTo>
                        <a:pt x="912" y="419"/>
                      </a:lnTo>
                      <a:lnTo>
                        <a:pt x="904" y="413"/>
                      </a:lnTo>
                      <a:lnTo>
                        <a:pt x="896" y="406"/>
                      </a:lnTo>
                      <a:lnTo>
                        <a:pt x="841" y="372"/>
                      </a:lnTo>
                      <a:lnTo>
                        <a:pt x="841" y="372"/>
                      </a:lnTo>
                      <a:lnTo>
                        <a:pt x="830" y="377"/>
                      </a:lnTo>
                      <a:lnTo>
                        <a:pt x="818" y="380"/>
                      </a:lnTo>
                      <a:lnTo>
                        <a:pt x="806" y="382"/>
                      </a:lnTo>
                      <a:lnTo>
                        <a:pt x="793" y="383"/>
                      </a:lnTo>
                      <a:lnTo>
                        <a:pt x="781" y="383"/>
                      </a:lnTo>
                      <a:lnTo>
                        <a:pt x="770" y="381"/>
                      </a:lnTo>
                      <a:lnTo>
                        <a:pt x="758" y="378"/>
                      </a:lnTo>
                      <a:lnTo>
                        <a:pt x="747" y="374"/>
                      </a:lnTo>
                      <a:lnTo>
                        <a:pt x="747" y="374"/>
                      </a:lnTo>
                      <a:lnTo>
                        <a:pt x="737" y="368"/>
                      </a:lnTo>
                      <a:lnTo>
                        <a:pt x="726" y="361"/>
                      </a:lnTo>
                      <a:lnTo>
                        <a:pt x="715" y="352"/>
                      </a:lnTo>
                      <a:lnTo>
                        <a:pt x="706" y="343"/>
                      </a:lnTo>
                      <a:lnTo>
                        <a:pt x="697" y="333"/>
                      </a:lnTo>
                      <a:lnTo>
                        <a:pt x="689" y="322"/>
                      </a:lnTo>
                      <a:lnTo>
                        <a:pt x="681" y="309"/>
                      </a:lnTo>
                      <a:lnTo>
                        <a:pt x="673" y="297"/>
                      </a:lnTo>
                      <a:lnTo>
                        <a:pt x="673" y="297"/>
                      </a:lnTo>
                      <a:lnTo>
                        <a:pt x="655" y="301"/>
                      </a:lnTo>
                      <a:lnTo>
                        <a:pt x="637" y="302"/>
                      </a:lnTo>
                      <a:lnTo>
                        <a:pt x="619" y="301"/>
                      </a:lnTo>
                      <a:lnTo>
                        <a:pt x="602" y="299"/>
                      </a:lnTo>
                      <a:lnTo>
                        <a:pt x="584" y="294"/>
                      </a:lnTo>
                      <a:lnTo>
                        <a:pt x="568" y="287"/>
                      </a:lnTo>
                      <a:lnTo>
                        <a:pt x="553" y="278"/>
                      </a:lnTo>
                      <a:lnTo>
                        <a:pt x="546" y="272"/>
                      </a:lnTo>
                      <a:lnTo>
                        <a:pt x="540" y="266"/>
                      </a:lnTo>
                      <a:lnTo>
                        <a:pt x="540" y="266"/>
                      </a:lnTo>
                      <a:lnTo>
                        <a:pt x="530" y="256"/>
                      </a:lnTo>
                      <a:lnTo>
                        <a:pt x="522" y="245"/>
                      </a:lnTo>
                      <a:lnTo>
                        <a:pt x="514" y="232"/>
                      </a:lnTo>
                      <a:lnTo>
                        <a:pt x="508" y="219"/>
                      </a:lnTo>
                      <a:lnTo>
                        <a:pt x="503" y="206"/>
                      </a:lnTo>
                      <a:lnTo>
                        <a:pt x="500" y="193"/>
                      </a:lnTo>
                      <a:lnTo>
                        <a:pt x="499" y="178"/>
                      </a:lnTo>
                      <a:lnTo>
                        <a:pt x="499" y="164"/>
                      </a:lnTo>
                      <a:lnTo>
                        <a:pt x="499" y="164"/>
                      </a:lnTo>
                      <a:lnTo>
                        <a:pt x="482" y="161"/>
                      </a:lnTo>
                      <a:lnTo>
                        <a:pt x="466" y="157"/>
                      </a:lnTo>
                      <a:lnTo>
                        <a:pt x="452" y="152"/>
                      </a:lnTo>
                      <a:lnTo>
                        <a:pt x="439" y="144"/>
                      </a:lnTo>
                      <a:lnTo>
                        <a:pt x="426" y="136"/>
                      </a:lnTo>
                      <a:lnTo>
                        <a:pt x="415" y="126"/>
                      </a:lnTo>
                      <a:lnTo>
                        <a:pt x="406" y="116"/>
                      </a:lnTo>
                      <a:lnTo>
                        <a:pt x="399" y="103"/>
                      </a:lnTo>
                      <a:lnTo>
                        <a:pt x="227" y="0"/>
                      </a:lnTo>
                      <a:lnTo>
                        <a:pt x="120" y="133"/>
                      </a:lnTo>
                      <a:lnTo>
                        <a:pt x="120" y="133"/>
                      </a:lnTo>
                      <a:lnTo>
                        <a:pt x="121" y="149"/>
                      </a:lnTo>
                      <a:lnTo>
                        <a:pt x="121" y="160"/>
                      </a:lnTo>
                      <a:lnTo>
                        <a:pt x="120" y="172"/>
                      </a:lnTo>
                      <a:lnTo>
                        <a:pt x="118" y="184"/>
                      </a:lnTo>
                      <a:lnTo>
                        <a:pt x="116" y="199"/>
                      </a:lnTo>
                      <a:lnTo>
                        <a:pt x="112" y="214"/>
                      </a:lnTo>
                      <a:lnTo>
                        <a:pt x="107" y="230"/>
                      </a:lnTo>
                      <a:lnTo>
                        <a:pt x="100" y="248"/>
                      </a:lnTo>
                      <a:lnTo>
                        <a:pt x="91" y="266"/>
                      </a:lnTo>
                      <a:lnTo>
                        <a:pt x="82" y="286"/>
                      </a:lnTo>
                      <a:lnTo>
                        <a:pt x="70" y="306"/>
                      </a:lnTo>
                      <a:lnTo>
                        <a:pt x="56" y="327"/>
                      </a:lnTo>
                      <a:lnTo>
                        <a:pt x="40" y="348"/>
                      </a:lnTo>
                      <a:lnTo>
                        <a:pt x="21" y="371"/>
                      </a:lnTo>
                      <a:lnTo>
                        <a:pt x="0" y="393"/>
                      </a:lnTo>
                      <a:lnTo>
                        <a:pt x="0" y="393"/>
                      </a:lnTo>
                      <a:lnTo>
                        <a:pt x="4" y="405"/>
                      </a:lnTo>
                      <a:lnTo>
                        <a:pt x="9" y="416"/>
                      </a:lnTo>
                      <a:lnTo>
                        <a:pt x="16" y="429"/>
                      </a:lnTo>
                      <a:lnTo>
                        <a:pt x="23" y="442"/>
                      </a:lnTo>
                      <a:lnTo>
                        <a:pt x="41" y="472"/>
                      </a:lnTo>
                      <a:lnTo>
                        <a:pt x="63" y="504"/>
                      </a:lnTo>
                      <a:lnTo>
                        <a:pt x="88" y="539"/>
                      </a:lnTo>
                      <a:lnTo>
                        <a:pt x="116" y="575"/>
                      </a:lnTo>
                      <a:lnTo>
                        <a:pt x="147" y="613"/>
                      </a:lnTo>
                      <a:lnTo>
                        <a:pt x="179" y="650"/>
                      </a:lnTo>
                      <a:lnTo>
                        <a:pt x="211" y="688"/>
                      </a:lnTo>
                      <a:lnTo>
                        <a:pt x="246" y="727"/>
                      </a:lnTo>
                      <a:lnTo>
                        <a:pt x="315" y="803"/>
                      </a:lnTo>
                      <a:lnTo>
                        <a:pt x="382" y="873"/>
                      </a:lnTo>
                      <a:lnTo>
                        <a:pt x="443" y="935"/>
                      </a:lnTo>
                      <a:lnTo>
                        <a:pt x="443" y="935"/>
                      </a:lnTo>
                      <a:lnTo>
                        <a:pt x="487" y="908"/>
                      </a:lnTo>
                      <a:lnTo>
                        <a:pt x="536" y="878"/>
                      </a:lnTo>
                      <a:lnTo>
                        <a:pt x="560" y="865"/>
                      </a:lnTo>
                      <a:lnTo>
                        <a:pt x="581" y="853"/>
                      </a:lnTo>
                      <a:lnTo>
                        <a:pt x="600" y="845"/>
                      </a:lnTo>
                      <a:lnTo>
                        <a:pt x="613" y="840"/>
                      </a:lnTo>
                      <a:lnTo>
                        <a:pt x="613" y="840"/>
                      </a:lnTo>
                      <a:lnTo>
                        <a:pt x="646" y="834"/>
                      </a:lnTo>
                      <a:lnTo>
                        <a:pt x="703" y="824"/>
                      </a:lnTo>
                      <a:lnTo>
                        <a:pt x="856" y="799"/>
                      </a:lnTo>
                      <a:lnTo>
                        <a:pt x="936" y="787"/>
                      </a:lnTo>
                      <a:lnTo>
                        <a:pt x="1008" y="776"/>
                      </a:lnTo>
                      <a:lnTo>
                        <a:pt x="1065" y="769"/>
                      </a:lnTo>
                      <a:lnTo>
                        <a:pt x="1085" y="767"/>
                      </a:lnTo>
                      <a:lnTo>
                        <a:pt x="1099" y="767"/>
                      </a:lnTo>
                      <a:lnTo>
                        <a:pt x="1099" y="767"/>
                      </a:lnTo>
                      <a:lnTo>
                        <a:pt x="1104" y="766"/>
                      </a:lnTo>
                      <a:lnTo>
                        <a:pt x="1110" y="763"/>
                      </a:lnTo>
                      <a:lnTo>
                        <a:pt x="1117" y="758"/>
                      </a:lnTo>
                      <a:lnTo>
                        <a:pt x="1125" y="751"/>
                      </a:lnTo>
                      <a:lnTo>
                        <a:pt x="1134" y="742"/>
                      </a:lnTo>
                      <a:lnTo>
                        <a:pt x="1145" y="730"/>
                      </a:lnTo>
                      <a:lnTo>
                        <a:pt x="1166" y="702"/>
                      </a:lnTo>
                      <a:lnTo>
                        <a:pt x="1166" y="702"/>
                      </a:lnTo>
                      <a:lnTo>
                        <a:pt x="1189" y="673"/>
                      </a:lnTo>
                      <a:lnTo>
                        <a:pt x="1238" y="608"/>
                      </a:lnTo>
                      <a:lnTo>
                        <a:pt x="1266" y="574"/>
                      </a:lnTo>
                      <a:lnTo>
                        <a:pt x="1291" y="542"/>
                      </a:lnTo>
                      <a:lnTo>
                        <a:pt x="1314" y="516"/>
                      </a:lnTo>
                      <a:lnTo>
                        <a:pt x="1322" y="507"/>
                      </a:lnTo>
                      <a:lnTo>
                        <a:pt x="1328" y="501"/>
                      </a:lnTo>
                      <a:lnTo>
                        <a:pt x="1328" y="501"/>
                      </a:lnTo>
                      <a:lnTo>
                        <a:pt x="1343" y="484"/>
                      </a:lnTo>
                      <a:lnTo>
                        <a:pt x="1356" y="469"/>
                      </a:lnTo>
                      <a:lnTo>
                        <a:pt x="1366" y="456"/>
                      </a:lnTo>
                      <a:lnTo>
                        <a:pt x="1373" y="444"/>
                      </a:lnTo>
                      <a:lnTo>
                        <a:pt x="1373" y="444"/>
                      </a:lnTo>
                      <a:lnTo>
                        <a:pt x="1377" y="434"/>
                      </a:lnTo>
                      <a:lnTo>
                        <a:pt x="1381" y="421"/>
                      </a:lnTo>
                      <a:lnTo>
                        <a:pt x="1384" y="408"/>
                      </a:lnTo>
                      <a:lnTo>
                        <a:pt x="1386" y="392"/>
                      </a:lnTo>
                      <a:lnTo>
                        <a:pt x="1387" y="377"/>
                      </a:lnTo>
                      <a:lnTo>
                        <a:pt x="1386" y="362"/>
                      </a:lnTo>
                      <a:lnTo>
                        <a:pt x="1383" y="347"/>
                      </a:lnTo>
                      <a:lnTo>
                        <a:pt x="1382" y="341"/>
                      </a:lnTo>
                      <a:lnTo>
                        <a:pt x="1379" y="335"/>
                      </a:lnTo>
                      <a:lnTo>
                        <a:pt x="1379" y="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68"/>
                <p:cNvSpPr>
                  <a:spLocks noEditPoints="1"/>
                </p:cNvSpPr>
                <p:nvPr/>
              </p:nvSpPr>
              <p:spPr bwMode="auto">
                <a:xfrm>
                  <a:off x="2546" y="1590"/>
                  <a:ext cx="184" cy="210"/>
                </a:xfrm>
                <a:custGeom>
                  <a:avLst/>
                  <a:gdLst>
                    <a:gd name="T0" fmla="*/ 546 w 552"/>
                    <a:gd name="T1" fmla="*/ 469 h 630"/>
                    <a:gd name="T2" fmla="*/ 552 w 552"/>
                    <a:gd name="T3" fmla="*/ 165 h 630"/>
                    <a:gd name="T4" fmla="*/ 267 w 552"/>
                    <a:gd name="T5" fmla="*/ 0 h 630"/>
                    <a:gd name="T6" fmla="*/ 6 w 552"/>
                    <a:gd name="T7" fmla="*/ 160 h 630"/>
                    <a:gd name="T8" fmla="*/ 0 w 552"/>
                    <a:gd name="T9" fmla="*/ 465 h 630"/>
                    <a:gd name="T10" fmla="*/ 285 w 552"/>
                    <a:gd name="T11" fmla="*/ 630 h 630"/>
                    <a:gd name="T12" fmla="*/ 546 w 552"/>
                    <a:gd name="T13" fmla="*/ 469 h 630"/>
                    <a:gd name="T14" fmla="*/ 134 w 552"/>
                    <a:gd name="T15" fmla="*/ 392 h 630"/>
                    <a:gd name="T16" fmla="*/ 138 w 552"/>
                    <a:gd name="T17" fmla="*/ 237 h 630"/>
                    <a:gd name="T18" fmla="*/ 273 w 552"/>
                    <a:gd name="T19" fmla="*/ 152 h 630"/>
                    <a:gd name="T20" fmla="*/ 418 w 552"/>
                    <a:gd name="T21" fmla="*/ 237 h 630"/>
                    <a:gd name="T22" fmla="*/ 414 w 552"/>
                    <a:gd name="T23" fmla="*/ 391 h 630"/>
                    <a:gd name="T24" fmla="*/ 281 w 552"/>
                    <a:gd name="T25" fmla="*/ 476 h 630"/>
                    <a:gd name="T26" fmla="*/ 134 w 552"/>
                    <a:gd name="T27" fmla="*/ 392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2" h="630">
                      <a:moveTo>
                        <a:pt x="546" y="469"/>
                      </a:moveTo>
                      <a:lnTo>
                        <a:pt x="552" y="165"/>
                      </a:lnTo>
                      <a:lnTo>
                        <a:pt x="267" y="0"/>
                      </a:lnTo>
                      <a:lnTo>
                        <a:pt x="6" y="160"/>
                      </a:lnTo>
                      <a:lnTo>
                        <a:pt x="0" y="465"/>
                      </a:lnTo>
                      <a:lnTo>
                        <a:pt x="285" y="630"/>
                      </a:lnTo>
                      <a:lnTo>
                        <a:pt x="546" y="469"/>
                      </a:lnTo>
                      <a:close/>
                      <a:moveTo>
                        <a:pt x="134" y="392"/>
                      </a:moveTo>
                      <a:lnTo>
                        <a:pt x="138" y="237"/>
                      </a:lnTo>
                      <a:lnTo>
                        <a:pt x="273" y="152"/>
                      </a:lnTo>
                      <a:lnTo>
                        <a:pt x="418" y="237"/>
                      </a:lnTo>
                      <a:lnTo>
                        <a:pt x="414" y="391"/>
                      </a:lnTo>
                      <a:lnTo>
                        <a:pt x="281" y="476"/>
                      </a:lnTo>
                      <a:lnTo>
                        <a:pt x="134"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Freeform 69"/>
                <p:cNvSpPr>
                  <a:spLocks/>
                </p:cNvSpPr>
                <p:nvPr/>
              </p:nvSpPr>
              <p:spPr bwMode="auto">
                <a:xfrm>
                  <a:off x="2548" y="1567"/>
                  <a:ext cx="401" cy="361"/>
                </a:xfrm>
                <a:custGeom>
                  <a:avLst/>
                  <a:gdLst>
                    <a:gd name="T0" fmla="*/ 1100 w 1204"/>
                    <a:gd name="T1" fmla="*/ 1073 h 1084"/>
                    <a:gd name="T2" fmla="*/ 1104 w 1204"/>
                    <a:gd name="T3" fmla="*/ 1056 h 1084"/>
                    <a:gd name="T4" fmla="*/ 1112 w 1204"/>
                    <a:gd name="T5" fmla="*/ 1018 h 1084"/>
                    <a:gd name="T6" fmla="*/ 1134 w 1204"/>
                    <a:gd name="T7" fmla="*/ 944 h 1084"/>
                    <a:gd name="T8" fmla="*/ 1156 w 1204"/>
                    <a:gd name="T9" fmla="*/ 877 h 1084"/>
                    <a:gd name="T10" fmla="*/ 1069 w 1204"/>
                    <a:gd name="T11" fmla="*/ 663 h 1084"/>
                    <a:gd name="T12" fmla="*/ 1073 w 1204"/>
                    <a:gd name="T13" fmla="*/ 643 h 1084"/>
                    <a:gd name="T14" fmla="*/ 1079 w 1204"/>
                    <a:gd name="T15" fmla="*/ 600 h 1084"/>
                    <a:gd name="T16" fmla="*/ 1082 w 1204"/>
                    <a:gd name="T17" fmla="*/ 558 h 1084"/>
                    <a:gd name="T18" fmla="*/ 1082 w 1204"/>
                    <a:gd name="T19" fmla="*/ 516 h 1084"/>
                    <a:gd name="T20" fmla="*/ 1078 w 1204"/>
                    <a:gd name="T21" fmla="*/ 474 h 1084"/>
                    <a:gd name="T22" fmla="*/ 1072 w 1204"/>
                    <a:gd name="T23" fmla="*/ 433 h 1084"/>
                    <a:gd name="T24" fmla="*/ 1062 w 1204"/>
                    <a:gd name="T25" fmla="*/ 392 h 1084"/>
                    <a:gd name="T26" fmla="*/ 1049 w 1204"/>
                    <a:gd name="T27" fmla="*/ 353 h 1084"/>
                    <a:gd name="T28" fmla="*/ 1033 w 1204"/>
                    <a:gd name="T29" fmla="*/ 316 h 1084"/>
                    <a:gd name="T30" fmla="*/ 1014 w 1204"/>
                    <a:gd name="T31" fmla="*/ 279 h 1084"/>
                    <a:gd name="T32" fmla="*/ 993 w 1204"/>
                    <a:gd name="T33" fmla="*/ 243 h 1084"/>
                    <a:gd name="T34" fmla="*/ 968 w 1204"/>
                    <a:gd name="T35" fmla="*/ 209 h 1084"/>
                    <a:gd name="T36" fmla="*/ 942 w 1204"/>
                    <a:gd name="T37" fmla="*/ 177 h 1084"/>
                    <a:gd name="T38" fmla="*/ 913 w 1204"/>
                    <a:gd name="T39" fmla="*/ 146 h 1084"/>
                    <a:gd name="T40" fmla="*/ 881 w 1204"/>
                    <a:gd name="T41" fmla="*/ 119 h 1084"/>
                    <a:gd name="T42" fmla="*/ 846 w 1204"/>
                    <a:gd name="T43" fmla="*/ 93 h 1084"/>
                    <a:gd name="T44" fmla="*/ 811 w 1204"/>
                    <a:gd name="T45" fmla="*/ 71 h 1084"/>
                    <a:gd name="T46" fmla="*/ 783 w 1204"/>
                    <a:gd name="T47" fmla="*/ 56 h 1084"/>
                    <a:gd name="T48" fmla="*/ 726 w 1204"/>
                    <a:gd name="T49" fmla="*/ 32 h 1084"/>
                    <a:gd name="T50" fmla="*/ 666 w 1204"/>
                    <a:gd name="T51" fmla="*/ 14 h 1084"/>
                    <a:gd name="T52" fmla="*/ 605 w 1204"/>
                    <a:gd name="T53" fmla="*/ 3 h 1084"/>
                    <a:gd name="T54" fmla="*/ 542 w 1204"/>
                    <a:gd name="T55" fmla="*/ 0 h 1084"/>
                    <a:gd name="T56" fmla="*/ 480 w 1204"/>
                    <a:gd name="T57" fmla="*/ 3 h 1084"/>
                    <a:gd name="T58" fmla="*/ 418 w 1204"/>
                    <a:gd name="T59" fmla="*/ 13 h 1084"/>
                    <a:gd name="T60" fmla="*/ 358 w 1204"/>
                    <a:gd name="T61" fmla="*/ 30 h 1084"/>
                    <a:gd name="T62" fmla="*/ 605 w 1204"/>
                    <a:gd name="T63" fmla="*/ 201 h 1084"/>
                    <a:gd name="T64" fmla="*/ 595 w 1204"/>
                    <a:gd name="T65" fmla="*/ 569 h 1084"/>
                    <a:gd name="T66" fmla="*/ 0 w 1204"/>
                    <a:gd name="T67" fmla="*/ 603 h 1084"/>
                    <a:gd name="T68" fmla="*/ 4 w 1204"/>
                    <a:gd name="T69" fmla="*/ 635 h 1084"/>
                    <a:gd name="T70" fmla="*/ 20 w 1204"/>
                    <a:gd name="T71" fmla="*/ 698 h 1084"/>
                    <a:gd name="T72" fmla="*/ 41 w 1204"/>
                    <a:gd name="T73" fmla="*/ 757 h 1084"/>
                    <a:gd name="T74" fmla="*/ 69 w 1204"/>
                    <a:gd name="T75" fmla="*/ 813 h 1084"/>
                    <a:gd name="T76" fmla="*/ 104 w 1204"/>
                    <a:gd name="T77" fmla="*/ 866 h 1084"/>
                    <a:gd name="T78" fmla="*/ 144 w 1204"/>
                    <a:gd name="T79" fmla="*/ 914 h 1084"/>
                    <a:gd name="T80" fmla="*/ 190 w 1204"/>
                    <a:gd name="T81" fmla="*/ 957 h 1084"/>
                    <a:gd name="T82" fmla="*/ 241 w 1204"/>
                    <a:gd name="T83" fmla="*/ 996 h 1084"/>
                    <a:gd name="T84" fmla="*/ 268 w 1204"/>
                    <a:gd name="T85" fmla="*/ 1012 h 1084"/>
                    <a:gd name="T86" fmla="*/ 331 w 1204"/>
                    <a:gd name="T87" fmla="*/ 1043 h 1084"/>
                    <a:gd name="T88" fmla="*/ 399 w 1204"/>
                    <a:gd name="T89" fmla="*/ 1065 h 1084"/>
                    <a:gd name="T90" fmla="*/ 468 w 1204"/>
                    <a:gd name="T91" fmla="*/ 1080 h 1084"/>
                    <a:gd name="T92" fmla="*/ 539 w 1204"/>
                    <a:gd name="T93" fmla="*/ 1084 h 1084"/>
                    <a:gd name="T94" fmla="*/ 563 w 1204"/>
                    <a:gd name="T95" fmla="*/ 1084 h 1084"/>
                    <a:gd name="T96" fmla="*/ 609 w 1204"/>
                    <a:gd name="T97" fmla="*/ 1080 h 1084"/>
                    <a:gd name="T98" fmla="*/ 655 w 1204"/>
                    <a:gd name="T99" fmla="*/ 1072 h 1084"/>
                    <a:gd name="T100" fmla="*/ 700 w 1204"/>
                    <a:gd name="T101" fmla="*/ 1060 h 1084"/>
                    <a:gd name="T102" fmla="*/ 744 w 1204"/>
                    <a:gd name="T103" fmla="*/ 1045 h 1084"/>
                    <a:gd name="T104" fmla="*/ 786 w 1204"/>
                    <a:gd name="T105" fmla="*/ 1025 h 1084"/>
                    <a:gd name="T106" fmla="*/ 826 w 1204"/>
                    <a:gd name="T107" fmla="*/ 1003 h 1084"/>
                    <a:gd name="T108" fmla="*/ 865 w 1204"/>
                    <a:gd name="T109" fmla="*/ 977 h 1084"/>
                    <a:gd name="T110" fmla="*/ 899 w 1204"/>
                    <a:gd name="T111" fmla="*/ 95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4" h="1084">
                      <a:moveTo>
                        <a:pt x="899" y="950"/>
                      </a:moveTo>
                      <a:lnTo>
                        <a:pt x="1100" y="1073"/>
                      </a:lnTo>
                      <a:lnTo>
                        <a:pt x="1100" y="1073"/>
                      </a:lnTo>
                      <a:lnTo>
                        <a:pt x="1104" y="1056"/>
                      </a:lnTo>
                      <a:lnTo>
                        <a:pt x="1107" y="1039"/>
                      </a:lnTo>
                      <a:lnTo>
                        <a:pt x="1112" y="1018"/>
                      </a:lnTo>
                      <a:lnTo>
                        <a:pt x="1118" y="996"/>
                      </a:lnTo>
                      <a:lnTo>
                        <a:pt x="1134" y="944"/>
                      </a:lnTo>
                      <a:lnTo>
                        <a:pt x="1155" y="881"/>
                      </a:lnTo>
                      <a:lnTo>
                        <a:pt x="1156" y="877"/>
                      </a:lnTo>
                      <a:lnTo>
                        <a:pt x="1204" y="745"/>
                      </a:lnTo>
                      <a:lnTo>
                        <a:pt x="1069" y="663"/>
                      </a:lnTo>
                      <a:lnTo>
                        <a:pt x="1073" y="643"/>
                      </a:lnTo>
                      <a:lnTo>
                        <a:pt x="1073" y="643"/>
                      </a:lnTo>
                      <a:lnTo>
                        <a:pt x="1077" y="622"/>
                      </a:lnTo>
                      <a:lnTo>
                        <a:pt x="1079" y="600"/>
                      </a:lnTo>
                      <a:lnTo>
                        <a:pt x="1081" y="579"/>
                      </a:lnTo>
                      <a:lnTo>
                        <a:pt x="1082" y="558"/>
                      </a:lnTo>
                      <a:lnTo>
                        <a:pt x="1082" y="537"/>
                      </a:lnTo>
                      <a:lnTo>
                        <a:pt x="1082" y="516"/>
                      </a:lnTo>
                      <a:lnTo>
                        <a:pt x="1080" y="495"/>
                      </a:lnTo>
                      <a:lnTo>
                        <a:pt x="1078" y="474"/>
                      </a:lnTo>
                      <a:lnTo>
                        <a:pt x="1075" y="454"/>
                      </a:lnTo>
                      <a:lnTo>
                        <a:pt x="1072" y="433"/>
                      </a:lnTo>
                      <a:lnTo>
                        <a:pt x="1067" y="413"/>
                      </a:lnTo>
                      <a:lnTo>
                        <a:pt x="1062" y="392"/>
                      </a:lnTo>
                      <a:lnTo>
                        <a:pt x="1055" y="373"/>
                      </a:lnTo>
                      <a:lnTo>
                        <a:pt x="1049" y="353"/>
                      </a:lnTo>
                      <a:lnTo>
                        <a:pt x="1041" y="334"/>
                      </a:lnTo>
                      <a:lnTo>
                        <a:pt x="1033" y="316"/>
                      </a:lnTo>
                      <a:lnTo>
                        <a:pt x="1024" y="296"/>
                      </a:lnTo>
                      <a:lnTo>
                        <a:pt x="1014" y="279"/>
                      </a:lnTo>
                      <a:lnTo>
                        <a:pt x="1004" y="260"/>
                      </a:lnTo>
                      <a:lnTo>
                        <a:pt x="993" y="243"/>
                      </a:lnTo>
                      <a:lnTo>
                        <a:pt x="982" y="225"/>
                      </a:lnTo>
                      <a:lnTo>
                        <a:pt x="968" y="209"/>
                      </a:lnTo>
                      <a:lnTo>
                        <a:pt x="956" y="193"/>
                      </a:lnTo>
                      <a:lnTo>
                        <a:pt x="942" y="177"/>
                      </a:lnTo>
                      <a:lnTo>
                        <a:pt x="927" y="162"/>
                      </a:lnTo>
                      <a:lnTo>
                        <a:pt x="913" y="146"/>
                      </a:lnTo>
                      <a:lnTo>
                        <a:pt x="898" y="133"/>
                      </a:lnTo>
                      <a:lnTo>
                        <a:pt x="881" y="119"/>
                      </a:lnTo>
                      <a:lnTo>
                        <a:pt x="864" y="107"/>
                      </a:lnTo>
                      <a:lnTo>
                        <a:pt x="846" y="93"/>
                      </a:lnTo>
                      <a:lnTo>
                        <a:pt x="829" y="82"/>
                      </a:lnTo>
                      <a:lnTo>
                        <a:pt x="811" y="71"/>
                      </a:lnTo>
                      <a:lnTo>
                        <a:pt x="811" y="71"/>
                      </a:lnTo>
                      <a:lnTo>
                        <a:pt x="783" y="56"/>
                      </a:lnTo>
                      <a:lnTo>
                        <a:pt x="754" y="43"/>
                      </a:lnTo>
                      <a:lnTo>
                        <a:pt x="726" y="32"/>
                      </a:lnTo>
                      <a:lnTo>
                        <a:pt x="696" y="22"/>
                      </a:lnTo>
                      <a:lnTo>
                        <a:pt x="666" y="14"/>
                      </a:lnTo>
                      <a:lnTo>
                        <a:pt x="635" y="8"/>
                      </a:lnTo>
                      <a:lnTo>
                        <a:pt x="605" y="3"/>
                      </a:lnTo>
                      <a:lnTo>
                        <a:pt x="574" y="1"/>
                      </a:lnTo>
                      <a:lnTo>
                        <a:pt x="542" y="0"/>
                      </a:lnTo>
                      <a:lnTo>
                        <a:pt x="511" y="0"/>
                      </a:lnTo>
                      <a:lnTo>
                        <a:pt x="480" y="3"/>
                      </a:lnTo>
                      <a:lnTo>
                        <a:pt x="449" y="7"/>
                      </a:lnTo>
                      <a:lnTo>
                        <a:pt x="418" y="13"/>
                      </a:lnTo>
                      <a:lnTo>
                        <a:pt x="388" y="20"/>
                      </a:lnTo>
                      <a:lnTo>
                        <a:pt x="358" y="30"/>
                      </a:lnTo>
                      <a:lnTo>
                        <a:pt x="329" y="41"/>
                      </a:lnTo>
                      <a:lnTo>
                        <a:pt x="605" y="201"/>
                      </a:lnTo>
                      <a:lnTo>
                        <a:pt x="605" y="203"/>
                      </a:lnTo>
                      <a:lnTo>
                        <a:pt x="595" y="569"/>
                      </a:lnTo>
                      <a:lnTo>
                        <a:pt x="280" y="765"/>
                      </a:lnTo>
                      <a:lnTo>
                        <a:pt x="0" y="603"/>
                      </a:lnTo>
                      <a:lnTo>
                        <a:pt x="0" y="603"/>
                      </a:lnTo>
                      <a:lnTo>
                        <a:pt x="4" y="635"/>
                      </a:lnTo>
                      <a:lnTo>
                        <a:pt x="11" y="667"/>
                      </a:lnTo>
                      <a:lnTo>
                        <a:pt x="20" y="698"/>
                      </a:lnTo>
                      <a:lnTo>
                        <a:pt x="29" y="727"/>
                      </a:lnTo>
                      <a:lnTo>
                        <a:pt x="41" y="757"/>
                      </a:lnTo>
                      <a:lnTo>
                        <a:pt x="55" y="786"/>
                      </a:lnTo>
                      <a:lnTo>
                        <a:pt x="69" y="813"/>
                      </a:lnTo>
                      <a:lnTo>
                        <a:pt x="86" y="840"/>
                      </a:lnTo>
                      <a:lnTo>
                        <a:pt x="104" y="866"/>
                      </a:lnTo>
                      <a:lnTo>
                        <a:pt x="123" y="890"/>
                      </a:lnTo>
                      <a:lnTo>
                        <a:pt x="144" y="914"/>
                      </a:lnTo>
                      <a:lnTo>
                        <a:pt x="166" y="936"/>
                      </a:lnTo>
                      <a:lnTo>
                        <a:pt x="190" y="957"/>
                      </a:lnTo>
                      <a:lnTo>
                        <a:pt x="214" y="977"/>
                      </a:lnTo>
                      <a:lnTo>
                        <a:pt x="241" y="996"/>
                      </a:lnTo>
                      <a:lnTo>
                        <a:pt x="268" y="1012"/>
                      </a:lnTo>
                      <a:lnTo>
                        <a:pt x="268" y="1012"/>
                      </a:lnTo>
                      <a:lnTo>
                        <a:pt x="299" y="1029"/>
                      </a:lnTo>
                      <a:lnTo>
                        <a:pt x="331" y="1043"/>
                      </a:lnTo>
                      <a:lnTo>
                        <a:pt x="365" y="1055"/>
                      </a:lnTo>
                      <a:lnTo>
                        <a:pt x="399" y="1065"/>
                      </a:lnTo>
                      <a:lnTo>
                        <a:pt x="433" y="1074"/>
                      </a:lnTo>
                      <a:lnTo>
                        <a:pt x="468" y="1080"/>
                      </a:lnTo>
                      <a:lnTo>
                        <a:pt x="503" y="1083"/>
                      </a:lnTo>
                      <a:lnTo>
                        <a:pt x="539" y="1084"/>
                      </a:lnTo>
                      <a:lnTo>
                        <a:pt x="539" y="1084"/>
                      </a:lnTo>
                      <a:lnTo>
                        <a:pt x="563" y="1084"/>
                      </a:lnTo>
                      <a:lnTo>
                        <a:pt x="586" y="1082"/>
                      </a:lnTo>
                      <a:lnTo>
                        <a:pt x="609" y="1080"/>
                      </a:lnTo>
                      <a:lnTo>
                        <a:pt x="632" y="1076"/>
                      </a:lnTo>
                      <a:lnTo>
                        <a:pt x="655" y="1072"/>
                      </a:lnTo>
                      <a:lnTo>
                        <a:pt x="677" y="1066"/>
                      </a:lnTo>
                      <a:lnTo>
                        <a:pt x="700" y="1060"/>
                      </a:lnTo>
                      <a:lnTo>
                        <a:pt x="721" y="1053"/>
                      </a:lnTo>
                      <a:lnTo>
                        <a:pt x="744" y="1045"/>
                      </a:lnTo>
                      <a:lnTo>
                        <a:pt x="764" y="1036"/>
                      </a:lnTo>
                      <a:lnTo>
                        <a:pt x="786" y="1025"/>
                      </a:lnTo>
                      <a:lnTo>
                        <a:pt x="806" y="1015"/>
                      </a:lnTo>
                      <a:lnTo>
                        <a:pt x="826" y="1003"/>
                      </a:lnTo>
                      <a:lnTo>
                        <a:pt x="845" y="991"/>
                      </a:lnTo>
                      <a:lnTo>
                        <a:pt x="865" y="977"/>
                      </a:lnTo>
                      <a:lnTo>
                        <a:pt x="883" y="963"/>
                      </a:lnTo>
                      <a:lnTo>
                        <a:pt x="899" y="9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grpSp>
        <p:nvGrpSpPr>
          <p:cNvPr id="4" name="Group 3"/>
          <p:cNvGrpSpPr/>
          <p:nvPr/>
        </p:nvGrpSpPr>
        <p:grpSpPr>
          <a:xfrm>
            <a:off x="2491500" y="2248014"/>
            <a:ext cx="4939408" cy="3383280"/>
            <a:chOff x="1500900" y="2248014"/>
            <a:chExt cx="4939408" cy="3383280"/>
          </a:xfrm>
        </p:grpSpPr>
        <p:sp>
          <p:nvSpPr>
            <p:cNvPr id="90" name="Pie 89"/>
            <p:cNvSpPr/>
            <p:nvPr/>
          </p:nvSpPr>
          <p:spPr>
            <a:xfrm rot="10800705">
              <a:off x="3057028" y="2248014"/>
              <a:ext cx="3383280" cy="3383280"/>
            </a:xfrm>
            <a:prstGeom prst="pie">
              <a:avLst>
                <a:gd name="adj1" fmla="val 0"/>
                <a:gd name="adj2" fmla="val 2692890"/>
              </a:avLst>
            </a:prstGeom>
            <a:solidFill>
              <a:srgbClr val="81B865"/>
            </a:solidFill>
            <a:ln w="25400" cap="flat" cmpd="sng" algn="ctr">
              <a:noFill/>
              <a:prstDash val="solid"/>
            </a:ln>
            <a:effectLst/>
          </p:spPr>
          <p:txBody>
            <a:bodyPr rtlCol="0" anchor="ctr"/>
            <a:lstStyle/>
            <a:p>
              <a:pPr algn="ctr">
                <a:defRPr/>
              </a:pPr>
              <a:endParaRPr lang="en-US" kern="0" dirty="0">
                <a:solidFill>
                  <a:prstClr val="black"/>
                </a:solidFill>
                <a:latin typeface="Calibri"/>
              </a:endParaRPr>
            </a:p>
          </p:txBody>
        </p:sp>
        <p:sp>
          <p:nvSpPr>
            <p:cNvPr id="77" name="Text Box 4"/>
            <p:cNvSpPr txBox="1">
              <a:spLocks noChangeArrowheads="1"/>
            </p:cNvSpPr>
            <p:nvPr/>
          </p:nvSpPr>
          <p:spPr bwMode="auto">
            <a:xfrm>
              <a:off x="1500900" y="2821969"/>
              <a:ext cx="981654" cy="609398"/>
            </a:xfrm>
            <a:prstGeom prst="rect">
              <a:avLst/>
            </a:prstGeom>
            <a:noFill/>
            <a:ln w="9525">
              <a:noFill/>
              <a:miter lim="800000"/>
              <a:headEnd/>
              <a:tailEnd/>
            </a:ln>
            <a:effectLst/>
          </p:spPr>
          <p:txBody>
            <a:bodyPr wrap="square">
              <a:spAutoFit/>
            </a:bodyPr>
            <a:lstStyle/>
            <a:p>
              <a:pPr algn="ctr">
                <a:lnSpc>
                  <a:spcPct val="120000"/>
                </a:lnSpc>
              </a:pPr>
              <a:r>
                <a:rPr lang="en-GB" sz="1400" b="1" dirty="0">
                  <a:solidFill>
                    <a:schemeClr val="tx2"/>
                  </a:solidFill>
                  <a:latin typeface="+mj-lt"/>
                </a:rPr>
                <a:t>SHAPER</a:t>
              </a:r>
              <a:r>
                <a:rPr lang="en-GB" sz="1400" dirty="0">
                  <a:solidFill>
                    <a:schemeClr val="tx2"/>
                  </a:solidFill>
                  <a:latin typeface="+mj-lt"/>
                </a:rPr>
                <a:t> </a:t>
              </a:r>
            </a:p>
            <a:p>
              <a:pPr algn="ctr">
                <a:lnSpc>
                  <a:spcPct val="120000"/>
                </a:lnSpc>
              </a:pPr>
              <a:r>
                <a:rPr lang="en-GB" sz="1400" dirty="0">
                  <a:solidFill>
                    <a:schemeClr val="tx2"/>
                  </a:solidFill>
                  <a:latin typeface="+mj-lt"/>
                </a:rPr>
                <a:t>Drives</a:t>
              </a:r>
            </a:p>
          </p:txBody>
        </p:sp>
        <p:sp>
          <p:nvSpPr>
            <p:cNvPr id="5132" name="Freeform 12"/>
            <p:cNvSpPr>
              <a:spLocks/>
            </p:cNvSpPr>
            <p:nvPr/>
          </p:nvSpPr>
          <p:spPr bwMode="auto">
            <a:xfrm>
              <a:off x="2461696" y="2380135"/>
              <a:ext cx="1117764" cy="1535665"/>
            </a:xfrm>
            <a:custGeom>
              <a:avLst/>
              <a:gdLst/>
              <a:ahLst/>
              <a:cxnLst>
                <a:cxn ang="0">
                  <a:pos x="28" y="618"/>
                </a:cxn>
                <a:cxn ang="0">
                  <a:pos x="8" y="610"/>
                </a:cxn>
                <a:cxn ang="0">
                  <a:pos x="0" y="589"/>
                </a:cxn>
                <a:cxn ang="0">
                  <a:pos x="241" y="9"/>
                </a:cxn>
                <a:cxn ang="0">
                  <a:pos x="261" y="0"/>
                </a:cxn>
                <a:cxn ang="0">
                  <a:pos x="261" y="0"/>
                </a:cxn>
                <a:cxn ang="0">
                  <a:pos x="281" y="8"/>
                </a:cxn>
                <a:cxn ang="0">
                  <a:pos x="439" y="166"/>
                </a:cxn>
                <a:cxn ang="0">
                  <a:pos x="440" y="204"/>
                </a:cxn>
                <a:cxn ang="0">
                  <a:pos x="280" y="592"/>
                </a:cxn>
                <a:cxn ang="0">
                  <a:pos x="252" y="618"/>
                </a:cxn>
                <a:cxn ang="0">
                  <a:pos x="28" y="618"/>
                </a:cxn>
              </a:cxnLst>
              <a:rect l="0" t="0" r="r" b="b"/>
              <a:pathLst>
                <a:path w="450" h="618">
                  <a:moveTo>
                    <a:pt x="28" y="618"/>
                  </a:moveTo>
                  <a:cubicBezTo>
                    <a:pt x="21" y="618"/>
                    <a:pt x="13" y="615"/>
                    <a:pt x="8" y="610"/>
                  </a:cubicBezTo>
                  <a:cubicBezTo>
                    <a:pt x="3" y="604"/>
                    <a:pt x="0" y="597"/>
                    <a:pt x="0" y="589"/>
                  </a:cubicBezTo>
                  <a:cubicBezTo>
                    <a:pt x="10" y="374"/>
                    <a:pt x="95" y="168"/>
                    <a:pt x="241" y="9"/>
                  </a:cubicBezTo>
                  <a:cubicBezTo>
                    <a:pt x="246" y="3"/>
                    <a:pt x="253" y="0"/>
                    <a:pt x="261" y="0"/>
                  </a:cubicBezTo>
                  <a:cubicBezTo>
                    <a:pt x="261" y="0"/>
                    <a:pt x="261" y="0"/>
                    <a:pt x="261" y="0"/>
                  </a:cubicBezTo>
                  <a:cubicBezTo>
                    <a:pt x="269" y="0"/>
                    <a:pt x="276" y="3"/>
                    <a:pt x="281" y="8"/>
                  </a:cubicBezTo>
                  <a:cubicBezTo>
                    <a:pt x="439" y="166"/>
                    <a:pt x="439" y="166"/>
                    <a:pt x="439" y="166"/>
                  </a:cubicBezTo>
                  <a:cubicBezTo>
                    <a:pt x="449" y="177"/>
                    <a:pt x="450" y="193"/>
                    <a:pt x="440" y="204"/>
                  </a:cubicBezTo>
                  <a:cubicBezTo>
                    <a:pt x="344" y="313"/>
                    <a:pt x="288" y="447"/>
                    <a:pt x="280" y="592"/>
                  </a:cubicBezTo>
                  <a:cubicBezTo>
                    <a:pt x="279" y="607"/>
                    <a:pt x="266" y="618"/>
                    <a:pt x="252" y="618"/>
                  </a:cubicBezTo>
                  <a:lnTo>
                    <a:pt x="28" y="618"/>
                  </a:lnTo>
                  <a:close/>
                </a:path>
              </a:pathLst>
            </a:custGeom>
            <a:solidFill>
              <a:schemeClr val="bg1"/>
            </a:solidFill>
            <a:ln w="14288" cap="flat">
              <a:noFill/>
              <a:prstDash val="solid"/>
              <a:miter lim="800000"/>
              <a:headEnd/>
              <a:tailEnd/>
            </a:ln>
            <a:effectLst>
              <a:outerShdw blurRad="139700" algn="ctr" rotWithShape="0">
                <a:schemeClr val="accent1">
                  <a:lumMod val="50000"/>
                  <a:alpha val="40000"/>
                </a:schemeClr>
              </a:outerShdw>
            </a:effectLst>
          </p:spPr>
          <p:txBody>
            <a:bodyPr vert="horz" wrap="none" lIns="91440" tIns="45720" rIns="91440" bIns="45720" numCol="1" anchor="ctr" anchorCtr="0" compatLnSpc="1">
              <a:prstTxWarp prst="textNoShape">
                <a:avLst/>
              </a:prstTxWarp>
            </a:bodyPr>
            <a:lstStyle/>
            <a:p>
              <a:pPr algn="ctr"/>
              <a:endParaRPr lang="en-US" sz="2800" b="1" dirty="0"/>
            </a:p>
          </p:txBody>
        </p:sp>
        <p:sp>
          <p:nvSpPr>
            <p:cNvPr id="20" name="Freeform 12"/>
            <p:cNvSpPr>
              <a:spLocks/>
            </p:cNvSpPr>
            <p:nvPr/>
          </p:nvSpPr>
          <p:spPr bwMode="auto">
            <a:xfrm>
              <a:off x="2461696" y="2380135"/>
              <a:ext cx="1117764" cy="1535665"/>
            </a:xfrm>
            <a:custGeom>
              <a:avLst/>
              <a:gdLst/>
              <a:ahLst/>
              <a:cxnLst>
                <a:cxn ang="0">
                  <a:pos x="28" y="618"/>
                </a:cxn>
                <a:cxn ang="0">
                  <a:pos x="8" y="610"/>
                </a:cxn>
                <a:cxn ang="0">
                  <a:pos x="0" y="589"/>
                </a:cxn>
                <a:cxn ang="0">
                  <a:pos x="241" y="9"/>
                </a:cxn>
                <a:cxn ang="0">
                  <a:pos x="261" y="0"/>
                </a:cxn>
                <a:cxn ang="0">
                  <a:pos x="261" y="0"/>
                </a:cxn>
                <a:cxn ang="0">
                  <a:pos x="281" y="8"/>
                </a:cxn>
                <a:cxn ang="0">
                  <a:pos x="439" y="166"/>
                </a:cxn>
                <a:cxn ang="0">
                  <a:pos x="440" y="204"/>
                </a:cxn>
                <a:cxn ang="0">
                  <a:pos x="280" y="592"/>
                </a:cxn>
                <a:cxn ang="0">
                  <a:pos x="252" y="618"/>
                </a:cxn>
                <a:cxn ang="0">
                  <a:pos x="28" y="618"/>
                </a:cxn>
              </a:cxnLst>
              <a:rect l="0" t="0" r="r" b="b"/>
              <a:pathLst>
                <a:path w="450" h="618">
                  <a:moveTo>
                    <a:pt x="28" y="618"/>
                  </a:moveTo>
                  <a:cubicBezTo>
                    <a:pt x="21" y="618"/>
                    <a:pt x="13" y="615"/>
                    <a:pt x="8" y="610"/>
                  </a:cubicBezTo>
                  <a:cubicBezTo>
                    <a:pt x="3" y="604"/>
                    <a:pt x="0" y="597"/>
                    <a:pt x="0" y="589"/>
                  </a:cubicBezTo>
                  <a:cubicBezTo>
                    <a:pt x="10" y="374"/>
                    <a:pt x="95" y="168"/>
                    <a:pt x="241" y="9"/>
                  </a:cubicBezTo>
                  <a:cubicBezTo>
                    <a:pt x="246" y="3"/>
                    <a:pt x="253" y="0"/>
                    <a:pt x="261" y="0"/>
                  </a:cubicBezTo>
                  <a:cubicBezTo>
                    <a:pt x="261" y="0"/>
                    <a:pt x="261" y="0"/>
                    <a:pt x="261" y="0"/>
                  </a:cubicBezTo>
                  <a:cubicBezTo>
                    <a:pt x="269" y="0"/>
                    <a:pt x="276" y="3"/>
                    <a:pt x="281" y="8"/>
                  </a:cubicBezTo>
                  <a:cubicBezTo>
                    <a:pt x="439" y="166"/>
                    <a:pt x="439" y="166"/>
                    <a:pt x="439" y="166"/>
                  </a:cubicBezTo>
                  <a:cubicBezTo>
                    <a:pt x="449" y="177"/>
                    <a:pt x="450" y="193"/>
                    <a:pt x="440" y="204"/>
                  </a:cubicBezTo>
                  <a:cubicBezTo>
                    <a:pt x="344" y="313"/>
                    <a:pt x="288" y="447"/>
                    <a:pt x="280" y="592"/>
                  </a:cubicBezTo>
                  <a:cubicBezTo>
                    <a:pt x="279" y="607"/>
                    <a:pt x="266" y="618"/>
                    <a:pt x="252" y="618"/>
                  </a:cubicBezTo>
                  <a:lnTo>
                    <a:pt x="28" y="618"/>
                  </a:lnTo>
                  <a:close/>
                </a:path>
              </a:pathLst>
            </a:custGeom>
            <a:solidFill>
              <a:schemeClr val="bg1"/>
            </a:solidFill>
            <a:ln w="19050" cap="flat">
              <a:solidFill>
                <a:srgbClr val="BC4332"/>
              </a:solidFill>
              <a:prstDash val="solid"/>
              <a:miter lim="800000"/>
              <a:headEnd/>
              <a:tailEnd/>
            </a:ln>
            <a:effectLst/>
          </p:spPr>
          <p:txBody>
            <a:bodyPr vert="horz" wrap="none" lIns="91440" tIns="45720" rIns="91440" bIns="45720" numCol="1" anchor="ctr" anchorCtr="0" compatLnSpc="1">
              <a:prstTxWarp prst="textNoShape">
                <a:avLst/>
              </a:prstTxWarp>
            </a:bodyPr>
            <a:lstStyle/>
            <a:p>
              <a:pPr algn="ctr"/>
              <a:endParaRPr lang="en-US" sz="2800" b="1" dirty="0"/>
            </a:p>
          </p:txBody>
        </p:sp>
        <p:grpSp>
          <p:nvGrpSpPr>
            <p:cNvPr id="93" name="Group 72"/>
            <p:cNvGrpSpPr>
              <a:grpSpLocks noChangeAspect="1"/>
            </p:cNvGrpSpPr>
            <p:nvPr/>
          </p:nvGrpSpPr>
          <p:grpSpPr bwMode="auto">
            <a:xfrm>
              <a:off x="2673207" y="2819934"/>
              <a:ext cx="922178" cy="921600"/>
              <a:chOff x="3651" y="1344"/>
              <a:chExt cx="1089" cy="1088"/>
            </a:xfrm>
            <a:effectLst/>
          </p:grpSpPr>
          <p:sp>
            <p:nvSpPr>
              <p:cNvPr id="94" name="Freeform 73"/>
              <p:cNvSpPr>
                <a:spLocks/>
              </p:cNvSpPr>
              <p:nvPr/>
            </p:nvSpPr>
            <p:spPr bwMode="auto">
              <a:xfrm>
                <a:off x="3651" y="1344"/>
                <a:ext cx="1089" cy="1088"/>
              </a:xfrm>
              <a:custGeom>
                <a:avLst/>
                <a:gdLst>
                  <a:gd name="T0" fmla="*/ 1508 w 3267"/>
                  <a:gd name="T1" fmla="*/ 3259 h 3264"/>
                  <a:gd name="T2" fmla="*/ 1305 w 3267"/>
                  <a:gd name="T3" fmla="*/ 3231 h 3264"/>
                  <a:gd name="T4" fmla="*/ 1110 w 3267"/>
                  <a:gd name="T5" fmla="*/ 3178 h 3264"/>
                  <a:gd name="T6" fmla="*/ 925 w 3267"/>
                  <a:gd name="T7" fmla="*/ 3102 h 3264"/>
                  <a:gd name="T8" fmla="*/ 753 w 3267"/>
                  <a:gd name="T9" fmla="*/ 3007 h 3264"/>
                  <a:gd name="T10" fmla="*/ 595 w 3267"/>
                  <a:gd name="T11" fmla="*/ 2891 h 3264"/>
                  <a:gd name="T12" fmla="*/ 451 w 3267"/>
                  <a:gd name="T13" fmla="*/ 2757 h 3264"/>
                  <a:gd name="T14" fmla="*/ 325 w 3267"/>
                  <a:gd name="T15" fmla="*/ 2608 h 3264"/>
                  <a:gd name="T16" fmla="*/ 216 w 3267"/>
                  <a:gd name="T17" fmla="*/ 2443 h 3264"/>
                  <a:gd name="T18" fmla="*/ 129 w 3267"/>
                  <a:gd name="T19" fmla="*/ 2266 h 3264"/>
                  <a:gd name="T20" fmla="*/ 62 w 3267"/>
                  <a:gd name="T21" fmla="*/ 2078 h 3264"/>
                  <a:gd name="T22" fmla="*/ 19 w 3267"/>
                  <a:gd name="T23" fmla="*/ 1880 h 3264"/>
                  <a:gd name="T24" fmla="*/ 1 w 3267"/>
                  <a:gd name="T25" fmla="*/ 1674 h 3264"/>
                  <a:gd name="T26" fmla="*/ 5 w 3267"/>
                  <a:gd name="T27" fmla="*/ 1506 h 3264"/>
                  <a:gd name="T28" fmla="*/ 33 w 3267"/>
                  <a:gd name="T29" fmla="*/ 1304 h 3264"/>
                  <a:gd name="T30" fmla="*/ 86 w 3267"/>
                  <a:gd name="T31" fmla="*/ 1109 h 3264"/>
                  <a:gd name="T32" fmla="*/ 162 w 3267"/>
                  <a:gd name="T33" fmla="*/ 925 h 3264"/>
                  <a:gd name="T34" fmla="*/ 258 w 3267"/>
                  <a:gd name="T35" fmla="*/ 753 h 3264"/>
                  <a:gd name="T36" fmla="*/ 373 w 3267"/>
                  <a:gd name="T37" fmla="*/ 594 h 3264"/>
                  <a:gd name="T38" fmla="*/ 507 w 3267"/>
                  <a:gd name="T39" fmla="*/ 451 h 3264"/>
                  <a:gd name="T40" fmla="*/ 656 w 3267"/>
                  <a:gd name="T41" fmla="*/ 324 h 3264"/>
                  <a:gd name="T42" fmla="*/ 821 w 3267"/>
                  <a:gd name="T43" fmla="*/ 216 h 3264"/>
                  <a:gd name="T44" fmla="*/ 998 w 3267"/>
                  <a:gd name="T45" fmla="*/ 129 h 3264"/>
                  <a:gd name="T46" fmla="*/ 1186 w 3267"/>
                  <a:gd name="T47" fmla="*/ 62 h 3264"/>
                  <a:gd name="T48" fmla="*/ 1385 w 3267"/>
                  <a:gd name="T49" fmla="*/ 19 h 3264"/>
                  <a:gd name="T50" fmla="*/ 1591 w 3267"/>
                  <a:gd name="T51" fmla="*/ 1 h 3264"/>
                  <a:gd name="T52" fmla="*/ 1759 w 3267"/>
                  <a:gd name="T53" fmla="*/ 5 h 3264"/>
                  <a:gd name="T54" fmla="*/ 1962 w 3267"/>
                  <a:gd name="T55" fmla="*/ 33 h 3264"/>
                  <a:gd name="T56" fmla="*/ 2157 w 3267"/>
                  <a:gd name="T57" fmla="*/ 85 h 3264"/>
                  <a:gd name="T58" fmla="*/ 2340 w 3267"/>
                  <a:gd name="T59" fmla="*/ 162 h 3264"/>
                  <a:gd name="T60" fmla="*/ 2513 w 3267"/>
                  <a:gd name="T61" fmla="*/ 257 h 3264"/>
                  <a:gd name="T62" fmla="*/ 2671 w 3267"/>
                  <a:gd name="T63" fmla="*/ 373 h 3264"/>
                  <a:gd name="T64" fmla="*/ 2816 w 3267"/>
                  <a:gd name="T65" fmla="*/ 507 h 3264"/>
                  <a:gd name="T66" fmla="*/ 2942 w 3267"/>
                  <a:gd name="T67" fmla="*/ 656 h 3264"/>
                  <a:gd name="T68" fmla="*/ 3051 w 3267"/>
                  <a:gd name="T69" fmla="*/ 821 h 3264"/>
                  <a:gd name="T70" fmla="*/ 3138 w 3267"/>
                  <a:gd name="T71" fmla="*/ 998 h 3264"/>
                  <a:gd name="T72" fmla="*/ 3205 w 3267"/>
                  <a:gd name="T73" fmla="*/ 1186 h 3264"/>
                  <a:gd name="T74" fmla="*/ 3248 w 3267"/>
                  <a:gd name="T75" fmla="*/ 1384 h 3264"/>
                  <a:gd name="T76" fmla="*/ 3266 w 3267"/>
                  <a:gd name="T77" fmla="*/ 1590 h 3264"/>
                  <a:gd name="T78" fmla="*/ 3262 w 3267"/>
                  <a:gd name="T79" fmla="*/ 1758 h 3264"/>
                  <a:gd name="T80" fmla="*/ 3234 w 3267"/>
                  <a:gd name="T81" fmla="*/ 1960 h 3264"/>
                  <a:gd name="T82" fmla="*/ 3180 w 3267"/>
                  <a:gd name="T83" fmla="*/ 2155 h 3264"/>
                  <a:gd name="T84" fmla="*/ 3105 w 3267"/>
                  <a:gd name="T85" fmla="*/ 2338 h 3264"/>
                  <a:gd name="T86" fmla="*/ 3009 w 3267"/>
                  <a:gd name="T87" fmla="*/ 2511 h 3264"/>
                  <a:gd name="T88" fmla="*/ 2893 w 3267"/>
                  <a:gd name="T89" fmla="*/ 2670 h 3264"/>
                  <a:gd name="T90" fmla="*/ 2760 w 3267"/>
                  <a:gd name="T91" fmla="*/ 2813 h 3264"/>
                  <a:gd name="T92" fmla="*/ 2611 w 3267"/>
                  <a:gd name="T93" fmla="*/ 2940 h 3264"/>
                  <a:gd name="T94" fmla="*/ 2446 w 3267"/>
                  <a:gd name="T95" fmla="*/ 3048 h 3264"/>
                  <a:gd name="T96" fmla="*/ 2268 w 3267"/>
                  <a:gd name="T97" fmla="*/ 3135 h 3264"/>
                  <a:gd name="T98" fmla="*/ 2080 w 3267"/>
                  <a:gd name="T99" fmla="*/ 3202 h 3264"/>
                  <a:gd name="T100" fmla="*/ 1882 w 3267"/>
                  <a:gd name="T101" fmla="*/ 3245 h 3264"/>
                  <a:gd name="T102" fmla="*/ 1676 w 3267"/>
                  <a:gd name="T103" fmla="*/ 3263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7" h="3264">
                    <a:moveTo>
                      <a:pt x="1634" y="3264"/>
                    </a:moveTo>
                    <a:lnTo>
                      <a:pt x="1634" y="3264"/>
                    </a:lnTo>
                    <a:lnTo>
                      <a:pt x="1591" y="3263"/>
                    </a:lnTo>
                    <a:lnTo>
                      <a:pt x="1549" y="3262"/>
                    </a:lnTo>
                    <a:lnTo>
                      <a:pt x="1508" y="3259"/>
                    </a:lnTo>
                    <a:lnTo>
                      <a:pt x="1467" y="3256"/>
                    </a:lnTo>
                    <a:lnTo>
                      <a:pt x="1425" y="3251"/>
                    </a:lnTo>
                    <a:lnTo>
                      <a:pt x="1385" y="3245"/>
                    </a:lnTo>
                    <a:lnTo>
                      <a:pt x="1345" y="3238"/>
                    </a:lnTo>
                    <a:lnTo>
                      <a:pt x="1305" y="3231"/>
                    </a:lnTo>
                    <a:lnTo>
                      <a:pt x="1265" y="3222"/>
                    </a:lnTo>
                    <a:lnTo>
                      <a:pt x="1225" y="3213"/>
                    </a:lnTo>
                    <a:lnTo>
                      <a:pt x="1186" y="3202"/>
                    </a:lnTo>
                    <a:lnTo>
                      <a:pt x="1148" y="3191"/>
                    </a:lnTo>
                    <a:lnTo>
                      <a:pt x="1110" y="3178"/>
                    </a:lnTo>
                    <a:lnTo>
                      <a:pt x="1072" y="3165"/>
                    </a:lnTo>
                    <a:lnTo>
                      <a:pt x="1035" y="3151"/>
                    </a:lnTo>
                    <a:lnTo>
                      <a:pt x="998" y="3135"/>
                    </a:lnTo>
                    <a:lnTo>
                      <a:pt x="962" y="3120"/>
                    </a:lnTo>
                    <a:lnTo>
                      <a:pt x="925" y="3102"/>
                    </a:lnTo>
                    <a:lnTo>
                      <a:pt x="890" y="3085"/>
                    </a:lnTo>
                    <a:lnTo>
                      <a:pt x="855" y="3066"/>
                    </a:lnTo>
                    <a:lnTo>
                      <a:pt x="821" y="3048"/>
                    </a:lnTo>
                    <a:lnTo>
                      <a:pt x="787" y="3027"/>
                    </a:lnTo>
                    <a:lnTo>
                      <a:pt x="753" y="3007"/>
                    </a:lnTo>
                    <a:lnTo>
                      <a:pt x="720" y="2985"/>
                    </a:lnTo>
                    <a:lnTo>
                      <a:pt x="688" y="2962"/>
                    </a:lnTo>
                    <a:lnTo>
                      <a:pt x="656" y="2940"/>
                    </a:lnTo>
                    <a:lnTo>
                      <a:pt x="626" y="2915"/>
                    </a:lnTo>
                    <a:lnTo>
                      <a:pt x="595" y="2891"/>
                    </a:lnTo>
                    <a:lnTo>
                      <a:pt x="565" y="2866"/>
                    </a:lnTo>
                    <a:lnTo>
                      <a:pt x="536" y="2840"/>
                    </a:lnTo>
                    <a:lnTo>
                      <a:pt x="507" y="2813"/>
                    </a:lnTo>
                    <a:lnTo>
                      <a:pt x="479" y="2785"/>
                    </a:lnTo>
                    <a:lnTo>
                      <a:pt x="451" y="2757"/>
                    </a:lnTo>
                    <a:lnTo>
                      <a:pt x="425" y="2729"/>
                    </a:lnTo>
                    <a:lnTo>
                      <a:pt x="399" y="2700"/>
                    </a:lnTo>
                    <a:lnTo>
                      <a:pt x="373" y="2670"/>
                    </a:lnTo>
                    <a:lnTo>
                      <a:pt x="348" y="2639"/>
                    </a:lnTo>
                    <a:lnTo>
                      <a:pt x="325" y="2608"/>
                    </a:lnTo>
                    <a:lnTo>
                      <a:pt x="302" y="2576"/>
                    </a:lnTo>
                    <a:lnTo>
                      <a:pt x="279" y="2543"/>
                    </a:lnTo>
                    <a:lnTo>
                      <a:pt x="258" y="2511"/>
                    </a:lnTo>
                    <a:lnTo>
                      <a:pt x="237" y="2477"/>
                    </a:lnTo>
                    <a:lnTo>
                      <a:pt x="216" y="2443"/>
                    </a:lnTo>
                    <a:lnTo>
                      <a:pt x="198" y="2409"/>
                    </a:lnTo>
                    <a:lnTo>
                      <a:pt x="179" y="2374"/>
                    </a:lnTo>
                    <a:lnTo>
                      <a:pt x="162" y="2338"/>
                    </a:lnTo>
                    <a:lnTo>
                      <a:pt x="144" y="2303"/>
                    </a:lnTo>
                    <a:lnTo>
                      <a:pt x="129" y="2266"/>
                    </a:lnTo>
                    <a:lnTo>
                      <a:pt x="113" y="2230"/>
                    </a:lnTo>
                    <a:lnTo>
                      <a:pt x="99" y="2192"/>
                    </a:lnTo>
                    <a:lnTo>
                      <a:pt x="86" y="2155"/>
                    </a:lnTo>
                    <a:lnTo>
                      <a:pt x="73" y="2117"/>
                    </a:lnTo>
                    <a:lnTo>
                      <a:pt x="62" y="2078"/>
                    </a:lnTo>
                    <a:lnTo>
                      <a:pt x="52" y="2040"/>
                    </a:lnTo>
                    <a:lnTo>
                      <a:pt x="42" y="2000"/>
                    </a:lnTo>
                    <a:lnTo>
                      <a:pt x="33" y="1960"/>
                    </a:lnTo>
                    <a:lnTo>
                      <a:pt x="26" y="1920"/>
                    </a:lnTo>
                    <a:lnTo>
                      <a:pt x="19" y="1880"/>
                    </a:lnTo>
                    <a:lnTo>
                      <a:pt x="13" y="1840"/>
                    </a:lnTo>
                    <a:lnTo>
                      <a:pt x="8" y="1799"/>
                    </a:lnTo>
                    <a:lnTo>
                      <a:pt x="5" y="1758"/>
                    </a:lnTo>
                    <a:lnTo>
                      <a:pt x="2" y="1715"/>
                    </a:lnTo>
                    <a:lnTo>
                      <a:pt x="1" y="1674"/>
                    </a:lnTo>
                    <a:lnTo>
                      <a:pt x="0" y="1632"/>
                    </a:lnTo>
                    <a:lnTo>
                      <a:pt x="0" y="1632"/>
                    </a:lnTo>
                    <a:lnTo>
                      <a:pt x="1" y="1590"/>
                    </a:lnTo>
                    <a:lnTo>
                      <a:pt x="2" y="1548"/>
                    </a:lnTo>
                    <a:lnTo>
                      <a:pt x="5" y="1506"/>
                    </a:lnTo>
                    <a:lnTo>
                      <a:pt x="8" y="1465"/>
                    </a:lnTo>
                    <a:lnTo>
                      <a:pt x="13" y="1424"/>
                    </a:lnTo>
                    <a:lnTo>
                      <a:pt x="19" y="1384"/>
                    </a:lnTo>
                    <a:lnTo>
                      <a:pt x="26" y="1344"/>
                    </a:lnTo>
                    <a:lnTo>
                      <a:pt x="33" y="1304"/>
                    </a:lnTo>
                    <a:lnTo>
                      <a:pt x="42" y="1263"/>
                    </a:lnTo>
                    <a:lnTo>
                      <a:pt x="52" y="1224"/>
                    </a:lnTo>
                    <a:lnTo>
                      <a:pt x="62" y="1186"/>
                    </a:lnTo>
                    <a:lnTo>
                      <a:pt x="73" y="1147"/>
                    </a:lnTo>
                    <a:lnTo>
                      <a:pt x="86" y="1109"/>
                    </a:lnTo>
                    <a:lnTo>
                      <a:pt x="99" y="1072"/>
                    </a:lnTo>
                    <a:lnTo>
                      <a:pt x="113" y="1034"/>
                    </a:lnTo>
                    <a:lnTo>
                      <a:pt x="129" y="998"/>
                    </a:lnTo>
                    <a:lnTo>
                      <a:pt x="144" y="961"/>
                    </a:lnTo>
                    <a:lnTo>
                      <a:pt x="162" y="925"/>
                    </a:lnTo>
                    <a:lnTo>
                      <a:pt x="179" y="890"/>
                    </a:lnTo>
                    <a:lnTo>
                      <a:pt x="198" y="855"/>
                    </a:lnTo>
                    <a:lnTo>
                      <a:pt x="216" y="821"/>
                    </a:lnTo>
                    <a:lnTo>
                      <a:pt x="237" y="787"/>
                    </a:lnTo>
                    <a:lnTo>
                      <a:pt x="258" y="753"/>
                    </a:lnTo>
                    <a:lnTo>
                      <a:pt x="279" y="720"/>
                    </a:lnTo>
                    <a:lnTo>
                      <a:pt x="302" y="688"/>
                    </a:lnTo>
                    <a:lnTo>
                      <a:pt x="325" y="656"/>
                    </a:lnTo>
                    <a:lnTo>
                      <a:pt x="348" y="625"/>
                    </a:lnTo>
                    <a:lnTo>
                      <a:pt x="373" y="594"/>
                    </a:lnTo>
                    <a:lnTo>
                      <a:pt x="399" y="564"/>
                    </a:lnTo>
                    <a:lnTo>
                      <a:pt x="425" y="535"/>
                    </a:lnTo>
                    <a:lnTo>
                      <a:pt x="451" y="507"/>
                    </a:lnTo>
                    <a:lnTo>
                      <a:pt x="479" y="479"/>
                    </a:lnTo>
                    <a:lnTo>
                      <a:pt x="507" y="451"/>
                    </a:lnTo>
                    <a:lnTo>
                      <a:pt x="536" y="424"/>
                    </a:lnTo>
                    <a:lnTo>
                      <a:pt x="565" y="398"/>
                    </a:lnTo>
                    <a:lnTo>
                      <a:pt x="595" y="373"/>
                    </a:lnTo>
                    <a:lnTo>
                      <a:pt x="626" y="348"/>
                    </a:lnTo>
                    <a:lnTo>
                      <a:pt x="656" y="324"/>
                    </a:lnTo>
                    <a:lnTo>
                      <a:pt x="688" y="302"/>
                    </a:lnTo>
                    <a:lnTo>
                      <a:pt x="720" y="279"/>
                    </a:lnTo>
                    <a:lnTo>
                      <a:pt x="753" y="257"/>
                    </a:lnTo>
                    <a:lnTo>
                      <a:pt x="787" y="237"/>
                    </a:lnTo>
                    <a:lnTo>
                      <a:pt x="821" y="216"/>
                    </a:lnTo>
                    <a:lnTo>
                      <a:pt x="855" y="198"/>
                    </a:lnTo>
                    <a:lnTo>
                      <a:pt x="890" y="179"/>
                    </a:lnTo>
                    <a:lnTo>
                      <a:pt x="925" y="162"/>
                    </a:lnTo>
                    <a:lnTo>
                      <a:pt x="962" y="144"/>
                    </a:lnTo>
                    <a:lnTo>
                      <a:pt x="998" y="129"/>
                    </a:lnTo>
                    <a:lnTo>
                      <a:pt x="1035" y="113"/>
                    </a:lnTo>
                    <a:lnTo>
                      <a:pt x="1072" y="99"/>
                    </a:lnTo>
                    <a:lnTo>
                      <a:pt x="1110" y="85"/>
                    </a:lnTo>
                    <a:lnTo>
                      <a:pt x="1148" y="73"/>
                    </a:lnTo>
                    <a:lnTo>
                      <a:pt x="1186" y="62"/>
                    </a:lnTo>
                    <a:lnTo>
                      <a:pt x="1225" y="51"/>
                    </a:lnTo>
                    <a:lnTo>
                      <a:pt x="1265" y="42"/>
                    </a:lnTo>
                    <a:lnTo>
                      <a:pt x="1305" y="33"/>
                    </a:lnTo>
                    <a:lnTo>
                      <a:pt x="1345" y="26"/>
                    </a:lnTo>
                    <a:lnTo>
                      <a:pt x="1385" y="19"/>
                    </a:lnTo>
                    <a:lnTo>
                      <a:pt x="1425" y="13"/>
                    </a:lnTo>
                    <a:lnTo>
                      <a:pt x="1467" y="8"/>
                    </a:lnTo>
                    <a:lnTo>
                      <a:pt x="1508" y="5"/>
                    </a:lnTo>
                    <a:lnTo>
                      <a:pt x="1549" y="2"/>
                    </a:lnTo>
                    <a:lnTo>
                      <a:pt x="1591" y="1"/>
                    </a:lnTo>
                    <a:lnTo>
                      <a:pt x="1634" y="0"/>
                    </a:lnTo>
                    <a:lnTo>
                      <a:pt x="1634" y="0"/>
                    </a:lnTo>
                    <a:lnTo>
                      <a:pt x="1676" y="1"/>
                    </a:lnTo>
                    <a:lnTo>
                      <a:pt x="1717" y="2"/>
                    </a:lnTo>
                    <a:lnTo>
                      <a:pt x="1759" y="5"/>
                    </a:lnTo>
                    <a:lnTo>
                      <a:pt x="1800" y="8"/>
                    </a:lnTo>
                    <a:lnTo>
                      <a:pt x="1841" y="13"/>
                    </a:lnTo>
                    <a:lnTo>
                      <a:pt x="1882" y="19"/>
                    </a:lnTo>
                    <a:lnTo>
                      <a:pt x="1922" y="26"/>
                    </a:lnTo>
                    <a:lnTo>
                      <a:pt x="1962" y="33"/>
                    </a:lnTo>
                    <a:lnTo>
                      <a:pt x="2001" y="42"/>
                    </a:lnTo>
                    <a:lnTo>
                      <a:pt x="2041" y="51"/>
                    </a:lnTo>
                    <a:lnTo>
                      <a:pt x="2080" y="62"/>
                    </a:lnTo>
                    <a:lnTo>
                      <a:pt x="2119" y="73"/>
                    </a:lnTo>
                    <a:lnTo>
                      <a:pt x="2157" y="85"/>
                    </a:lnTo>
                    <a:lnTo>
                      <a:pt x="2194" y="99"/>
                    </a:lnTo>
                    <a:lnTo>
                      <a:pt x="2231" y="113"/>
                    </a:lnTo>
                    <a:lnTo>
                      <a:pt x="2268" y="129"/>
                    </a:lnTo>
                    <a:lnTo>
                      <a:pt x="2304" y="144"/>
                    </a:lnTo>
                    <a:lnTo>
                      <a:pt x="2340" y="162"/>
                    </a:lnTo>
                    <a:lnTo>
                      <a:pt x="2377" y="179"/>
                    </a:lnTo>
                    <a:lnTo>
                      <a:pt x="2412" y="198"/>
                    </a:lnTo>
                    <a:lnTo>
                      <a:pt x="2446" y="216"/>
                    </a:lnTo>
                    <a:lnTo>
                      <a:pt x="2480" y="237"/>
                    </a:lnTo>
                    <a:lnTo>
                      <a:pt x="2513" y="257"/>
                    </a:lnTo>
                    <a:lnTo>
                      <a:pt x="2546" y="279"/>
                    </a:lnTo>
                    <a:lnTo>
                      <a:pt x="2579" y="302"/>
                    </a:lnTo>
                    <a:lnTo>
                      <a:pt x="2611" y="324"/>
                    </a:lnTo>
                    <a:lnTo>
                      <a:pt x="2641" y="348"/>
                    </a:lnTo>
                    <a:lnTo>
                      <a:pt x="2671" y="373"/>
                    </a:lnTo>
                    <a:lnTo>
                      <a:pt x="2702" y="398"/>
                    </a:lnTo>
                    <a:lnTo>
                      <a:pt x="2731" y="424"/>
                    </a:lnTo>
                    <a:lnTo>
                      <a:pt x="2760" y="451"/>
                    </a:lnTo>
                    <a:lnTo>
                      <a:pt x="2788" y="479"/>
                    </a:lnTo>
                    <a:lnTo>
                      <a:pt x="2816" y="507"/>
                    </a:lnTo>
                    <a:lnTo>
                      <a:pt x="2842" y="535"/>
                    </a:lnTo>
                    <a:lnTo>
                      <a:pt x="2868" y="564"/>
                    </a:lnTo>
                    <a:lnTo>
                      <a:pt x="2893" y="594"/>
                    </a:lnTo>
                    <a:lnTo>
                      <a:pt x="2918" y="625"/>
                    </a:lnTo>
                    <a:lnTo>
                      <a:pt x="2942" y="656"/>
                    </a:lnTo>
                    <a:lnTo>
                      <a:pt x="2965" y="688"/>
                    </a:lnTo>
                    <a:lnTo>
                      <a:pt x="2988" y="720"/>
                    </a:lnTo>
                    <a:lnTo>
                      <a:pt x="3009" y="753"/>
                    </a:lnTo>
                    <a:lnTo>
                      <a:pt x="3030" y="787"/>
                    </a:lnTo>
                    <a:lnTo>
                      <a:pt x="3051" y="821"/>
                    </a:lnTo>
                    <a:lnTo>
                      <a:pt x="3069" y="855"/>
                    </a:lnTo>
                    <a:lnTo>
                      <a:pt x="3088" y="890"/>
                    </a:lnTo>
                    <a:lnTo>
                      <a:pt x="3105" y="925"/>
                    </a:lnTo>
                    <a:lnTo>
                      <a:pt x="3123" y="961"/>
                    </a:lnTo>
                    <a:lnTo>
                      <a:pt x="3138" y="998"/>
                    </a:lnTo>
                    <a:lnTo>
                      <a:pt x="3154" y="1034"/>
                    </a:lnTo>
                    <a:lnTo>
                      <a:pt x="3168" y="1072"/>
                    </a:lnTo>
                    <a:lnTo>
                      <a:pt x="3180" y="1109"/>
                    </a:lnTo>
                    <a:lnTo>
                      <a:pt x="3193" y="1147"/>
                    </a:lnTo>
                    <a:lnTo>
                      <a:pt x="3205" y="1186"/>
                    </a:lnTo>
                    <a:lnTo>
                      <a:pt x="3215" y="1224"/>
                    </a:lnTo>
                    <a:lnTo>
                      <a:pt x="3225" y="1263"/>
                    </a:lnTo>
                    <a:lnTo>
                      <a:pt x="3234" y="1304"/>
                    </a:lnTo>
                    <a:lnTo>
                      <a:pt x="3241" y="1344"/>
                    </a:lnTo>
                    <a:lnTo>
                      <a:pt x="3248" y="1384"/>
                    </a:lnTo>
                    <a:lnTo>
                      <a:pt x="3254" y="1424"/>
                    </a:lnTo>
                    <a:lnTo>
                      <a:pt x="3259" y="1465"/>
                    </a:lnTo>
                    <a:lnTo>
                      <a:pt x="3262" y="1506"/>
                    </a:lnTo>
                    <a:lnTo>
                      <a:pt x="3265" y="1548"/>
                    </a:lnTo>
                    <a:lnTo>
                      <a:pt x="3266" y="1590"/>
                    </a:lnTo>
                    <a:lnTo>
                      <a:pt x="3267" y="1632"/>
                    </a:lnTo>
                    <a:lnTo>
                      <a:pt x="3267" y="1632"/>
                    </a:lnTo>
                    <a:lnTo>
                      <a:pt x="3266" y="1674"/>
                    </a:lnTo>
                    <a:lnTo>
                      <a:pt x="3265" y="1715"/>
                    </a:lnTo>
                    <a:lnTo>
                      <a:pt x="3262" y="1758"/>
                    </a:lnTo>
                    <a:lnTo>
                      <a:pt x="3259" y="1799"/>
                    </a:lnTo>
                    <a:lnTo>
                      <a:pt x="3254" y="1840"/>
                    </a:lnTo>
                    <a:lnTo>
                      <a:pt x="3248" y="1880"/>
                    </a:lnTo>
                    <a:lnTo>
                      <a:pt x="3241" y="1920"/>
                    </a:lnTo>
                    <a:lnTo>
                      <a:pt x="3234" y="1960"/>
                    </a:lnTo>
                    <a:lnTo>
                      <a:pt x="3225" y="2000"/>
                    </a:lnTo>
                    <a:lnTo>
                      <a:pt x="3215" y="2040"/>
                    </a:lnTo>
                    <a:lnTo>
                      <a:pt x="3205" y="2078"/>
                    </a:lnTo>
                    <a:lnTo>
                      <a:pt x="3193" y="2117"/>
                    </a:lnTo>
                    <a:lnTo>
                      <a:pt x="3180" y="2155"/>
                    </a:lnTo>
                    <a:lnTo>
                      <a:pt x="3168" y="2192"/>
                    </a:lnTo>
                    <a:lnTo>
                      <a:pt x="3154" y="2230"/>
                    </a:lnTo>
                    <a:lnTo>
                      <a:pt x="3138" y="2266"/>
                    </a:lnTo>
                    <a:lnTo>
                      <a:pt x="3123" y="2303"/>
                    </a:lnTo>
                    <a:lnTo>
                      <a:pt x="3105" y="2338"/>
                    </a:lnTo>
                    <a:lnTo>
                      <a:pt x="3088" y="2374"/>
                    </a:lnTo>
                    <a:lnTo>
                      <a:pt x="3069" y="2409"/>
                    </a:lnTo>
                    <a:lnTo>
                      <a:pt x="3051" y="2443"/>
                    </a:lnTo>
                    <a:lnTo>
                      <a:pt x="3030" y="2477"/>
                    </a:lnTo>
                    <a:lnTo>
                      <a:pt x="3009" y="2511"/>
                    </a:lnTo>
                    <a:lnTo>
                      <a:pt x="2988" y="2543"/>
                    </a:lnTo>
                    <a:lnTo>
                      <a:pt x="2965" y="2576"/>
                    </a:lnTo>
                    <a:lnTo>
                      <a:pt x="2942" y="2608"/>
                    </a:lnTo>
                    <a:lnTo>
                      <a:pt x="2918" y="2639"/>
                    </a:lnTo>
                    <a:lnTo>
                      <a:pt x="2893" y="2670"/>
                    </a:lnTo>
                    <a:lnTo>
                      <a:pt x="2868" y="2700"/>
                    </a:lnTo>
                    <a:lnTo>
                      <a:pt x="2842" y="2729"/>
                    </a:lnTo>
                    <a:lnTo>
                      <a:pt x="2816" y="2757"/>
                    </a:lnTo>
                    <a:lnTo>
                      <a:pt x="2788" y="2785"/>
                    </a:lnTo>
                    <a:lnTo>
                      <a:pt x="2760" y="2813"/>
                    </a:lnTo>
                    <a:lnTo>
                      <a:pt x="2731" y="2840"/>
                    </a:lnTo>
                    <a:lnTo>
                      <a:pt x="2702" y="2866"/>
                    </a:lnTo>
                    <a:lnTo>
                      <a:pt x="2671" y="2891"/>
                    </a:lnTo>
                    <a:lnTo>
                      <a:pt x="2641" y="2915"/>
                    </a:lnTo>
                    <a:lnTo>
                      <a:pt x="2611" y="2940"/>
                    </a:lnTo>
                    <a:lnTo>
                      <a:pt x="2579" y="2962"/>
                    </a:lnTo>
                    <a:lnTo>
                      <a:pt x="2546" y="2985"/>
                    </a:lnTo>
                    <a:lnTo>
                      <a:pt x="2513" y="3007"/>
                    </a:lnTo>
                    <a:lnTo>
                      <a:pt x="2480" y="3027"/>
                    </a:lnTo>
                    <a:lnTo>
                      <a:pt x="2446" y="3048"/>
                    </a:lnTo>
                    <a:lnTo>
                      <a:pt x="2412" y="3066"/>
                    </a:lnTo>
                    <a:lnTo>
                      <a:pt x="2377" y="3085"/>
                    </a:lnTo>
                    <a:lnTo>
                      <a:pt x="2340" y="3102"/>
                    </a:lnTo>
                    <a:lnTo>
                      <a:pt x="2304" y="3120"/>
                    </a:lnTo>
                    <a:lnTo>
                      <a:pt x="2268" y="3135"/>
                    </a:lnTo>
                    <a:lnTo>
                      <a:pt x="2231" y="3151"/>
                    </a:lnTo>
                    <a:lnTo>
                      <a:pt x="2194" y="3165"/>
                    </a:lnTo>
                    <a:lnTo>
                      <a:pt x="2157" y="3178"/>
                    </a:lnTo>
                    <a:lnTo>
                      <a:pt x="2119" y="3191"/>
                    </a:lnTo>
                    <a:lnTo>
                      <a:pt x="2080" y="3202"/>
                    </a:lnTo>
                    <a:lnTo>
                      <a:pt x="2041" y="3213"/>
                    </a:lnTo>
                    <a:lnTo>
                      <a:pt x="2001" y="3222"/>
                    </a:lnTo>
                    <a:lnTo>
                      <a:pt x="1962" y="3231"/>
                    </a:lnTo>
                    <a:lnTo>
                      <a:pt x="1922" y="3238"/>
                    </a:lnTo>
                    <a:lnTo>
                      <a:pt x="1882" y="3245"/>
                    </a:lnTo>
                    <a:lnTo>
                      <a:pt x="1841" y="3251"/>
                    </a:lnTo>
                    <a:lnTo>
                      <a:pt x="1800" y="3256"/>
                    </a:lnTo>
                    <a:lnTo>
                      <a:pt x="1759" y="3259"/>
                    </a:lnTo>
                    <a:lnTo>
                      <a:pt x="1717" y="3262"/>
                    </a:lnTo>
                    <a:lnTo>
                      <a:pt x="1676" y="3263"/>
                    </a:lnTo>
                    <a:lnTo>
                      <a:pt x="1634" y="3264"/>
                    </a:lnTo>
                    <a:lnTo>
                      <a:pt x="1634" y="3264"/>
                    </a:lnTo>
                    <a:close/>
                  </a:path>
                </a:pathLst>
              </a:custGeom>
              <a:solidFill>
                <a:srgbClr val="B73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5" name="Freeform 74"/>
              <p:cNvSpPr>
                <a:spLocks noEditPoints="1"/>
              </p:cNvSpPr>
              <p:nvPr/>
            </p:nvSpPr>
            <p:spPr bwMode="auto">
              <a:xfrm>
                <a:off x="3673" y="1366"/>
                <a:ext cx="1045" cy="1044"/>
              </a:xfrm>
              <a:custGeom>
                <a:avLst/>
                <a:gdLst>
                  <a:gd name="T0" fmla="*/ 853 w 3133"/>
                  <a:gd name="T1" fmla="*/ 172 h 3130"/>
                  <a:gd name="T2" fmla="*/ 268 w 3133"/>
                  <a:gd name="T3" fmla="*/ 691 h 3130"/>
                  <a:gd name="T4" fmla="*/ 4 w 3133"/>
                  <a:gd name="T5" fmla="*/ 1445 h 3130"/>
                  <a:gd name="T6" fmla="*/ 138 w 3133"/>
                  <a:gd name="T7" fmla="*/ 2209 h 3130"/>
                  <a:gd name="T8" fmla="*/ 630 w 3133"/>
                  <a:gd name="T9" fmla="*/ 2819 h 3130"/>
                  <a:gd name="T10" fmla="*/ 1367 w 3133"/>
                  <a:gd name="T11" fmla="*/ 3118 h 3130"/>
                  <a:gd name="T12" fmla="*/ 2141 w 3133"/>
                  <a:gd name="T13" fmla="*/ 3021 h 3130"/>
                  <a:gd name="T14" fmla="*/ 2774 w 3133"/>
                  <a:gd name="T15" fmla="*/ 2560 h 3130"/>
                  <a:gd name="T16" fmla="*/ 3108 w 3133"/>
                  <a:gd name="T17" fmla="*/ 1842 h 3130"/>
                  <a:gd name="T18" fmla="*/ 3051 w 3133"/>
                  <a:gd name="T19" fmla="*/ 1064 h 3130"/>
                  <a:gd name="T20" fmla="*/ 2619 w 3133"/>
                  <a:gd name="T21" fmla="*/ 407 h 3130"/>
                  <a:gd name="T22" fmla="*/ 1920 w 3133"/>
                  <a:gd name="T23" fmla="*/ 40 h 3130"/>
                  <a:gd name="T24" fmla="*/ 1252 w 3133"/>
                  <a:gd name="T25" fmla="*/ 2922 h 3130"/>
                  <a:gd name="T26" fmla="*/ 630 w 3133"/>
                  <a:gd name="T27" fmla="*/ 2596 h 3130"/>
                  <a:gd name="T28" fmla="*/ 245 w 3133"/>
                  <a:gd name="T29" fmla="*/ 2011 h 3130"/>
                  <a:gd name="T30" fmla="*/ 194 w 3133"/>
                  <a:gd name="T31" fmla="*/ 1319 h 3130"/>
                  <a:gd name="T32" fmla="*/ 491 w 3133"/>
                  <a:gd name="T33" fmla="*/ 679 h 3130"/>
                  <a:gd name="T34" fmla="*/ 1055 w 3133"/>
                  <a:gd name="T35" fmla="*/ 269 h 3130"/>
                  <a:gd name="T36" fmla="*/ 1744 w 3133"/>
                  <a:gd name="T37" fmla="*/ 183 h 3130"/>
                  <a:gd name="T38" fmla="*/ 2400 w 3133"/>
                  <a:gd name="T39" fmla="*/ 449 h 3130"/>
                  <a:gd name="T40" fmla="*/ 2837 w 3133"/>
                  <a:gd name="T41" fmla="*/ 993 h 3130"/>
                  <a:gd name="T42" fmla="*/ 2957 w 3133"/>
                  <a:gd name="T43" fmla="*/ 1672 h 3130"/>
                  <a:gd name="T44" fmla="*/ 2722 w 3133"/>
                  <a:gd name="T45" fmla="*/ 2343 h 3130"/>
                  <a:gd name="T46" fmla="*/ 2200 w 3133"/>
                  <a:gd name="T47" fmla="*/ 2805 h 3130"/>
                  <a:gd name="T48" fmla="*/ 1333 w 3133"/>
                  <a:gd name="T49" fmla="*/ 2006 h 3130"/>
                  <a:gd name="T50" fmla="*/ 1194 w 3133"/>
                  <a:gd name="T51" fmla="*/ 2161 h 3130"/>
                  <a:gd name="T52" fmla="*/ 1320 w 3133"/>
                  <a:gd name="T53" fmla="*/ 2058 h 3130"/>
                  <a:gd name="T54" fmla="*/ 1121 w 3133"/>
                  <a:gd name="T55" fmla="*/ 2036 h 3130"/>
                  <a:gd name="T56" fmla="*/ 934 w 3133"/>
                  <a:gd name="T57" fmla="*/ 2124 h 3130"/>
                  <a:gd name="T58" fmla="*/ 1043 w 3133"/>
                  <a:gd name="T59" fmla="*/ 2307 h 3130"/>
                  <a:gd name="T60" fmla="*/ 823 w 3133"/>
                  <a:gd name="T61" fmla="*/ 2144 h 3130"/>
                  <a:gd name="T62" fmla="*/ 950 w 3133"/>
                  <a:gd name="T63" fmla="*/ 2353 h 3130"/>
                  <a:gd name="T64" fmla="*/ 723 w 3133"/>
                  <a:gd name="T65" fmla="*/ 2386 h 3130"/>
                  <a:gd name="T66" fmla="*/ 738 w 3133"/>
                  <a:gd name="T67" fmla="*/ 2181 h 3130"/>
                  <a:gd name="T68" fmla="*/ 860 w 3133"/>
                  <a:gd name="T69" fmla="*/ 2254 h 3130"/>
                  <a:gd name="T70" fmla="*/ 1079 w 3133"/>
                  <a:gd name="T71" fmla="*/ 2290 h 3130"/>
                  <a:gd name="T72" fmla="*/ 1528 w 3133"/>
                  <a:gd name="T73" fmla="*/ 2037 h 3130"/>
                  <a:gd name="T74" fmla="*/ 1691 w 3133"/>
                  <a:gd name="T75" fmla="*/ 1904 h 3130"/>
                  <a:gd name="T76" fmla="*/ 1570 w 3133"/>
                  <a:gd name="T77" fmla="*/ 1830 h 3130"/>
                  <a:gd name="T78" fmla="*/ 1309 w 3133"/>
                  <a:gd name="T79" fmla="*/ 2157 h 3130"/>
                  <a:gd name="T80" fmla="*/ 2618 w 3133"/>
                  <a:gd name="T81" fmla="*/ 1433 h 3130"/>
                  <a:gd name="T82" fmla="*/ 1703 w 3133"/>
                  <a:gd name="T83" fmla="*/ 1819 h 3130"/>
                  <a:gd name="T84" fmla="*/ 2638 w 3133"/>
                  <a:gd name="T85" fmla="*/ 1227 h 3130"/>
                  <a:gd name="T86" fmla="*/ 2545 w 3133"/>
                  <a:gd name="T87" fmla="*/ 1103 h 3130"/>
                  <a:gd name="T88" fmla="*/ 1060 w 3133"/>
                  <a:gd name="T89" fmla="*/ 1550 h 3130"/>
                  <a:gd name="T90" fmla="*/ 341 w 3133"/>
                  <a:gd name="T91" fmla="*/ 1579 h 3130"/>
                  <a:gd name="T92" fmla="*/ 357 w 3133"/>
                  <a:gd name="T93" fmla="*/ 1400 h 3130"/>
                  <a:gd name="T94" fmla="*/ 1687 w 3133"/>
                  <a:gd name="T95" fmla="*/ 706 h 3130"/>
                  <a:gd name="T96" fmla="*/ 1788 w 3133"/>
                  <a:gd name="T97" fmla="*/ 485 h 3130"/>
                  <a:gd name="T98" fmla="*/ 1327 w 3133"/>
                  <a:gd name="T99" fmla="*/ 598 h 3130"/>
                  <a:gd name="T100" fmla="*/ 1298 w 3133"/>
                  <a:gd name="T101" fmla="*/ 594 h 3130"/>
                  <a:gd name="T102" fmla="*/ 1303 w 3133"/>
                  <a:gd name="T103" fmla="*/ 579 h 3130"/>
                  <a:gd name="T104" fmla="*/ 1169 w 3133"/>
                  <a:gd name="T105" fmla="*/ 586 h 3130"/>
                  <a:gd name="T106" fmla="*/ 1679 w 3133"/>
                  <a:gd name="T107" fmla="*/ 452 h 3130"/>
                  <a:gd name="T108" fmla="*/ 1858 w 3133"/>
                  <a:gd name="T109" fmla="*/ 563 h 3130"/>
                  <a:gd name="T110" fmla="*/ 821 w 3133"/>
                  <a:gd name="T111" fmla="*/ 1191 h 3130"/>
                  <a:gd name="T112" fmla="*/ 381 w 3133"/>
                  <a:gd name="T113" fmla="*/ 1505 h 3130"/>
                  <a:gd name="T114" fmla="*/ 1006 w 3133"/>
                  <a:gd name="T115" fmla="*/ 1463 h 3130"/>
                  <a:gd name="T116" fmla="*/ 2458 w 3133"/>
                  <a:gd name="T117" fmla="*/ 1010 h 3130"/>
                  <a:gd name="T118" fmla="*/ 2774 w 3133"/>
                  <a:gd name="T119" fmla="*/ 1091 h 3130"/>
                  <a:gd name="T120" fmla="*/ 1511 w 3133"/>
                  <a:gd name="T121" fmla="*/ 1886 h 3130"/>
                  <a:gd name="T122" fmla="*/ 1369 w 3133"/>
                  <a:gd name="T123" fmla="*/ 2024 h 3130"/>
                  <a:gd name="T124" fmla="*/ 1506 w 3133"/>
                  <a:gd name="T125" fmla="*/ 2030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33" h="3130">
                    <a:moveTo>
                      <a:pt x="1567" y="0"/>
                    </a:moveTo>
                    <a:lnTo>
                      <a:pt x="1567" y="0"/>
                    </a:lnTo>
                    <a:lnTo>
                      <a:pt x="1526" y="1"/>
                    </a:lnTo>
                    <a:lnTo>
                      <a:pt x="1486" y="2"/>
                    </a:lnTo>
                    <a:lnTo>
                      <a:pt x="1446" y="4"/>
                    </a:lnTo>
                    <a:lnTo>
                      <a:pt x="1407" y="8"/>
                    </a:lnTo>
                    <a:lnTo>
                      <a:pt x="1367" y="12"/>
                    </a:lnTo>
                    <a:lnTo>
                      <a:pt x="1328" y="18"/>
                    </a:lnTo>
                    <a:lnTo>
                      <a:pt x="1289" y="25"/>
                    </a:lnTo>
                    <a:lnTo>
                      <a:pt x="1251" y="32"/>
                    </a:lnTo>
                    <a:lnTo>
                      <a:pt x="1213" y="40"/>
                    </a:lnTo>
                    <a:lnTo>
                      <a:pt x="1175" y="49"/>
                    </a:lnTo>
                    <a:lnTo>
                      <a:pt x="1138" y="60"/>
                    </a:lnTo>
                    <a:lnTo>
                      <a:pt x="1101" y="70"/>
                    </a:lnTo>
                    <a:lnTo>
                      <a:pt x="1065" y="82"/>
                    </a:lnTo>
                    <a:lnTo>
                      <a:pt x="1029" y="95"/>
                    </a:lnTo>
                    <a:lnTo>
                      <a:pt x="992" y="109"/>
                    </a:lnTo>
                    <a:lnTo>
                      <a:pt x="957" y="123"/>
                    </a:lnTo>
                    <a:lnTo>
                      <a:pt x="922" y="138"/>
                    </a:lnTo>
                    <a:lnTo>
                      <a:pt x="887" y="154"/>
                    </a:lnTo>
                    <a:lnTo>
                      <a:pt x="853" y="172"/>
                    </a:lnTo>
                    <a:lnTo>
                      <a:pt x="820" y="189"/>
                    </a:lnTo>
                    <a:lnTo>
                      <a:pt x="787" y="208"/>
                    </a:lnTo>
                    <a:lnTo>
                      <a:pt x="754" y="226"/>
                    </a:lnTo>
                    <a:lnTo>
                      <a:pt x="722" y="247"/>
                    </a:lnTo>
                    <a:lnTo>
                      <a:pt x="692" y="268"/>
                    </a:lnTo>
                    <a:lnTo>
                      <a:pt x="661" y="289"/>
                    </a:lnTo>
                    <a:lnTo>
                      <a:pt x="630" y="311"/>
                    </a:lnTo>
                    <a:lnTo>
                      <a:pt x="600" y="335"/>
                    </a:lnTo>
                    <a:lnTo>
                      <a:pt x="571" y="358"/>
                    </a:lnTo>
                    <a:lnTo>
                      <a:pt x="542" y="382"/>
                    </a:lnTo>
                    <a:lnTo>
                      <a:pt x="513" y="407"/>
                    </a:lnTo>
                    <a:lnTo>
                      <a:pt x="486" y="432"/>
                    </a:lnTo>
                    <a:lnTo>
                      <a:pt x="460" y="459"/>
                    </a:lnTo>
                    <a:lnTo>
                      <a:pt x="433" y="486"/>
                    </a:lnTo>
                    <a:lnTo>
                      <a:pt x="407" y="514"/>
                    </a:lnTo>
                    <a:lnTo>
                      <a:pt x="382" y="542"/>
                    </a:lnTo>
                    <a:lnTo>
                      <a:pt x="358" y="570"/>
                    </a:lnTo>
                    <a:lnTo>
                      <a:pt x="335" y="599"/>
                    </a:lnTo>
                    <a:lnTo>
                      <a:pt x="311" y="629"/>
                    </a:lnTo>
                    <a:lnTo>
                      <a:pt x="290" y="660"/>
                    </a:lnTo>
                    <a:lnTo>
                      <a:pt x="268" y="691"/>
                    </a:lnTo>
                    <a:lnTo>
                      <a:pt x="247" y="722"/>
                    </a:lnTo>
                    <a:lnTo>
                      <a:pt x="227" y="754"/>
                    </a:lnTo>
                    <a:lnTo>
                      <a:pt x="208" y="787"/>
                    </a:lnTo>
                    <a:lnTo>
                      <a:pt x="190" y="820"/>
                    </a:lnTo>
                    <a:lnTo>
                      <a:pt x="172" y="854"/>
                    </a:lnTo>
                    <a:lnTo>
                      <a:pt x="155" y="887"/>
                    </a:lnTo>
                    <a:lnTo>
                      <a:pt x="138" y="921"/>
                    </a:lnTo>
                    <a:lnTo>
                      <a:pt x="124" y="956"/>
                    </a:lnTo>
                    <a:lnTo>
                      <a:pt x="109" y="991"/>
                    </a:lnTo>
                    <a:lnTo>
                      <a:pt x="95" y="1028"/>
                    </a:lnTo>
                    <a:lnTo>
                      <a:pt x="82" y="1064"/>
                    </a:lnTo>
                    <a:lnTo>
                      <a:pt x="70" y="1100"/>
                    </a:lnTo>
                    <a:lnTo>
                      <a:pt x="60" y="1137"/>
                    </a:lnTo>
                    <a:lnTo>
                      <a:pt x="49" y="1175"/>
                    </a:lnTo>
                    <a:lnTo>
                      <a:pt x="40" y="1212"/>
                    </a:lnTo>
                    <a:lnTo>
                      <a:pt x="32" y="1250"/>
                    </a:lnTo>
                    <a:lnTo>
                      <a:pt x="25" y="1288"/>
                    </a:lnTo>
                    <a:lnTo>
                      <a:pt x="19" y="1327"/>
                    </a:lnTo>
                    <a:lnTo>
                      <a:pt x="12" y="1366"/>
                    </a:lnTo>
                    <a:lnTo>
                      <a:pt x="8" y="1405"/>
                    </a:lnTo>
                    <a:lnTo>
                      <a:pt x="4" y="1445"/>
                    </a:lnTo>
                    <a:lnTo>
                      <a:pt x="2" y="1485"/>
                    </a:lnTo>
                    <a:lnTo>
                      <a:pt x="1" y="1525"/>
                    </a:lnTo>
                    <a:lnTo>
                      <a:pt x="0" y="1565"/>
                    </a:lnTo>
                    <a:lnTo>
                      <a:pt x="0" y="1565"/>
                    </a:lnTo>
                    <a:lnTo>
                      <a:pt x="1" y="1605"/>
                    </a:lnTo>
                    <a:lnTo>
                      <a:pt x="2" y="1645"/>
                    </a:lnTo>
                    <a:lnTo>
                      <a:pt x="4" y="1685"/>
                    </a:lnTo>
                    <a:lnTo>
                      <a:pt x="8" y="1725"/>
                    </a:lnTo>
                    <a:lnTo>
                      <a:pt x="12" y="1764"/>
                    </a:lnTo>
                    <a:lnTo>
                      <a:pt x="19" y="1803"/>
                    </a:lnTo>
                    <a:lnTo>
                      <a:pt x="25" y="1842"/>
                    </a:lnTo>
                    <a:lnTo>
                      <a:pt x="32" y="1880"/>
                    </a:lnTo>
                    <a:lnTo>
                      <a:pt x="40" y="1918"/>
                    </a:lnTo>
                    <a:lnTo>
                      <a:pt x="49" y="1955"/>
                    </a:lnTo>
                    <a:lnTo>
                      <a:pt x="60" y="1993"/>
                    </a:lnTo>
                    <a:lnTo>
                      <a:pt x="70" y="2029"/>
                    </a:lnTo>
                    <a:lnTo>
                      <a:pt x="82" y="2066"/>
                    </a:lnTo>
                    <a:lnTo>
                      <a:pt x="95" y="2102"/>
                    </a:lnTo>
                    <a:lnTo>
                      <a:pt x="109" y="2139"/>
                    </a:lnTo>
                    <a:lnTo>
                      <a:pt x="124" y="2174"/>
                    </a:lnTo>
                    <a:lnTo>
                      <a:pt x="138" y="2209"/>
                    </a:lnTo>
                    <a:lnTo>
                      <a:pt x="155" y="2243"/>
                    </a:lnTo>
                    <a:lnTo>
                      <a:pt x="172" y="2276"/>
                    </a:lnTo>
                    <a:lnTo>
                      <a:pt x="190" y="2310"/>
                    </a:lnTo>
                    <a:lnTo>
                      <a:pt x="208" y="2343"/>
                    </a:lnTo>
                    <a:lnTo>
                      <a:pt x="227" y="2375"/>
                    </a:lnTo>
                    <a:lnTo>
                      <a:pt x="247" y="2408"/>
                    </a:lnTo>
                    <a:lnTo>
                      <a:pt x="268" y="2439"/>
                    </a:lnTo>
                    <a:lnTo>
                      <a:pt x="290" y="2470"/>
                    </a:lnTo>
                    <a:lnTo>
                      <a:pt x="311" y="2501"/>
                    </a:lnTo>
                    <a:lnTo>
                      <a:pt x="335" y="2531"/>
                    </a:lnTo>
                    <a:lnTo>
                      <a:pt x="358" y="2560"/>
                    </a:lnTo>
                    <a:lnTo>
                      <a:pt x="382" y="2588"/>
                    </a:lnTo>
                    <a:lnTo>
                      <a:pt x="407" y="2616"/>
                    </a:lnTo>
                    <a:lnTo>
                      <a:pt x="433" y="2644"/>
                    </a:lnTo>
                    <a:lnTo>
                      <a:pt x="460" y="2671"/>
                    </a:lnTo>
                    <a:lnTo>
                      <a:pt x="486" y="2698"/>
                    </a:lnTo>
                    <a:lnTo>
                      <a:pt x="513" y="2723"/>
                    </a:lnTo>
                    <a:lnTo>
                      <a:pt x="542" y="2748"/>
                    </a:lnTo>
                    <a:lnTo>
                      <a:pt x="571" y="2772"/>
                    </a:lnTo>
                    <a:lnTo>
                      <a:pt x="600" y="2795"/>
                    </a:lnTo>
                    <a:lnTo>
                      <a:pt x="630" y="2819"/>
                    </a:lnTo>
                    <a:lnTo>
                      <a:pt x="661" y="2841"/>
                    </a:lnTo>
                    <a:lnTo>
                      <a:pt x="692" y="2862"/>
                    </a:lnTo>
                    <a:lnTo>
                      <a:pt x="722" y="2883"/>
                    </a:lnTo>
                    <a:lnTo>
                      <a:pt x="754" y="2904"/>
                    </a:lnTo>
                    <a:lnTo>
                      <a:pt x="787" y="2922"/>
                    </a:lnTo>
                    <a:lnTo>
                      <a:pt x="820" y="2941"/>
                    </a:lnTo>
                    <a:lnTo>
                      <a:pt x="853" y="2958"/>
                    </a:lnTo>
                    <a:lnTo>
                      <a:pt x="887" y="2976"/>
                    </a:lnTo>
                    <a:lnTo>
                      <a:pt x="922" y="2991"/>
                    </a:lnTo>
                    <a:lnTo>
                      <a:pt x="957" y="3007"/>
                    </a:lnTo>
                    <a:lnTo>
                      <a:pt x="992" y="3021"/>
                    </a:lnTo>
                    <a:lnTo>
                      <a:pt x="1029" y="3035"/>
                    </a:lnTo>
                    <a:lnTo>
                      <a:pt x="1065" y="3048"/>
                    </a:lnTo>
                    <a:lnTo>
                      <a:pt x="1101" y="3059"/>
                    </a:lnTo>
                    <a:lnTo>
                      <a:pt x="1138" y="3070"/>
                    </a:lnTo>
                    <a:lnTo>
                      <a:pt x="1175" y="3081"/>
                    </a:lnTo>
                    <a:lnTo>
                      <a:pt x="1213" y="3090"/>
                    </a:lnTo>
                    <a:lnTo>
                      <a:pt x="1251" y="3098"/>
                    </a:lnTo>
                    <a:lnTo>
                      <a:pt x="1289" y="3105"/>
                    </a:lnTo>
                    <a:lnTo>
                      <a:pt x="1328" y="3112"/>
                    </a:lnTo>
                    <a:lnTo>
                      <a:pt x="1367" y="3118"/>
                    </a:lnTo>
                    <a:lnTo>
                      <a:pt x="1407" y="3122"/>
                    </a:lnTo>
                    <a:lnTo>
                      <a:pt x="1446" y="3125"/>
                    </a:lnTo>
                    <a:lnTo>
                      <a:pt x="1486" y="3128"/>
                    </a:lnTo>
                    <a:lnTo>
                      <a:pt x="1526" y="3129"/>
                    </a:lnTo>
                    <a:lnTo>
                      <a:pt x="1567" y="3130"/>
                    </a:lnTo>
                    <a:lnTo>
                      <a:pt x="1567" y="3130"/>
                    </a:lnTo>
                    <a:lnTo>
                      <a:pt x="1607" y="3129"/>
                    </a:lnTo>
                    <a:lnTo>
                      <a:pt x="1647" y="3128"/>
                    </a:lnTo>
                    <a:lnTo>
                      <a:pt x="1687" y="3125"/>
                    </a:lnTo>
                    <a:lnTo>
                      <a:pt x="1726" y="3122"/>
                    </a:lnTo>
                    <a:lnTo>
                      <a:pt x="1765" y="3118"/>
                    </a:lnTo>
                    <a:lnTo>
                      <a:pt x="1805" y="3112"/>
                    </a:lnTo>
                    <a:lnTo>
                      <a:pt x="1844" y="3105"/>
                    </a:lnTo>
                    <a:lnTo>
                      <a:pt x="1882" y="3098"/>
                    </a:lnTo>
                    <a:lnTo>
                      <a:pt x="1920" y="3090"/>
                    </a:lnTo>
                    <a:lnTo>
                      <a:pt x="1957" y="3081"/>
                    </a:lnTo>
                    <a:lnTo>
                      <a:pt x="1994" y="3070"/>
                    </a:lnTo>
                    <a:lnTo>
                      <a:pt x="2031" y="3059"/>
                    </a:lnTo>
                    <a:lnTo>
                      <a:pt x="2068" y="3048"/>
                    </a:lnTo>
                    <a:lnTo>
                      <a:pt x="2104" y="3035"/>
                    </a:lnTo>
                    <a:lnTo>
                      <a:pt x="2141" y="3021"/>
                    </a:lnTo>
                    <a:lnTo>
                      <a:pt x="2176" y="3007"/>
                    </a:lnTo>
                    <a:lnTo>
                      <a:pt x="2211" y="2991"/>
                    </a:lnTo>
                    <a:lnTo>
                      <a:pt x="2245" y="2976"/>
                    </a:lnTo>
                    <a:lnTo>
                      <a:pt x="2279" y="2958"/>
                    </a:lnTo>
                    <a:lnTo>
                      <a:pt x="2313" y="2941"/>
                    </a:lnTo>
                    <a:lnTo>
                      <a:pt x="2346" y="2922"/>
                    </a:lnTo>
                    <a:lnTo>
                      <a:pt x="2378" y="2904"/>
                    </a:lnTo>
                    <a:lnTo>
                      <a:pt x="2410" y="2883"/>
                    </a:lnTo>
                    <a:lnTo>
                      <a:pt x="2441" y="2862"/>
                    </a:lnTo>
                    <a:lnTo>
                      <a:pt x="2472" y="2841"/>
                    </a:lnTo>
                    <a:lnTo>
                      <a:pt x="2503" y="2819"/>
                    </a:lnTo>
                    <a:lnTo>
                      <a:pt x="2533" y="2795"/>
                    </a:lnTo>
                    <a:lnTo>
                      <a:pt x="2562" y="2772"/>
                    </a:lnTo>
                    <a:lnTo>
                      <a:pt x="2591" y="2748"/>
                    </a:lnTo>
                    <a:lnTo>
                      <a:pt x="2619" y="2723"/>
                    </a:lnTo>
                    <a:lnTo>
                      <a:pt x="2647" y="2698"/>
                    </a:lnTo>
                    <a:lnTo>
                      <a:pt x="2673" y="2671"/>
                    </a:lnTo>
                    <a:lnTo>
                      <a:pt x="2700" y="2644"/>
                    </a:lnTo>
                    <a:lnTo>
                      <a:pt x="2725" y="2616"/>
                    </a:lnTo>
                    <a:lnTo>
                      <a:pt x="2751" y="2588"/>
                    </a:lnTo>
                    <a:lnTo>
                      <a:pt x="2774" y="2560"/>
                    </a:lnTo>
                    <a:lnTo>
                      <a:pt x="2798" y="2531"/>
                    </a:lnTo>
                    <a:lnTo>
                      <a:pt x="2821" y="2501"/>
                    </a:lnTo>
                    <a:lnTo>
                      <a:pt x="2843" y="2470"/>
                    </a:lnTo>
                    <a:lnTo>
                      <a:pt x="2865" y="2439"/>
                    </a:lnTo>
                    <a:lnTo>
                      <a:pt x="2886" y="2408"/>
                    </a:lnTo>
                    <a:lnTo>
                      <a:pt x="2905" y="2375"/>
                    </a:lnTo>
                    <a:lnTo>
                      <a:pt x="2925" y="2343"/>
                    </a:lnTo>
                    <a:lnTo>
                      <a:pt x="2943" y="2310"/>
                    </a:lnTo>
                    <a:lnTo>
                      <a:pt x="2961" y="2276"/>
                    </a:lnTo>
                    <a:lnTo>
                      <a:pt x="2978" y="2243"/>
                    </a:lnTo>
                    <a:lnTo>
                      <a:pt x="2994" y="2209"/>
                    </a:lnTo>
                    <a:lnTo>
                      <a:pt x="3009" y="2174"/>
                    </a:lnTo>
                    <a:lnTo>
                      <a:pt x="3024" y="2139"/>
                    </a:lnTo>
                    <a:lnTo>
                      <a:pt x="3037" y="2102"/>
                    </a:lnTo>
                    <a:lnTo>
                      <a:pt x="3051" y="2066"/>
                    </a:lnTo>
                    <a:lnTo>
                      <a:pt x="3062" y="2029"/>
                    </a:lnTo>
                    <a:lnTo>
                      <a:pt x="3073" y="1993"/>
                    </a:lnTo>
                    <a:lnTo>
                      <a:pt x="3084" y="1955"/>
                    </a:lnTo>
                    <a:lnTo>
                      <a:pt x="3093" y="1918"/>
                    </a:lnTo>
                    <a:lnTo>
                      <a:pt x="3101" y="1880"/>
                    </a:lnTo>
                    <a:lnTo>
                      <a:pt x="3108" y="1842"/>
                    </a:lnTo>
                    <a:lnTo>
                      <a:pt x="3114" y="1803"/>
                    </a:lnTo>
                    <a:lnTo>
                      <a:pt x="3121" y="1764"/>
                    </a:lnTo>
                    <a:lnTo>
                      <a:pt x="3125" y="1725"/>
                    </a:lnTo>
                    <a:lnTo>
                      <a:pt x="3128" y="1685"/>
                    </a:lnTo>
                    <a:lnTo>
                      <a:pt x="3131" y="1645"/>
                    </a:lnTo>
                    <a:lnTo>
                      <a:pt x="3132" y="1605"/>
                    </a:lnTo>
                    <a:lnTo>
                      <a:pt x="3133" y="1565"/>
                    </a:lnTo>
                    <a:lnTo>
                      <a:pt x="3133" y="1565"/>
                    </a:lnTo>
                    <a:lnTo>
                      <a:pt x="3132" y="1525"/>
                    </a:lnTo>
                    <a:lnTo>
                      <a:pt x="3131" y="1485"/>
                    </a:lnTo>
                    <a:lnTo>
                      <a:pt x="3128" y="1445"/>
                    </a:lnTo>
                    <a:lnTo>
                      <a:pt x="3125" y="1405"/>
                    </a:lnTo>
                    <a:lnTo>
                      <a:pt x="3121" y="1366"/>
                    </a:lnTo>
                    <a:lnTo>
                      <a:pt x="3114" y="1327"/>
                    </a:lnTo>
                    <a:lnTo>
                      <a:pt x="3108" y="1288"/>
                    </a:lnTo>
                    <a:lnTo>
                      <a:pt x="3101" y="1250"/>
                    </a:lnTo>
                    <a:lnTo>
                      <a:pt x="3093" y="1212"/>
                    </a:lnTo>
                    <a:lnTo>
                      <a:pt x="3084" y="1175"/>
                    </a:lnTo>
                    <a:lnTo>
                      <a:pt x="3073" y="1137"/>
                    </a:lnTo>
                    <a:lnTo>
                      <a:pt x="3062" y="1100"/>
                    </a:lnTo>
                    <a:lnTo>
                      <a:pt x="3051" y="1064"/>
                    </a:lnTo>
                    <a:lnTo>
                      <a:pt x="3037" y="1028"/>
                    </a:lnTo>
                    <a:lnTo>
                      <a:pt x="3024" y="991"/>
                    </a:lnTo>
                    <a:lnTo>
                      <a:pt x="3009" y="956"/>
                    </a:lnTo>
                    <a:lnTo>
                      <a:pt x="2994" y="921"/>
                    </a:lnTo>
                    <a:lnTo>
                      <a:pt x="2978" y="887"/>
                    </a:lnTo>
                    <a:lnTo>
                      <a:pt x="2961" y="854"/>
                    </a:lnTo>
                    <a:lnTo>
                      <a:pt x="2943" y="820"/>
                    </a:lnTo>
                    <a:lnTo>
                      <a:pt x="2925" y="787"/>
                    </a:lnTo>
                    <a:lnTo>
                      <a:pt x="2905" y="754"/>
                    </a:lnTo>
                    <a:lnTo>
                      <a:pt x="2886" y="722"/>
                    </a:lnTo>
                    <a:lnTo>
                      <a:pt x="2865" y="691"/>
                    </a:lnTo>
                    <a:lnTo>
                      <a:pt x="2843" y="660"/>
                    </a:lnTo>
                    <a:lnTo>
                      <a:pt x="2821" y="629"/>
                    </a:lnTo>
                    <a:lnTo>
                      <a:pt x="2798" y="599"/>
                    </a:lnTo>
                    <a:lnTo>
                      <a:pt x="2774" y="570"/>
                    </a:lnTo>
                    <a:lnTo>
                      <a:pt x="2751" y="542"/>
                    </a:lnTo>
                    <a:lnTo>
                      <a:pt x="2725" y="514"/>
                    </a:lnTo>
                    <a:lnTo>
                      <a:pt x="2700" y="486"/>
                    </a:lnTo>
                    <a:lnTo>
                      <a:pt x="2673" y="459"/>
                    </a:lnTo>
                    <a:lnTo>
                      <a:pt x="2647" y="432"/>
                    </a:lnTo>
                    <a:lnTo>
                      <a:pt x="2619" y="407"/>
                    </a:lnTo>
                    <a:lnTo>
                      <a:pt x="2591" y="382"/>
                    </a:lnTo>
                    <a:lnTo>
                      <a:pt x="2562" y="358"/>
                    </a:lnTo>
                    <a:lnTo>
                      <a:pt x="2533" y="335"/>
                    </a:lnTo>
                    <a:lnTo>
                      <a:pt x="2503" y="311"/>
                    </a:lnTo>
                    <a:lnTo>
                      <a:pt x="2472" y="289"/>
                    </a:lnTo>
                    <a:lnTo>
                      <a:pt x="2441" y="268"/>
                    </a:lnTo>
                    <a:lnTo>
                      <a:pt x="2410" y="247"/>
                    </a:lnTo>
                    <a:lnTo>
                      <a:pt x="2378" y="226"/>
                    </a:lnTo>
                    <a:lnTo>
                      <a:pt x="2346" y="208"/>
                    </a:lnTo>
                    <a:lnTo>
                      <a:pt x="2313" y="189"/>
                    </a:lnTo>
                    <a:lnTo>
                      <a:pt x="2279" y="172"/>
                    </a:lnTo>
                    <a:lnTo>
                      <a:pt x="2245" y="154"/>
                    </a:lnTo>
                    <a:lnTo>
                      <a:pt x="2211" y="138"/>
                    </a:lnTo>
                    <a:lnTo>
                      <a:pt x="2176" y="123"/>
                    </a:lnTo>
                    <a:lnTo>
                      <a:pt x="2141" y="109"/>
                    </a:lnTo>
                    <a:lnTo>
                      <a:pt x="2104" y="95"/>
                    </a:lnTo>
                    <a:lnTo>
                      <a:pt x="2068" y="82"/>
                    </a:lnTo>
                    <a:lnTo>
                      <a:pt x="2031" y="70"/>
                    </a:lnTo>
                    <a:lnTo>
                      <a:pt x="1994" y="60"/>
                    </a:lnTo>
                    <a:lnTo>
                      <a:pt x="1957" y="49"/>
                    </a:lnTo>
                    <a:lnTo>
                      <a:pt x="1920" y="40"/>
                    </a:lnTo>
                    <a:lnTo>
                      <a:pt x="1882" y="32"/>
                    </a:lnTo>
                    <a:lnTo>
                      <a:pt x="1844" y="25"/>
                    </a:lnTo>
                    <a:lnTo>
                      <a:pt x="1805" y="18"/>
                    </a:lnTo>
                    <a:lnTo>
                      <a:pt x="1765" y="12"/>
                    </a:lnTo>
                    <a:lnTo>
                      <a:pt x="1726" y="8"/>
                    </a:lnTo>
                    <a:lnTo>
                      <a:pt x="1687" y="4"/>
                    </a:lnTo>
                    <a:lnTo>
                      <a:pt x="1647" y="2"/>
                    </a:lnTo>
                    <a:lnTo>
                      <a:pt x="1607" y="1"/>
                    </a:lnTo>
                    <a:lnTo>
                      <a:pt x="1567" y="0"/>
                    </a:lnTo>
                    <a:lnTo>
                      <a:pt x="1567" y="0"/>
                    </a:lnTo>
                    <a:close/>
                    <a:moveTo>
                      <a:pt x="1567" y="2958"/>
                    </a:moveTo>
                    <a:lnTo>
                      <a:pt x="1567" y="2958"/>
                    </a:lnTo>
                    <a:lnTo>
                      <a:pt x="1530" y="2957"/>
                    </a:lnTo>
                    <a:lnTo>
                      <a:pt x="1494" y="2956"/>
                    </a:lnTo>
                    <a:lnTo>
                      <a:pt x="1459" y="2954"/>
                    </a:lnTo>
                    <a:lnTo>
                      <a:pt x="1424" y="2951"/>
                    </a:lnTo>
                    <a:lnTo>
                      <a:pt x="1389" y="2947"/>
                    </a:lnTo>
                    <a:lnTo>
                      <a:pt x="1354" y="2942"/>
                    </a:lnTo>
                    <a:lnTo>
                      <a:pt x="1320" y="2936"/>
                    </a:lnTo>
                    <a:lnTo>
                      <a:pt x="1286" y="2929"/>
                    </a:lnTo>
                    <a:lnTo>
                      <a:pt x="1252" y="2922"/>
                    </a:lnTo>
                    <a:lnTo>
                      <a:pt x="1218" y="2914"/>
                    </a:lnTo>
                    <a:lnTo>
                      <a:pt x="1185" y="2905"/>
                    </a:lnTo>
                    <a:lnTo>
                      <a:pt x="1152" y="2895"/>
                    </a:lnTo>
                    <a:lnTo>
                      <a:pt x="1119" y="2884"/>
                    </a:lnTo>
                    <a:lnTo>
                      <a:pt x="1087" y="2873"/>
                    </a:lnTo>
                    <a:lnTo>
                      <a:pt x="1055" y="2861"/>
                    </a:lnTo>
                    <a:lnTo>
                      <a:pt x="1024" y="2848"/>
                    </a:lnTo>
                    <a:lnTo>
                      <a:pt x="993" y="2835"/>
                    </a:lnTo>
                    <a:lnTo>
                      <a:pt x="963" y="2820"/>
                    </a:lnTo>
                    <a:lnTo>
                      <a:pt x="933" y="2805"/>
                    </a:lnTo>
                    <a:lnTo>
                      <a:pt x="903" y="2789"/>
                    </a:lnTo>
                    <a:lnTo>
                      <a:pt x="873" y="2773"/>
                    </a:lnTo>
                    <a:lnTo>
                      <a:pt x="844" y="2756"/>
                    </a:lnTo>
                    <a:lnTo>
                      <a:pt x="815" y="2738"/>
                    </a:lnTo>
                    <a:lnTo>
                      <a:pt x="787" y="2719"/>
                    </a:lnTo>
                    <a:lnTo>
                      <a:pt x="760" y="2701"/>
                    </a:lnTo>
                    <a:lnTo>
                      <a:pt x="733" y="2681"/>
                    </a:lnTo>
                    <a:lnTo>
                      <a:pt x="706" y="2661"/>
                    </a:lnTo>
                    <a:lnTo>
                      <a:pt x="680" y="2639"/>
                    </a:lnTo>
                    <a:lnTo>
                      <a:pt x="654" y="2617"/>
                    </a:lnTo>
                    <a:lnTo>
                      <a:pt x="630" y="2596"/>
                    </a:lnTo>
                    <a:lnTo>
                      <a:pt x="605" y="2573"/>
                    </a:lnTo>
                    <a:lnTo>
                      <a:pt x="581" y="2549"/>
                    </a:lnTo>
                    <a:lnTo>
                      <a:pt x="558" y="2526"/>
                    </a:lnTo>
                    <a:lnTo>
                      <a:pt x="535" y="2501"/>
                    </a:lnTo>
                    <a:lnTo>
                      <a:pt x="512" y="2476"/>
                    </a:lnTo>
                    <a:lnTo>
                      <a:pt x="491" y="2451"/>
                    </a:lnTo>
                    <a:lnTo>
                      <a:pt x="470" y="2425"/>
                    </a:lnTo>
                    <a:lnTo>
                      <a:pt x="449" y="2398"/>
                    </a:lnTo>
                    <a:lnTo>
                      <a:pt x="430" y="2370"/>
                    </a:lnTo>
                    <a:lnTo>
                      <a:pt x="411" y="2343"/>
                    </a:lnTo>
                    <a:lnTo>
                      <a:pt x="393" y="2316"/>
                    </a:lnTo>
                    <a:lnTo>
                      <a:pt x="374" y="2287"/>
                    </a:lnTo>
                    <a:lnTo>
                      <a:pt x="358" y="2258"/>
                    </a:lnTo>
                    <a:lnTo>
                      <a:pt x="341" y="2228"/>
                    </a:lnTo>
                    <a:lnTo>
                      <a:pt x="325" y="2198"/>
                    </a:lnTo>
                    <a:lnTo>
                      <a:pt x="310" y="2168"/>
                    </a:lnTo>
                    <a:lnTo>
                      <a:pt x="296" y="2137"/>
                    </a:lnTo>
                    <a:lnTo>
                      <a:pt x="282" y="2107"/>
                    </a:lnTo>
                    <a:lnTo>
                      <a:pt x="269" y="2075"/>
                    </a:lnTo>
                    <a:lnTo>
                      <a:pt x="257" y="2044"/>
                    </a:lnTo>
                    <a:lnTo>
                      <a:pt x="245" y="2011"/>
                    </a:lnTo>
                    <a:lnTo>
                      <a:pt x="235" y="1979"/>
                    </a:lnTo>
                    <a:lnTo>
                      <a:pt x="226" y="1946"/>
                    </a:lnTo>
                    <a:lnTo>
                      <a:pt x="216" y="1913"/>
                    </a:lnTo>
                    <a:lnTo>
                      <a:pt x="208" y="1879"/>
                    </a:lnTo>
                    <a:lnTo>
                      <a:pt x="201" y="1845"/>
                    </a:lnTo>
                    <a:lnTo>
                      <a:pt x="194" y="1811"/>
                    </a:lnTo>
                    <a:lnTo>
                      <a:pt x="189" y="1777"/>
                    </a:lnTo>
                    <a:lnTo>
                      <a:pt x="183" y="1742"/>
                    </a:lnTo>
                    <a:lnTo>
                      <a:pt x="179" y="1707"/>
                    </a:lnTo>
                    <a:lnTo>
                      <a:pt x="176" y="1672"/>
                    </a:lnTo>
                    <a:lnTo>
                      <a:pt x="174" y="1636"/>
                    </a:lnTo>
                    <a:lnTo>
                      <a:pt x="173" y="1601"/>
                    </a:lnTo>
                    <a:lnTo>
                      <a:pt x="172" y="1565"/>
                    </a:lnTo>
                    <a:lnTo>
                      <a:pt x="172" y="1565"/>
                    </a:lnTo>
                    <a:lnTo>
                      <a:pt x="173" y="1529"/>
                    </a:lnTo>
                    <a:lnTo>
                      <a:pt x="174" y="1493"/>
                    </a:lnTo>
                    <a:lnTo>
                      <a:pt x="176" y="1458"/>
                    </a:lnTo>
                    <a:lnTo>
                      <a:pt x="179" y="1423"/>
                    </a:lnTo>
                    <a:lnTo>
                      <a:pt x="183" y="1388"/>
                    </a:lnTo>
                    <a:lnTo>
                      <a:pt x="189" y="1353"/>
                    </a:lnTo>
                    <a:lnTo>
                      <a:pt x="194" y="1319"/>
                    </a:lnTo>
                    <a:lnTo>
                      <a:pt x="201" y="1285"/>
                    </a:lnTo>
                    <a:lnTo>
                      <a:pt x="208" y="1251"/>
                    </a:lnTo>
                    <a:lnTo>
                      <a:pt x="216" y="1217"/>
                    </a:lnTo>
                    <a:lnTo>
                      <a:pt x="226" y="1184"/>
                    </a:lnTo>
                    <a:lnTo>
                      <a:pt x="235" y="1151"/>
                    </a:lnTo>
                    <a:lnTo>
                      <a:pt x="245" y="1119"/>
                    </a:lnTo>
                    <a:lnTo>
                      <a:pt x="257" y="1086"/>
                    </a:lnTo>
                    <a:lnTo>
                      <a:pt x="269" y="1054"/>
                    </a:lnTo>
                    <a:lnTo>
                      <a:pt x="282" y="1023"/>
                    </a:lnTo>
                    <a:lnTo>
                      <a:pt x="296" y="993"/>
                    </a:lnTo>
                    <a:lnTo>
                      <a:pt x="310" y="962"/>
                    </a:lnTo>
                    <a:lnTo>
                      <a:pt x="325" y="932"/>
                    </a:lnTo>
                    <a:lnTo>
                      <a:pt x="341" y="902"/>
                    </a:lnTo>
                    <a:lnTo>
                      <a:pt x="358" y="872"/>
                    </a:lnTo>
                    <a:lnTo>
                      <a:pt x="374" y="843"/>
                    </a:lnTo>
                    <a:lnTo>
                      <a:pt x="393" y="814"/>
                    </a:lnTo>
                    <a:lnTo>
                      <a:pt x="411" y="787"/>
                    </a:lnTo>
                    <a:lnTo>
                      <a:pt x="430" y="759"/>
                    </a:lnTo>
                    <a:lnTo>
                      <a:pt x="449" y="732"/>
                    </a:lnTo>
                    <a:lnTo>
                      <a:pt x="470" y="705"/>
                    </a:lnTo>
                    <a:lnTo>
                      <a:pt x="491" y="679"/>
                    </a:lnTo>
                    <a:lnTo>
                      <a:pt x="512" y="654"/>
                    </a:lnTo>
                    <a:lnTo>
                      <a:pt x="535" y="629"/>
                    </a:lnTo>
                    <a:lnTo>
                      <a:pt x="558" y="604"/>
                    </a:lnTo>
                    <a:lnTo>
                      <a:pt x="581" y="581"/>
                    </a:lnTo>
                    <a:lnTo>
                      <a:pt x="605" y="557"/>
                    </a:lnTo>
                    <a:lnTo>
                      <a:pt x="630" y="534"/>
                    </a:lnTo>
                    <a:lnTo>
                      <a:pt x="654" y="512"/>
                    </a:lnTo>
                    <a:lnTo>
                      <a:pt x="680" y="491"/>
                    </a:lnTo>
                    <a:lnTo>
                      <a:pt x="706" y="469"/>
                    </a:lnTo>
                    <a:lnTo>
                      <a:pt x="733" y="449"/>
                    </a:lnTo>
                    <a:lnTo>
                      <a:pt x="760" y="429"/>
                    </a:lnTo>
                    <a:lnTo>
                      <a:pt x="787" y="411"/>
                    </a:lnTo>
                    <a:lnTo>
                      <a:pt x="815" y="392"/>
                    </a:lnTo>
                    <a:lnTo>
                      <a:pt x="844" y="374"/>
                    </a:lnTo>
                    <a:lnTo>
                      <a:pt x="873" y="357"/>
                    </a:lnTo>
                    <a:lnTo>
                      <a:pt x="903" y="341"/>
                    </a:lnTo>
                    <a:lnTo>
                      <a:pt x="933" y="324"/>
                    </a:lnTo>
                    <a:lnTo>
                      <a:pt x="963" y="310"/>
                    </a:lnTo>
                    <a:lnTo>
                      <a:pt x="993" y="295"/>
                    </a:lnTo>
                    <a:lnTo>
                      <a:pt x="1024" y="282"/>
                    </a:lnTo>
                    <a:lnTo>
                      <a:pt x="1055" y="269"/>
                    </a:lnTo>
                    <a:lnTo>
                      <a:pt x="1087" y="256"/>
                    </a:lnTo>
                    <a:lnTo>
                      <a:pt x="1119" y="245"/>
                    </a:lnTo>
                    <a:lnTo>
                      <a:pt x="1152" y="235"/>
                    </a:lnTo>
                    <a:lnTo>
                      <a:pt x="1185" y="225"/>
                    </a:lnTo>
                    <a:lnTo>
                      <a:pt x="1218" y="216"/>
                    </a:lnTo>
                    <a:lnTo>
                      <a:pt x="1252" y="208"/>
                    </a:lnTo>
                    <a:lnTo>
                      <a:pt x="1286" y="201"/>
                    </a:lnTo>
                    <a:lnTo>
                      <a:pt x="1320" y="194"/>
                    </a:lnTo>
                    <a:lnTo>
                      <a:pt x="1354" y="188"/>
                    </a:lnTo>
                    <a:lnTo>
                      <a:pt x="1389" y="183"/>
                    </a:lnTo>
                    <a:lnTo>
                      <a:pt x="1424" y="179"/>
                    </a:lnTo>
                    <a:lnTo>
                      <a:pt x="1459" y="176"/>
                    </a:lnTo>
                    <a:lnTo>
                      <a:pt x="1494" y="174"/>
                    </a:lnTo>
                    <a:lnTo>
                      <a:pt x="1530" y="173"/>
                    </a:lnTo>
                    <a:lnTo>
                      <a:pt x="1567" y="172"/>
                    </a:lnTo>
                    <a:lnTo>
                      <a:pt x="1567" y="172"/>
                    </a:lnTo>
                    <a:lnTo>
                      <a:pt x="1603" y="173"/>
                    </a:lnTo>
                    <a:lnTo>
                      <a:pt x="1638" y="174"/>
                    </a:lnTo>
                    <a:lnTo>
                      <a:pt x="1674" y="176"/>
                    </a:lnTo>
                    <a:lnTo>
                      <a:pt x="1709" y="179"/>
                    </a:lnTo>
                    <a:lnTo>
                      <a:pt x="1744" y="183"/>
                    </a:lnTo>
                    <a:lnTo>
                      <a:pt x="1779" y="188"/>
                    </a:lnTo>
                    <a:lnTo>
                      <a:pt x="1813" y="194"/>
                    </a:lnTo>
                    <a:lnTo>
                      <a:pt x="1847" y="201"/>
                    </a:lnTo>
                    <a:lnTo>
                      <a:pt x="1881" y="208"/>
                    </a:lnTo>
                    <a:lnTo>
                      <a:pt x="1914" y="216"/>
                    </a:lnTo>
                    <a:lnTo>
                      <a:pt x="1948" y="225"/>
                    </a:lnTo>
                    <a:lnTo>
                      <a:pt x="1981" y="235"/>
                    </a:lnTo>
                    <a:lnTo>
                      <a:pt x="2013" y="245"/>
                    </a:lnTo>
                    <a:lnTo>
                      <a:pt x="2045" y="256"/>
                    </a:lnTo>
                    <a:lnTo>
                      <a:pt x="2077" y="269"/>
                    </a:lnTo>
                    <a:lnTo>
                      <a:pt x="2109" y="282"/>
                    </a:lnTo>
                    <a:lnTo>
                      <a:pt x="2140" y="295"/>
                    </a:lnTo>
                    <a:lnTo>
                      <a:pt x="2170" y="310"/>
                    </a:lnTo>
                    <a:lnTo>
                      <a:pt x="2200" y="324"/>
                    </a:lnTo>
                    <a:lnTo>
                      <a:pt x="2230" y="341"/>
                    </a:lnTo>
                    <a:lnTo>
                      <a:pt x="2260" y="357"/>
                    </a:lnTo>
                    <a:lnTo>
                      <a:pt x="2289" y="374"/>
                    </a:lnTo>
                    <a:lnTo>
                      <a:pt x="2317" y="392"/>
                    </a:lnTo>
                    <a:lnTo>
                      <a:pt x="2346" y="411"/>
                    </a:lnTo>
                    <a:lnTo>
                      <a:pt x="2372" y="429"/>
                    </a:lnTo>
                    <a:lnTo>
                      <a:pt x="2400" y="449"/>
                    </a:lnTo>
                    <a:lnTo>
                      <a:pt x="2427" y="469"/>
                    </a:lnTo>
                    <a:lnTo>
                      <a:pt x="2453" y="491"/>
                    </a:lnTo>
                    <a:lnTo>
                      <a:pt x="2479" y="512"/>
                    </a:lnTo>
                    <a:lnTo>
                      <a:pt x="2503" y="534"/>
                    </a:lnTo>
                    <a:lnTo>
                      <a:pt x="2528" y="557"/>
                    </a:lnTo>
                    <a:lnTo>
                      <a:pt x="2552" y="581"/>
                    </a:lnTo>
                    <a:lnTo>
                      <a:pt x="2575" y="604"/>
                    </a:lnTo>
                    <a:lnTo>
                      <a:pt x="2598" y="629"/>
                    </a:lnTo>
                    <a:lnTo>
                      <a:pt x="2620" y="654"/>
                    </a:lnTo>
                    <a:lnTo>
                      <a:pt x="2641" y="679"/>
                    </a:lnTo>
                    <a:lnTo>
                      <a:pt x="2663" y="705"/>
                    </a:lnTo>
                    <a:lnTo>
                      <a:pt x="2684" y="732"/>
                    </a:lnTo>
                    <a:lnTo>
                      <a:pt x="2703" y="759"/>
                    </a:lnTo>
                    <a:lnTo>
                      <a:pt x="2722" y="787"/>
                    </a:lnTo>
                    <a:lnTo>
                      <a:pt x="2740" y="814"/>
                    </a:lnTo>
                    <a:lnTo>
                      <a:pt x="2758" y="843"/>
                    </a:lnTo>
                    <a:lnTo>
                      <a:pt x="2775" y="872"/>
                    </a:lnTo>
                    <a:lnTo>
                      <a:pt x="2792" y="902"/>
                    </a:lnTo>
                    <a:lnTo>
                      <a:pt x="2807" y="932"/>
                    </a:lnTo>
                    <a:lnTo>
                      <a:pt x="2823" y="962"/>
                    </a:lnTo>
                    <a:lnTo>
                      <a:pt x="2837" y="993"/>
                    </a:lnTo>
                    <a:lnTo>
                      <a:pt x="2851" y="1023"/>
                    </a:lnTo>
                    <a:lnTo>
                      <a:pt x="2864" y="1054"/>
                    </a:lnTo>
                    <a:lnTo>
                      <a:pt x="2875" y="1086"/>
                    </a:lnTo>
                    <a:lnTo>
                      <a:pt x="2887" y="1119"/>
                    </a:lnTo>
                    <a:lnTo>
                      <a:pt x="2898" y="1151"/>
                    </a:lnTo>
                    <a:lnTo>
                      <a:pt x="2907" y="1184"/>
                    </a:lnTo>
                    <a:lnTo>
                      <a:pt x="2917" y="1217"/>
                    </a:lnTo>
                    <a:lnTo>
                      <a:pt x="2925" y="1251"/>
                    </a:lnTo>
                    <a:lnTo>
                      <a:pt x="2932" y="1285"/>
                    </a:lnTo>
                    <a:lnTo>
                      <a:pt x="2938" y="1319"/>
                    </a:lnTo>
                    <a:lnTo>
                      <a:pt x="2944" y="1353"/>
                    </a:lnTo>
                    <a:lnTo>
                      <a:pt x="2950" y="1388"/>
                    </a:lnTo>
                    <a:lnTo>
                      <a:pt x="2954" y="1423"/>
                    </a:lnTo>
                    <a:lnTo>
                      <a:pt x="2957" y="1458"/>
                    </a:lnTo>
                    <a:lnTo>
                      <a:pt x="2959" y="1493"/>
                    </a:lnTo>
                    <a:lnTo>
                      <a:pt x="2960" y="1529"/>
                    </a:lnTo>
                    <a:lnTo>
                      <a:pt x="2961" y="1565"/>
                    </a:lnTo>
                    <a:lnTo>
                      <a:pt x="2961" y="1565"/>
                    </a:lnTo>
                    <a:lnTo>
                      <a:pt x="2960" y="1601"/>
                    </a:lnTo>
                    <a:lnTo>
                      <a:pt x="2959" y="1636"/>
                    </a:lnTo>
                    <a:lnTo>
                      <a:pt x="2957" y="1672"/>
                    </a:lnTo>
                    <a:lnTo>
                      <a:pt x="2954" y="1707"/>
                    </a:lnTo>
                    <a:lnTo>
                      <a:pt x="2950" y="1742"/>
                    </a:lnTo>
                    <a:lnTo>
                      <a:pt x="2944" y="1777"/>
                    </a:lnTo>
                    <a:lnTo>
                      <a:pt x="2938" y="1811"/>
                    </a:lnTo>
                    <a:lnTo>
                      <a:pt x="2932" y="1845"/>
                    </a:lnTo>
                    <a:lnTo>
                      <a:pt x="2925" y="1879"/>
                    </a:lnTo>
                    <a:lnTo>
                      <a:pt x="2917" y="1913"/>
                    </a:lnTo>
                    <a:lnTo>
                      <a:pt x="2907" y="1946"/>
                    </a:lnTo>
                    <a:lnTo>
                      <a:pt x="2898" y="1979"/>
                    </a:lnTo>
                    <a:lnTo>
                      <a:pt x="2887" y="2011"/>
                    </a:lnTo>
                    <a:lnTo>
                      <a:pt x="2875" y="2044"/>
                    </a:lnTo>
                    <a:lnTo>
                      <a:pt x="2864" y="2075"/>
                    </a:lnTo>
                    <a:lnTo>
                      <a:pt x="2851" y="2107"/>
                    </a:lnTo>
                    <a:lnTo>
                      <a:pt x="2837" y="2137"/>
                    </a:lnTo>
                    <a:lnTo>
                      <a:pt x="2823" y="2168"/>
                    </a:lnTo>
                    <a:lnTo>
                      <a:pt x="2807" y="2198"/>
                    </a:lnTo>
                    <a:lnTo>
                      <a:pt x="2792" y="2228"/>
                    </a:lnTo>
                    <a:lnTo>
                      <a:pt x="2775" y="2258"/>
                    </a:lnTo>
                    <a:lnTo>
                      <a:pt x="2758" y="2287"/>
                    </a:lnTo>
                    <a:lnTo>
                      <a:pt x="2740" y="2316"/>
                    </a:lnTo>
                    <a:lnTo>
                      <a:pt x="2722" y="2343"/>
                    </a:lnTo>
                    <a:lnTo>
                      <a:pt x="2703" y="2370"/>
                    </a:lnTo>
                    <a:lnTo>
                      <a:pt x="2684" y="2398"/>
                    </a:lnTo>
                    <a:lnTo>
                      <a:pt x="2663" y="2425"/>
                    </a:lnTo>
                    <a:lnTo>
                      <a:pt x="2641" y="2451"/>
                    </a:lnTo>
                    <a:lnTo>
                      <a:pt x="2620" y="2476"/>
                    </a:lnTo>
                    <a:lnTo>
                      <a:pt x="2598" y="2501"/>
                    </a:lnTo>
                    <a:lnTo>
                      <a:pt x="2575" y="2526"/>
                    </a:lnTo>
                    <a:lnTo>
                      <a:pt x="2552" y="2549"/>
                    </a:lnTo>
                    <a:lnTo>
                      <a:pt x="2528" y="2573"/>
                    </a:lnTo>
                    <a:lnTo>
                      <a:pt x="2503" y="2596"/>
                    </a:lnTo>
                    <a:lnTo>
                      <a:pt x="2479" y="2617"/>
                    </a:lnTo>
                    <a:lnTo>
                      <a:pt x="2453" y="2639"/>
                    </a:lnTo>
                    <a:lnTo>
                      <a:pt x="2427" y="2661"/>
                    </a:lnTo>
                    <a:lnTo>
                      <a:pt x="2400" y="2681"/>
                    </a:lnTo>
                    <a:lnTo>
                      <a:pt x="2372" y="2701"/>
                    </a:lnTo>
                    <a:lnTo>
                      <a:pt x="2346" y="2719"/>
                    </a:lnTo>
                    <a:lnTo>
                      <a:pt x="2317" y="2738"/>
                    </a:lnTo>
                    <a:lnTo>
                      <a:pt x="2289" y="2756"/>
                    </a:lnTo>
                    <a:lnTo>
                      <a:pt x="2260" y="2773"/>
                    </a:lnTo>
                    <a:lnTo>
                      <a:pt x="2230" y="2789"/>
                    </a:lnTo>
                    <a:lnTo>
                      <a:pt x="2200" y="2805"/>
                    </a:lnTo>
                    <a:lnTo>
                      <a:pt x="2170" y="2820"/>
                    </a:lnTo>
                    <a:lnTo>
                      <a:pt x="2140" y="2835"/>
                    </a:lnTo>
                    <a:lnTo>
                      <a:pt x="2109" y="2848"/>
                    </a:lnTo>
                    <a:lnTo>
                      <a:pt x="2077" y="2861"/>
                    </a:lnTo>
                    <a:lnTo>
                      <a:pt x="2045" y="2873"/>
                    </a:lnTo>
                    <a:lnTo>
                      <a:pt x="2013" y="2884"/>
                    </a:lnTo>
                    <a:lnTo>
                      <a:pt x="1981" y="2895"/>
                    </a:lnTo>
                    <a:lnTo>
                      <a:pt x="1948" y="2905"/>
                    </a:lnTo>
                    <a:lnTo>
                      <a:pt x="1914" y="2914"/>
                    </a:lnTo>
                    <a:lnTo>
                      <a:pt x="1881" y="2922"/>
                    </a:lnTo>
                    <a:lnTo>
                      <a:pt x="1847" y="2929"/>
                    </a:lnTo>
                    <a:lnTo>
                      <a:pt x="1813" y="2936"/>
                    </a:lnTo>
                    <a:lnTo>
                      <a:pt x="1779" y="2942"/>
                    </a:lnTo>
                    <a:lnTo>
                      <a:pt x="1744" y="2947"/>
                    </a:lnTo>
                    <a:lnTo>
                      <a:pt x="1709" y="2951"/>
                    </a:lnTo>
                    <a:lnTo>
                      <a:pt x="1674" y="2954"/>
                    </a:lnTo>
                    <a:lnTo>
                      <a:pt x="1638" y="2956"/>
                    </a:lnTo>
                    <a:lnTo>
                      <a:pt x="1603" y="2957"/>
                    </a:lnTo>
                    <a:lnTo>
                      <a:pt x="1567" y="2958"/>
                    </a:lnTo>
                    <a:lnTo>
                      <a:pt x="1567" y="2958"/>
                    </a:lnTo>
                    <a:close/>
                    <a:moveTo>
                      <a:pt x="1333" y="2006"/>
                    </a:moveTo>
                    <a:lnTo>
                      <a:pt x="1333" y="2006"/>
                    </a:lnTo>
                    <a:lnTo>
                      <a:pt x="1315" y="1998"/>
                    </a:lnTo>
                    <a:lnTo>
                      <a:pt x="1298" y="1992"/>
                    </a:lnTo>
                    <a:lnTo>
                      <a:pt x="1281" y="1987"/>
                    </a:lnTo>
                    <a:lnTo>
                      <a:pt x="1265" y="1983"/>
                    </a:lnTo>
                    <a:lnTo>
                      <a:pt x="1233" y="1976"/>
                    </a:lnTo>
                    <a:lnTo>
                      <a:pt x="1204" y="1971"/>
                    </a:lnTo>
                    <a:lnTo>
                      <a:pt x="1204" y="1971"/>
                    </a:lnTo>
                    <a:lnTo>
                      <a:pt x="1339" y="1909"/>
                    </a:lnTo>
                    <a:lnTo>
                      <a:pt x="1339" y="1909"/>
                    </a:lnTo>
                    <a:lnTo>
                      <a:pt x="1339" y="1934"/>
                    </a:lnTo>
                    <a:lnTo>
                      <a:pt x="1339" y="1958"/>
                    </a:lnTo>
                    <a:lnTo>
                      <a:pt x="1336" y="1982"/>
                    </a:lnTo>
                    <a:lnTo>
                      <a:pt x="1333" y="2006"/>
                    </a:lnTo>
                    <a:lnTo>
                      <a:pt x="1333" y="2006"/>
                    </a:lnTo>
                    <a:close/>
                    <a:moveTo>
                      <a:pt x="1245" y="2211"/>
                    </a:moveTo>
                    <a:lnTo>
                      <a:pt x="1245" y="2211"/>
                    </a:lnTo>
                    <a:lnTo>
                      <a:pt x="1234" y="2196"/>
                    </a:lnTo>
                    <a:lnTo>
                      <a:pt x="1221" y="2184"/>
                    </a:lnTo>
                    <a:lnTo>
                      <a:pt x="1208" y="2171"/>
                    </a:lnTo>
                    <a:lnTo>
                      <a:pt x="1194" y="2161"/>
                    </a:lnTo>
                    <a:lnTo>
                      <a:pt x="1180" y="2151"/>
                    </a:lnTo>
                    <a:lnTo>
                      <a:pt x="1166" y="2141"/>
                    </a:lnTo>
                    <a:lnTo>
                      <a:pt x="1151" y="2132"/>
                    </a:lnTo>
                    <a:lnTo>
                      <a:pt x="1136" y="2124"/>
                    </a:lnTo>
                    <a:lnTo>
                      <a:pt x="1136" y="2124"/>
                    </a:lnTo>
                    <a:lnTo>
                      <a:pt x="1141" y="2094"/>
                    </a:lnTo>
                    <a:lnTo>
                      <a:pt x="1144" y="2063"/>
                    </a:lnTo>
                    <a:lnTo>
                      <a:pt x="1145" y="2031"/>
                    </a:lnTo>
                    <a:lnTo>
                      <a:pt x="1144" y="1998"/>
                    </a:lnTo>
                    <a:lnTo>
                      <a:pt x="1144" y="1998"/>
                    </a:lnTo>
                    <a:lnTo>
                      <a:pt x="1163" y="1989"/>
                    </a:lnTo>
                    <a:lnTo>
                      <a:pt x="1163" y="1989"/>
                    </a:lnTo>
                    <a:lnTo>
                      <a:pt x="1194" y="1993"/>
                    </a:lnTo>
                    <a:lnTo>
                      <a:pt x="1213" y="1995"/>
                    </a:lnTo>
                    <a:lnTo>
                      <a:pt x="1235" y="2000"/>
                    </a:lnTo>
                    <a:lnTo>
                      <a:pt x="1256" y="2006"/>
                    </a:lnTo>
                    <a:lnTo>
                      <a:pt x="1280" y="2012"/>
                    </a:lnTo>
                    <a:lnTo>
                      <a:pt x="1304" y="2020"/>
                    </a:lnTo>
                    <a:lnTo>
                      <a:pt x="1327" y="2029"/>
                    </a:lnTo>
                    <a:lnTo>
                      <a:pt x="1327" y="2029"/>
                    </a:lnTo>
                    <a:lnTo>
                      <a:pt x="1320" y="2058"/>
                    </a:lnTo>
                    <a:lnTo>
                      <a:pt x="1312" y="2085"/>
                    </a:lnTo>
                    <a:lnTo>
                      <a:pt x="1303" y="2110"/>
                    </a:lnTo>
                    <a:lnTo>
                      <a:pt x="1293" y="2133"/>
                    </a:lnTo>
                    <a:lnTo>
                      <a:pt x="1284" y="2155"/>
                    </a:lnTo>
                    <a:lnTo>
                      <a:pt x="1275" y="2174"/>
                    </a:lnTo>
                    <a:lnTo>
                      <a:pt x="1259" y="2203"/>
                    </a:lnTo>
                    <a:lnTo>
                      <a:pt x="1259" y="2203"/>
                    </a:lnTo>
                    <a:lnTo>
                      <a:pt x="1245" y="2211"/>
                    </a:lnTo>
                    <a:lnTo>
                      <a:pt x="1245" y="2211"/>
                    </a:lnTo>
                    <a:close/>
                    <a:moveTo>
                      <a:pt x="1114" y="2114"/>
                    </a:moveTo>
                    <a:lnTo>
                      <a:pt x="1114" y="2114"/>
                    </a:lnTo>
                    <a:lnTo>
                      <a:pt x="1096" y="2106"/>
                    </a:lnTo>
                    <a:lnTo>
                      <a:pt x="1077" y="2099"/>
                    </a:lnTo>
                    <a:lnTo>
                      <a:pt x="1059" y="2093"/>
                    </a:lnTo>
                    <a:lnTo>
                      <a:pt x="1042" y="2088"/>
                    </a:lnTo>
                    <a:lnTo>
                      <a:pt x="1008" y="2080"/>
                    </a:lnTo>
                    <a:lnTo>
                      <a:pt x="978" y="2074"/>
                    </a:lnTo>
                    <a:lnTo>
                      <a:pt x="978" y="2074"/>
                    </a:lnTo>
                    <a:lnTo>
                      <a:pt x="1121" y="2009"/>
                    </a:lnTo>
                    <a:lnTo>
                      <a:pt x="1121" y="2009"/>
                    </a:lnTo>
                    <a:lnTo>
                      <a:pt x="1121" y="2036"/>
                    </a:lnTo>
                    <a:lnTo>
                      <a:pt x="1120" y="2062"/>
                    </a:lnTo>
                    <a:lnTo>
                      <a:pt x="1118" y="2089"/>
                    </a:lnTo>
                    <a:lnTo>
                      <a:pt x="1114" y="2114"/>
                    </a:lnTo>
                    <a:lnTo>
                      <a:pt x="1114" y="2114"/>
                    </a:lnTo>
                    <a:close/>
                    <a:moveTo>
                      <a:pt x="1007" y="2325"/>
                    </a:moveTo>
                    <a:lnTo>
                      <a:pt x="1007" y="2325"/>
                    </a:lnTo>
                    <a:lnTo>
                      <a:pt x="1008" y="2310"/>
                    </a:lnTo>
                    <a:lnTo>
                      <a:pt x="1008" y="2296"/>
                    </a:lnTo>
                    <a:lnTo>
                      <a:pt x="1008" y="2281"/>
                    </a:lnTo>
                    <a:lnTo>
                      <a:pt x="1006" y="2266"/>
                    </a:lnTo>
                    <a:lnTo>
                      <a:pt x="1003" y="2251"/>
                    </a:lnTo>
                    <a:lnTo>
                      <a:pt x="1000" y="2235"/>
                    </a:lnTo>
                    <a:lnTo>
                      <a:pt x="995" y="2221"/>
                    </a:lnTo>
                    <a:lnTo>
                      <a:pt x="989" y="2206"/>
                    </a:lnTo>
                    <a:lnTo>
                      <a:pt x="989" y="2206"/>
                    </a:lnTo>
                    <a:lnTo>
                      <a:pt x="982" y="2190"/>
                    </a:lnTo>
                    <a:lnTo>
                      <a:pt x="974" y="2176"/>
                    </a:lnTo>
                    <a:lnTo>
                      <a:pt x="966" y="2161"/>
                    </a:lnTo>
                    <a:lnTo>
                      <a:pt x="955" y="2148"/>
                    </a:lnTo>
                    <a:lnTo>
                      <a:pt x="945" y="2135"/>
                    </a:lnTo>
                    <a:lnTo>
                      <a:pt x="934" y="2124"/>
                    </a:lnTo>
                    <a:lnTo>
                      <a:pt x="922" y="2114"/>
                    </a:lnTo>
                    <a:lnTo>
                      <a:pt x="910" y="2105"/>
                    </a:lnTo>
                    <a:lnTo>
                      <a:pt x="910" y="2105"/>
                    </a:lnTo>
                    <a:lnTo>
                      <a:pt x="940" y="2091"/>
                    </a:lnTo>
                    <a:lnTo>
                      <a:pt x="940" y="2091"/>
                    </a:lnTo>
                    <a:lnTo>
                      <a:pt x="971" y="2095"/>
                    </a:lnTo>
                    <a:lnTo>
                      <a:pt x="990" y="2099"/>
                    </a:lnTo>
                    <a:lnTo>
                      <a:pt x="1012" y="2105"/>
                    </a:lnTo>
                    <a:lnTo>
                      <a:pt x="1035" y="2111"/>
                    </a:lnTo>
                    <a:lnTo>
                      <a:pt x="1059" y="2118"/>
                    </a:lnTo>
                    <a:lnTo>
                      <a:pt x="1084" y="2127"/>
                    </a:lnTo>
                    <a:lnTo>
                      <a:pt x="1110" y="2137"/>
                    </a:lnTo>
                    <a:lnTo>
                      <a:pt x="1110" y="2137"/>
                    </a:lnTo>
                    <a:lnTo>
                      <a:pt x="1103" y="2166"/>
                    </a:lnTo>
                    <a:lnTo>
                      <a:pt x="1094" y="2193"/>
                    </a:lnTo>
                    <a:lnTo>
                      <a:pt x="1085" y="2218"/>
                    </a:lnTo>
                    <a:lnTo>
                      <a:pt x="1076" y="2240"/>
                    </a:lnTo>
                    <a:lnTo>
                      <a:pt x="1068" y="2261"/>
                    </a:lnTo>
                    <a:lnTo>
                      <a:pt x="1058" y="2280"/>
                    </a:lnTo>
                    <a:lnTo>
                      <a:pt x="1043" y="2307"/>
                    </a:lnTo>
                    <a:lnTo>
                      <a:pt x="1043" y="2307"/>
                    </a:lnTo>
                    <a:lnTo>
                      <a:pt x="1007" y="2325"/>
                    </a:lnTo>
                    <a:lnTo>
                      <a:pt x="1007" y="2325"/>
                    </a:lnTo>
                    <a:close/>
                    <a:moveTo>
                      <a:pt x="910" y="2371"/>
                    </a:moveTo>
                    <a:lnTo>
                      <a:pt x="910" y="2371"/>
                    </a:lnTo>
                    <a:lnTo>
                      <a:pt x="914" y="2355"/>
                    </a:lnTo>
                    <a:lnTo>
                      <a:pt x="916" y="2338"/>
                    </a:lnTo>
                    <a:lnTo>
                      <a:pt x="918" y="2321"/>
                    </a:lnTo>
                    <a:lnTo>
                      <a:pt x="918" y="2303"/>
                    </a:lnTo>
                    <a:lnTo>
                      <a:pt x="916" y="2286"/>
                    </a:lnTo>
                    <a:lnTo>
                      <a:pt x="914" y="2269"/>
                    </a:lnTo>
                    <a:lnTo>
                      <a:pt x="910" y="2252"/>
                    </a:lnTo>
                    <a:lnTo>
                      <a:pt x="904" y="2235"/>
                    </a:lnTo>
                    <a:lnTo>
                      <a:pt x="904" y="2235"/>
                    </a:lnTo>
                    <a:lnTo>
                      <a:pt x="897" y="2221"/>
                    </a:lnTo>
                    <a:lnTo>
                      <a:pt x="888" y="2206"/>
                    </a:lnTo>
                    <a:lnTo>
                      <a:pt x="880" y="2193"/>
                    </a:lnTo>
                    <a:lnTo>
                      <a:pt x="870" y="2181"/>
                    </a:lnTo>
                    <a:lnTo>
                      <a:pt x="860" y="2169"/>
                    </a:lnTo>
                    <a:lnTo>
                      <a:pt x="848" y="2160"/>
                    </a:lnTo>
                    <a:lnTo>
                      <a:pt x="836" y="2151"/>
                    </a:lnTo>
                    <a:lnTo>
                      <a:pt x="823" y="2144"/>
                    </a:lnTo>
                    <a:lnTo>
                      <a:pt x="823" y="2144"/>
                    </a:lnTo>
                    <a:lnTo>
                      <a:pt x="855" y="2129"/>
                    </a:lnTo>
                    <a:lnTo>
                      <a:pt x="855" y="2129"/>
                    </a:lnTo>
                    <a:lnTo>
                      <a:pt x="870" y="2135"/>
                    </a:lnTo>
                    <a:lnTo>
                      <a:pt x="882" y="2144"/>
                    </a:lnTo>
                    <a:lnTo>
                      <a:pt x="896" y="2154"/>
                    </a:lnTo>
                    <a:lnTo>
                      <a:pt x="907" y="2165"/>
                    </a:lnTo>
                    <a:lnTo>
                      <a:pt x="918" y="2178"/>
                    </a:lnTo>
                    <a:lnTo>
                      <a:pt x="929" y="2192"/>
                    </a:lnTo>
                    <a:lnTo>
                      <a:pt x="938" y="2208"/>
                    </a:lnTo>
                    <a:lnTo>
                      <a:pt x="945" y="2224"/>
                    </a:lnTo>
                    <a:lnTo>
                      <a:pt x="945" y="2224"/>
                    </a:lnTo>
                    <a:lnTo>
                      <a:pt x="951" y="2241"/>
                    </a:lnTo>
                    <a:lnTo>
                      <a:pt x="955" y="2258"/>
                    </a:lnTo>
                    <a:lnTo>
                      <a:pt x="958" y="2274"/>
                    </a:lnTo>
                    <a:lnTo>
                      <a:pt x="961" y="2291"/>
                    </a:lnTo>
                    <a:lnTo>
                      <a:pt x="959" y="2307"/>
                    </a:lnTo>
                    <a:lnTo>
                      <a:pt x="958" y="2323"/>
                    </a:lnTo>
                    <a:lnTo>
                      <a:pt x="954" y="2338"/>
                    </a:lnTo>
                    <a:lnTo>
                      <a:pt x="950" y="2353"/>
                    </a:lnTo>
                    <a:lnTo>
                      <a:pt x="950" y="2353"/>
                    </a:lnTo>
                    <a:lnTo>
                      <a:pt x="910" y="2371"/>
                    </a:lnTo>
                    <a:lnTo>
                      <a:pt x="910" y="2371"/>
                    </a:lnTo>
                    <a:close/>
                    <a:moveTo>
                      <a:pt x="837" y="2405"/>
                    </a:moveTo>
                    <a:lnTo>
                      <a:pt x="837" y="2405"/>
                    </a:lnTo>
                    <a:lnTo>
                      <a:pt x="829" y="2409"/>
                    </a:lnTo>
                    <a:lnTo>
                      <a:pt x="829" y="2410"/>
                    </a:lnTo>
                    <a:lnTo>
                      <a:pt x="829" y="2410"/>
                    </a:lnTo>
                    <a:lnTo>
                      <a:pt x="819" y="2413"/>
                    </a:lnTo>
                    <a:lnTo>
                      <a:pt x="810" y="2415"/>
                    </a:lnTo>
                    <a:lnTo>
                      <a:pt x="801" y="2418"/>
                    </a:lnTo>
                    <a:lnTo>
                      <a:pt x="793" y="2418"/>
                    </a:lnTo>
                    <a:lnTo>
                      <a:pt x="793" y="2418"/>
                    </a:lnTo>
                    <a:lnTo>
                      <a:pt x="793" y="2418"/>
                    </a:lnTo>
                    <a:lnTo>
                      <a:pt x="784" y="2418"/>
                    </a:lnTo>
                    <a:lnTo>
                      <a:pt x="777" y="2417"/>
                    </a:lnTo>
                    <a:lnTo>
                      <a:pt x="770" y="2414"/>
                    </a:lnTo>
                    <a:lnTo>
                      <a:pt x="763" y="2412"/>
                    </a:lnTo>
                    <a:lnTo>
                      <a:pt x="755" y="2409"/>
                    </a:lnTo>
                    <a:lnTo>
                      <a:pt x="748" y="2406"/>
                    </a:lnTo>
                    <a:lnTo>
                      <a:pt x="736" y="2397"/>
                    </a:lnTo>
                    <a:lnTo>
                      <a:pt x="723" y="2386"/>
                    </a:lnTo>
                    <a:lnTo>
                      <a:pt x="712" y="2372"/>
                    </a:lnTo>
                    <a:lnTo>
                      <a:pt x="703" y="2357"/>
                    </a:lnTo>
                    <a:lnTo>
                      <a:pt x="695" y="2339"/>
                    </a:lnTo>
                    <a:lnTo>
                      <a:pt x="695" y="2339"/>
                    </a:lnTo>
                    <a:lnTo>
                      <a:pt x="689" y="2327"/>
                    </a:lnTo>
                    <a:lnTo>
                      <a:pt x="686" y="2315"/>
                    </a:lnTo>
                    <a:lnTo>
                      <a:pt x="683" y="2302"/>
                    </a:lnTo>
                    <a:lnTo>
                      <a:pt x="682" y="2290"/>
                    </a:lnTo>
                    <a:lnTo>
                      <a:pt x="681" y="2278"/>
                    </a:lnTo>
                    <a:lnTo>
                      <a:pt x="681" y="2266"/>
                    </a:lnTo>
                    <a:lnTo>
                      <a:pt x="683" y="2255"/>
                    </a:lnTo>
                    <a:lnTo>
                      <a:pt x="685" y="2245"/>
                    </a:lnTo>
                    <a:lnTo>
                      <a:pt x="688" y="2234"/>
                    </a:lnTo>
                    <a:lnTo>
                      <a:pt x="693" y="2224"/>
                    </a:lnTo>
                    <a:lnTo>
                      <a:pt x="698" y="2215"/>
                    </a:lnTo>
                    <a:lnTo>
                      <a:pt x="704" y="2206"/>
                    </a:lnTo>
                    <a:lnTo>
                      <a:pt x="711" y="2199"/>
                    </a:lnTo>
                    <a:lnTo>
                      <a:pt x="719" y="2192"/>
                    </a:lnTo>
                    <a:lnTo>
                      <a:pt x="728" y="2186"/>
                    </a:lnTo>
                    <a:lnTo>
                      <a:pt x="738" y="2181"/>
                    </a:lnTo>
                    <a:lnTo>
                      <a:pt x="738" y="2181"/>
                    </a:lnTo>
                    <a:lnTo>
                      <a:pt x="743" y="2179"/>
                    </a:lnTo>
                    <a:lnTo>
                      <a:pt x="748" y="2177"/>
                    </a:lnTo>
                    <a:lnTo>
                      <a:pt x="748" y="2177"/>
                    </a:lnTo>
                    <a:lnTo>
                      <a:pt x="748" y="2177"/>
                    </a:lnTo>
                    <a:lnTo>
                      <a:pt x="748" y="2177"/>
                    </a:lnTo>
                    <a:lnTo>
                      <a:pt x="748" y="2177"/>
                    </a:lnTo>
                    <a:lnTo>
                      <a:pt x="755" y="2176"/>
                    </a:lnTo>
                    <a:lnTo>
                      <a:pt x="762" y="2175"/>
                    </a:lnTo>
                    <a:lnTo>
                      <a:pt x="762" y="2175"/>
                    </a:lnTo>
                    <a:lnTo>
                      <a:pt x="774" y="2176"/>
                    </a:lnTo>
                    <a:lnTo>
                      <a:pt x="787" y="2180"/>
                    </a:lnTo>
                    <a:lnTo>
                      <a:pt x="801" y="2186"/>
                    </a:lnTo>
                    <a:lnTo>
                      <a:pt x="814" y="2194"/>
                    </a:lnTo>
                    <a:lnTo>
                      <a:pt x="828" y="2205"/>
                    </a:lnTo>
                    <a:lnTo>
                      <a:pt x="834" y="2212"/>
                    </a:lnTo>
                    <a:lnTo>
                      <a:pt x="839" y="2219"/>
                    </a:lnTo>
                    <a:lnTo>
                      <a:pt x="845" y="2226"/>
                    </a:lnTo>
                    <a:lnTo>
                      <a:pt x="850" y="2235"/>
                    </a:lnTo>
                    <a:lnTo>
                      <a:pt x="855" y="2245"/>
                    </a:lnTo>
                    <a:lnTo>
                      <a:pt x="860" y="2254"/>
                    </a:lnTo>
                    <a:lnTo>
                      <a:pt x="860" y="2254"/>
                    </a:lnTo>
                    <a:lnTo>
                      <a:pt x="864" y="2266"/>
                    </a:lnTo>
                    <a:lnTo>
                      <a:pt x="867" y="2278"/>
                    </a:lnTo>
                    <a:lnTo>
                      <a:pt x="869" y="2290"/>
                    </a:lnTo>
                    <a:lnTo>
                      <a:pt x="871" y="2301"/>
                    </a:lnTo>
                    <a:lnTo>
                      <a:pt x="871" y="2313"/>
                    </a:lnTo>
                    <a:lnTo>
                      <a:pt x="870" y="2324"/>
                    </a:lnTo>
                    <a:lnTo>
                      <a:pt x="869" y="2335"/>
                    </a:lnTo>
                    <a:lnTo>
                      <a:pt x="867" y="2347"/>
                    </a:lnTo>
                    <a:lnTo>
                      <a:pt x="865" y="2356"/>
                    </a:lnTo>
                    <a:lnTo>
                      <a:pt x="862" y="2366"/>
                    </a:lnTo>
                    <a:lnTo>
                      <a:pt x="858" y="2374"/>
                    </a:lnTo>
                    <a:lnTo>
                      <a:pt x="854" y="2383"/>
                    </a:lnTo>
                    <a:lnTo>
                      <a:pt x="850" y="2390"/>
                    </a:lnTo>
                    <a:lnTo>
                      <a:pt x="846" y="2396"/>
                    </a:lnTo>
                    <a:lnTo>
                      <a:pt x="841" y="2401"/>
                    </a:lnTo>
                    <a:lnTo>
                      <a:pt x="837" y="2405"/>
                    </a:lnTo>
                    <a:lnTo>
                      <a:pt x="837" y="2405"/>
                    </a:lnTo>
                    <a:close/>
                    <a:moveTo>
                      <a:pt x="1224" y="2221"/>
                    </a:moveTo>
                    <a:lnTo>
                      <a:pt x="1224" y="2221"/>
                    </a:lnTo>
                    <a:lnTo>
                      <a:pt x="1079" y="2290"/>
                    </a:lnTo>
                    <a:lnTo>
                      <a:pt x="1079" y="2290"/>
                    </a:lnTo>
                    <a:lnTo>
                      <a:pt x="1092" y="2262"/>
                    </a:lnTo>
                    <a:lnTo>
                      <a:pt x="1107" y="2229"/>
                    </a:lnTo>
                    <a:lnTo>
                      <a:pt x="1113" y="2211"/>
                    </a:lnTo>
                    <a:lnTo>
                      <a:pt x="1120" y="2191"/>
                    </a:lnTo>
                    <a:lnTo>
                      <a:pt x="1125" y="2169"/>
                    </a:lnTo>
                    <a:lnTo>
                      <a:pt x="1132" y="2148"/>
                    </a:lnTo>
                    <a:lnTo>
                      <a:pt x="1132" y="2148"/>
                    </a:lnTo>
                    <a:lnTo>
                      <a:pt x="1156" y="2163"/>
                    </a:lnTo>
                    <a:lnTo>
                      <a:pt x="1169" y="2170"/>
                    </a:lnTo>
                    <a:lnTo>
                      <a:pt x="1181" y="2180"/>
                    </a:lnTo>
                    <a:lnTo>
                      <a:pt x="1192" y="2189"/>
                    </a:lnTo>
                    <a:lnTo>
                      <a:pt x="1204" y="2198"/>
                    </a:lnTo>
                    <a:lnTo>
                      <a:pt x="1214" y="2210"/>
                    </a:lnTo>
                    <a:lnTo>
                      <a:pt x="1224" y="2221"/>
                    </a:lnTo>
                    <a:lnTo>
                      <a:pt x="1224" y="2221"/>
                    </a:lnTo>
                    <a:close/>
                    <a:moveTo>
                      <a:pt x="1649" y="2014"/>
                    </a:moveTo>
                    <a:lnTo>
                      <a:pt x="1649" y="2014"/>
                    </a:lnTo>
                    <a:lnTo>
                      <a:pt x="1507" y="2083"/>
                    </a:lnTo>
                    <a:lnTo>
                      <a:pt x="1507" y="2083"/>
                    </a:lnTo>
                    <a:lnTo>
                      <a:pt x="1521" y="2053"/>
                    </a:lnTo>
                    <a:lnTo>
                      <a:pt x="1528" y="2037"/>
                    </a:lnTo>
                    <a:lnTo>
                      <a:pt x="1536" y="2018"/>
                    </a:lnTo>
                    <a:lnTo>
                      <a:pt x="1543" y="1998"/>
                    </a:lnTo>
                    <a:lnTo>
                      <a:pt x="1549" y="1978"/>
                    </a:lnTo>
                    <a:lnTo>
                      <a:pt x="1555" y="1955"/>
                    </a:lnTo>
                    <a:lnTo>
                      <a:pt x="1560" y="1933"/>
                    </a:lnTo>
                    <a:lnTo>
                      <a:pt x="1560" y="1933"/>
                    </a:lnTo>
                    <a:lnTo>
                      <a:pt x="1573" y="1940"/>
                    </a:lnTo>
                    <a:lnTo>
                      <a:pt x="1585" y="1948"/>
                    </a:lnTo>
                    <a:lnTo>
                      <a:pt x="1597" y="1956"/>
                    </a:lnTo>
                    <a:lnTo>
                      <a:pt x="1609" y="1967"/>
                    </a:lnTo>
                    <a:lnTo>
                      <a:pt x="1620" y="1977"/>
                    </a:lnTo>
                    <a:lnTo>
                      <a:pt x="1630" y="1988"/>
                    </a:lnTo>
                    <a:lnTo>
                      <a:pt x="1640" y="2001"/>
                    </a:lnTo>
                    <a:lnTo>
                      <a:pt x="1649" y="2014"/>
                    </a:lnTo>
                    <a:lnTo>
                      <a:pt x="1649" y="2014"/>
                    </a:lnTo>
                    <a:close/>
                    <a:moveTo>
                      <a:pt x="1671" y="1858"/>
                    </a:moveTo>
                    <a:lnTo>
                      <a:pt x="1671" y="1858"/>
                    </a:lnTo>
                    <a:lnTo>
                      <a:pt x="1678" y="1871"/>
                    </a:lnTo>
                    <a:lnTo>
                      <a:pt x="1683" y="1882"/>
                    </a:lnTo>
                    <a:lnTo>
                      <a:pt x="1688" y="1892"/>
                    </a:lnTo>
                    <a:lnTo>
                      <a:pt x="1691" y="1904"/>
                    </a:lnTo>
                    <a:lnTo>
                      <a:pt x="1696" y="1923"/>
                    </a:lnTo>
                    <a:lnTo>
                      <a:pt x="1699" y="1942"/>
                    </a:lnTo>
                    <a:lnTo>
                      <a:pt x="1700" y="1957"/>
                    </a:lnTo>
                    <a:lnTo>
                      <a:pt x="1699" y="1972"/>
                    </a:lnTo>
                    <a:lnTo>
                      <a:pt x="1697" y="1982"/>
                    </a:lnTo>
                    <a:lnTo>
                      <a:pt x="1696" y="1991"/>
                    </a:lnTo>
                    <a:lnTo>
                      <a:pt x="1696" y="1991"/>
                    </a:lnTo>
                    <a:lnTo>
                      <a:pt x="1670" y="2004"/>
                    </a:lnTo>
                    <a:lnTo>
                      <a:pt x="1670" y="2004"/>
                    </a:lnTo>
                    <a:lnTo>
                      <a:pt x="1659" y="1987"/>
                    </a:lnTo>
                    <a:lnTo>
                      <a:pt x="1648" y="1973"/>
                    </a:lnTo>
                    <a:lnTo>
                      <a:pt x="1636" y="1959"/>
                    </a:lnTo>
                    <a:lnTo>
                      <a:pt x="1622" y="1947"/>
                    </a:lnTo>
                    <a:lnTo>
                      <a:pt x="1608" y="1936"/>
                    </a:lnTo>
                    <a:lnTo>
                      <a:pt x="1594" y="1925"/>
                    </a:lnTo>
                    <a:lnTo>
                      <a:pt x="1579" y="1916"/>
                    </a:lnTo>
                    <a:lnTo>
                      <a:pt x="1564" y="1908"/>
                    </a:lnTo>
                    <a:lnTo>
                      <a:pt x="1564" y="1908"/>
                    </a:lnTo>
                    <a:lnTo>
                      <a:pt x="1568" y="1883"/>
                    </a:lnTo>
                    <a:lnTo>
                      <a:pt x="1570" y="1856"/>
                    </a:lnTo>
                    <a:lnTo>
                      <a:pt x="1570" y="1830"/>
                    </a:lnTo>
                    <a:lnTo>
                      <a:pt x="1570" y="1802"/>
                    </a:lnTo>
                    <a:lnTo>
                      <a:pt x="1570" y="1802"/>
                    </a:lnTo>
                    <a:lnTo>
                      <a:pt x="1587" y="1794"/>
                    </a:lnTo>
                    <a:lnTo>
                      <a:pt x="1587" y="1794"/>
                    </a:lnTo>
                    <a:lnTo>
                      <a:pt x="1591" y="1794"/>
                    </a:lnTo>
                    <a:lnTo>
                      <a:pt x="1597" y="1794"/>
                    </a:lnTo>
                    <a:lnTo>
                      <a:pt x="1607" y="1797"/>
                    </a:lnTo>
                    <a:lnTo>
                      <a:pt x="1617" y="1802"/>
                    </a:lnTo>
                    <a:lnTo>
                      <a:pt x="1629" y="1809"/>
                    </a:lnTo>
                    <a:lnTo>
                      <a:pt x="1636" y="1814"/>
                    </a:lnTo>
                    <a:lnTo>
                      <a:pt x="1643" y="1821"/>
                    </a:lnTo>
                    <a:lnTo>
                      <a:pt x="1649" y="1829"/>
                    </a:lnTo>
                    <a:lnTo>
                      <a:pt x="1656" y="1837"/>
                    </a:lnTo>
                    <a:lnTo>
                      <a:pt x="1663" y="1847"/>
                    </a:lnTo>
                    <a:lnTo>
                      <a:pt x="1671" y="1858"/>
                    </a:lnTo>
                    <a:lnTo>
                      <a:pt x="1671" y="1858"/>
                    </a:lnTo>
                    <a:close/>
                    <a:moveTo>
                      <a:pt x="1440" y="2116"/>
                    </a:moveTo>
                    <a:lnTo>
                      <a:pt x="1440" y="2116"/>
                    </a:lnTo>
                    <a:lnTo>
                      <a:pt x="1294" y="2186"/>
                    </a:lnTo>
                    <a:lnTo>
                      <a:pt x="1294" y="2186"/>
                    </a:lnTo>
                    <a:lnTo>
                      <a:pt x="1309" y="2157"/>
                    </a:lnTo>
                    <a:lnTo>
                      <a:pt x="1323" y="2122"/>
                    </a:lnTo>
                    <a:lnTo>
                      <a:pt x="1330" y="2102"/>
                    </a:lnTo>
                    <a:lnTo>
                      <a:pt x="1338" y="2083"/>
                    </a:lnTo>
                    <a:lnTo>
                      <a:pt x="1344" y="2062"/>
                    </a:lnTo>
                    <a:lnTo>
                      <a:pt x="1349" y="2041"/>
                    </a:lnTo>
                    <a:lnTo>
                      <a:pt x="1349" y="2041"/>
                    </a:lnTo>
                    <a:lnTo>
                      <a:pt x="1361" y="2047"/>
                    </a:lnTo>
                    <a:lnTo>
                      <a:pt x="1374" y="2055"/>
                    </a:lnTo>
                    <a:lnTo>
                      <a:pt x="1386" y="2063"/>
                    </a:lnTo>
                    <a:lnTo>
                      <a:pt x="1399" y="2073"/>
                    </a:lnTo>
                    <a:lnTo>
                      <a:pt x="1410" y="2082"/>
                    </a:lnTo>
                    <a:lnTo>
                      <a:pt x="1420" y="2092"/>
                    </a:lnTo>
                    <a:lnTo>
                      <a:pt x="1430" y="2104"/>
                    </a:lnTo>
                    <a:lnTo>
                      <a:pt x="1440" y="2116"/>
                    </a:lnTo>
                    <a:lnTo>
                      <a:pt x="1440" y="2116"/>
                    </a:lnTo>
                    <a:close/>
                    <a:moveTo>
                      <a:pt x="2698" y="1370"/>
                    </a:moveTo>
                    <a:lnTo>
                      <a:pt x="2698" y="1370"/>
                    </a:lnTo>
                    <a:lnTo>
                      <a:pt x="2680" y="1387"/>
                    </a:lnTo>
                    <a:lnTo>
                      <a:pt x="2660" y="1403"/>
                    </a:lnTo>
                    <a:lnTo>
                      <a:pt x="2639" y="1419"/>
                    </a:lnTo>
                    <a:lnTo>
                      <a:pt x="2618" y="1433"/>
                    </a:lnTo>
                    <a:lnTo>
                      <a:pt x="2571" y="1464"/>
                    </a:lnTo>
                    <a:lnTo>
                      <a:pt x="2519" y="1498"/>
                    </a:lnTo>
                    <a:lnTo>
                      <a:pt x="2519" y="1498"/>
                    </a:lnTo>
                    <a:lnTo>
                      <a:pt x="2481" y="1524"/>
                    </a:lnTo>
                    <a:lnTo>
                      <a:pt x="2439" y="1549"/>
                    </a:lnTo>
                    <a:lnTo>
                      <a:pt x="2397" y="1574"/>
                    </a:lnTo>
                    <a:lnTo>
                      <a:pt x="2353" y="1601"/>
                    </a:lnTo>
                    <a:lnTo>
                      <a:pt x="2260" y="1654"/>
                    </a:lnTo>
                    <a:lnTo>
                      <a:pt x="2162" y="1707"/>
                    </a:lnTo>
                    <a:lnTo>
                      <a:pt x="2060" y="1762"/>
                    </a:lnTo>
                    <a:lnTo>
                      <a:pt x="1956" y="1815"/>
                    </a:lnTo>
                    <a:lnTo>
                      <a:pt x="1850" y="1869"/>
                    </a:lnTo>
                    <a:lnTo>
                      <a:pt x="1745" y="1921"/>
                    </a:lnTo>
                    <a:lnTo>
                      <a:pt x="1745" y="1921"/>
                    </a:lnTo>
                    <a:lnTo>
                      <a:pt x="1741" y="1902"/>
                    </a:lnTo>
                    <a:lnTo>
                      <a:pt x="1734" y="1880"/>
                    </a:lnTo>
                    <a:lnTo>
                      <a:pt x="1724" y="1857"/>
                    </a:lnTo>
                    <a:lnTo>
                      <a:pt x="1719" y="1846"/>
                    </a:lnTo>
                    <a:lnTo>
                      <a:pt x="1712" y="1834"/>
                    </a:lnTo>
                    <a:lnTo>
                      <a:pt x="1712" y="1834"/>
                    </a:lnTo>
                    <a:lnTo>
                      <a:pt x="1703" y="1819"/>
                    </a:lnTo>
                    <a:lnTo>
                      <a:pt x="1692" y="1805"/>
                    </a:lnTo>
                    <a:lnTo>
                      <a:pt x="1682" y="1794"/>
                    </a:lnTo>
                    <a:lnTo>
                      <a:pt x="1673" y="1783"/>
                    </a:lnTo>
                    <a:lnTo>
                      <a:pt x="1673" y="1783"/>
                    </a:lnTo>
                    <a:lnTo>
                      <a:pt x="1777" y="1733"/>
                    </a:lnTo>
                    <a:lnTo>
                      <a:pt x="1882" y="1681"/>
                    </a:lnTo>
                    <a:lnTo>
                      <a:pt x="1985" y="1630"/>
                    </a:lnTo>
                    <a:lnTo>
                      <a:pt x="2086" y="1578"/>
                    </a:lnTo>
                    <a:lnTo>
                      <a:pt x="2183" y="1527"/>
                    </a:lnTo>
                    <a:lnTo>
                      <a:pt x="2276" y="1476"/>
                    </a:lnTo>
                    <a:lnTo>
                      <a:pt x="2361" y="1428"/>
                    </a:lnTo>
                    <a:lnTo>
                      <a:pt x="2440" y="1381"/>
                    </a:lnTo>
                    <a:lnTo>
                      <a:pt x="2440" y="1381"/>
                    </a:lnTo>
                    <a:lnTo>
                      <a:pt x="2480" y="1356"/>
                    </a:lnTo>
                    <a:lnTo>
                      <a:pt x="2514" y="1333"/>
                    </a:lnTo>
                    <a:lnTo>
                      <a:pt x="2544" y="1313"/>
                    </a:lnTo>
                    <a:lnTo>
                      <a:pt x="2570" y="1293"/>
                    </a:lnTo>
                    <a:lnTo>
                      <a:pt x="2592" y="1275"/>
                    </a:lnTo>
                    <a:lnTo>
                      <a:pt x="2610" y="1257"/>
                    </a:lnTo>
                    <a:lnTo>
                      <a:pt x="2626" y="1242"/>
                    </a:lnTo>
                    <a:lnTo>
                      <a:pt x="2638" y="1227"/>
                    </a:lnTo>
                    <a:lnTo>
                      <a:pt x="2648" y="1214"/>
                    </a:lnTo>
                    <a:lnTo>
                      <a:pt x="2655" y="1201"/>
                    </a:lnTo>
                    <a:lnTo>
                      <a:pt x="2659" y="1189"/>
                    </a:lnTo>
                    <a:lnTo>
                      <a:pt x="2660" y="1178"/>
                    </a:lnTo>
                    <a:lnTo>
                      <a:pt x="2660" y="1167"/>
                    </a:lnTo>
                    <a:lnTo>
                      <a:pt x="2658" y="1156"/>
                    </a:lnTo>
                    <a:lnTo>
                      <a:pt x="2654" y="1147"/>
                    </a:lnTo>
                    <a:lnTo>
                      <a:pt x="2649" y="1137"/>
                    </a:lnTo>
                    <a:lnTo>
                      <a:pt x="2649" y="1137"/>
                    </a:lnTo>
                    <a:lnTo>
                      <a:pt x="2648" y="1135"/>
                    </a:lnTo>
                    <a:lnTo>
                      <a:pt x="2645" y="1130"/>
                    </a:lnTo>
                    <a:lnTo>
                      <a:pt x="2637" y="1123"/>
                    </a:lnTo>
                    <a:lnTo>
                      <a:pt x="2632" y="1119"/>
                    </a:lnTo>
                    <a:lnTo>
                      <a:pt x="2626" y="1116"/>
                    </a:lnTo>
                    <a:lnTo>
                      <a:pt x="2619" y="1112"/>
                    </a:lnTo>
                    <a:lnTo>
                      <a:pt x="2610" y="1109"/>
                    </a:lnTo>
                    <a:lnTo>
                      <a:pt x="2600" y="1106"/>
                    </a:lnTo>
                    <a:lnTo>
                      <a:pt x="2589" y="1104"/>
                    </a:lnTo>
                    <a:lnTo>
                      <a:pt x="2576" y="1103"/>
                    </a:lnTo>
                    <a:lnTo>
                      <a:pt x="2561" y="1102"/>
                    </a:lnTo>
                    <a:lnTo>
                      <a:pt x="2545" y="1103"/>
                    </a:lnTo>
                    <a:lnTo>
                      <a:pt x="2526" y="1105"/>
                    </a:lnTo>
                    <a:lnTo>
                      <a:pt x="2526" y="1105"/>
                    </a:lnTo>
                    <a:lnTo>
                      <a:pt x="2497" y="1108"/>
                    </a:lnTo>
                    <a:lnTo>
                      <a:pt x="2468" y="1113"/>
                    </a:lnTo>
                    <a:lnTo>
                      <a:pt x="2438" y="1118"/>
                    </a:lnTo>
                    <a:lnTo>
                      <a:pt x="2407" y="1124"/>
                    </a:lnTo>
                    <a:lnTo>
                      <a:pt x="2377" y="1132"/>
                    </a:lnTo>
                    <a:lnTo>
                      <a:pt x="2345" y="1140"/>
                    </a:lnTo>
                    <a:lnTo>
                      <a:pt x="2312" y="1148"/>
                    </a:lnTo>
                    <a:lnTo>
                      <a:pt x="2279" y="1158"/>
                    </a:lnTo>
                    <a:lnTo>
                      <a:pt x="2279" y="1158"/>
                    </a:lnTo>
                    <a:lnTo>
                      <a:pt x="2200" y="1182"/>
                    </a:lnTo>
                    <a:lnTo>
                      <a:pt x="2115" y="1210"/>
                    </a:lnTo>
                    <a:lnTo>
                      <a:pt x="1920" y="1276"/>
                    </a:lnTo>
                    <a:lnTo>
                      <a:pt x="1694" y="1353"/>
                    </a:lnTo>
                    <a:lnTo>
                      <a:pt x="1439" y="1439"/>
                    </a:lnTo>
                    <a:lnTo>
                      <a:pt x="1439" y="1439"/>
                    </a:lnTo>
                    <a:lnTo>
                      <a:pt x="1344" y="1470"/>
                    </a:lnTo>
                    <a:lnTo>
                      <a:pt x="1249" y="1500"/>
                    </a:lnTo>
                    <a:lnTo>
                      <a:pt x="1154" y="1526"/>
                    </a:lnTo>
                    <a:lnTo>
                      <a:pt x="1060" y="1550"/>
                    </a:lnTo>
                    <a:lnTo>
                      <a:pt x="1014" y="1561"/>
                    </a:lnTo>
                    <a:lnTo>
                      <a:pt x="969" y="1571"/>
                    </a:lnTo>
                    <a:lnTo>
                      <a:pt x="923" y="1580"/>
                    </a:lnTo>
                    <a:lnTo>
                      <a:pt x="880" y="1589"/>
                    </a:lnTo>
                    <a:lnTo>
                      <a:pt x="837" y="1597"/>
                    </a:lnTo>
                    <a:lnTo>
                      <a:pt x="794" y="1603"/>
                    </a:lnTo>
                    <a:lnTo>
                      <a:pt x="752" y="1609"/>
                    </a:lnTo>
                    <a:lnTo>
                      <a:pt x="712" y="1613"/>
                    </a:lnTo>
                    <a:lnTo>
                      <a:pt x="673" y="1618"/>
                    </a:lnTo>
                    <a:lnTo>
                      <a:pt x="636" y="1621"/>
                    </a:lnTo>
                    <a:lnTo>
                      <a:pt x="599" y="1623"/>
                    </a:lnTo>
                    <a:lnTo>
                      <a:pt x="565" y="1623"/>
                    </a:lnTo>
                    <a:lnTo>
                      <a:pt x="531" y="1623"/>
                    </a:lnTo>
                    <a:lnTo>
                      <a:pt x="500" y="1621"/>
                    </a:lnTo>
                    <a:lnTo>
                      <a:pt x="470" y="1618"/>
                    </a:lnTo>
                    <a:lnTo>
                      <a:pt x="441" y="1613"/>
                    </a:lnTo>
                    <a:lnTo>
                      <a:pt x="415" y="1608"/>
                    </a:lnTo>
                    <a:lnTo>
                      <a:pt x="392" y="1602"/>
                    </a:lnTo>
                    <a:lnTo>
                      <a:pt x="370" y="1594"/>
                    </a:lnTo>
                    <a:lnTo>
                      <a:pt x="349" y="1585"/>
                    </a:lnTo>
                    <a:lnTo>
                      <a:pt x="341" y="1579"/>
                    </a:lnTo>
                    <a:lnTo>
                      <a:pt x="333" y="1573"/>
                    </a:lnTo>
                    <a:lnTo>
                      <a:pt x="325" y="1567"/>
                    </a:lnTo>
                    <a:lnTo>
                      <a:pt x="317" y="1561"/>
                    </a:lnTo>
                    <a:lnTo>
                      <a:pt x="311" y="1555"/>
                    </a:lnTo>
                    <a:lnTo>
                      <a:pt x="305" y="1547"/>
                    </a:lnTo>
                    <a:lnTo>
                      <a:pt x="300" y="1540"/>
                    </a:lnTo>
                    <a:lnTo>
                      <a:pt x="295" y="1532"/>
                    </a:lnTo>
                    <a:lnTo>
                      <a:pt x="295" y="1532"/>
                    </a:lnTo>
                    <a:lnTo>
                      <a:pt x="291" y="1524"/>
                    </a:lnTo>
                    <a:lnTo>
                      <a:pt x="289" y="1515"/>
                    </a:lnTo>
                    <a:lnTo>
                      <a:pt x="286" y="1505"/>
                    </a:lnTo>
                    <a:lnTo>
                      <a:pt x="286" y="1496"/>
                    </a:lnTo>
                    <a:lnTo>
                      <a:pt x="288" y="1487"/>
                    </a:lnTo>
                    <a:lnTo>
                      <a:pt x="291" y="1477"/>
                    </a:lnTo>
                    <a:lnTo>
                      <a:pt x="295" y="1467"/>
                    </a:lnTo>
                    <a:lnTo>
                      <a:pt x="300" y="1458"/>
                    </a:lnTo>
                    <a:lnTo>
                      <a:pt x="308" y="1447"/>
                    </a:lnTo>
                    <a:lnTo>
                      <a:pt x="317" y="1436"/>
                    </a:lnTo>
                    <a:lnTo>
                      <a:pt x="329" y="1425"/>
                    </a:lnTo>
                    <a:lnTo>
                      <a:pt x="342" y="1413"/>
                    </a:lnTo>
                    <a:lnTo>
                      <a:pt x="357" y="1400"/>
                    </a:lnTo>
                    <a:lnTo>
                      <a:pt x="374" y="1387"/>
                    </a:lnTo>
                    <a:lnTo>
                      <a:pt x="394" y="1372"/>
                    </a:lnTo>
                    <a:lnTo>
                      <a:pt x="415" y="1358"/>
                    </a:lnTo>
                    <a:lnTo>
                      <a:pt x="415" y="1358"/>
                    </a:lnTo>
                    <a:lnTo>
                      <a:pt x="481" y="1319"/>
                    </a:lnTo>
                    <a:lnTo>
                      <a:pt x="555" y="1276"/>
                    </a:lnTo>
                    <a:lnTo>
                      <a:pt x="655" y="1220"/>
                    </a:lnTo>
                    <a:lnTo>
                      <a:pt x="655" y="1220"/>
                    </a:lnTo>
                    <a:lnTo>
                      <a:pt x="714" y="1188"/>
                    </a:lnTo>
                    <a:lnTo>
                      <a:pt x="811" y="1139"/>
                    </a:lnTo>
                    <a:lnTo>
                      <a:pt x="928" y="1079"/>
                    </a:lnTo>
                    <a:lnTo>
                      <a:pt x="1048" y="1019"/>
                    </a:lnTo>
                    <a:lnTo>
                      <a:pt x="1048" y="1019"/>
                    </a:lnTo>
                    <a:lnTo>
                      <a:pt x="1127" y="981"/>
                    </a:lnTo>
                    <a:lnTo>
                      <a:pt x="1242" y="929"/>
                    </a:lnTo>
                    <a:lnTo>
                      <a:pt x="1431" y="840"/>
                    </a:lnTo>
                    <a:lnTo>
                      <a:pt x="1431" y="840"/>
                    </a:lnTo>
                    <a:lnTo>
                      <a:pt x="1484" y="814"/>
                    </a:lnTo>
                    <a:lnTo>
                      <a:pt x="1559" y="775"/>
                    </a:lnTo>
                    <a:lnTo>
                      <a:pt x="1633" y="736"/>
                    </a:lnTo>
                    <a:lnTo>
                      <a:pt x="1687" y="706"/>
                    </a:lnTo>
                    <a:lnTo>
                      <a:pt x="1687" y="706"/>
                    </a:lnTo>
                    <a:lnTo>
                      <a:pt x="1722" y="684"/>
                    </a:lnTo>
                    <a:lnTo>
                      <a:pt x="1739" y="673"/>
                    </a:lnTo>
                    <a:lnTo>
                      <a:pt x="1753" y="662"/>
                    </a:lnTo>
                    <a:lnTo>
                      <a:pt x="1767" y="652"/>
                    </a:lnTo>
                    <a:lnTo>
                      <a:pt x="1780" y="640"/>
                    </a:lnTo>
                    <a:lnTo>
                      <a:pt x="1791" y="629"/>
                    </a:lnTo>
                    <a:lnTo>
                      <a:pt x="1800" y="619"/>
                    </a:lnTo>
                    <a:lnTo>
                      <a:pt x="1809" y="607"/>
                    </a:lnTo>
                    <a:lnTo>
                      <a:pt x="1816" y="596"/>
                    </a:lnTo>
                    <a:lnTo>
                      <a:pt x="1821" y="585"/>
                    </a:lnTo>
                    <a:lnTo>
                      <a:pt x="1824" y="573"/>
                    </a:lnTo>
                    <a:lnTo>
                      <a:pt x="1826" y="561"/>
                    </a:lnTo>
                    <a:lnTo>
                      <a:pt x="1825" y="549"/>
                    </a:lnTo>
                    <a:lnTo>
                      <a:pt x="1823" y="537"/>
                    </a:lnTo>
                    <a:lnTo>
                      <a:pt x="1819" y="524"/>
                    </a:lnTo>
                    <a:lnTo>
                      <a:pt x="1819" y="524"/>
                    </a:lnTo>
                    <a:lnTo>
                      <a:pt x="1814" y="513"/>
                    </a:lnTo>
                    <a:lnTo>
                      <a:pt x="1807" y="502"/>
                    </a:lnTo>
                    <a:lnTo>
                      <a:pt x="1798" y="493"/>
                    </a:lnTo>
                    <a:lnTo>
                      <a:pt x="1788" y="485"/>
                    </a:lnTo>
                    <a:lnTo>
                      <a:pt x="1776" y="479"/>
                    </a:lnTo>
                    <a:lnTo>
                      <a:pt x="1761" y="473"/>
                    </a:lnTo>
                    <a:lnTo>
                      <a:pt x="1745" y="469"/>
                    </a:lnTo>
                    <a:lnTo>
                      <a:pt x="1725" y="467"/>
                    </a:lnTo>
                    <a:lnTo>
                      <a:pt x="1704" y="467"/>
                    </a:lnTo>
                    <a:lnTo>
                      <a:pt x="1680" y="468"/>
                    </a:lnTo>
                    <a:lnTo>
                      <a:pt x="1653" y="473"/>
                    </a:lnTo>
                    <a:lnTo>
                      <a:pt x="1623" y="479"/>
                    </a:lnTo>
                    <a:lnTo>
                      <a:pt x="1590" y="487"/>
                    </a:lnTo>
                    <a:lnTo>
                      <a:pt x="1553" y="498"/>
                    </a:lnTo>
                    <a:lnTo>
                      <a:pt x="1514" y="512"/>
                    </a:lnTo>
                    <a:lnTo>
                      <a:pt x="1471" y="527"/>
                    </a:lnTo>
                    <a:lnTo>
                      <a:pt x="1471" y="527"/>
                    </a:lnTo>
                    <a:lnTo>
                      <a:pt x="1406" y="555"/>
                    </a:lnTo>
                    <a:lnTo>
                      <a:pt x="1406" y="555"/>
                    </a:lnTo>
                    <a:lnTo>
                      <a:pt x="1371" y="569"/>
                    </a:lnTo>
                    <a:lnTo>
                      <a:pt x="1350" y="581"/>
                    </a:lnTo>
                    <a:lnTo>
                      <a:pt x="1341" y="586"/>
                    </a:lnTo>
                    <a:lnTo>
                      <a:pt x="1339" y="588"/>
                    </a:lnTo>
                    <a:lnTo>
                      <a:pt x="1339" y="588"/>
                    </a:lnTo>
                    <a:lnTo>
                      <a:pt x="1327" y="598"/>
                    </a:lnTo>
                    <a:lnTo>
                      <a:pt x="1314" y="611"/>
                    </a:lnTo>
                    <a:lnTo>
                      <a:pt x="1296" y="630"/>
                    </a:lnTo>
                    <a:lnTo>
                      <a:pt x="1276" y="655"/>
                    </a:lnTo>
                    <a:lnTo>
                      <a:pt x="1252" y="687"/>
                    </a:lnTo>
                    <a:lnTo>
                      <a:pt x="1240" y="705"/>
                    </a:lnTo>
                    <a:lnTo>
                      <a:pt x="1226" y="726"/>
                    </a:lnTo>
                    <a:lnTo>
                      <a:pt x="1212" y="747"/>
                    </a:lnTo>
                    <a:lnTo>
                      <a:pt x="1199" y="772"/>
                    </a:lnTo>
                    <a:lnTo>
                      <a:pt x="1199" y="772"/>
                    </a:lnTo>
                    <a:lnTo>
                      <a:pt x="1202" y="761"/>
                    </a:lnTo>
                    <a:lnTo>
                      <a:pt x="1207" y="746"/>
                    </a:lnTo>
                    <a:lnTo>
                      <a:pt x="1216" y="727"/>
                    </a:lnTo>
                    <a:lnTo>
                      <a:pt x="1231" y="702"/>
                    </a:lnTo>
                    <a:lnTo>
                      <a:pt x="1250" y="671"/>
                    </a:lnTo>
                    <a:lnTo>
                      <a:pt x="1262" y="654"/>
                    </a:lnTo>
                    <a:lnTo>
                      <a:pt x="1277" y="634"/>
                    </a:lnTo>
                    <a:lnTo>
                      <a:pt x="1292" y="615"/>
                    </a:lnTo>
                    <a:lnTo>
                      <a:pt x="1311" y="592"/>
                    </a:lnTo>
                    <a:lnTo>
                      <a:pt x="1311" y="592"/>
                    </a:lnTo>
                    <a:lnTo>
                      <a:pt x="1308" y="593"/>
                    </a:lnTo>
                    <a:lnTo>
                      <a:pt x="1298" y="594"/>
                    </a:lnTo>
                    <a:lnTo>
                      <a:pt x="1280" y="599"/>
                    </a:lnTo>
                    <a:lnTo>
                      <a:pt x="1255" y="608"/>
                    </a:lnTo>
                    <a:lnTo>
                      <a:pt x="1240" y="615"/>
                    </a:lnTo>
                    <a:lnTo>
                      <a:pt x="1223" y="623"/>
                    </a:lnTo>
                    <a:lnTo>
                      <a:pt x="1205" y="632"/>
                    </a:lnTo>
                    <a:lnTo>
                      <a:pt x="1183" y="643"/>
                    </a:lnTo>
                    <a:lnTo>
                      <a:pt x="1161" y="657"/>
                    </a:lnTo>
                    <a:lnTo>
                      <a:pt x="1137" y="673"/>
                    </a:lnTo>
                    <a:lnTo>
                      <a:pt x="1110" y="691"/>
                    </a:lnTo>
                    <a:lnTo>
                      <a:pt x="1081" y="711"/>
                    </a:lnTo>
                    <a:lnTo>
                      <a:pt x="1081" y="711"/>
                    </a:lnTo>
                    <a:lnTo>
                      <a:pt x="1094" y="699"/>
                    </a:lnTo>
                    <a:lnTo>
                      <a:pt x="1112" y="685"/>
                    </a:lnTo>
                    <a:lnTo>
                      <a:pt x="1136" y="667"/>
                    </a:lnTo>
                    <a:lnTo>
                      <a:pt x="1167" y="647"/>
                    </a:lnTo>
                    <a:lnTo>
                      <a:pt x="1184" y="635"/>
                    </a:lnTo>
                    <a:lnTo>
                      <a:pt x="1205" y="624"/>
                    </a:lnTo>
                    <a:lnTo>
                      <a:pt x="1226" y="613"/>
                    </a:lnTo>
                    <a:lnTo>
                      <a:pt x="1250" y="601"/>
                    </a:lnTo>
                    <a:lnTo>
                      <a:pt x="1275" y="590"/>
                    </a:lnTo>
                    <a:lnTo>
                      <a:pt x="1303" y="579"/>
                    </a:lnTo>
                    <a:lnTo>
                      <a:pt x="1303" y="579"/>
                    </a:lnTo>
                    <a:lnTo>
                      <a:pt x="1299" y="578"/>
                    </a:lnTo>
                    <a:lnTo>
                      <a:pt x="1288" y="576"/>
                    </a:lnTo>
                    <a:lnTo>
                      <a:pt x="1271" y="574"/>
                    </a:lnTo>
                    <a:lnTo>
                      <a:pt x="1259" y="576"/>
                    </a:lnTo>
                    <a:lnTo>
                      <a:pt x="1246" y="577"/>
                    </a:lnTo>
                    <a:lnTo>
                      <a:pt x="1229" y="579"/>
                    </a:lnTo>
                    <a:lnTo>
                      <a:pt x="1212" y="582"/>
                    </a:lnTo>
                    <a:lnTo>
                      <a:pt x="1192" y="586"/>
                    </a:lnTo>
                    <a:lnTo>
                      <a:pt x="1171" y="592"/>
                    </a:lnTo>
                    <a:lnTo>
                      <a:pt x="1147" y="600"/>
                    </a:lnTo>
                    <a:lnTo>
                      <a:pt x="1121" y="611"/>
                    </a:lnTo>
                    <a:lnTo>
                      <a:pt x="1092" y="623"/>
                    </a:lnTo>
                    <a:lnTo>
                      <a:pt x="1063" y="637"/>
                    </a:lnTo>
                    <a:lnTo>
                      <a:pt x="1063" y="637"/>
                    </a:lnTo>
                    <a:lnTo>
                      <a:pt x="1078" y="627"/>
                    </a:lnTo>
                    <a:lnTo>
                      <a:pt x="1096" y="617"/>
                    </a:lnTo>
                    <a:lnTo>
                      <a:pt x="1120" y="604"/>
                    </a:lnTo>
                    <a:lnTo>
                      <a:pt x="1136" y="598"/>
                    </a:lnTo>
                    <a:lnTo>
                      <a:pt x="1151" y="592"/>
                    </a:lnTo>
                    <a:lnTo>
                      <a:pt x="1169" y="586"/>
                    </a:lnTo>
                    <a:lnTo>
                      <a:pt x="1188" y="580"/>
                    </a:lnTo>
                    <a:lnTo>
                      <a:pt x="1209" y="574"/>
                    </a:lnTo>
                    <a:lnTo>
                      <a:pt x="1231" y="570"/>
                    </a:lnTo>
                    <a:lnTo>
                      <a:pt x="1253" y="566"/>
                    </a:lnTo>
                    <a:lnTo>
                      <a:pt x="1277" y="564"/>
                    </a:lnTo>
                    <a:lnTo>
                      <a:pt x="1277" y="564"/>
                    </a:lnTo>
                    <a:lnTo>
                      <a:pt x="1302" y="563"/>
                    </a:lnTo>
                    <a:lnTo>
                      <a:pt x="1325" y="561"/>
                    </a:lnTo>
                    <a:lnTo>
                      <a:pt x="1349" y="557"/>
                    </a:lnTo>
                    <a:lnTo>
                      <a:pt x="1349" y="557"/>
                    </a:lnTo>
                    <a:lnTo>
                      <a:pt x="1359" y="555"/>
                    </a:lnTo>
                    <a:lnTo>
                      <a:pt x="1372" y="551"/>
                    </a:lnTo>
                    <a:lnTo>
                      <a:pt x="1397" y="540"/>
                    </a:lnTo>
                    <a:lnTo>
                      <a:pt x="1448" y="521"/>
                    </a:lnTo>
                    <a:lnTo>
                      <a:pt x="1448" y="521"/>
                    </a:lnTo>
                    <a:lnTo>
                      <a:pt x="1494" y="501"/>
                    </a:lnTo>
                    <a:lnTo>
                      <a:pt x="1539" y="486"/>
                    </a:lnTo>
                    <a:lnTo>
                      <a:pt x="1579" y="474"/>
                    </a:lnTo>
                    <a:lnTo>
                      <a:pt x="1615" y="464"/>
                    </a:lnTo>
                    <a:lnTo>
                      <a:pt x="1649" y="456"/>
                    </a:lnTo>
                    <a:lnTo>
                      <a:pt x="1679" y="452"/>
                    </a:lnTo>
                    <a:lnTo>
                      <a:pt x="1707" y="449"/>
                    </a:lnTo>
                    <a:lnTo>
                      <a:pt x="1730" y="448"/>
                    </a:lnTo>
                    <a:lnTo>
                      <a:pt x="1730" y="448"/>
                    </a:lnTo>
                    <a:lnTo>
                      <a:pt x="1750" y="449"/>
                    </a:lnTo>
                    <a:lnTo>
                      <a:pt x="1767" y="451"/>
                    </a:lnTo>
                    <a:lnTo>
                      <a:pt x="1784" y="455"/>
                    </a:lnTo>
                    <a:lnTo>
                      <a:pt x="1798" y="461"/>
                    </a:lnTo>
                    <a:lnTo>
                      <a:pt x="1806" y="464"/>
                    </a:lnTo>
                    <a:lnTo>
                      <a:pt x="1813" y="468"/>
                    </a:lnTo>
                    <a:lnTo>
                      <a:pt x="1819" y="474"/>
                    </a:lnTo>
                    <a:lnTo>
                      <a:pt x="1824" y="479"/>
                    </a:lnTo>
                    <a:lnTo>
                      <a:pt x="1830" y="485"/>
                    </a:lnTo>
                    <a:lnTo>
                      <a:pt x="1834" y="491"/>
                    </a:lnTo>
                    <a:lnTo>
                      <a:pt x="1840" y="498"/>
                    </a:lnTo>
                    <a:lnTo>
                      <a:pt x="1844" y="507"/>
                    </a:lnTo>
                    <a:lnTo>
                      <a:pt x="1844" y="507"/>
                    </a:lnTo>
                    <a:lnTo>
                      <a:pt x="1851" y="523"/>
                    </a:lnTo>
                    <a:lnTo>
                      <a:pt x="1856" y="539"/>
                    </a:lnTo>
                    <a:lnTo>
                      <a:pt x="1857" y="547"/>
                    </a:lnTo>
                    <a:lnTo>
                      <a:pt x="1858" y="555"/>
                    </a:lnTo>
                    <a:lnTo>
                      <a:pt x="1858" y="563"/>
                    </a:lnTo>
                    <a:lnTo>
                      <a:pt x="1858" y="572"/>
                    </a:lnTo>
                    <a:lnTo>
                      <a:pt x="1856" y="581"/>
                    </a:lnTo>
                    <a:lnTo>
                      <a:pt x="1854" y="589"/>
                    </a:lnTo>
                    <a:lnTo>
                      <a:pt x="1852" y="597"/>
                    </a:lnTo>
                    <a:lnTo>
                      <a:pt x="1848" y="605"/>
                    </a:lnTo>
                    <a:lnTo>
                      <a:pt x="1844" y="615"/>
                    </a:lnTo>
                    <a:lnTo>
                      <a:pt x="1839" y="623"/>
                    </a:lnTo>
                    <a:lnTo>
                      <a:pt x="1832" y="632"/>
                    </a:lnTo>
                    <a:lnTo>
                      <a:pt x="1825" y="641"/>
                    </a:lnTo>
                    <a:lnTo>
                      <a:pt x="1808" y="660"/>
                    </a:lnTo>
                    <a:lnTo>
                      <a:pt x="1787" y="678"/>
                    </a:lnTo>
                    <a:lnTo>
                      <a:pt x="1761" y="699"/>
                    </a:lnTo>
                    <a:lnTo>
                      <a:pt x="1732" y="720"/>
                    </a:lnTo>
                    <a:lnTo>
                      <a:pt x="1698" y="741"/>
                    </a:lnTo>
                    <a:lnTo>
                      <a:pt x="1659" y="765"/>
                    </a:lnTo>
                    <a:lnTo>
                      <a:pt x="1616" y="789"/>
                    </a:lnTo>
                    <a:lnTo>
                      <a:pt x="1567" y="813"/>
                    </a:lnTo>
                    <a:lnTo>
                      <a:pt x="1567" y="813"/>
                    </a:lnTo>
                    <a:lnTo>
                      <a:pt x="921" y="1140"/>
                    </a:lnTo>
                    <a:lnTo>
                      <a:pt x="921" y="1140"/>
                    </a:lnTo>
                    <a:lnTo>
                      <a:pt x="821" y="1191"/>
                    </a:lnTo>
                    <a:lnTo>
                      <a:pt x="732" y="1240"/>
                    </a:lnTo>
                    <a:lnTo>
                      <a:pt x="654" y="1283"/>
                    </a:lnTo>
                    <a:lnTo>
                      <a:pt x="588" y="1321"/>
                    </a:lnTo>
                    <a:lnTo>
                      <a:pt x="536" y="1352"/>
                    </a:lnTo>
                    <a:lnTo>
                      <a:pt x="497" y="1376"/>
                    </a:lnTo>
                    <a:lnTo>
                      <a:pt x="464" y="1396"/>
                    </a:lnTo>
                    <a:lnTo>
                      <a:pt x="464" y="1396"/>
                    </a:lnTo>
                    <a:lnTo>
                      <a:pt x="438" y="1414"/>
                    </a:lnTo>
                    <a:lnTo>
                      <a:pt x="416" y="1429"/>
                    </a:lnTo>
                    <a:lnTo>
                      <a:pt x="400" y="1444"/>
                    </a:lnTo>
                    <a:lnTo>
                      <a:pt x="387" y="1456"/>
                    </a:lnTo>
                    <a:lnTo>
                      <a:pt x="378" y="1466"/>
                    </a:lnTo>
                    <a:lnTo>
                      <a:pt x="375" y="1471"/>
                    </a:lnTo>
                    <a:lnTo>
                      <a:pt x="373" y="1475"/>
                    </a:lnTo>
                    <a:lnTo>
                      <a:pt x="372" y="1480"/>
                    </a:lnTo>
                    <a:lnTo>
                      <a:pt x="372" y="1484"/>
                    </a:lnTo>
                    <a:lnTo>
                      <a:pt x="372" y="1488"/>
                    </a:lnTo>
                    <a:lnTo>
                      <a:pt x="373" y="1492"/>
                    </a:lnTo>
                    <a:lnTo>
                      <a:pt x="373" y="1492"/>
                    </a:lnTo>
                    <a:lnTo>
                      <a:pt x="377" y="1498"/>
                    </a:lnTo>
                    <a:lnTo>
                      <a:pt x="381" y="1505"/>
                    </a:lnTo>
                    <a:lnTo>
                      <a:pt x="387" y="1510"/>
                    </a:lnTo>
                    <a:lnTo>
                      <a:pt x="395" y="1516"/>
                    </a:lnTo>
                    <a:lnTo>
                      <a:pt x="404" y="1520"/>
                    </a:lnTo>
                    <a:lnTo>
                      <a:pt x="415" y="1524"/>
                    </a:lnTo>
                    <a:lnTo>
                      <a:pt x="429" y="1527"/>
                    </a:lnTo>
                    <a:lnTo>
                      <a:pt x="444" y="1529"/>
                    </a:lnTo>
                    <a:lnTo>
                      <a:pt x="462" y="1530"/>
                    </a:lnTo>
                    <a:lnTo>
                      <a:pt x="482" y="1531"/>
                    </a:lnTo>
                    <a:lnTo>
                      <a:pt x="505" y="1531"/>
                    </a:lnTo>
                    <a:lnTo>
                      <a:pt x="532" y="1531"/>
                    </a:lnTo>
                    <a:lnTo>
                      <a:pt x="593" y="1527"/>
                    </a:lnTo>
                    <a:lnTo>
                      <a:pt x="668" y="1521"/>
                    </a:lnTo>
                    <a:lnTo>
                      <a:pt x="668" y="1521"/>
                    </a:lnTo>
                    <a:lnTo>
                      <a:pt x="708" y="1516"/>
                    </a:lnTo>
                    <a:lnTo>
                      <a:pt x="747" y="1510"/>
                    </a:lnTo>
                    <a:lnTo>
                      <a:pt x="788" y="1505"/>
                    </a:lnTo>
                    <a:lnTo>
                      <a:pt x="831" y="1498"/>
                    </a:lnTo>
                    <a:lnTo>
                      <a:pt x="873" y="1491"/>
                    </a:lnTo>
                    <a:lnTo>
                      <a:pt x="916" y="1483"/>
                    </a:lnTo>
                    <a:lnTo>
                      <a:pt x="961" y="1473"/>
                    </a:lnTo>
                    <a:lnTo>
                      <a:pt x="1006" y="1463"/>
                    </a:lnTo>
                    <a:lnTo>
                      <a:pt x="1052" y="1452"/>
                    </a:lnTo>
                    <a:lnTo>
                      <a:pt x="1100" y="1439"/>
                    </a:lnTo>
                    <a:lnTo>
                      <a:pt x="1147" y="1427"/>
                    </a:lnTo>
                    <a:lnTo>
                      <a:pt x="1197" y="1413"/>
                    </a:lnTo>
                    <a:lnTo>
                      <a:pt x="1246" y="1398"/>
                    </a:lnTo>
                    <a:lnTo>
                      <a:pt x="1298" y="1383"/>
                    </a:lnTo>
                    <a:lnTo>
                      <a:pt x="1349" y="1365"/>
                    </a:lnTo>
                    <a:lnTo>
                      <a:pt x="1403" y="1348"/>
                    </a:lnTo>
                    <a:lnTo>
                      <a:pt x="1403" y="1348"/>
                    </a:lnTo>
                    <a:lnTo>
                      <a:pt x="1536" y="1302"/>
                    </a:lnTo>
                    <a:lnTo>
                      <a:pt x="1661" y="1258"/>
                    </a:lnTo>
                    <a:lnTo>
                      <a:pt x="1889" y="1178"/>
                    </a:lnTo>
                    <a:lnTo>
                      <a:pt x="1992" y="1143"/>
                    </a:lnTo>
                    <a:lnTo>
                      <a:pt x="2088" y="1111"/>
                    </a:lnTo>
                    <a:lnTo>
                      <a:pt x="2176" y="1083"/>
                    </a:lnTo>
                    <a:lnTo>
                      <a:pt x="2256" y="1060"/>
                    </a:lnTo>
                    <a:lnTo>
                      <a:pt x="2256" y="1060"/>
                    </a:lnTo>
                    <a:lnTo>
                      <a:pt x="2311" y="1045"/>
                    </a:lnTo>
                    <a:lnTo>
                      <a:pt x="2362" y="1032"/>
                    </a:lnTo>
                    <a:lnTo>
                      <a:pt x="2412" y="1020"/>
                    </a:lnTo>
                    <a:lnTo>
                      <a:pt x="2458" y="1010"/>
                    </a:lnTo>
                    <a:lnTo>
                      <a:pt x="2502" y="1002"/>
                    </a:lnTo>
                    <a:lnTo>
                      <a:pt x="2546" y="997"/>
                    </a:lnTo>
                    <a:lnTo>
                      <a:pt x="2566" y="995"/>
                    </a:lnTo>
                    <a:lnTo>
                      <a:pt x="2587" y="994"/>
                    </a:lnTo>
                    <a:lnTo>
                      <a:pt x="2607" y="993"/>
                    </a:lnTo>
                    <a:lnTo>
                      <a:pt x="2628" y="993"/>
                    </a:lnTo>
                    <a:lnTo>
                      <a:pt x="2628" y="993"/>
                    </a:lnTo>
                    <a:lnTo>
                      <a:pt x="2632" y="993"/>
                    </a:lnTo>
                    <a:lnTo>
                      <a:pt x="2645" y="995"/>
                    </a:lnTo>
                    <a:lnTo>
                      <a:pt x="2662" y="999"/>
                    </a:lnTo>
                    <a:lnTo>
                      <a:pt x="2673" y="1002"/>
                    </a:lnTo>
                    <a:lnTo>
                      <a:pt x="2685" y="1007"/>
                    </a:lnTo>
                    <a:lnTo>
                      <a:pt x="2696" y="1012"/>
                    </a:lnTo>
                    <a:lnTo>
                      <a:pt x="2708" y="1018"/>
                    </a:lnTo>
                    <a:lnTo>
                      <a:pt x="2721" y="1026"/>
                    </a:lnTo>
                    <a:lnTo>
                      <a:pt x="2733" y="1036"/>
                    </a:lnTo>
                    <a:lnTo>
                      <a:pt x="2744" y="1047"/>
                    </a:lnTo>
                    <a:lnTo>
                      <a:pt x="2756" y="1060"/>
                    </a:lnTo>
                    <a:lnTo>
                      <a:pt x="2766" y="1075"/>
                    </a:lnTo>
                    <a:lnTo>
                      <a:pt x="2774" y="1091"/>
                    </a:lnTo>
                    <a:lnTo>
                      <a:pt x="2774" y="1091"/>
                    </a:lnTo>
                    <a:lnTo>
                      <a:pt x="2785" y="1115"/>
                    </a:lnTo>
                    <a:lnTo>
                      <a:pt x="2792" y="1137"/>
                    </a:lnTo>
                    <a:lnTo>
                      <a:pt x="2797" y="1158"/>
                    </a:lnTo>
                    <a:lnTo>
                      <a:pt x="2799" y="1179"/>
                    </a:lnTo>
                    <a:lnTo>
                      <a:pt x="2799" y="1198"/>
                    </a:lnTo>
                    <a:lnTo>
                      <a:pt x="2797" y="1217"/>
                    </a:lnTo>
                    <a:lnTo>
                      <a:pt x="2793" y="1234"/>
                    </a:lnTo>
                    <a:lnTo>
                      <a:pt x="2788" y="1252"/>
                    </a:lnTo>
                    <a:lnTo>
                      <a:pt x="2781" y="1268"/>
                    </a:lnTo>
                    <a:lnTo>
                      <a:pt x="2772" y="1284"/>
                    </a:lnTo>
                    <a:lnTo>
                      <a:pt x="2762" y="1299"/>
                    </a:lnTo>
                    <a:lnTo>
                      <a:pt x="2751" y="1315"/>
                    </a:lnTo>
                    <a:lnTo>
                      <a:pt x="2738" y="1329"/>
                    </a:lnTo>
                    <a:lnTo>
                      <a:pt x="2726" y="1343"/>
                    </a:lnTo>
                    <a:lnTo>
                      <a:pt x="2711" y="1357"/>
                    </a:lnTo>
                    <a:lnTo>
                      <a:pt x="2698" y="1370"/>
                    </a:lnTo>
                    <a:lnTo>
                      <a:pt x="2698" y="1370"/>
                    </a:lnTo>
                    <a:close/>
                    <a:moveTo>
                      <a:pt x="1542" y="1898"/>
                    </a:moveTo>
                    <a:lnTo>
                      <a:pt x="1542" y="1898"/>
                    </a:lnTo>
                    <a:lnTo>
                      <a:pt x="1526" y="1891"/>
                    </a:lnTo>
                    <a:lnTo>
                      <a:pt x="1511" y="1886"/>
                    </a:lnTo>
                    <a:lnTo>
                      <a:pt x="1496" y="1882"/>
                    </a:lnTo>
                    <a:lnTo>
                      <a:pt x="1481" y="1878"/>
                    </a:lnTo>
                    <a:lnTo>
                      <a:pt x="1452" y="1872"/>
                    </a:lnTo>
                    <a:lnTo>
                      <a:pt x="1425" y="1869"/>
                    </a:lnTo>
                    <a:lnTo>
                      <a:pt x="1425" y="1869"/>
                    </a:lnTo>
                    <a:lnTo>
                      <a:pt x="1547" y="1812"/>
                    </a:lnTo>
                    <a:lnTo>
                      <a:pt x="1547" y="1812"/>
                    </a:lnTo>
                    <a:lnTo>
                      <a:pt x="1547" y="1834"/>
                    </a:lnTo>
                    <a:lnTo>
                      <a:pt x="1546" y="1856"/>
                    </a:lnTo>
                    <a:lnTo>
                      <a:pt x="1545" y="1877"/>
                    </a:lnTo>
                    <a:lnTo>
                      <a:pt x="1542" y="1898"/>
                    </a:lnTo>
                    <a:lnTo>
                      <a:pt x="1542" y="1898"/>
                    </a:lnTo>
                    <a:close/>
                    <a:moveTo>
                      <a:pt x="1460" y="2106"/>
                    </a:moveTo>
                    <a:lnTo>
                      <a:pt x="1460" y="2106"/>
                    </a:lnTo>
                    <a:lnTo>
                      <a:pt x="1449" y="2091"/>
                    </a:lnTo>
                    <a:lnTo>
                      <a:pt x="1438" y="2078"/>
                    </a:lnTo>
                    <a:lnTo>
                      <a:pt x="1425" y="2065"/>
                    </a:lnTo>
                    <a:lnTo>
                      <a:pt x="1412" y="2054"/>
                    </a:lnTo>
                    <a:lnTo>
                      <a:pt x="1397" y="2043"/>
                    </a:lnTo>
                    <a:lnTo>
                      <a:pt x="1384" y="2033"/>
                    </a:lnTo>
                    <a:lnTo>
                      <a:pt x="1369" y="2024"/>
                    </a:lnTo>
                    <a:lnTo>
                      <a:pt x="1354" y="2016"/>
                    </a:lnTo>
                    <a:lnTo>
                      <a:pt x="1354" y="2016"/>
                    </a:lnTo>
                    <a:lnTo>
                      <a:pt x="1358" y="1988"/>
                    </a:lnTo>
                    <a:lnTo>
                      <a:pt x="1361" y="1958"/>
                    </a:lnTo>
                    <a:lnTo>
                      <a:pt x="1361" y="1928"/>
                    </a:lnTo>
                    <a:lnTo>
                      <a:pt x="1360" y="1899"/>
                    </a:lnTo>
                    <a:lnTo>
                      <a:pt x="1360" y="1899"/>
                    </a:lnTo>
                    <a:lnTo>
                      <a:pt x="1381" y="1888"/>
                    </a:lnTo>
                    <a:lnTo>
                      <a:pt x="1381" y="1888"/>
                    </a:lnTo>
                    <a:lnTo>
                      <a:pt x="1413" y="1890"/>
                    </a:lnTo>
                    <a:lnTo>
                      <a:pt x="1431" y="1893"/>
                    </a:lnTo>
                    <a:lnTo>
                      <a:pt x="1451" y="1897"/>
                    </a:lnTo>
                    <a:lnTo>
                      <a:pt x="1472" y="1901"/>
                    </a:lnTo>
                    <a:lnTo>
                      <a:pt x="1493" y="1906"/>
                    </a:lnTo>
                    <a:lnTo>
                      <a:pt x="1516" y="1913"/>
                    </a:lnTo>
                    <a:lnTo>
                      <a:pt x="1538" y="1922"/>
                    </a:lnTo>
                    <a:lnTo>
                      <a:pt x="1538" y="1922"/>
                    </a:lnTo>
                    <a:lnTo>
                      <a:pt x="1531" y="1952"/>
                    </a:lnTo>
                    <a:lnTo>
                      <a:pt x="1523" y="1980"/>
                    </a:lnTo>
                    <a:lnTo>
                      <a:pt x="1515" y="2007"/>
                    </a:lnTo>
                    <a:lnTo>
                      <a:pt x="1506" y="2030"/>
                    </a:lnTo>
                    <a:lnTo>
                      <a:pt x="1496" y="2052"/>
                    </a:lnTo>
                    <a:lnTo>
                      <a:pt x="1487" y="2071"/>
                    </a:lnTo>
                    <a:lnTo>
                      <a:pt x="1479" y="2087"/>
                    </a:lnTo>
                    <a:lnTo>
                      <a:pt x="1471" y="2100"/>
                    </a:lnTo>
                    <a:lnTo>
                      <a:pt x="1471" y="2100"/>
                    </a:lnTo>
                    <a:lnTo>
                      <a:pt x="1460" y="2106"/>
                    </a:lnTo>
                    <a:lnTo>
                      <a:pt x="1460" y="2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3061004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648200" y="381000"/>
          <a:ext cx="5669280" cy="526982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834640"/>
                <a:gridCol w="2834640"/>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Plant (PL)</a:t>
                      </a:r>
                    </a:p>
                    <a:p>
                      <a:endParaRPr lang="en-US" dirty="0"/>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Creative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Imaginative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Unorthodox</a:t>
                      </a: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Problem solving</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Lateral thinking</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Innovation</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Generates new ideas</a:t>
                      </a: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L="18288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59" y="1928308"/>
            <a:ext cx="4689512" cy="4800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94817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52600"/>
          <a:ext cx="7053324" cy="4312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40413">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Plant (PL)</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endParaRPr lang="en-US" sz="3200" dirty="0"/>
                    </a:p>
                  </a:txBody>
                  <a:tcPr/>
                </a:tc>
                <a:tc hMerge="1">
                  <a:txBody>
                    <a:bodyPr/>
                    <a:lstStyle/>
                    <a:p>
                      <a:endParaRPr lang="en-US" dirty="0"/>
                    </a:p>
                  </a:txBody>
                  <a:tcPr/>
                </a:tc>
              </a:tr>
              <a:tr h="7580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07812">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Out of touch with reality</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Ignores incidentals</a:t>
                      </a:r>
                      <a:endParaRPr lang="en-US" dirty="0">
                        <a:solidFill>
                          <a:schemeClr val="accent1">
                            <a:lumMod val="50000"/>
                          </a:schemeClr>
                        </a:solidFill>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dirty="0" smtClean="0">
                          <a:solidFill>
                            <a:schemeClr val="accent1">
                              <a:lumMod val="50000"/>
                            </a:schemeClr>
                          </a:solidFill>
                          <a:latin typeface="Verdana" pitchFamily="34" charset="0"/>
                        </a:rPr>
                        <a:t>Strong ownership of ideas when cooperation would yield better results</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dirty="0" smtClean="0">
                          <a:solidFill>
                            <a:schemeClr val="accent1">
                              <a:lumMod val="50000"/>
                            </a:schemeClr>
                          </a:solidFill>
                          <a:latin typeface="Verdana" pitchFamily="34" charset="0"/>
                        </a:rPr>
                        <a:t>Discounts other peoples</a:t>
                      </a:r>
                      <a:br>
                        <a:rPr lang="en-US" altLang="en-US" dirty="0" smtClean="0">
                          <a:solidFill>
                            <a:schemeClr val="accent1">
                              <a:lumMod val="50000"/>
                            </a:schemeClr>
                          </a:solidFill>
                          <a:latin typeface="Verdana" pitchFamily="34" charset="0"/>
                        </a:rPr>
                      </a:br>
                      <a:r>
                        <a:rPr lang="en-US" altLang="en-US" dirty="0" smtClean="0">
                          <a:solidFill>
                            <a:schemeClr val="accent1">
                              <a:lumMod val="50000"/>
                            </a:schemeClr>
                          </a:solidFill>
                          <a:latin typeface="Verdana" pitchFamily="34" charset="0"/>
                        </a:rPr>
                        <a:t>ideas</a:t>
                      </a: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916" y="178399"/>
            <a:ext cx="1692951" cy="167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1655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1965260"/>
              </p:ext>
            </p:extLst>
          </p:nvPr>
        </p:nvGraphicFramePr>
        <p:xfrm>
          <a:off x="5172636" y="1122013"/>
          <a:ext cx="5715000" cy="4465161"/>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788920"/>
                <a:gridCol w="2926080"/>
              </a:tblGrid>
              <a:tr h="74354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Monitor Evaluator (ME)</a:t>
                      </a:r>
                    </a:p>
                    <a:p>
                      <a:pPr marL="0" marR="0" indent="0" algn="ctr" defTabSz="914400" rtl="0" eaLnBrk="1" fontAlgn="auto" latinLnBrk="0" hangingPunct="1">
                        <a:lnSpc>
                          <a:spcPct val="100000"/>
                        </a:lnSpc>
                        <a:spcBef>
                          <a:spcPts val="0"/>
                        </a:spcBef>
                        <a:spcAft>
                          <a:spcPts val="0"/>
                        </a:spcAft>
                        <a:buClrTx/>
                        <a:buSzTx/>
                        <a:buFontTx/>
                        <a:buNone/>
                        <a:tabLst/>
                        <a:defRPr/>
                      </a:pPr>
                      <a:endPar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endParaRPr>
                    </a:p>
                  </a:txBody>
                  <a:tcPr/>
                </a:tc>
                <a:tc hMerge="1">
                  <a:txBody>
                    <a:bodyPr/>
                    <a:lstStyle/>
                    <a:p>
                      <a:endParaRPr lang="en-US" dirty="0"/>
                    </a:p>
                  </a:txBody>
                  <a:tcPr/>
                </a:tc>
              </a:tr>
              <a:tr h="8349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2285841">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mj-lt"/>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mj-lt"/>
                        </a:rPr>
                        <a:t>Discerning, objective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mj-lt"/>
                        </a:rPr>
                        <a:t>Questioning</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mj-lt"/>
                        </a:rPr>
                        <a:t>Sees all options</a:t>
                      </a:r>
                      <a:endParaRPr lang="en-US" dirty="0">
                        <a:solidFill>
                          <a:schemeClr val="accent1">
                            <a:lumMod val="50000"/>
                          </a:schemeClr>
                        </a:solidFill>
                        <a:latin typeface="+mj-lt"/>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mj-lt"/>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mj-lt"/>
                        </a:rPr>
                        <a:t>Defuses over-enthusiasm</a:t>
                      </a:r>
                    </a:p>
                    <a:p>
                      <a:pPr marL="285750" indent="-285750" algn="l">
                        <a:spcAft>
                          <a:spcPts val="1200"/>
                        </a:spcAft>
                        <a:buFont typeface="Wingdings" panose="05000000000000000000" pitchFamily="2" charset="2"/>
                        <a:buChar char="ü"/>
                      </a:pPr>
                      <a:r>
                        <a:rPr lang="en-US" dirty="0" smtClean="0">
                          <a:solidFill>
                            <a:schemeClr val="accent1">
                              <a:lumMod val="50000"/>
                            </a:schemeClr>
                          </a:solidFill>
                          <a:latin typeface="+mj-lt"/>
                        </a:rPr>
                        <a:t>Applies reason</a:t>
                      </a:r>
                    </a:p>
                    <a:p>
                      <a:pPr marL="285750" indent="-285750" algn="l">
                        <a:spcAft>
                          <a:spcPts val="1200"/>
                        </a:spcAft>
                        <a:buFont typeface="Wingdings" panose="05000000000000000000" pitchFamily="2" charset="2"/>
                        <a:buChar char="ü"/>
                      </a:pPr>
                      <a:r>
                        <a:rPr lang="en-US" dirty="0" smtClean="0">
                          <a:solidFill>
                            <a:schemeClr val="accent1">
                              <a:lumMod val="50000"/>
                            </a:schemeClr>
                          </a:solidFill>
                          <a:latin typeface="+mj-lt"/>
                        </a:rPr>
                        <a:t>Identifies problems</a:t>
                      </a:r>
                      <a:endParaRPr lang="en-US" dirty="0">
                        <a:solidFill>
                          <a:schemeClr val="accent1">
                            <a:lumMod val="50000"/>
                          </a:schemeClr>
                        </a:solidFill>
                        <a:latin typeface="+mj-lt"/>
                      </a:endParaRPr>
                    </a:p>
                  </a:txBody>
                  <a:tcPr marL="18288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6" y="2103120"/>
            <a:ext cx="4644849" cy="47548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40962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5260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11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Monitor Evaluator (ME)</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2346">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Uninspiring</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Sceptical</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dirty="0">
                        <a:solidFill>
                          <a:schemeClr val="accent1">
                            <a:lumMod val="50000"/>
                          </a:schemeClr>
                        </a:solidFill>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Cynical without logic</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Overly pessimistic</a:t>
                      </a:r>
                      <a:endParaRPr lang="en-US" sz="1800" kern="1200" dirty="0">
                        <a:solidFill>
                          <a:schemeClr val="accent1">
                            <a:lumMod val="50000"/>
                          </a:schemeClr>
                        </a:solidFill>
                        <a:latin typeface="Verdana" pitchFamily="34" charset="0"/>
                        <a:ea typeface="+mn-ea"/>
                        <a:cs typeface="+mn-cs"/>
                      </a:endParaRP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812" y="1267550"/>
            <a:ext cx="1692951" cy="1662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0976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32386634"/>
              </p:ext>
            </p:extLst>
          </p:nvPr>
        </p:nvGraphicFramePr>
        <p:xfrm>
          <a:off x="4648199" y="381000"/>
          <a:ext cx="6421419" cy="5516880"/>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3183368"/>
                <a:gridCol w="3238051"/>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Specialist (SP)</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Has rare skills or knowledge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Dedicated and professional</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Single-minded</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altLang="en-US" dirty="0" smtClean="0">
                        <a:solidFill>
                          <a:schemeClr val="accent1">
                            <a:lumMod val="50000"/>
                          </a:schemeClr>
                        </a:solidFill>
                        <a:latin typeface="Verdana" pitchFamily="34" charset="0"/>
                      </a:endParaRP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Ignores factors outside own </a:t>
                      </a:r>
                      <a:br>
                        <a:rPr lang="en-US" altLang="en-US" dirty="0" smtClean="0">
                          <a:solidFill>
                            <a:schemeClr val="accent1">
                              <a:lumMod val="50000"/>
                            </a:schemeClr>
                          </a:solidFill>
                          <a:latin typeface="Verdana" pitchFamily="34" charset="0"/>
                        </a:rPr>
                      </a:br>
                      <a:r>
                        <a:rPr lang="en-US" altLang="en-US" dirty="0" smtClean="0">
                          <a:solidFill>
                            <a:schemeClr val="accent1">
                              <a:lumMod val="50000"/>
                            </a:schemeClr>
                          </a:solidFill>
                          <a:latin typeface="Verdana" pitchFamily="34" charset="0"/>
                        </a:rPr>
                        <a:t>areas of competence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Keeps up to date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Accurate information</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Aware of new developments</a:t>
                      </a:r>
                      <a:endParaRPr lang="en-US" dirty="0">
                        <a:solidFill>
                          <a:schemeClr val="accent1">
                            <a:lumMod val="50000"/>
                          </a:schemeClr>
                        </a:solidFill>
                      </a:endParaRP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03" y="2057400"/>
            <a:ext cx="4689511" cy="4800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1260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176" y="0"/>
            <a:ext cx="10515600" cy="1325563"/>
          </a:xfrm>
        </p:spPr>
        <p:txBody>
          <a:bodyPr>
            <a:normAutofit/>
          </a:bodyPr>
          <a:lstStyle/>
          <a:p>
            <a:r>
              <a:rPr lang="en-CA" altLang="en-US" sz="4000" dirty="0" smtClean="0">
                <a:latin typeface="Bookman Old Style" panose="02050604050505020204" pitchFamily="18" charset="0"/>
              </a:rPr>
              <a:t>Importance of Groups/ Teams for Organization</a:t>
            </a:r>
            <a:endParaRPr lang="en-US" sz="4000" dirty="0">
              <a:latin typeface="Bookman Old Style" panose="02050604050505020204" pitchFamily="18" charset="0"/>
            </a:endParaRPr>
          </a:p>
        </p:txBody>
      </p:sp>
      <p:sp>
        <p:nvSpPr>
          <p:cNvPr id="3" name="Content Placeholder 2"/>
          <p:cNvSpPr>
            <a:spLocks noGrp="1"/>
          </p:cNvSpPr>
          <p:nvPr>
            <p:ph idx="1"/>
          </p:nvPr>
        </p:nvSpPr>
        <p:spPr>
          <a:xfrm>
            <a:off x="838200" y="1148576"/>
            <a:ext cx="10515600" cy="5572899"/>
          </a:xfrm>
        </p:spPr>
        <p:txBody>
          <a:bodyPr>
            <a:normAutofit/>
          </a:bodyPr>
          <a:lstStyle/>
          <a:p>
            <a:r>
              <a:rPr lang="en-CA" altLang="en-US" sz="3000" dirty="0">
                <a:solidFill>
                  <a:srgbClr val="0070C0"/>
                </a:solidFill>
                <a:latin typeface="Bookman Old Style" panose="02050604050505020204" pitchFamily="18" charset="0"/>
              </a:rPr>
              <a:t>Synergy</a:t>
            </a:r>
            <a:r>
              <a:rPr lang="en-CA" altLang="en-US" sz="3000" dirty="0">
                <a:latin typeface="Bookman Old Style" panose="02050604050505020204" pitchFamily="18" charset="0"/>
              </a:rPr>
              <a:t> = the creation of a whole that is greater than the sum of its </a:t>
            </a:r>
            <a:r>
              <a:rPr lang="en-CA" altLang="en-US" sz="3000" dirty="0" smtClean="0">
                <a:latin typeface="Bookman Old Style" panose="02050604050505020204" pitchFamily="18" charset="0"/>
              </a:rPr>
              <a:t>parts</a:t>
            </a:r>
          </a:p>
          <a:p>
            <a:endParaRPr lang="en-CA" altLang="en-US" sz="3000" dirty="0">
              <a:latin typeface="Bookman Old Style" panose="02050604050505020204" pitchFamily="18" charset="0"/>
            </a:endParaRPr>
          </a:p>
          <a:p>
            <a:r>
              <a:rPr lang="en-CA" altLang="en-US" sz="3000" dirty="0">
                <a:latin typeface="Bookman Old Style" panose="02050604050505020204" pitchFamily="18" charset="0"/>
              </a:rPr>
              <a:t>Superior </a:t>
            </a:r>
            <a:r>
              <a:rPr lang="en-CA" altLang="en-US" sz="3000" dirty="0">
                <a:solidFill>
                  <a:srgbClr val="0070C0"/>
                </a:solidFill>
                <a:latin typeface="Bookman Old Style" panose="02050604050505020204" pitchFamily="18" charset="0"/>
              </a:rPr>
              <a:t>performance</a:t>
            </a:r>
            <a:r>
              <a:rPr lang="en-CA" altLang="en-US" sz="3000" dirty="0">
                <a:latin typeface="Bookman Old Style" panose="02050604050505020204" pitchFamily="18" charset="0"/>
              </a:rPr>
              <a:t> (i.e., better than lone individuals) when:</a:t>
            </a:r>
          </a:p>
          <a:p>
            <a:pPr lvl="2"/>
            <a:r>
              <a:rPr lang="en-CA" altLang="en-US" sz="3000" dirty="0" smtClean="0">
                <a:latin typeface="Bookman Old Style" panose="02050604050505020204" pitchFamily="18" charset="0"/>
              </a:rPr>
              <a:t>Problem-solving </a:t>
            </a:r>
            <a:r>
              <a:rPr lang="en-CA" altLang="en-US" sz="3000" dirty="0">
                <a:latin typeface="Bookman Old Style" panose="02050604050505020204" pitchFamily="18" charset="0"/>
              </a:rPr>
              <a:t>can be handled by dividing work and sharing information</a:t>
            </a:r>
          </a:p>
          <a:p>
            <a:pPr lvl="2"/>
            <a:r>
              <a:rPr lang="en-CA" altLang="en-US" sz="3000" dirty="0">
                <a:latin typeface="Bookman Old Style" panose="02050604050505020204" pitchFamily="18" charset="0"/>
              </a:rPr>
              <a:t>Need for creativity and innovation (groups more willing to take risks than are individuals</a:t>
            </a:r>
            <a:r>
              <a:rPr lang="en-CA" altLang="en-US" sz="3000" dirty="0" smtClean="0">
                <a:latin typeface="Bookman Old Style" panose="02050604050505020204" pitchFamily="18" charset="0"/>
              </a:rPr>
              <a:t>)</a:t>
            </a:r>
          </a:p>
          <a:p>
            <a:pPr lvl="2"/>
            <a:endParaRPr lang="en-CA" altLang="en-US" sz="3000" dirty="0">
              <a:latin typeface="Bookman Old Style" panose="02050604050505020204" pitchFamily="18" charset="0"/>
            </a:endParaRPr>
          </a:p>
          <a:p>
            <a:r>
              <a:rPr lang="en-CA" altLang="en-US" sz="3000" dirty="0">
                <a:latin typeface="Bookman Old Style" panose="02050604050505020204" pitchFamily="18" charset="0"/>
              </a:rPr>
              <a:t>Forum to </a:t>
            </a:r>
            <a:r>
              <a:rPr lang="en-CA" altLang="en-US" sz="3000" dirty="0">
                <a:solidFill>
                  <a:srgbClr val="0070C0"/>
                </a:solidFill>
                <a:latin typeface="Bookman Old Style" panose="02050604050505020204" pitchFamily="18" charset="0"/>
              </a:rPr>
              <a:t>learn </a:t>
            </a:r>
            <a:r>
              <a:rPr lang="en-CA" altLang="en-US" sz="3000" dirty="0">
                <a:latin typeface="Bookman Old Style" panose="02050604050505020204" pitchFamily="18" charset="0"/>
              </a:rPr>
              <a:t>and share information</a:t>
            </a:r>
          </a:p>
          <a:p>
            <a:endParaRPr lang="en-US" dirty="0"/>
          </a:p>
        </p:txBody>
      </p:sp>
      <p:sp>
        <p:nvSpPr>
          <p:cNvPr id="4" name="Slide Number Placeholder 3"/>
          <p:cNvSpPr>
            <a:spLocks noGrp="1"/>
          </p:cNvSpPr>
          <p:nvPr>
            <p:ph type="sldNum" sz="quarter" idx="12"/>
          </p:nvPr>
        </p:nvSpPr>
        <p:spPr/>
        <p:txBody>
          <a:bodyPr/>
          <a:lstStyle/>
          <a:p>
            <a:fld id="{AC59FCCB-7320-4F7E-BE5F-9F4620AE162D}" type="slidenum">
              <a:rPr lang="en-IN" smtClean="0"/>
              <a:t>4</a:t>
            </a:fld>
            <a:endParaRPr lang="en-IN"/>
          </a:p>
        </p:txBody>
      </p:sp>
    </p:spTree>
    <p:extLst>
      <p:ext uri="{BB962C8B-B14F-4D97-AF65-F5344CB8AC3E}">
        <p14:creationId xmlns:p14="http://schemas.microsoft.com/office/powerpoint/2010/main" val="14576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67640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15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            Specialist (SP)</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2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2291">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Contributes on only a </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limited front</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Dwells on specialized</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personal interests</a:t>
                      </a:r>
                      <a:endParaRPr lang="en-US" sz="1800" kern="1200" dirty="0">
                        <a:solidFill>
                          <a:schemeClr val="accent1">
                            <a:lumMod val="50000"/>
                          </a:schemeClr>
                        </a:solidFill>
                        <a:latin typeface="Verdana" pitchFamily="34" charset="0"/>
                        <a:ea typeface="+mn-ea"/>
                        <a:cs typeface="+mn-cs"/>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Ignores factors outside own areas of competence</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Doesn’t acknowledge </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wider company objectives</a:t>
                      </a:r>
                      <a:endParaRPr lang="en-US" sz="1800" kern="1200" dirty="0">
                        <a:solidFill>
                          <a:schemeClr val="accent1">
                            <a:lumMod val="50000"/>
                          </a:schemeClr>
                        </a:solidFill>
                        <a:latin typeface="Verdana" pitchFamily="34" charset="0"/>
                        <a:ea typeface="+mn-ea"/>
                        <a:cs typeface="+mn-cs"/>
                      </a:endParaRP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9665" y="742278"/>
            <a:ext cx="1646054" cy="1662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9873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82818829"/>
              </p:ext>
            </p:extLst>
          </p:nvPr>
        </p:nvGraphicFramePr>
        <p:xfrm>
          <a:off x="4648200" y="381000"/>
          <a:ext cx="6819452" cy="5394960"/>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3391394"/>
                <a:gridCol w="3428058"/>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Shaper (SH)</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Challenging</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Driving and dynamic</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Thrives on pressure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Effective delegator</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altLang="en-US" dirty="0" smtClean="0">
                        <a:solidFill>
                          <a:schemeClr val="accent1">
                            <a:lumMod val="50000"/>
                          </a:schemeClr>
                        </a:solidFill>
                        <a:latin typeface="Verdana" pitchFamily="34" charset="0"/>
                      </a:endParaRP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Leads in difficult situations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Takes hard decisions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Overcomes obstacles</a:t>
                      </a: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86" y="2057401"/>
            <a:ext cx="4689511" cy="48005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3326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15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Shaper (SH)</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2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2291">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Provocative</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Aggressive</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Too task-focused</a:t>
                      </a: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Inability to recover situation through humor or apology</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Always think they’re right!</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057" y="1174097"/>
            <a:ext cx="1646054" cy="1620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501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648200" y="381000"/>
          <a:ext cx="5669280" cy="526982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819400"/>
                <a:gridCol w="2849880"/>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Implementer (IMP)</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Disciplined</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Efficient and organised</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Reliable</a:t>
                      </a:r>
                      <a:endParaRPr lang="en-US" altLang="en-US" dirty="0" smtClean="0">
                        <a:solidFill>
                          <a:schemeClr val="accent1">
                            <a:lumMod val="50000"/>
                          </a:schemeClr>
                        </a:solidFill>
                        <a:latin typeface="Verdana" pitchFamily="34" charset="0"/>
                      </a:endParaRP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Practical solutions from ideas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Follows procedures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Turns concept into reality</a:t>
                      </a: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07" y="2057401"/>
            <a:ext cx="4689510" cy="48005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28742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14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Implementer (IMP)</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2306">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Slow to see possibilities</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Somewhat inflexible</a:t>
                      </a: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Obstructs change for no </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good reason</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A barrier to progress</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7965" y="577656"/>
            <a:ext cx="1614046" cy="1620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0968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648200" y="381000"/>
          <a:ext cx="5669280" cy="546794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819400"/>
                <a:gridCol w="2849880"/>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Completer Finisher (CF)</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Conscientious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Attention to detail</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Delivers results</a:t>
                      </a:r>
                      <a:endParaRPr lang="en-US" altLang="en-US" dirty="0" smtClean="0">
                        <a:solidFill>
                          <a:schemeClr val="accent1">
                            <a:lumMod val="50000"/>
                          </a:schemeClr>
                        </a:solidFill>
                        <a:latin typeface="Verdana" pitchFamily="34" charset="0"/>
                      </a:endParaRPr>
                    </a:p>
                    <a:p>
                      <a:pPr marL="285750" indent="-285750" algn="l">
                        <a:spcAft>
                          <a:spcPts val="1200"/>
                        </a:spcAft>
                        <a:buFont typeface="Wingdings" panose="05000000000000000000" pitchFamily="2" charset="2"/>
                        <a:buChar char="ü"/>
                      </a:pPr>
                      <a:endParaRPr lang="en-US" dirty="0">
                        <a:solidFill>
                          <a:schemeClr val="accent1">
                            <a:lumMod val="50000"/>
                          </a:schemeClr>
                        </a:solidFill>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Perfects existing systems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Eradicates errors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Crosses the t’s, dots the i’s</a:t>
                      </a: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561" y="2057400"/>
            <a:ext cx="4689510" cy="48005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73220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11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Completer Finisher (CF)</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2346">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Anxious</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Reluctant to delegate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Unreasonably obsessive</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behavior</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Produces a Rolls-Royce </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instead of a Mini</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4901" y="578064"/>
            <a:ext cx="1614046" cy="1593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21771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953000" y="381000"/>
          <a:ext cx="5364480" cy="526982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667820"/>
                <a:gridCol w="2696660"/>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Coordinator (CO)</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Strong sense of objectives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Promotes decision-making</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Delegates readily</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Good chairman</a:t>
                      </a:r>
                      <a:endParaRPr lang="en-US" dirty="0">
                        <a:solidFill>
                          <a:schemeClr val="accent1">
                            <a:lumMod val="50000"/>
                          </a:schemeClr>
                        </a:solidFill>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Leads through empowerment</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Chairs meetings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en-US" dirty="0" smtClean="0">
                          <a:solidFill>
                            <a:schemeClr val="accent1">
                              <a:lumMod val="50000"/>
                            </a:schemeClr>
                          </a:solidFill>
                          <a:latin typeface="Verdana" pitchFamily="34" charset="0"/>
                        </a:rPr>
                        <a:t>Promotes team contribution</a:t>
                      </a: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2" y="2251225"/>
            <a:ext cx="4500171" cy="4606775"/>
          </a:xfrm>
          <a:prstGeom prst="rect">
            <a:avLst/>
          </a:prstGeom>
          <a:effectLst>
            <a:outerShdw blurRad="50800" dist="38100" dir="2700000" algn="tl" rotWithShape="0">
              <a:prstClr val="black">
                <a:alpha val="40000"/>
              </a:prstClr>
            </a:outerShdw>
          </a:effectLst>
        </p:spPr>
      </p:pic>
      <p:sp>
        <p:nvSpPr>
          <p:cNvPr id="7" name="Text Box 16"/>
          <p:cNvSpPr txBox="1">
            <a:spLocks noChangeArrowheads="1"/>
          </p:cNvSpPr>
          <p:nvPr/>
        </p:nvSpPr>
        <p:spPr bwMode="auto">
          <a:xfrm>
            <a:off x="-2667000" y="3860800"/>
            <a:ext cx="29396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GB" altLang="en-US" dirty="0">
                <a:solidFill>
                  <a:srgbClr val="33CC33"/>
                </a:solidFill>
                <a:latin typeface="Verdana" pitchFamily="34" charset="0"/>
              </a:rPr>
              <a:t>.</a:t>
            </a:r>
          </a:p>
        </p:txBody>
      </p:sp>
    </p:spTree>
    <p:extLst>
      <p:ext uri="{BB962C8B-B14F-4D97-AF65-F5344CB8AC3E}">
        <p14:creationId xmlns:p14="http://schemas.microsoft.com/office/powerpoint/2010/main" val="22391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53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          Coordinator (CO)</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1629">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Manipulates within reason</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Delegates personal </a:t>
                      </a:r>
                      <a:br>
                        <a:rPr lang="en-GB" altLang="en-US" sz="1800" kern="1200" dirty="0" smtClean="0">
                          <a:solidFill>
                            <a:schemeClr val="accent1">
                              <a:lumMod val="50000"/>
                            </a:schemeClr>
                          </a:solidFill>
                          <a:latin typeface="Verdana" pitchFamily="34" charset="0"/>
                          <a:ea typeface="+mn-ea"/>
                          <a:cs typeface="+mn-cs"/>
                        </a:rPr>
                      </a:br>
                      <a:r>
                        <a:rPr lang="en-GB" altLang="en-US" sz="1800" kern="1200" dirty="0" smtClean="0">
                          <a:solidFill>
                            <a:schemeClr val="accent1">
                              <a:lumMod val="50000"/>
                            </a:schemeClr>
                          </a:solidFill>
                          <a:latin typeface="Verdana" pitchFamily="34" charset="0"/>
                          <a:ea typeface="+mn-ea"/>
                          <a:cs typeface="+mn-cs"/>
                        </a:rPr>
                        <a:t>workload</a:t>
                      </a: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dirty="0" smtClean="0">
                          <a:solidFill>
                            <a:schemeClr val="accent1">
                              <a:lumMod val="50000"/>
                            </a:schemeClr>
                          </a:solidFill>
                          <a:latin typeface="Verdana" pitchFamily="34" charset="0"/>
                        </a:rPr>
                        <a:t>T</a:t>
                      </a:r>
                      <a:r>
                        <a:rPr lang="en-US" altLang="en-US" sz="1800" kern="1200" dirty="0" smtClean="0">
                          <a:solidFill>
                            <a:schemeClr val="accent1">
                              <a:lumMod val="50000"/>
                            </a:schemeClr>
                          </a:solidFill>
                          <a:latin typeface="Verdana" pitchFamily="34" charset="0"/>
                          <a:ea typeface="+mn-ea"/>
                          <a:cs typeface="+mn-cs"/>
                        </a:rPr>
                        <a:t>akes credit for the efforts of others</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Over-reliance on team work</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4901" y="580279"/>
            <a:ext cx="1614046" cy="15893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4546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953000" y="381000"/>
          <a:ext cx="5364480" cy="526982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667820"/>
                <a:gridCol w="2696660"/>
              </a:tblGrid>
              <a:tr h="990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Teamworker (TW)</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Cooperative and supportive</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Diplomatic</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Averts friction</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Good listener</a:t>
                      </a: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Promotes team spirit</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Builds peer relationships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Facilitates communications</a:t>
                      </a: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11" y="2251226"/>
            <a:ext cx="4500171" cy="46067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910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33" name="Rectangle 77"/>
          <p:cNvSpPr>
            <a:spLocks noGrp="1" noChangeArrowheads="1"/>
          </p:cNvSpPr>
          <p:nvPr>
            <p:ph type="title"/>
          </p:nvPr>
        </p:nvSpPr>
        <p:spPr/>
        <p:txBody>
          <a:bodyPr>
            <a:normAutofit/>
          </a:bodyPr>
          <a:lstStyle/>
          <a:p>
            <a:r>
              <a:rPr lang="en-US" altLang="en-US" sz="3600" dirty="0">
                <a:latin typeface="Bookman Old Style" panose="02050604050505020204" pitchFamily="18" charset="0"/>
              </a:rPr>
              <a:t>Differences between a Group and a </a:t>
            </a:r>
            <a:r>
              <a:rPr lang="en-US" altLang="en-US" sz="3600" dirty="0" smtClean="0">
                <a:latin typeface="Bookman Old Style" panose="02050604050505020204" pitchFamily="18" charset="0"/>
              </a:rPr>
              <a:t>Team</a:t>
            </a:r>
            <a:endParaRPr lang="en-US" altLang="en-US" sz="3600" baseline="78000" dirty="0">
              <a:latin typeface="Bookman Old Style" panose="02050604050505020204" pitchFamily="18" charset="0"/>
            </a:endParaRPr>
          </a:p>
        </p:txBody>
      </p:sp>
      <p:graphicFrame>
        <p:nvGraphicFramePr>
          <p:cNvPr id="45171" name="Group 115"/>
          <p:cNvGraphicFramePr>
            <a:graphicFrameLocks noGrp="1"/>
          </p:cNvGraphicFramePr>
          <p:nvPr>
            <p:extLst/>
          </p:nvPr>
        </p:nvGraphicFramePr>
        <p:xfrm>
          <a:off x="616688" y="1690688"/>
          <a:ext cx="10620154" cy="3981768"/>
        </p:xfrm>
        <a:graphic>
          <a:graphicData uri="http://schemas.openxmlformats.org/drawingml/2006/table">
            <a:tbl>
              <a:tblPr/>
              <a:tblGrid>
                <a:gridCol w="5310077"/>
                <a:gridCol w="5310077"/>
              </a:tblGrid>
              <a:tr h="504825">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1"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KOMHEE+TimesNewRoman,Bold"/>
                        </a:rPr>
                        <a:t>Group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1"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rPr>
                        <a:t>Team</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Strong, clearly focused leader </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Shared Leadership Roles </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Individual accountability </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Individual and mutual accountability </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Individual work products </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Collective Work Products</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935038">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dirty="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Leader runs efficient meetings that report progress </a:t>
                      </a:r>
                      <a:endParaRPr kumimoji="0" lang="en-US" altLang="en-US" sz="2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Leader encourages open-ended discussion and active problem-solving meetings</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Discusses, decides and delegates</a:t>
                      </a:r>
                      <a:endParaRPr kumimoji="0" lang="en-US" altLang="en-US" sz="2400" b="0" i="0" u="none" strike="noStrike" cap="none" normalizeH="0" baseline="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002540"/>
                        </a:buClr>
                        <a:buFont typeface="Wingdings" panose="05000000000000000000" pitchFamily="2" charset="2"/>
                        <a:defRPr sz="2400">
                          <a:solidFill>
                            <a:schemeClr val="tx1"/>
                          </a:solidFill>
                          <a:latin typeface="Arial" panose="020B0604020202020204" pitchFamily="34" charset="0"/>
                        </a:defRPr>
                      </a:lvl1pPr>
                      <a:lvl2pPr>
                        <a:spcBef>
                          <a:spcPct val="20000"/>
                        </a:spcBef>
                        <a:spcAft>
                          <a:spcPct val="20000"/>
                        </a:spcAft>
                        <a:buClr>
                          <a:srgbClr val="002540"/>
                        </a:buClr>
                        <a:buFont typeface="Wingdings" panose="05000000000000000000" pitchFamily="2" charset="2"/>
                        <a:defRPr sz="2000">
                          <a:solidFill>
                            <a:schemeClr val="tx1"/>
                          </a:solidFill>
                          <a:latin typeface="Arial" panose="020B0604020202020204" pitchFamily="34" charset="0"/>
                        </a:defRPr>
                      </a:lvl2pPr>
                      <a:lvl3pPr>
                        <a:spcBef>
                          <a:spcPct val="20000"/>
                        </a:spcBef>
                        <a:spcAft>
                          <a:spcPct val="20000"/>
                        </a:spcAft>
                        <a:buClr>
                          <a:srgbClr val="002540"/>
                        </a:buClr>
                        <a:buFont typeface="Wingdings" panose="05000000000000000000" pitchFamily="2" charset="2"/>
                        <a:defRPr>
                          <a:solidFill>
                            <a:schemeClr val="tx1"/>
                          </a:solidFill>
                          <a:latin typeface="Arial" panose="020B0604020202020204" pitchFamily="34" charset="0"/>
                        </a:defRPr>
                      </a:lvl3pPr>
                      <a:lvl4pPr>
                        <a:spcBef>
                          <a:spcPct val="20000"/>
                        </a:spcBef>
                        <a:spcAft>
                          <a:spcPct val="20000"/>
                        </a:spcAft>
                        <a:buClr>
                          <a:srgbClr val="002540"/>
                        </a:buClr>
                        <a:defRPr sz="1600">
                          <a:solidFill>
                            <a:schemeClr val="tx1"/>
                          </a:solidFill>
                          <a:latin typeface="Arial" panose="020B0604020202020204" pitchFamily="34" charset="0"/>
                        </a:defRPr>
                      </a:lvl4pPr>
                      <a:lvl5pPr>
                        <a:spcBef>
                          <a:spcPct val="20000"/>
                        </a:spcBef>
                        <a:spcAft>
                          <a:spcPct val="20000"/>
                        </a:spcAft>
                        <a:buClr>
                          <a:srgbClr val="002540"/>
                        </a:buClr>
                        <a:defRPr sz="1400">
                          <a:solidFill>
                            <a:schemeClr val="tx1"/>
                          </a:solidFill>
                          <a:latin typeface="Arial" panose="020B0604020202020204" pitchFamily="34" charset="0"/>
                        </a:defRPr>
                      </a:lvl5pPr>
                      <a:lvl6pPr fontAlgn="base">
                        <a:spcBef>
                          <a:spcPct val="20000"/>
                        </a:spcBef>
                        <a:spcAft>
                          <a:spcPct val="20000"/>
                        </a:spcAft>
                        <a:buClr>
                          <a:srgbClr val="002540"/>
                        </a:buClr>
                        <a:defRPr sz="1400">
                          <a:solidFill>
                            <a:schemeClr val="tx1"/>
                          </a:solidFill>
                          <a:latin typeface="Arial" panose="020B0604020202020204" pitchFamily="34" charset="0"/>
                        </a:defRPr>
                      </a:lvl6pPr>
                      <a:lvl7pPr fontAlgn="base">
                        <a:spcBef>
                          <a:spcPct val="20000"/>
                        </a:spcBef>
                        <a:spcAft>
                          <a:spcPct val="20000"/>
                        </a:spcAft>
                        <a:buClr>
                          <a:srgbClr val="002540"/>
                        </a:buClr>
                        <a:defRPr sz="1400">
                          <a:solidFill>
                            <a:schemeClr val="tx1"/>
                          </a:solidFill>
                          <a:latin typeface="Arial" panose="020B0604020202020204" pitchFamily="34" charset="0"/>
                        </a:defRPr>
                      </a:lvl7pPr>
                      <a:lvl8pPr fontAlgn="base">
                        <a:spcBef>
                          <a:spcPct val="20000"/>
                        </a:spcBef>
                        <a:spcAft>
                          <a:spcPct val="20000"/>
                        </a:spcAft>
                        <a:buClr>
                          <a:srgbClr val="002540"/>
                        </a:buClr>
                        <a:defRPr sz="1400">
                          <a:solidFill>
                            <a:schemeClr val="tx1"/>
                          </a:solidFill>
                          <a:latin typeface="Arial" panose="020B0604020202020204" pitchFamily="34" charset="0"/>
                        </a:defRPr>
                      </a:lvl8pPr>
                      <a:lvl9pPr fontAlgn="base">
                        <a:spcBef>
                          <a:spcPct val="20000"/>
                        </a:spcBef>
                        <a:spcAft>
                          <a:spcPct val="20000"/>
                        </a:spcAft>
                        <a:buClr>
                          <a:srgbClr val="002540"/>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0000"/>
                        </a:spcAft>
                        <a:buClrTx/>
                        <a:buSzTx/>
                        <a:buFontTx/>
                        <a:buNone/>
                        <a:tabLst/>
                      </a:pPr>
                      <a:r>
                        <a:rPr kumimoji="0" lang="en-US" altLang="en-US" sz="2400" b="0" i="0" u="none" strike="noStrike" cap="none" normalizeH="0" baseline="0" dirty="0" smtClean="0">
                          <a:ln>
                            <a:noFill/>
                          </a:ln>
                          <a:solidFill>
                            <a:srgbClr val="000000"/>
                          </a:solidFill>
                          <a:effectLst/>
                          <a:latin typeface="Bookman Old Style" panose="02050604050505020204" pitchFamily="18" charset="0"/>
                          <a:ea typeface="Times New Roman" panose="02020603050405020304" pitchFamily="18" charset="0"/>
                          <a:cs typeface="KOMHEE+TimesNewRoman,Bold"/>
                        </a:rPr>
                        <a:t>Does real work together</a:t>
                      </a:r>
                      <a:endParaRPr kumimoji="0" lang="en-US" altLang="en-US" sz="2400" b="0" i="0" u="none" strike="noStrike" cap="none" normalizeH="0" baseline="0" dirty="0" smtClean="0">
                        <a:ln>
                          <a:noFill/>
                        </a:ln>
                        <a:solidFill>
                          <a:schemeClr val="tx1"/>
                        </a:solidFill>
                        <a:effectLst/>
                        <a:latin typeface="Bookman Old Style" panose="02050604050505020204" pitchFamily="18" charset="0"/>
                        <a:ea typeface="Times New Roman" panose="02020603050405020304" pitchFamily="18" charset="0"/>
                        <a:cs typeface="KOMHEE+TimesNewRoman,Bold"/>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5" name="Rectangle 69"/>
          <p:cNvSpPr>
            <a:spLocks noChangeArrowheads="1"/>
          </p:cNvSpPr>
          <p:nvPr/>
        </p:nvSpPr>
        <p:spPr bwMode="auto">
          <a:xfrm>
            <a:off x="-512763" y="3884614"/>
            <a:ext cx="18415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100"/>
              <a:t/>
            </a:r>
            <a:br>
              <a:rPr lang="en-US" altLang="en-US" sz="1100"/>
            </a:br>
            <a:endParaRPr lang="en-US" altLang="en-US"/>
          </a:p>
        </p:txBody>
      </p:sp>
      <p:sp>
        <p:nvSpPr>
          <p:cNvPr id="45127" name="Rectangle 71"/>
          <p:cNvSpPr>
            <a:spLocks noChangeArrowheads="1"/>
          </p:cNvSpPr>
          <p:nvPr/>
        </p:nvSpPr>
        <p:spPr bwMode="auto">
          <a:xfrm>
            <a:off x="1847056" y="6157912"/>
            <a:ext cx="8497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000" dirty="0">
                <a:solidFill>
                  <a:srgbClr val="000000"/>
                </a:solidFill>
                <a:ea typeface="Times New Roman" panose="02020603050405020304" pitchFamily="18" charset="0"/>
                <a:cs typeface="KOMHCE+TimesNewRoman"/>
              </a:rPr>
              <a:t>1 Adapted from “The Disciple of Teams” by J.R. </a:t>
            </a:r>
            <a:r>
              <a:rPr lang="en-US" altLang="en-US" sz="1000" dirty="0" err="1">
                <a:solidFill>
                  <a:srgbClr val="000000"/>
                </a:solidFill>
                <a:ea typeface="Times New Roman" panose="02020603050405020304" pitchFamily="18" charset="0"/>
                <a:cs typeface="KOMHCE+TimesNewRoman"/>
              </a:rPr>
              <a:t>Katzenbach</a:t>
            </a:r>
            <a:r>
              <a:rPr lang="en-US" altLang="en-US" sz="1000" dirty="0">
                <a:solidFill>
                  <a:srgbClr val="000000"/>
                </a:solidFill>
                <a:ea typeface="Times New Roman" panose="02020603050405020304" pitchFamily="18" charset="0"/>
                <a:cs typeface="KOMHCE+TimesNewRoman"/>
              </a:rPr>
              <a:t> and D.K. Smith. Published in </a:t>
            </a:r>
            <a:r>
              <a:rPr lang="en-US" altLang="en-US" sz="1000" dirty="0">
                <a:solidFill>
                  <a:srgbClr val="000000"/>
                </a:solidFill>
                <a:ea typeface="Times New Roman" panose="02020603050405020304" pitchFamily="18" charset="0"/>
                <a:cs typeface="KOMHHA+TimesNewRoman,Italic"/>
              </a:rPr>
              <a:t>Harvard Business Review</a:t>
            </a:r>
            <a:r>
              <a:rPr lang="en-US" altLang="en-US" sz="1000" dirty="0">
                <a:solidFill>
                  <a:srgbClr val="000000"/>
                </a:solidFill>
                <a:ea typeface="Times New Roman" panose="02020603050405020304" pitchFamily="18" charset="0"/>
                <a:cs typeface="KOMHCE+TimesNewRoman"/>
              </a:rPr>
              <a:t>, March-April 1993, pp.111-120 </a:t>
            </a:r>
            <a:endParaRPr lang="en-US" altLang="en-US" sz="1000" dirty="0"/>
          </a:p>
          <a:p>
            <a:pPr eaLnBrk="0" hangingPunct="0"/>
            <a:endParaRPr lang="en-US" altLang="en-US" sz="1000" dirty="0"/>
          </a:p>
        </p:txBody>
      </p:sp>
    </p:spTree>
    <p:extLst>
      <p:ext uri="{BB962C8B-B14F-4D97-AF65-F5344CB8AC3E}">
        <p14:creationId xmlns:p14="http://schemas.microsoft.com/office/powerpoint/2010/main" val="1180064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7957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          Teamworker (TW)</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5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31557">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Indecisive</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Discourages conflict</a:t>
                      </a: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GB" altLang="en-US" sz="1800" kern="1200" dirty="0" smtClean="0">
                          <a:solidFill>
                            <a:schemeClr val="accent1">
                              <a:lumMod val="50000"/>
                            </a:schemeClr>
                          </a:solidFill>
                          <a:latin typeface="Verdana" pitchFamily="34" charset="0"/>
                          <a:ea typeface="+mn-ea"/>
                          <a:cs typeface="+mn-cs"/>
                        </a:rPr>
                        <a:t>Avoids pressure situations</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No focus on task</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111" y="580698"/>
            <a:ext cx="1591627" cy="15893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252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953000" y="381000"/>
          <a:ext cx="5364480" cy="5650824"/>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667820"/>
                <a:gridCol w="2696660"/>
              </a:tblGrid>
              <a:tr h="13716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600" cap="small" baseline="0" dirty="0" smtClean="0">
                          <a:solidFill>
                            <a:srgbClr val="A6D139"/>
                          </a:solidFill>
                          <a:effectLst>
                            <a:outerShdw blurRad="38100" dist="38100" dir="2700000" algn="tl">
                              <a:srgbClr val="000000">
                                <a:alpha val="43137"/>
                              </a:srgbClr>
                            </a:outerShdw>
                          </a:effectLst>
                          <a:latin typeface="Verdana" pitchFamily="34" charset="0"/>
                        </a:rPr>
                        <a:t>Resource Investigator (RI)</a:t>
                      </a:r>
                    </a:p>
                  </a:txBody>
                  <a:tcPr/>
                </a:tc>
                <a:tc hMerge="1">
                  <a:txBody>
                    <a:bodyPr/>
                    <a:lstStyle/>
                    <a:p>
                      <a:endParaRPr lang="en-US" dirty="0"/>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Individual Characteristics</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Contribution to the Team</a:t>
                      </a:r>
                    </a:p>
                    <a:p>
                      <a:pPr algn="ctr"/>
                      <a:endParaRPr lang="en-US" b="1" dirty="0">
                        <a:solidFill>
                          <a:schemeClr val="tx1">
                            <a:lumMod val="50000"/>
                            <a:lumOff val="50000"/>
                          </a:schemeClr>
                        </a:solidFill>
                      </a:endParaRPr>
                    </a:p>
                  </a:txBody>
                  <a:tcPr marT="182880"/>
                </a:tc>
              </a:tr>
              <a:tr h="3227664">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Excellent communicator</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Recognises opportunities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Extroverted</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Enthusiastic</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txBody>
                  <a:tcPr marR="4572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Develops contacts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Explores opportunities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Negotiates</a:t>
                      </a:r>
                    </a:p>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GB" altLang="en-US" dirty="0" smtClean="0">
                          <a:solidFill>
                            <a:schemeClr val="accent1">
                              <a:lumMod val="50000"/>
                            </a:schemeClr>
                          </a:solidFill>
                          <a:latin typeface="Verdana" pitchFamily="34" charset="0"/>
                        </a:rPr>
                        <a:t>Makes external links</a:t>
                      </a:r>
                    </a:p>
                    <a:p>
                      <a:pPr marL="0" marR="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endParaRPr lang="en-GB" altLang="en-US" dirty="0" smtClean="0">
                        <a:solidFill>
                          <a:schemeClr val="accent1">
                            <a:lumMod val="50000"/>
                          </a:schemeClr>
                        </a:solidFill>
                        <a:latin typeface="Verdana" pitchFamily="34" charset="0"/>
                      </a:endParaRPr>
                    </a:p>
                  </a:txBody>
                  <a:tcPr marR="45720"/>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32" y="2251226"/>
            <a:ext cx="4500170" cy="4606774"/>
          </a:xfrm>
          <a:prstGeom prst="rect">
            <a:avLst/>
          </a:prstGeom>
          <a:effectLst>
            <a:outerShdw blurRad="50800" dist="38100" dir="2700000" algn="tl" rotWithShape="0">
              <a:prstClr val="black">
                <a:alpha val="40000"/>
              </a:prstClr>
            </a:outerShdw>
          </a:effectLst>
        </p:spPr>
      </p:pic>
      <p:sp>
        <p:nvSpPr>
          <p:cNvPr id="7" name="Text Box 14"/>
          <p:cNvSpPr txBox="1">
            <a:spLocks noChangeArrowheads="1"/>
          </p:cNvSpPr>
          <p:nvPr/>
        </p:nvSpPr>
        <p:spPr bwMode="auto">
          <a:xfrm>
            <a:off x="-3429000" y="3860800"/>
            <a:ext cx="29396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GB" altLang="en-US" dirty="0">
                <a:solidFill>
                  <a:srgbClr val="33CC33"/>
                </a:solidFill>
                <a:latin typeface="Verdana" pitchFamily="34" charset="0"/>
              </a:rPr>
              <a:t>.</a:t>
            </a:r>
          </a:p>
        </p:txBody>
      </p:sp>
    </p:spTree>
    <p:extLst>
      <p:ext uri="{BB962C8B-B14F-4D97-AF65-F5344CB8AC3E}">
        <p14:creationId xmlns:p14="http://schemas.microsoft.com/office/powerpoint/2010/main" val="211326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nvPr>
        </p:nvGraphicFramePr>
        <p:xfrm>
          <a:off x="2743200" y="1722120"/>
          <a:ext cx="7053324" cy="4297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26662"/>
                <a:gridCol w="3526662"/>
              </a:tblGrid>
              <a:tr h="103319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900" cap="small" baseline="0" dirty="0" smtClean="0">
                          <a:solidFill>
                            <a:srgbClr val="A6D139"/>
                          </a:solidFill>
                          <a:effectLst>
                            <a:outerShdw blurRad="38100" dist="38100" dir="2700000" algn="tl">
                              <a:srgbClr val="000000">
                                <a:alpha val="43137"/>
                              </a:srgbClr>
                            </a:outerShdw>
                          </a:effectLst>
                          <a:latin typeface="Verdana" pitchFamily="34" charset="0"/>
                        </a:rPr>
                        <a:t>Resource Investigator (RI)</a:t>
                      </a:r>
                    </a:p>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sz="3200" cap="small" baseline="0" dirty="0" smtClean="0">
                          <a:solidFill>
                            <a:srgbClr val="A6D139"/>
                          </a:solidFill>
                          <a:effectLst>
                            <a:outerShdw blurRad="38100" dist="38100" dir="2700000" algn="tl">
                              <a:srgbClr val="000000">
                                <a:alpha val="43137"/>
                              </a:srgbClr>
                            </a:outerShdw>
                          </a:effectLst>
                          <a:latin typeface="Verdana" pitchFamily="34" charset="0"/>
                        </a:rPr>
                        <a:t>Weaknesses</a:t>
                      </a:r>
                    </a:p>
                  </a:txBody>
                  <a:tcPr/>
                </a:tc>
                <a:tc hMerge="1">
                  <a:txBody>
                    <a:bodyPr/>
                    <a:lstStyle/>
                    <a:p>
                      <a:endParaRPr lang="en-US" dirty="0"/>
                    </a:p>
                  </a:txBody>
                  <a:tcPr/>
                </a:tc>
              </a:tr>
              <a:tr h="7864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Allowable</a:t>
                      </a:r>
                    </a:p>
                    <a:p>
                      <a:pPr algn="ctr"/>
                      <a:endParaRPr lang="en-US" b="1" dirty="0">
                        <a:solidFill>
                          <a:schemeClr val="tx1">
                            <a:lumMod val="50000"/>
                            <a:lumOff val="50000"/>
                          </a:schemeClr>
                        </a:solidFill>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altLang="en-US" b="1" u="none" dirty="0" smtClean="0">
                          <a:solidFill>
                            <a:schemeClr val="tx1">
                              <a:lumMod val="50000"/>
                              <a:lumOff val="50000"/>
                            </a:schemeClr>
                          </a:solidFill>
                          <a:latin typeface="Verdana" pitchFamily="34" charset="0"/>
                        </a:rPr>
                        <a:t>Non-Allowable</a:t>
                      </a:r>
                    </a:p>
                    <a:p>
                      <a:pPr algn="ctr"/>
                      <a:endParaRPr lang="en-US" b="1" dirty="0">
                        <a:solidFill>
                          <a:schemeClr val="tx1">
                            <a:lumMod val="50000"/>
                            <a:lumOff val="50000"/>
                          </a:schemeClr>
                        </a:solidFill>
                      </a:endParaRPr>
                    </a:p>
                  </a:txBody>
                  <a:tcPr marT="182880"/>
                </a:tc>
              </a:tr>
              <a:tr h="2478020">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GB" altLang="en-US" sz="1800" kern="1200" dirty="0" smtClean="0">
                          <a:solidFill>
                            <a:schemeClr val="accent1">
                              <a:lumMod val="50000"/>
                            </a:schemeClr>
                          </a:solidFill>
                          <a:latin typeface="Verdana" pitchFamily="34" charset="0"/>
                          <a:ea typeface="+mn-ea"/>
                          <a:cs typeface="+mn-cs"/>
                        </a:rPr>
                        <a:t>Can be over-optimistic</a:t>
                      </a:r>
                    </a:p>
                    <a:p>
                      <a:pPr marL="285750" marR="0" indent="-285750" algn="l" defTabSz="914400" rtl="0" eaLnBrk="1" fontAlgn="auto" latinLnBrk="0" hangingPunct="1">
                        <a:lnSpc>
                          <a:spcPct val="100000"/>
                        </a:lnSpc>
                        <a:spcBef>
                          <a:spcPts val="0"/>
                        </a:spcBef>
                        <a:spcAft>
                          <a:spcPts val="1200"/>
                        </a:spcAft>
                        <a:buClr>
                          <a:srgbClr val="4E9F2D"/>
                        </a:buClr>
                        <a:buSzTx/>
                        <a:buFont typeface="Wingdings" panose="05000000000000000000" pitchFamily="2" charset="2"/>
                        <a:buChar char="ü"/>
                        <a:tabLst/>
                        <a:defRPr/>
                      </a:pPr>
                      <a:r>
                        <a:rPr lang="en-US" altLang="en-US" sz="1800" kern="1200" dirty="0" smtClean="0">
                          <a:solidFill>
                            <a:schemeClr val="accent1">
                              <a:lumMod val="50000"/>
                            </a:schemeClr>
                          </a:solidFill>
                          <a:latin typeface="Verdana" pitchFamily="34" charset="0"/>
                          <a:ea typeface="+mn-ea"/>
                          <a:cs typeface="+mn-cs"/>
                        </a:rPr>
                        <a:t>Loses interest after initial</a:t>
                      </a:r>
                      <a:br>
                        <a:rPr lang="en-US" altLang="en-US" sz="1800" kern="1200" dirty="0" smtClean="0">
                          <a:solidFill>
                            <a:schemeClr val="accent1">
                              <a:lumMod val="50000"/>
                            </a:schemeClr>
                          </a:solidFill>
                          <a:latin typeface="Verdana" pitchFamily="34" charset="0"/>
                          <a:ea typeface="+mn-ea"/>
                          <a:cs typeface="+mn-cs"/>
                        </a:rPr>
                      </a:br>
                      <a:r>
                        <a:rPr lang="en-US" altLang="en-US" sz="1800" kern="1200" dirty="0" smtClean="0">
                          <a:solidFill>
                            <a:schemeClr val="accent1">
                              <a:lumMod val="50000"/>
                            </a:schemeClr>
                          </a:solidFill>
                          <a:latin typeface="Verdana" pitchFamily="34" charset="0"/>
                          <a:ea typeface="+mn-ea"/>
                          <a:cs typeface="+mn-cs"/>
                        </a:rPr>
                        <a:t>stages</a:t>
                      </a:r>
                      <a:endParaRPr lang="en-GB" altLang="en-US" sz="1800" kern="1200" dirty="0" smtClean="0">
                        <a:solidFill>
                          <a:schemeClr val="accent1">
                            <a:lumMod val="50000"/>
                          </a:schemeClr>
                        </a:solidFill>
                        <a:latin typeface="Verdana" pitchFamily="34" charset="0"/>
                        <a:ea typeface="+mn-ea"/>
                        <a:cs typeface="+mn-cs"/>
                      </a:endParaRPr>
                    </a:p>
                  </a:txBody>
                  <a:tcPr marL="182880"/>
                </a:tc>
                <a:tc>
                  <a:txBody>
                    <a:bodyPr/>
                    <a:lstStyle/>
                    <a:p>
                      <a:pPr marL="285750" marR="0" indent="-285750"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GB" altLang="en-US" dirty="0" smtClean="0">
                        <a:solidFill>
                          <a:schemeClr val="accent1">
                            <a:lumMod val="50000"/>
                          </a:schemeClr>
                        </a:solidFill>
                        <a:latin typeface="Verdana" pitchFamily="34" charset="0"/>
                      </a:endParaRP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dirty="0" smtClean="0">
                          <a:solidFill>
                            <a:schemeClr val="accent1">
                              <a:lumMod val="50000"/>
                            </a:schemeClr>
                          </a:solidFill>
                          <a:latin typeface="Verdana" pitchFamily="34" charset="0"/>
                        </a:rPr>
                        <a:t>Lets clients down by not</a:t>
                      </a:r>
                      <a:br>
                        <a:rPr lang="en-US" altLang="en-US" dirty="0" smtClean="0">
                          <a:solidFill>
                            <a:schemeClr val="accent1">
                              <a:lumMod val="50000"/>
                            </a:schemeClr>
                          </a:solidFill>
                          <a:latin typeface="Verdana" pitchFamily="34" charset="0"/>
                        </a:rPr>
                      </a:br>
                      <a:r>
                        <a:rPr lang="en-US" altLang="en-US" sz="1800" kern="1200" dirty="0" smtClean="0">
                          <a:solidFill>
                            <a:schemeClr val="accent1">
                              <a:lumMod val="50000"/>
                            </a:schemeClr>
                          </a:solidFill>
                          <a:latin typeface="Verdana" pitchFamily="34" charset="0"/>
                          <a:ea typeface="+mn-ea"/>
                          <a:cs typeface="+mn-cs"/>
                        </a:rPr>
                        <a:t>following through</a:t>
                      </a:r>
                    </a:p>
                    <a:p>
                      <a:pPr marL="285750" marR="0" indent="-285750" algn="l" defTabSz="914400" rtl="0" eaLnBrk="1" fontAlgn="auto" latinLnBrk="0" hangingPunct="1">
                        <a:lnSpc>
                          <a:spcPct val="100000"/>
                        </a:lnSpc>
                        <a:spcBef>
                          <a:spcPts val="0"/>
                        </a:spcBef>
                        <a:spcAft>
                          <a:spcPts val="1200"/>
                        </a:spcAft>
                        <a:buClrTx/>
                        <a:buSzTx/>
                        <a:buFontTx/>
                        <a:buBlip>
                          <a:blip r:embed="rId3"/>
                        </a:buBlip>
                        <a:tabLst/>
                        <a:defRPr/>
                      </a:pPr>
                      <a:r>
                        <a:rPr lang="en-US" altLang="en-US" sz="1800" kern="1200" dirty="0" smtClean="0">
                          <a:solidFill>
                            <a:schemeClr val="accent1">
                              <a:lumMod val="50000"/>
                            </a:schemeClr>
                          </a:solidFill>
                          <a:latin typeface="Verdana" pitchFamily="34" charset="0"/>
                          <a:ea typeface="+mn-ea"/>
                          <a:cs typeface="+mn-cs"/>
                        </a:rPr>
                        <a:t>Too externally focused</a:t>
                      </a:r>
                    </a:p>
                  </a:txBody>
                  <a:tcPr marL="182880"/>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2974" y="582698"/>
            <a:ext cx="1591627" cy="1567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13265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osceles Triangle 16"/>
          <p:cNvSpPr/>
          <p:nvPr/>
        </p:nvSpPr>
        <p:spPr>
          <a:xfrm rot="10216206">
            <a:off x="4019156" y="4578005"/>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3239062">
            <a:off x="7043193" y="4347348"/>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13555045">
            <a:off x="3821218" y="3142452"/>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17488253">
            <a:off x="5227629" y="2359285"/>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p:nvSpPr>
        <p:spPr>
          <a:xfrm rot="6935827">
            <a:off x="5547489" y="5062368"/>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a:off x="6835525" y="2668455"/>
            <a:ext cx="1592883" cy="947997"/>
          </a:xfrm>
          <a:prstGeom prst="triangle">
            <a:avLst>
              <a:gd name="adj" fmla="val 69795"/>
            </a:avLst>
          </a:prstGeom>
          <a:gradFill flip="none" rotWithShape="1">
            <a:gsLst>
              <a:gs pos="0">
                <a:srgbClr val="FFE28F"/>
              </a:gs>
              <a:gs pos="50000">
                <a:srgbClr val="FFFFCC"/>
              </a:gs>
              <a:gs pos="100000">
                <a:srgbClr val="FFFFE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94099" y="0"/>
            <a:ext cx="9681882" cy="1219200"/>
          </a:xfrm>
        </p:spPr>
        <p:txBody>
          <a:bodyPr>
            <a:normAutofit/>
          </a:bodyPr>
          <a:lstStyle/>
          <a:p>
            <a:r>
              <a:rPr lang="en-US" sz="4000" dirty="0">
                <a:solidFill>
                  <a:srgbClr val="008A52"/>
                </a:solidFill>
                <a:latin typeface="Bookman Old Style" panose="02050604050505020204" pitchFamily="18" charset="0"/>
              </a:rPr>
              <a:t>Factors Determining Individual Behavior in a Team</a:t>
            </a:r>
          </a:p>
        </p:txBody>
      </p:sp>
      <p:sp>
        <p:nvSpPr>
          <p:cNvPr id="4102" name="Oval 6"/>
          <p:cNvSpPr>
            <a:spLocks noChangeArrowheads="1"/>
          </p:cNvSpPr>
          <p:nvPr/>
        </p:nvSpPr>
        <p:spPr bwMode="auto">
          <a:xfrm>
            <a:off x="5140607" y="3046324"/>
            <a:ext cx="2103120" cy="2103120"/>
          </a:xfrm>
          <a:prstGeom prst="ellipse">
            <a:avLst/>
          </a:prstGeom>
          <a:solidFill>
            <a:schemeClr val="bg1"/>
          </a:solidFill>
          <a:ln w="14288"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sz="2600" b="1" dirty="0">
                <a:solidFill>
                  <a:srgbClr val="008A52"/>
                </a:solidFill>
              </a:rPr>
              <a:t>BEHAVIOR</a:t>
            </a:r>
          </a:p>
        </p:txBody>
      </p:sp>
      <p:sp>
        <p:nvSpPr>
          <p:cNvPr id="53" name="Oval 6"/>
          <p:cNvSpPr>
            <a:spLocks noChangeArrowheads="1"/>
          </p:cNvSpPr>
          <p:nvPr/>
        </p:nvSpPr>
        <p:spPr bwMode="auto">
          <a:xfrm>
            <a:off x="7478029" y="2343176"/>
            <a:ext cx="1371600" cy="1371600"/>
          </a:xfrm>
          <a:prstGeom prst="ellipse">
            <a:avLst/>
          </a:prstGeom>
          <a:gradFill flip="none" rotWithShape="1">
            <a:gsLst>
              <a:gs pos="0">
                <a:srgbClr val="EDD95C">
                  <a:tint val="66000"/>
                  <a:satMod val="160000"/>
                </a:srgbClr>
              </a:gs>
              <a:gs pos="50000">
                <a:srgbClr val="EDD95C">
                  <a:tint val="44500"/>
                  <a:satMod val="160000"/>
                </a:srgbClr>
              </a:gs>
              <a:gs pos="100000">
                <a:srgbClr val="EDD95C">
                  <a:tint val="23500"/>
                  <a:satMod val="160000"/>
                </a:srgbClr>
              </a:gs>
            </a:gsLst>
            <a:path path="circle">
              <a:fillToRect l="50000" t="50000" r="50000" b="50000"/>
            </a:path>
            <a:tileRect/>
          </a:gra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Role </a:t>
            </a:r>
          </a:p>
          <a:p>
            <a:pPr algn="ctr"/>
            <a:r>
              <a:rPr lang="en-GB" b="1" dirty="0">
                <a:solidFill>
                  <a:schemeClr val="tx2">
                    <a:lumMod val="75000"/>
                    <a:lumOff val="25000"/>
                  </a:schemeClr>
                </a:solidFill>
              </a:rPr>
              <a:t>learning</a:t>
            </a:r>
          </a:p>
        </p:txBody>
      </p:sp>
      <p:sp>
        <p:nvSpPr>
          <p:cNvPr id="54" name="Oval 6"/>
          <p:cNvSpPr>
            <a:spLocks noChangeArrowheads="1"/>
          </p:cNvSpPr>
          <p:nvPr/>
        </p:nvSpPr>
        <p:spPr bwMode="auto">
          <a:xfrm>
            <a:off x="7472208" y="4564940"/>
            <a:ext cx="1371600" cy="1371600"/>
          </a:xfrm>
          <a:prstGeom prst="ellipse">
            <a:avLst/>
          </a:prstGeom>
          <a:solidFill>
            <a:srgbClr val="CCECFF"/>
          </a:soli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External </a:t>
            </a:r>
          </a:p>
          <a:p>
            <a:pPr algn="ctr"/>
            <a:r>
              <a:rPr lang="en-GB" b="1" dirty="0">
                <a:solidFill>
                  <a:schemeClr val="tx2">
                    <a:lumMod val="75000"/>
                    <a:lumOff val="25000"/>
                  </a:schemeClr>
                </a:solidFill>
              </a:rPr>
              <a:t>influences</a:t>
            </a:r>
          </a:p>
        </p:txBody>
      </p:sp>
      <p:sp>
        <p:nvSpPr>
          <p:cNvPr id="55" name="Oval 6"/>
          <p:cNvSpPr>
            <a:spLocks noChangeArrowheads="1"/>
          </p:cNvSpPr>
          <p:nvPr/>
        </p:nvSpPr>
        <p:spPr bwMode="auto">
          <a:xfrm>
            <a:off x="5463924" y="5373284"/>
            <a:ext cx="1371600" cy="1371600"/>
          </a:xfrm>
          <a:prstGeom prst="ellipse">
            <a:avLst/>
          </a:prstGeom>
          <a:solidFill>
            <a:srgbClr val="FFF3E7"/>
          </a:soli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Experience</a:t>
            </a:r>
          </a:p>
        </p:txBody>
      </p:sp>
      <p:sp>
        <p:nvSpPr>
          <p:cNvPr id="58" name="Oval 6"/>
          <p:cNvSpPr>
            <a:spLocks noChangeArrowheads="1"/>
          </p:cNvSpPr>
          <p:nvPr/>
        </p:nvSpPr>
        <p:spPr bwMode="auto">
          <a:xfrm>
            <a:off x="3455639" y="4564940"/>
            <a:ext cx="1371600" cy="1371600"/>
          </a:xfrm>
          <a:prstGeom prst="ellipse">
            <a:avLst/>
          </a:prstGeom>
          <a:solidFill>
            <a:srgbClr val="FFE1FF"/>
          </a:soli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Values and </a:t>
            </a:r>
          </a:p>
          <a:p>
            <a:pPr algn="ctr"/>
            <a:r>
              <a:rPr lang="en-GB" b="1" dirty="0">
                <a:solidFill>
                  <a:schemeClr val="tx2">
                    <a:lumMod val="75000"/>
                    <a:lumOff val="25000"/>
                  </a:schemeClr>
                </a:solidFill>
              </a:rPr>
              <a:t>motivations</a:t>
            </a:r>
          </a:p>
        </p:txBody>
      </p:sp>
      <p:sp>
        <p:nvSpPr>
          <p:cNvPr id="16" name="Oval 6"/>
          <p:cNvSpPr>
            <a:spLocks noChangeArrowheads="1"/>
          </p:cNvSpPr>
          <p:nvPr/>
        </p:nvSpPr>
        <p:spPr bwMode="auto">
          <a:xfrm>
            <a:off x="5463924" y="1447800"/>
            <a:ext cx="1371600" cy="1371600"/>
          </a:xfrm>
          <a:prstGeom prst="ellipse">
            <a:avLst/>
          </a:prstGeom>
          <a:solidFill>
            <a:srgbClr val="FFCCCC"/>
          </a:soli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Personality</a:t>
            </a:r>
          </a:p>
        </p:txBody>
      </p:sp>
      <p:sp>
        <p:nvSpPr>
          <p:cNvPr id="22" name="Oval 6"/>
          <p:cNvSpPr>
            <a:spLocks noChangeArrowheads="1"/>
          </p:cNvSpPr>
          <p:nvPr/>
        </p:nvSpPr>
        <p:spPr bwMode="auto">
          <a:xfrm>
            <a:off x="3443997" y="2362200"/>
            <a:ext cx="1371600" cy="1371600"/>
          </a:xfrm>
          <a:prstGeom prst="ellipse">
            <a:avLst/>
          </a:prstGeom>
          <a:solidFill>
            <a:srgbClr val="CCFFCC"/>
          </a:solidFill>
          <a:ln w="38100" cap="flat">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anchor="ctr" anchorCtr="0" compatLnSpc="1">
            <a:prstTxWarp prst="textNoShape">
              <a:avLst/>
            </a:prstTxWarp>
          </a:bodyPr>
          <a:lstStyle/>
          <a:p>
            <a:pPr algn="ctr"/>
            <a:r>
              <a:rPr lang="en-GB" b="1" dirty="0">
                <a:solidFill>
                  <a:schemeClr val="tx2">
                    <a:lumMod val="75000"/>
                    <a:lumOff val="25000"/>
                  </a:schemeClr>
                </a:solidFill>
              </a:rPr>
              <a:t>Mental </a:t>
            </a:r>
          </a:p>
          <a:p>
            <a:pPr algn="ctr"/>
            <a:r>
              <a:rPr lang="en-GB" b="1" dirty="0">
                <a:solidFill>
                  <a:schemeClr val="tx2">
                    <a:lumMod val="75000"/>
                    <a:lumOff val="25000"/>
                  </a:schemeClr>
                </a:solidFill>
              </a:rPr>
              <a:t>abilities</a:t>
            </a:r>
          </a:p>
        </p:txBody>
      </p:sp>
    </p:spTree>
    <p:extLst>
      <p:ext uri="{BB962C8B-B14F-4D97-AF65-F5344CB8AC3E}">
        <p14:creationId xmlns:p14="http://schemas.microsoft.com/office/powerpoint/2010/main" val="3494995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1000" fill="hold"/>
                                        <p:tgtEl>
                                          <p:spTgt spid="4102"/>
                                        </p:tgtEl>
                                        <p:attrNameLst>
                                          <p:attrName>ppt_w</p:attrName>
                                        </p:attrNameLst>
                                      </p:cBhvr>
                                      <p:tavLst>
                                        <p:tav tm="0">
                                          <p:val>
                                            <p:fltVal val="0"/>
                                          </p:val>
                                        </p:tav>
                                        <p:tav tm="100000">
                                          <p:val>
                                            <p:strVal val="#ppt_w"/>
                                          </p:val>
                                        </p:tav>
                                      </p:tavLst>
                                    </p:anim>
                                    <p:anim calcmode="lin" valueType="num">
                                      <p:cBhvr>
                                        <p:cTn id="8" dur="1000" fill="hold"/>
                                        <p:tgtEl>
                                          <p:spTgt spid="4102"/>
                                        </p:tgtEl>
                                        <p:attrNameLst>
                                          <p:attrName>ppt_h</p:attrName>
                                        </p:attrNameLst>
                                      </p:cBhvr>
                                      <p:tavLst>
                                        <p:tav tm="0">
                                          <p:val>
                                            <p:fltVal val="0"/>
                                          </p:val>
                                        </p:tav>
                                        <p:tav tm="100000">
                                          <p:val>
                                            <p:strVal val="#ppt_h"/>
                                          </p:val>
                                        </p:tav>
                                      </p:tavLst>
                                    </p:anim>
                                    <p:anim calcmode="lin" valueType="num">
                                      <p:cBhvr>
                                        <p:cTn id="9" dur="1000" fill="hold"/>
                                        <p:tgtEl>
                                          <p:spTgt spid="4102"/>
                                        </p:tgtEl>
                                        <p:attrNameLst>
                                          <p:attrName>style.rotation</p:attrName>
                                        </p:attrNameLst>
                                      </p:cBhvr>
                                      <p:tavLst>
                                        <p:tav tm="0">
                                          <p:val>
                                            <p:fltVal val="90"/>
                                          </p:val>
                                        </p:tav>
                                        <p:tav tm="100000">
                                          <p:val>
                                            <p:fltVal val="0"/>
                                          </p:val>
                                        </p:tav>
                                      </p:tavLst>
                                    </p:anim>
                                    <p:animEffect transition="in" filter="fade">
                                      <p:cBhvr>
                                        <p:cTn id="10" dur="1000"/>
                                        <p:tgtEl>
                                          <p:spTgt spid="410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000" fill="hold"/>
                                        <p:tgtEl>
                                          <p:spTgt spid="22"/>
                                        </p:tgtEl>
                                        <p:attrNameLst>
                                          <p:attrName>ppt_w</p:attrName>
                                        </p:attrNameLst>
                                      </p:cBhvr>
                                      <p:tavLst>
                                        <p:tav tm="0">
                                          <p:val>
                                            <p:fltVal val="0"/>
                                          </p:val>
                                        </p:tav>
                                        <p:tav tm="100000">
                                          <p:val>
                                            <p:strVal val="#ppt_w"/>
                                          </p:val>
                                        </p:tav>
                                      </p:tavLst>
                                    </p:anim>
                                    <p:anim calcmode="lin" valueType="num">
                                      <p:cBhvr>
                                        <p:cTn id="24" dur="1000" fill="hold"/>
                                        <p:tgtEl>
                                          <p:spTgt spid="22"/>
                                        </p:tgtEl>
                                        <p:attrNameLst>
                                          <p:attrName>ppt_h</p:attrName>
                                        </p:attrNameLst>
                                      </p:cBhvr>
                                      <p:tavLst>
                                        <p:tav tm="0">
                                          <p:val>
                                            <p:fltVal val="0"/>
                                          </p:val>
                                        </p:tav>
                                        <p:tav tm="100000">
                                          <p:val>
                                            <p:strVal val="#ppt_h"/>
                                          </p:val>
                                        </p:tav>
                                      </p:tavLst>
                                    </p:anim>
                                    <p:anim calcmode="lin" valueType="num">
                                      <p:cBhvr>
                                        <p:cTn id="25" dur="1000" fill="hold"/>
                                        <p:tgtEl>
                                          <p:spTgt spid="22"/>
                                        </p:tgtEl>
                                        <p:attrNameLst>
                                          <p:attrName>style.rotation</p:attrName>
                                        </p:attrNameLst>
                                      </p:cBhvr>
                                      <p:tavLst>
                                        <p:tav tm="0">
                                          <p:val>
                                            <p:fltVal val="90"/>
                                          </p:val>
                                        </p:tav>
                                        <p:tav tm="100000">
                                          <p:val>
                                            <p:fltVal val="0"/>
                                          </p:val>
                                        </p:tav>
                                      </p:tavLst>
                                    </p:anim>
                                    <p:animEffect transition="in" filter="fade">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1000" fill="hold"/>
                                        <p:tgtEl>
                                          <p:spTgt spid="58"/>
                                        </p:tgtEl>
                                        <p:attrNameLst>
                                          <p:attrName>ppt_w</p:attrName>
                                        </p:attrNameLst>
                                      </p:cBhvr>
                                      <p:tavLst>
                                        <p:tav tm="0">
                                          <p:val>
                                            <p:fltVal val="0"/>
                                          </p:val>
                                        </p:tav>
                                        <p:tav tm="100000">
                                          <p:val>
                                            <p:strVal val="#ppt_w"/>
                                          </p:val>
                                        </p:tav>
                                      </p:tavLst>
                                    </p:anim>
                                    <p:anim calcmode="lin" valueType="num">
                                      <p:cBhvr>
                                        <p:cTn id="32" dur="1000" fill="hold"/>
                                        <p:tgtEl>
                                          <p:spTgt spid="58"/>
                                        </p:tgtEl>
                                        <p:attrNameLst>
                                          <p:attrName>ppt_h</p:attrName>
                                        </p:attrNameLst>
                                      </p:cBhvr>
                                      <p:tavLst>
                                        <p:tav tm="0">
                                          <p:val>
                                            <p:fltVal val="0"/>
                                          </p:val>
                                        </p:tav>
                                        <p:tav tm="100000">
                                          <p:val>
                                            <p:strVal val="#ppt_h"/>
                                          </p:val>
                                        </p:tav>
                                      </p:tavLst>
                                    </p:anim>
                                    <p:anim calcmode="lin" valueType="num">
                                      <p:cBhvr>
                                        <p:cTn id="33" dur="1000" fill="hold"/>
                                        <p:tgtEl>
                                          <p:spTgt spid="58"/>
                                        </p:tgtEl>
                                        <p:attrNameLst>
                                          <p:attrName>style.rotation</p:attrName>
                                        </p:attrNameLst>
                                      </p:cBhvr>
                                      <p:tavLst>
                                        <p:tav tm="0">
                                          <p:val>
                                            <p:fltVal val="90"/>
                                          </p:val>
                                        </p:tav>
                                        <p:tav tm="100000">
                                          <p:val>
                                            <p:fltVal val="0"/>
                                          </p:val>
                                        </p:tav>
                                      </p:tavLst>
                                    </p:anim>
                                    <p:animEffect transition="in" filter="fade">
                                      <p:cBhvr>
                                        <p:cTn id="34" dur="10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p:cTn id="39" dur="1000" fill="hold"/>
                                        <p:tgtEl>
                                          <p:spTgt spid="55"/>
                                        </p:tgtEl>
                                        <p:attrNameLst>
                                          <p:attrName>ppt_w</p:attrName>
                                        </p:attrNameLst>
                                      </p:cBhvr>
                                      <p:tavLst>
                                        <p:tav tm="0">
                                          <p:val>
                                            <p:fltVal val="0"/>
                                          </p:val>
                                        </p:tav>
                                        <p:tav tm="100000">
                                          <p:val>
                                            <p:strVal val="#ppt_w"/>
                                          </p:val>
                                        </p:tav>
                                      </p:tavLst>
                                    </p:anim>
                                    <p:anim calcmode="lin" valueType="num">
                                      <p:cBhvr>
                                        <p:cTn id="40" dur="1000" fill="hold"/>
                                        <p:tgtEl>
                                          <p:spTgt spid="55"/>
                                        </p:tgtEl>
                                        <p:attrNameLst>
                                          <p:attrName>ppt_h</p:attrName>
                                        </p:attrNameLst>
                                      </p:cBhvr>
                                      <p:tavLst>
                                        <p:tav tm="0">
                                          <p:val>
                                            <p:fltVal val="0"/>
                                          </p:val>
                                        </p:tav>
                                        <p:tav tm="100000">
                                          <p:val>
                                            <p:strVal val="#ppt_h"/>
                                          </p:val>
                                        </p:tav>
                                      </p:tavLst>
                                    </p:anim>
                                    <p:anim calcmode="lin" valueType="num">
                                      <p:cBhvr>
                                        <p:cTn id="41" dur="1000" fill="hold"/>
                                        <p:tgtEl>
                                          <p:spTgt spid="55"/>
                                        </p:tgtEl>
                                        <p:attrNameLst>
                                          <p:attrName>style.rotation</p:attrName>
                                        </p:attrNameLst>
                                      </p:cBhvr>
                                      <p:tavLst>
                                        <p:tav tm="0">
                                          <p:val>
                                            <p:fltVal val="90"/>
                                          </p:val>
                                        </p:tav>
                                        <p:tav tm="100000">
                                          <p:val>
                                            <p:fltVal val="0"/>
                                          </p:val>
                                        </p:tav>
                                      </p:tavLst>
                                    </p:anim>
                                    <p:animEffect transition="in" filter="fade">
                                      <p:cBhvr>
                                        <p:cTn id="42" dur="10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1000" fill="hold"/>
                                        <p:tgtEl>
                                          <p:spTgt spid="54"/>
                                        </p:tgtEl>
                                        <p:attrNameLst>
                                          <p:attrName>ppt_w</p:attrName>
                                        </p:attrNameLst>
                                      </p:cBhvr>
                                      <p:tavLst>
                                        <p:tav tm="0">
                                          <p:val>
                                            <p:fltVal val="0"/>
                                          </p:val>
                                        </p:tav>
                                        <p:tav tm="100000">
                                          <p:val>
                                            <p:strVal val="#ppt_w"/>
                                          </p:val>
                                        </p:tav>
                                      </p:tavLst>
                                    </p:anim>
                                    <p:anim calcmode="lin" valueType="num">
                                      <p:cBhvr>
                                        <p:cTn id="48" dur="1000" fill="hold"/>
                                        <p:tgtEl>
                                          <p:spTgt spid="54"/>
                                        </p:tgtEl>
                                        <p:attrNameLst>
                                          <p:attrName>ppt_h</p:attrName>
                                        </p:attrNameLst>
                                      </p:cBhvr>
                                      <p:tavLst>
                                        <p:tav tm="0">
                                          <p:val>
                                            <p:fltVal val="0"/>
                                          </p:val>
                                        </p:tav>
                                        <p:tav tm="100000">
                                          <p:val>
                                            <p:strVal val="#ppt_h"/>
                                          </p:val>
                                        </p:tav>
                                      </p:tavLst>
                                    </p:anim>
                                    <p:anim calcmode="lin" valueType="num">
                                      <p:cBhvr>
                                        <p:cTn id="49" dur="1000" fill="hold"/>
                                        <p:tgtEl>
                                          <p:spTgt spid="54"/>
                                        </p:tgtEl>
                                        <p:attrNameLst>
                                          <p:attrName>style.rotation</p:attrName>
                                        </p:attrNameLst>
                                      </p:cBhvr>
                                      <p:tavLst>
                                        <p:tav tm="0">
                                          <p:val>
                                            <p:fltVal val="90"/>
                                          </p:val>
                                        </p:tav>
                                        <p:tav tm="100000">
                                          <p:val>
                                            <p:fltVal val="0"/>
                                          </p:val>
                                        </p:tav>
                                      </p:tavLst>
                                    </p:anim>
                                    <p:animEffect transition="in" filter="fade">
                                      <p:cBhvr>
                                        <p:cTn id="50" dur="10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1000" fill="hold"/>
                                        <p:tgtEl>
                                          <p:spTgt spid="53"/>
                                        </p:tgtEl>
                                        <p:attrNameLst>
                                          <p:attrName>ppt_w</p:attrName>
                                        </p:attrNameLst>
                                      </p:cBhvr>
                                      <p:tavLst>
                                        <p:tav tm="0">
                                          <p:val>
                                            <p:fltVal val="0"/>
                                          </p:val>
                                        </p:tav>
                                        <p:tav tm="100000">
                                          <p:val>
                                            <p:strVal val="#ppt_w"/>
                                          </p:val>
                                        </p:tav>
                                      </p:tavLst>
                                    </p:anim>
                                    <p:anim calcmode="lin" valueType="num">
                                      <p:cBhvr>
                                        <p:cTn id="56" dur="1000" fill="hold"/>
                                        <p:tgtEl>
                                          <p:spTgt spid="53"/>
                                        </p:tgtEl>
                                        <p:attrNameLst>
                                          <p:attrName>ppt_h</p:attrName>
                                        </p:attrNameLst>
                                      </p:cBhvr>
                                      <p:tavLst>
                                        <p:tav tm="0">
                                          <p:val>
                                            <p:fltVal val="0"/>
                                          </p:val>
                                        </p:tav>
                                        <p:tav tm="100000">
                                          <p:val>
                                            <p:strVal val="#ppt_h"/>
                                          </p:val>
                                        </p:tav>
                                      </p:tavLst>
                                    </p:anim>
                                    <p:anim calcmode="lin" valueType="num">
                                      <p:cBhvr>
                                        <p:cTn id="57" dur="1000" fill="hold"/>
                                        <p:tgtEl>
                                          <p:spTgt spid="53"/>
                                        </p:tgtEl>
                                        <p:attrNameLst>
                                          <p:attrName>style.rotation</p:attrName>
                                        </p:attrNameLst>
                                      </p:cBhvr>
                                      <p:tavLst>
                                        <p:tav tm="0">
                                          <p:val>
                                            <p:fltVal val="90"/>
                                          </p:val>
                                        </p:tav>
                                        <p:tav tm="100000">
                                          <p:val>
                                            <p:fltVal val="0"/>
                                          </p:val>
                                        </p:tav>
                                      </p:tavLst>
                                    </p:anim>
                                    <p:animEffect transition="in" filter="fade">
                                      <p:cBhvr>
                                        <p:cTn id="58" dur="10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200"/>
                                  </p:stCondLst>
                                  <p:childTnLst>
                                    <p:animEffect transition="out" filter="fade">
                                      <p:cBhvr>
                                        <p:cTn id="62" dur="3000" tmFilter="0, 0; .2, .5; .8, .5; 1, 0"/>
                                        <p:tgtEl>
                                          <p:spTgt spid="53"/>
                                        </p:tgtEl>
                                      </p:cBhvr>
                                    </p:animEffect>
                                    <p:animScale>
                                      <p:cBhvr>
                                        <p:cTn id="63" dur="150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nimBg="1"/>
      <p:bldP spid="53" grpId="0" animBg="1"/>
      <p:bldP spid="53" grpId="1" animBg="1"/>
      <p:bldP spid="54" grpId="0" animBg="1"/>
      <p:bldP spid="55" grpId="0" animBg="1"/>
      <p:bldP spid="58" grpId="0" animBg="1"/>
      <p:bldP spid="16"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rtlCol="0">
            <a:normAutofit/>
          </a:bodyPr>
          <a:lstStyle/>
          <a:p>
            <a:pPr>
              <a:defRPr/>
            </a:pPr>
            <a:r>
              <a:rPr lang="en-US" sz="4000" dirty="0" smtClean="0">
                <a:latin typeface="Bookman Old Style" panose="02050604050505020204" pitchFamily="18" charset="0"/>
              </a:rPr>
              <a:t>Team Roles Key Concepts – Individual</a:t>
            </a:r>
          </a:p>
        </p:txBody>
      </p:sp>
      <p:sp>
        <p:nvSpPr>
          <p:cNvPr id="662531" name="Rectangle 3"/>
          <p:cNvSpPr>
            <a:spLocks noGrp="1" noChangeArrowheads="1"/>
          </p:cNvSpPr>
          <p:nvPr>
            <p:ph type="body" idx="4294967295"/>
          </p:nvPr>
        </p:nvSpPr>
        <p:spPr>
          <a:xfrm>
            <a:off x="1524000" y="1600200"/>
            <a:ext cx="9144000" cy="685800"/>
          </a:xfrm>
        </p:spPr>
        <p:txBody>
          <a:bodyPr rtlCol="0">
            <a:normAutofit fontScale="92500"/>
          </a:bodyPr>
          <a:lstStyle/>
          <a:p>
            <a:pPr marL="0" indent="0" algn="ctr">
              <a:lnSpc>
                <a:spcPct val="120000"/>
              </a:lnSpc>
              <a:spcBef>
                <a:spcPts val="600"/>
              </a:spcBef>
              <a:buNone/>
              <a:defRPr/>
            </a:pPr>
            <a:r>
              <a:rPr lang="en-US" sz="2600" b="1" i="1" dirty="0">
                <a:solidFill>
                  <a:srgbClr val="009644"/>
                </a:solidFill>
                <a:latin typeface="Bookman Old Style" panose="02050604050505020204" pitchFamily="18" charset="0"/>
              </a:rPr>
              <a:t>Be aware of and manage your Allowable Weaknesses</a:t>
            </a:r>
          </a:p>
        </p:txBody>
      </p:sp>
      <p:sp>
        <p:nvSpPr>
          <p:cNvPr id="6" name="Rectangle 3"/>
          <p:cNvSpPr txBox="1">
            <a:spLocks noChangeArrowheads="1"/>
          </p:cNvSpPr>
          <p:nvPr/>
        </p:nvSpPr>
        <p:spPr bwMode="auto">
          <a:xfrm>
            <a:off x="1864057" y="2438400"/>
            <a:ext cx="8534400" cy="2743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742950" lvl="2" indent="-342900">
              <a:spcAft>
                <a:spcPts val="1800"/>
              </a:spcAft>
              <a:buSzPct val="150000"/>
              <a:buFont typeface="Wingdings" panose="05000000000000000000" pitchFamily="2" charset="2"/>
              <a:buChar char="§"/>
              <a:defRPr/>
            </a:pPr>
            <a:r>
              <a:rPr lang="en-US" kern="0" dirty="0">
                <a:latin typeface="Bookman Old Style" panose="02050604050505020204" pitchFamily="18" charset="0"/>
              </a:rPr>
              <a:t>Th</a:t>
            </a:r>
            <a:r>
              <a:rPr lang="en-US" dirty="0">
                <a:latin typeface="Bookman Old Style" panose="02050604050505020204" pitchFamily="18" charset="0"/>
              </a:rPr>
              <a:t>is is the price to be paid for being good in your preferred roles, e.g., a strong Shaper is going to hurt some peoples feelings as they forge ahead</a:t>
            </a:r>
          </a:p>
          <a:p>
            <a:pPr marL="457200" lvl="1" indent="0" fontAlgn="auto">
              <a:spcBef>
                <a:spcPts val="600"/>
              </a:spcBef>
              <a:spcAft>
                <a:spcPts val="0"/>
              </a:spcAft>
              <a:buNone/>
              <a:defRPr/>
            </a:pPr>
            <a:endParaRPr lang="en-US" sz="800" kern="0" dirty="0">
              <a:latin typeface="Bookman Old Style" panose="02050604050505020204" pitchFamily="18" charset="0"/>
            </a:endParaRPr>
          </a:p>
          <a:p>
            <a:pPr marL="742950" lvl="2" indent="-342900">
              <a:spcAft>
                <a:spcPts val="1800"/>
              </a:spcAft>
              <a:buSzPct val="150000"/>
              <a:buFont typeface="Wingdings" panose="05000000000000000000" pitchFamily="2" charset="2"/>
              <a:buChar char="§"/>
              <a:defRPr/>
            </a:pPr>
            <a:r>
              <a:rPr lang="en-US" dirty="0">
                <a:latin typeface="Bookman Old Style" panose="02050604050505020204" pitchFamily="18" charset="0"/>
              </a:rPr>
              <a:t>Ensure that Allowable Weakness does not become “Disallowable”:</a:t>
            </a:r>
          </a:p>
        </p:txBody>
      </p:sp>
      <p:sp>
        <p:nvSpPr>
          <p:cNvPr id="2" name="TextBox 1"/>
          <p:cNvSpPr txBox="1"/>
          <p:nvPr/>
        </p:nvSpPr>
        <p:spPr>
          <a:xfrm>
            <a:off x="1828800" y="4962525"/>
            <a:ext cx="8382000" cy="2015936"/>
          </a:xfrm>
          <a:prstGeom prst="rect">
            <a:avLst/>
          </a:prstGeom>
          <a:noFill/>
        </p:spPr>
        <p:txBody>
          <a:bodyPr wrap="square" rtlCol="0">
            <a:spAutoFit/>
          </a:bodyPr>
          <a:lstStyle/>
          <a:p>
            <a:pPr marL="1257300" lvl="2" indent="-342900">
              <a:spcBef>
                <a:spcPts val="600"/>
              </a:spcBef>
              <a:spcAft>
                <a:spcPts val="1200"/>
              </a:spcAft>
              <a:buFont typeface="Wingdings" panose="05000000000000000000" pitchFamily="2" charset="2"/>
              <a:buChar char="Ø"/>
              <a:defRPr/>
            </a:pPr>
            <a:r>
              <a:rPr lang="en-US" sz="2000" b="1" i="1" dirty="0">
                <a:solidFill>
                  <a:srgbClr val="009644"/>
                </a:solidFill>
                <a:latin typeface="Bookman Old Style" panose="02050604050505020204" pitchFamily="18" charset="0"/>
              </a:rPr>
              <a:t>Lose a Plant’s attention during a meeting because they are dreaming up a creative solution = OK</a:t>
            </a:r>
          </a:p>
          <a:p>
            <a:pPr marL="1257300" lvl="2" indent="-342900">
              <a:spcBef>
                <a:spcPts val="600"/>
              </a:spcBef>
              <a:spcAft>
                <a:spcPts val="1200"/>
              </a:spcAft>
              <a:buFont typeface="Wingdings" panose="05000000000000000000" pitchFamily="2" charset="2"/>
              <a:buChar char="Ø"/>
              <a:defRPr/>
            </a:pPr>
            <a:r>
              <a:rPr lang="en-US" sz="2000" b="1" i="1" dirty="0">
                <a:solidFill>
                  <a:srgbClr val="009644"/>
                </a:solidFill>
                <a:latin typeface="Bookman Old Style" panose="02050604050505020204" pitchFamily="18" charset="0"/>
              </a:rPr>
              <a:t>Plant forgets to come to meeting because they are thinking about something else = NOT OK!</a:t>
            </a:r>
          </a:p>
          <a:p>
            <a:endParaRPr lang="en-US" sz="2000" dirty="0"/>
          </a:p>
        </p:txBody>
      </p:sp>
    </p:spTree>
    <p:extLst>
      <p:ext uri="{BB962C8B-B14F-4D97-AF65-F5344CB8AC3E}">
        <p14:creationId xmlns:p14="http://schemas.microsoft.com/office/powerpoint/2010/main" val="18028476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09600" y="198437"/>
            <a:ext cx="10515600" cy="1325563"/>
          </a:xfrm>
        </p:spPr>
        <p:txBody>
          <a:bodyPr rtlCol="0">
            <a:normAutofit/>
          </a:bodyPr>
          <a:lstStyle/>
          <a:p>
            <a:pPr>
              <a:defRPr/>
            </a:pPr>
            <a:r>
              <a:rPr lang="en-US" sz="4000" dirty="0" smtClean="0">
                <a:latin typeface="Bookman Old Style" panose="02050604050505020204" pitchFamily="18" charset="0"/>
              </a:rPr>
              <a:t>Team Roles Key Concepts – Individual</a:t>
            </a:r>
          </a:p>
        </p:txBody>
      </p:sp>
      <p:sp>
        <p:nvSpPr>
          <p:cNvPr id="662531" name="Rectangle 3"/>
          <p:cNvSpPr>
            <a:spLocks noGrp="1" noChangeArrowheads="1"/>
          </p:cNvSpPr>
          <p:nvPr>
            <p:ph type="body" idx="4294967295"/>
          </p:nvPr>
        </p:nvSpPr>
        <p:spPr>
          <a:xfrm>
            <a:off x="1524000" y="1676400"/>
            <a:ext cx="5943600" cy="609600"/>
          </a:xfrm>
        </p:spPr>
        <p:txBody>
          <a:bodyPr rtlCol="0">
            <a:noAutofit/>
          </a:bodyPr>
          <a:lstStyle/>
          <a:p>
            <a:pPr marL="0" indent="0" algn="ctr">
              <a:lnSpc>
                <a:spcPct val="120000"/>
              </a:lnSpc>
              <a:spcBef>
                <a:spcPts val="600"/>
              </a:spcBef>
              <a:buNone/>
              <a:defRPr/>
            </a:pPr>
            <a:r>
              <a:rPr lang="en-US" sz="3200" b="1" i="1" dirty="0">
                <a:solidFill>
                  <a:srgbClr val="009644"/>
                </a:solidFill>
                <a:latin typeface="Bookman Old Style" panose="02050604050505020204" pitchFamily="18" charset="0"/>
              </a:rPr>
              <a:t>Focus on what you do best</a:t>
            </a:r>
          </a:p>
        </p:txBody>
      </p:sp>
      <p:sp>
        <p:nvSpPr>
          <p:cNvPr id="8" name="Rectangle 3"/>
          <p:cNvSpPr txBox="1">
            <a:spLocks noChangeArrowheads="1"/>
          </p:cNvSpPr>
          <p:nvPr/>
        </p:nvSpPr>
        <p:spPr bwMode="auto">
          <a:xfrm>
            <a:off x="828338" y="2971800"/>
            <a:ext cx="10488707" cy="2133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eaLnBrk="1" fontAlgn="auto" hangingPunct="1">
              <a:lnSpc>
                <a:spcPct val="120000"/>
              </a:lnSpc>
              <a:spcBef>
                <a:spcPts val="600"/>
              </a:spcBef>
              <a:spcAft>
                <a:spcPts val="0"/>
              </a:spcAft>
              <a:buFont typeface="Arial" pitchFamily="34" charset="0"/>
              <a:buNone/>
              <a:defRPr sz="3000" b="1" i="1">
                <a:solidFill>
                  <a:srgbClr val="009644"/>
                </a:solidFill>
                <a:latin typeface="+mn-lt"/>
              </a:defRPr>
            </a:lvl1pPr>
            <a:lvl2pPr marL="742950" indent="-285750" eaLnBrk="1" hangingPunct="1">
              <a:spcBef>
                <a:spcPct val="20000"/>
              </a:spcBef>
              <a:buFont typeface="Arial" pitchFamily="34" charset="0"/>
              <a:buChar char="•"/>
              <a:defRPr sz="2400">
                <a:latin typeface="+mn-lt"/>
              </a:defRPr>
            </a:lvl2pPr>
            <a:lvl3pPr marL="1143000" indent="-228600" eaLnBrk="1" hangingPunct="1">
              <a:spcBef>
                <a:spcPct val="20000"/>
              </a:spcBef>
              <a:buFont typeface="Arial" pitchFamily="34" charset="0"/>
              <a:buChar char="•"/>
              <a:defRPr sz="2400">
                <a:latin typeface="+mn-lt"/>
              </a:defRPr>
            </a:lvl3pPr>
            <a:lvl4pPr marL="1600200" indent="-228600" eaLnBrk="1" hangingPunct="1">
              <a:spcBef>
                <a:spcPct val="20000"/>
              </a:spcBef>
              <a:buFont typeface="Arial" pitchFamily="34" charset="0"/>
              <a:buChar char="•"/>
              <a:defRPr sz="2000">
                <a:latin typeface="+mn-lt"/>
              </a:defRPr>
            </a:lvl4pPr>
            <a:lvl5pPr marL="2057400" indent="-228600" eaLnBrk="1" hangingPunct="1">
              <a:spcBef>
                <a:spcPct val="20000"/>
              </a:spcBef>
              <a:buFont typeface="Arial" pitchFamily="34" charset="0"/>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742950" lvl="2" indent="-342900">
              <a:spcAft>
                <a:spcPts val="1800"/>
              </a:spcAft>
              <a:buSzPct val="150000"/>
              <a:buFont typeface="Wingdings" panose="05000000000000000000" pitchFamily="2" charset="2"/>
              <a:buChar char="§"/>
              <a:defRPr/>
            </a:pPr>
            <a:r>
              <a:rPr lang="en-US" sz="2800" kern="0" dirty="0">
                <a:latin typeface="Bookman Old Style" panose="02050604050505020204" pitchFamily="18" charset="0"/>
              </a:rPr>
              <a:t>Understand and excel in your natural, preferred roles and manage, rather than struggle, to be good at your least-preferred roles</a:t>
            </a:r>
          </a:p>
        </p:txBody>
      </p:sp>
    </p:spTree>
    <p:extLst>
      <p:ext uri="{BB962C8B-B14F-4D97-AF65-F5344CB8AC3E}">
        <p14:creationId xmlns:p14="http://schemas.microsoft.com/office/powerpoint/2010/main" val="56857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838201" y="0"/>
            <a:ext cx="10515600" cy="1325563"/>
          </a:xfrm>
        </p:spPr>
        <p:txBody>
          <a:bodyPr rtlCol="0">
            <a:normAutofit/>
          </a:bodyPr>
          <a:lstStyle/>
          <a:p>
            <a:pPr>
              <a:defRPr/>
            </a:pPr>
            <a:r>
              <a:rPr lang="en-US" sz="4000" dirty="0" smtClean="0">
                <a:latin typeface="Bookman Old Style" panose="02050604050505020204" pitchFamily="18" charset="0"/>
              </a:rPr>
              <a:t>Team Roles Key Concepts – Team</a:t>
            </a:r>
          </a:p>
        </p:txBody>
      </p:sp>
      <p:sp>
        <p:nvSpPr>
          <p:cNvPr id="664579" name="Rectangle 3"/>
          <p:cNvSpPr>
            <a:spLocks noGrp="1" noChangeArrowheads="1"/>
          </p:cNvSpPr>
          <p:nvPr>
            <p:ph type="body" idx="4294967295"/>
          </p:nvPr>
        </p:nvSpPr>
        <p:spPr>
          <a:xfrm>
            <a:off x="1729609" y="989288"/>
            <a:ext cx="8732784" cy="1347952"/>
          </a:xfrm>
        </p:spPr>
        <p:txBody>
          <a:bodyPr rtlCol="0">
            <a:noAutofit/>
          </a:bodyPr>
          <a:lstStyle/>
          <a:p>
            <a:pPr marL="0" indent="0">
              <a:spcBef>
                <a:spcPts val="600"/>
              </a:spcBef>
              <a:buNone/>
              <a:defRPr/>
            </a:pPr>
            <a:r>
              <a:rPr lang="en-US" sz="3000" b="1" i="1" dirty="0">
                <a:solidFill>
                  <a:srgbClr val="009644"/>
                </a:solidFill>
                <a:latin typeface="Bookman Old Style" panose="02050604050505020204" pitchFamily="18" charset="0"/>
              </a:rPr>
              <a:t>Diversity is essential – </a:t>
            </a:r>
          </a:p>
          <a:p>
            <a:pPr marL="0" indent="0" algn="r">
              <a:spcBef>
                <a:spcPts val="600"/>
              </a:spcBef>
              <a:buNone/>
              <a:defRPr/>
            </a:pPr>
            <a:r>
              <a:rPr lang="en-US" sz="3000" b="1" i="1" dirty="0">
                <a:solidFill>
                  <a:srgbClr val="009644"/>
                </a:solidFill>
                <a:latin typeface="Bookman Old Style" panose="02050604050505020204" pitchFamily="18" charset="0"/>
              </a:rPr>
              <a:t>All 9 roles will be needed at some point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2993" y="5322441"/>
            <a:ext cx="1518509" cy="155448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1" y="5307204"/>
            <a:ext cx="1518509" cy="155448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1043" y="5345566"/>
            <a:ext cx="1518509" cy="15544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9416" y="5319286"/>
            <a:ext cx="1518509" cy="155448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86001" y="5306676"/>
            <a:ext cx="1518509" cy="155448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9001" y="5316135"/>
            <a:ext cx="1518509" cy="155448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8251" y="5315809"/>
            <a:ext cx="1518509" cy="1554480"/>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32464" y="5322969"/>
            <a:ext cx="1518509" cy="1554480"/>
          </a:xfrm>
          <a:prstGeom prst="rect">
            <a:avLst/>
          </a:prstGeom>
        </p:spPr>
      </p:pic>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5800" y="5374141"/>
            <a:ext cx="1518509" cy="1554480"/>
          </a:xfrm>
          <a:prstGeom prst="rect">
            <a:avLst/>
          </a:prstGeom>
        </p:spPr>
      </p:pic>
      <p:sp>
        <p:nvSpPr>
          <p:cNvPr id="17" name="Rectangle 3"/>
          <p:cNvSpPr txBox="1">
            <a:spLocks noChangeArrowheads="1"/>
          </p:cNvSpPr>
          <p:nvPr/>
        </p:nvSpPr>
        <p:spPr bwMode="auto">
          <a:xfrm>
            <a:off x="1000462" y="2142950"/>
            <a:ext cx="10486914" cy="2743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Belbin demonstrated that diversity is a key predictor of actual </a:t>
            </a:r>
            <a:r>
              <a:rPr lang="en-US" kern="0" dirty="0" smtClean="0">
                <a:latin typeface="Bookman Old Style" panose="02050604050505020204" pitchFamily="18" charset="0"/>
              </a:rPr>
              <a:t>results, it </a:t>
            </a:r>
            <a:r>
              <a:rPr lang="en-US" kern="0" dirty="0">
                <a:latin typeface="Bookman Old Style" panose="02050604050505020204" pitchFamily="18" charset="0"/>
              </a:rPr>
              <a:t>provides a framework for constructive conflict </a:t>
            </a:r>
          </a:p>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Doesn’t mean a team needs 9 people  (5-6 is typically the ideal)</a:t>
            </a:r>
          </a:p>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Each role should be represented within the team</a:t>
            </a:r>
          </a:p>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Some roles will be more or less important at a given time or for certain tasks facing the team. Who plays each role may also evolve &amp; change over time.</a:t>
            </a:r>
          </a:p>
        </p:txBody>
      </p:sp>
    </p:spTree>
    <p:extLst>
      <p:ext uri="{BB962C8B-B14F-4D97-AF65-F5344CB8AC3E}">
        <p14:creationId xmlns:p14="http://schemas.microsoft.com/office/powerpoint/2010/main" val="19538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xit" presetSubtype="4" fill="hold" nodeType="after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ppt_x"/>
                                          </p:val>
                                        </p:tav>
                                      </p:tavLst>
                                    </p:anim>
                                    <p:anim calcmode="lin" valueType="num">
                                      <p:cBhvr additive="base">
                                        <p:cTn id="52" dur="500"/>
                                        <p:tgtEl>
                                          <p:spTgt spid="10"/>
                                        </p:tgtEl>
                                        <p:attrNameLst>
                                          <p:attrName>ppt_y</p:attrName>
                                        </p:attrNameLst>
                                      </p:cBhvr>
                                      <p:tavLst>
                                        <p:tav tm="0">
                                          <p:val>
                                            <p:strVal val="ppt_y"/>
                                          </p:val>
                                        </p:tav>
                                        <p:tav tm="100000">
                                          <p:val>
                                            <p:strVal val="1+ppt_h/2"/>
                                          </p:val>
                                        </p:tav>
                                      </p:tavLst>
                                    </p:anim>
                                    <p:set>
                                      <p:cBhvr>
                                        <p:cTn id="53" dur="1" fill="hold">
                                          <p:stCondLst>
                                            <p:cond delay="499"/>
                                          </p:stCondLst>
                                        </p:cTn>
                                        <p:tgtEl>
                                          <p:spTgt spid="10"/>
                                        </p:tgtEl>
                                        <p:attrNameLst>
                                          <p:attrName>style.visibility</p:attrName>
                                        </p:attrNameLst>
                                      </p:cBhvr>
                                      <p:to>
                                        <p:strVal val="hidden"/>
                                      </p:to>
                                    </p:set>
                                  </p:childTnLst>
                                </p:cTn>
                              </p:par>
                            </p:childTnLst>
                          </p:cTn>
                        </p:par>
                        <p:par>
                          <p:cTn id="54" fill="hold">
                            <p:stCondLst>
                              <p:cond delay="5000"/>
                            </p:stCondLst>
                            <p:childTnLst>
                              <p:par>
                                <p:cTn id="55" presetID="2" presetClass="exit" presetSubtype="4" fill="hold" nodeType="afterEffect">
                                  <p:stCondLst>
                                    <p:cond delay="0"/>
                                  </p:stCondLst>
                                  <p:childTnLst>
                                    <p:anim calcmode="lin" valueType="num">
                                      <p:cBhvr additive="base">
                                        <p:cTn id="56" dur="500"/>
                                        <p:tgtEl>
                                          <p:spTgt spid="4"/>
                                        </p:tgtEl>
                                        <p:attrNameLst>
                                          <p:attrName>ppt_x</p:attrName>
                                        </p:attrNameLst>
                                      </p:cBhvr>
                                      <p:tavLst>
                                        <p:tav tm="0">
                                          <p:val>
                                            <p:strVal val="ppt_x"/>
                                          </p:val>
                                        </p:tav>
                                        <p:tav tm="100000">
                                          <p:val>
                                            <p:strVal val="ppt_x"/>
                                          </p:val>
                                        </p:tav>
                                      </p:tavLst>
                                    </p:anim>
                                    <p:anim calcmode="lin" valueType="num">
                                      <p:cBhvr additive="base">
                                        <p:cTn id="57" dur="500"/>
                                        <p:tgtEl>
                                          <p:spTgt spid="4"/>
                                        </p:tgtEl>
                                        <p:attrNameLst>
                                          <p:attrName>ppt_y</p:attrName>
                                        </p:attrNameLst>
                                      </p:cBhvr>
                                      <p:tavLst>
                                        <p:tav tm="0">
                                          <p:val>
                                            <p:strVal val="ppt_y"/>
                                          </p:val>
                                        </p:tav>
                                        <p:tav tm="100000">
                                          <p:val>
                                            <p:strVal val="1+ppt_h/2"/>
                                          </p:val>
                                        </p:tav>
                                      </p:tavLst>
                                    </p:anim>
                                    <p:set>
                                      <p:cBhvr>
                                        <p:cTn id="58" dur="1" fill="hold">
                                          <p:stCondLst>
                                            <p:cond delay="499"/>
                                          </p:stCondLst>
                                        </p:cTn>
                                        <p:tgtEl>
                                          <p:spTgt spid="4"/>
                                        </p:tgtEl>
                                        <p:attrNameLst>
                                          <p:attrName>style.visibility</p:attrName>
                                        </p:attrNameLst>
                                      </p:cBhvr>
                                      <p:to>
                                        <p:strVal val="hidden"/>
                                      </p:to>
                                    </p:set>
                                  </p:childTnLst>
                                </p:cTn>
                              </p:par>
                            </p:childTnLst>
                          </p:cTn>
                        </p:par>
                        <p:par>
                          <p:cTn id="59" fill="hold">
                            <p:stCondLst>
                              <p:cond delay="5500"/>
                            </p:stCondLst>
                            <p:childTnLst>
                              <p:par>
                                <p:cTn id="60" presetID="2" presetClass="exit" presetSubtype="4" fill="hold" nodeType="afterEffect">
                                  <p:stCondLst>
                                    <p:cond delay="0"/>
                                  </p:stCondLst>
                                  <p:childTnLst>
                                    <p:anim calcmode="lin" valueType="num">
                                      <p:cBhvr additive="base">
                                        <p:cTn id="61" dur="500"/>
                                        <p:tgtEl>
                                          <p:spTgt spid="8"/>
                                        </p:tgtEl>
                                        <p:attrNameLst>
                                          <p:attrName>ppt_x</p:attrName>
                                        </p:attrNameLst>
                                      </p:cBhvr>
                                      <p:tavLst>
                                        <p:tav tm="0">
                                          <p:val>
                                            <p:strVal val="ppt_x"/>
                                          </p:val>
                                        </p:tav>
                                        <p:tav tm="100000">
                                          <p:val>
                                            <p:strVal val="ppt_x"/>
                                          </p:val>
                                        </p:tav>
                                      </p:tavLst>
                                    </p:anim>
                                    <p:anim calcmode="lin" valueType="num">
                                      <p:cBhvr additive="base">
                                        <p:cTn id="62" dur="500"/>
                                        <p:tgtEl>
                                          <p:spTgt spid="8"/>
                                        </p:tgtEl>
                                        <p:attrNameLst>
                                          <p:attrName>ppt_y</p:attrName>
                                        </p:attrNameLst>
                                      </p:cBhvr>
                                      <p:tavLst>
                                        <p:tav tm="0">
                                          <p:val>
                                            <p:strVal val="ppt_y"/>
                                          </p:val>
                                        </p:tav>
                                        <p:tav tm="100000">
                                          <p:val>
                                            <p:strVal val="1+ppt_h/2"/>
                                          </p:val>
                                        </p:tav>
                                      </p:tavLst>
                                    </p:anim>
                                    <p:set>
                                      <p:cBhvr>
                                        <p:cTn id="63" dur="1" fill="hold">
                                          <p:stCondLst>
                                            <p:cond delay="499"/>
                                          </p:stCondLst>
                                        </p:cTn>
                                        <p:tgtEl>
                                          <p:spTgt spid="8"/>
                                        </p:tgtEl>
                                        <p:attrNameLst>
                                          <p:attrName>style.visibility</p:attrName>
                                        </p:attrNameLst>
                                      </p:cBhvr>
                                      <p:to>
                                        <p:strVal val="hidden"/>
                                      </p:to>
                                    </p:set>
                                  </p:childTnLst>
                                </p:cTn>
                              </p:par>
                            </p:childTnLst>
                          </p:cTn>
                        </p:par>
                        <p:par>
                          <p:cTn id="64" fill="hold">
                            <p:stCondLst>
                              <p:cond delay="6000"/>
                            </p:stCondLst>
                            <p:childTnLst>
                              <p:par>
                                <p:cTn id="65" presetID="63" presetClass="path" presetSubtype="0" accel="50000" decel="50000" fill="hold" nodeType="afterEffect">
                                  <p:stCondLst>
                                    <p:cond delay="0"/>
                                  </p:stCondLst>
                                  <p:childTnLst>
                                    <p:animMotion origin="layout" path="M -1.38889E-6 1.11111E-6 L 0.22205 1.11111E-6 " pathEditMode="relative" rAng="0" ptsTypes="AA">
                                      <p:cBhvr>
                                        <p:cTn id="66" dur="2000" fill="hold"/>
                                        <p:tgtEl>
                                          <p:spTgt spid="6"/>
                                        </p:tgtEl>
                                        <p:attrNameLst>
                                          <p:attrName>ppt_x</p:attrName>
                                          <p:attrName>ppt_y</p:attrName>
                                        </p:attrNameLst>
                                      </p:cBhvr>
                                      <p:rCtr x="11094" y="0"/>
                                    </p:animMotion>
                                  </p:childTnLst>
                                </p:cTn>
                              </p:par>
                              <p:par>
                                <p:cTn id="67" presetID="35" presetClass="path" presetSubtype="0" accel="50000" decel="50000" fill="hold" nodeType="withEffect">
                                  <p:stCondLst>
                                    <p:cond delay="0"/>
                                  </p:stCondLst>
                                  <p:childTnLst>
                                    <p:animMotion origin="layout" path="M -2.77778E-6 7.40741E-7 L -0.13298 0.00324 " pathEditMode="relative" rAng="0" ptsTypes="AA">
                                      <p:cBhvr>
                                        <p:cTn id="68" dur="2000" fill="hold"/>
                                        <p:tgtEl>
                                          <p:spTgt spid="11"/>
                                        </p:tgtEl>
                                        <p:attrNameLst>
                                          <p:attrName>ppt_x</p:attrName>
                                          <p:attrName>ppt_y</p:attrName>
                                        </p:attrNameLst>
                                      </p:cBhvr>
                                      <p:rCtr x="-6649" y="162"/>
                                    </p:animMotion>
                                  </p:childTnLst>
                                </p:cTn>
                              </p:par>
                              <p:par>
                                <p:cTn id="69" presetID="35" presetClass="path" presetSubtype="0" accel="50000" decel="50000" fill="hold" nodeType="withEffect">
                                  <p:stCondLst>
                                    <p:cond delay="0"/>
                                  </p:stCondLst>
                                  <p:childTnLst>
                                    <p:animMotion origin="layout" path="M -4.72222E-6 0.00278 L -0.14218 0.00556 " pathEditMode="relative" rAng="0" ptsTypes="AA">
                                      <p:cBhvr>
                                        <p:cTn id="70" dur="2000" fill="hold"/>
                                        <p:tgtEl>
                                          <p:spTgt spid="2"/>
                                        </p:tgtEl>
                                        <p:attrNameLst>
                                          <p:attrName>ppt_x</p:attrName>
                                          <p:attrName>ppt_y</p:attrName>
                                        </p:attrNameLst>
                                      </p:cBhvr>
                                      <p:rCtr x="-7118" y="139"/>
                                    </p:animMotion>
                                  </p:childTnLst>
                                </p:cTn>
                              </p:par>
                              <p:par>
                                <p:cTn id="71" presetID="63" presetClass="path" presetSubtype="0" accel="50000" decel="50000" fill="hold" nodeType="withEffect">
                                  <p:stCondLst>
                                    <p:cond delay="0"/>
                                  </p:stCondLst>
                                  <p:childTnLst>
                                    <p:animMotion origin="layout" path="M -0.01632 0.00185 L 0.20903 0.0037 " pathEditMode="relative" rAng="0" ptsTypes="AA">
                                      <p:cBhvr>
                                        <p:cTn id="72" dur="2000" fill="hold"/>
                                        <p:tgtEl>
                                          <p:spTgt spid="7"/>
                                        </p:tgtEl>
                                        <p:attrNameLst>
                                          <p:attrName>ppt_x</p:attrName>
                                          <p:attrName>ppt_y</p:attrName>
                                        </p:attrNameLst>
                                      </p:cBhvr>
                                      <p:rCtr x="1126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1" y="69158"/>
            <a:ext cx="10515600" cy="879915"/>
          </a:xfrm>
        </p:spPr>
        <p:txBody>
          <a:bodyPr rtlCol="0">
            <a:normAutofit/>
          </a:bodyPr>
          <a:lstStyle/>
          <a:p>
            <a:pPr>
              <a:defRPr/>
            </a:pPr>
            <a:r>
              <a:rPr lang="en-US" sz="4000" dirty="0" smtClean="0">
                <a:latin typeface="Bookman Old Style" panose="02050604050505020204" pitchFamily="18" charset="0"/>
              </a:rPr>
              <a:t>Team Roles Key Concepts – Team</a:t>
            </a:r>
          </a:p>
        </p:txBody>
      </p:sp>
      <p:sp>
        <p:nvSpPr>
          <p:cNvPr id="664579" name="Rectangle 3"/>
          <p:cNvSpPr>
            <a:spLocks noGrp="1" noChangeArrowheads="1"/>
          </p:cNvSpPr>
          <p:nvPr>
            <p:ph type="body" idx="4294967295"/>
          </p:nvPr>
        </p:nvSpPr>
        <p:spPr>
          <a:xfrm>
            <a:off x="1142751" y="1159018"/>
            <a:ext cx="9625654" cy="609600"/>
          </a:xfrm>
        </p:spPr>
        <p:txBody>
          <a:bodyPr rtlCol="0">
            <a:noAutofit/>
          </a:bodyPr>
          <a:lstStyle/>
          <a:p>
            <a:pPr marL="0" indent="0">
              <a:spcBef>
                <a:spcPts val="600"/>
              </a:spcBef>
              <a:buNone/>
              <a:defRPr/>
            </a:pPr>
            <a:r>
              <a:rPr lang="en-US" b="1" i="1" dirty="0">
                <a:solidFill>
                  <a:srgbClr val="009644"/>
                </a:solidFill>
                <a:latin typeface="Bookman Old Style" panose="02050604050505020204" pitchFamily="18" charset="0"/>
              </a:rPr>
              <a:t>Beware of having too many of same role on </a:t>
            </a:r>
            <a:r>
              <a:rPr lang="en-US" b="1" i="1" dirty="0" smtClean="0">
                <a:solidFill>
                  <a:srgbClr val="009644"/>
                </a:solidFill>
                <a:latin typeface="Bookman Old Style" panose="02050604050505020204" pitchFamily="18" charset="0"/>
              </a:rPr>
              <a:t>team</a:t>
            </a:r>
          </a:p>
        </p:txBody>
      </p:sp>
      <p:grpSp>
        <p:nvGrpSpPr>
          <p:cNvPr id="4" name="Group 3"/>
          <p:cNvGrpSpPr/>
          <p:nvPr/>
        </p:nvGrpSpPr>
        <p:grpSpPr>
          <a:xfrm>
            <a:off x="6019801" y="5327168"/>
            <a:ext cx="4414109" cy="1586012"/>
            <a:chOff x="4495800" y="5327168"/>
            <a:chExt cx="4414109" cy="158601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5327168"/>
              <a:ext cx="1518509" cy="1554480"/>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5335052"/>
              <a:ext cx="1518509" cy="155448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5342934"/>
              <a:ext cx="1518509" cy="155448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5358700"/>
              <a:ext cx="1518509" cy="1554480"/>
            </a:xfrm>
            <a:prstGeom prst="rect">
              <a:avLst/>
            </a:prstGeom>
            <a:effectLst>
              <a:outerShdw blurRad="50800" dist="38100" dir="2700000" algn="tl" rotWithShape="0">
                <a:prstClr val="black">
                  <a:alpha val="40000"/>
                </a:prstClr>
              </a:outerShdw>
            </a:effectLst>
          </p:spPr>
        </p:pic>
      </p:grpSp>
      <p:grpSp>
        <p:nvGrpSpPr>
          <p:cNvPr id="5" name="Group 4"/>
          <p:cNvGrpSpPr/>
          <p:nvPr/>
        </p:nvGrpSpPr>
        <p:grpSpPr>
          <a:xfrm>
            <a:off x="6400800" y="4485287"/>
            <a:ext cx="3997590" cy="1124516"/>
            <a:chOff x="4876800" y="4485287"/>
            <a:chExt cx="3997590" cy="1124516"/>
          </a:xfrm>
        </p:grpSpPr>
        <p:sp>
          <p:nvSpPr>
            <p:cNvPr id="2" name="Rounded Rectangular Callout 1"/>
            <p:cNvSpPr/>
            <p:nvPr/>
          </p:nvSpPr>
          <p:spPr>
            <a:xfrm>
              <a:off x="4876800" y="4579883"/>
              <a:ext cx="1790700" cy="533400"/>
            </a:xfrm>
            <a:prstGeom prst="wedgeRoundRectCallout">
              <a:avLst>
                <a:gd name="adj1" fmla="val -33126"/>
                <a:gd name="adj2" fmla="val 102106"/>
                <a:gd name="adj3" fmla="val 166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ular Callout 10"/>
            <p:cNvSpPr/>
            <p:nvPr/>
          </p:nvSpPr>
          <p:spPr>
            <a:xfrm>
              <a:off x="5672185" y="4485287"/>
              <a:ext cx="1612260" cy="533400"/>
            </a:xfrm>
            <a:prstGeom prst="wedgeRoundRectCallout">
              <a:avLst>
                <a:gd name="adj1" fmla="val -26869"/>
                <a:gd name="adj2" fmla="val 108017"/>
                <a:gd name="adj3" fmla="val 166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ular Callout 13"/>
            <p:cNvSpPr/>
            <p:nvPr/>
          </p:nvSpPr>
          <p:spPr>
            <a:xfrm>
              <a:off x="6353924" y="4604055"/>
              <a:ext cx="1612260" cy="533400"/>
            </a:xfrm>
            <a:prstGeom prst="wedgeRoundRectCallout">
              <a:avLst>
                <a:gd name="adj1" fmla="val 5400"/>
                <a:gd name="adj2" fmla="val 105061"/>
                <a:gd name="adj3" fmla="val 166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7598973" y="4532585"/>
              <a:ext cx="1275417" cy="533400"/>
            </a:xfrm>
            <a:prstGeom prst="wedgeRoundRectCallout">
              <a:avLst>
                <a:gd name="adj1" fmla="val 5400"/>
                <a:gd name="adj2" fmla="val 105061"/>
                <a:gd name="adj3" fmla="val 166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417281" y="4532585"/>
              <a:ext cx="2819400" cy="107721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1" algn="ctr"/>
              <a:r>
                <a:rPr lang="en-US" sz="3200" b="1" spc="50" dirty="0">
                  <a:ln w="11430">
                    <a:solidFill>
                      <a:srgbClr val="FF0000"/>
                    </a:solidFill>
                  </a:ln>
                  <a:solidFill>
                    <a:srgbClr val="C00000"/>
                  </a:solidFill>
                  <a:effectLst>
                    <a:outerShdw blurRad="76200" dist="50800" dir="5400000" algn="tl" rotWithShape="0">
                      <a:srgbClr val="000000">
                        <a:alpha val="65000"/>
                      </a:srgbClr>
                    </a:outerShdw>
                  </a:effectLst>
                </a:rPr>
                <a:t>!$!***#%!#$!/</a:t>
              </a:r>
            </a:p>
            <a:p>
              <a:pPr algn="ctr"/>
              <a:endParaRPr lang="en-US" sz="3200" b="1" spc="50" dirty="0">
                <a:ln w="11430">
                  <a:solidFill>
                    <a:srgbClr val="FF0000"/>
                  </a:solidFill>
                </a:ln>
                <a:solidFill>
                  <a:srgbClr val="C00000"/>
                </a:solidFill>
                <a:effectLst>
                  <a:outerShdw blurRad="76200" dist="50800" dir="5400000" algn="tl" rotWithShape="0">
                    <a:srgbClr val="000000">
                      <a:alpha val="65000"/>
                    </a:srgbClr>
                  </a:outerShdw>
                </a:effectLst>
              </a:endParaRPr>
            </a:p>
          </p:txBody>
        </p:sp>
      </p:grpSp>
      <p:grpSp>
        <p:nvGrpSpPr>
          <p:cNvPr id="3" name="Group 2"/>
          <p:cNvGrpSpPr/>
          <p:nvPr/>
        </p:nvGrpSpPr>
        <p:grpSpPr>
          <a:xfrm>
            <a:off x="1529492" y="5303520"/>
            <a:ext cx="3499709" cy="1593894"/>
            <a:chOff x="5491" y="5303520"/>
            <a:chExt cx="3499709" cy="1593894"/>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1" y="5342934"/>
              <a:ext cx="1518509" cy="155448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145" y="5342934"/>
              <a:ext cx="1518509" cy="15544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6691" y="5303520"/>
              <a:ext cx="1518509" cy="1554480"/>
            </a:xfrm>
            <a:prstGeom prst="rect">
              <a:avLst/>
            </a:prstGeom>
          </p:spPr>
        </p:pic>
      </p:grpSp>
      <p:sp>
        <p:nvSpPr>
          <p:cNvPr id="18" name="Cloud Callout 17"/>
          <p:cNvSpPr/>
          <p:nvPr/>
        </p:nvSpPr>
        <p:spPr>
          <a:xfrm>
            <a:off x="2061518" y="3819199"/>
            <a:ext cx="759255" cy="980087"/>
          </a:xfrm>
          <a:prstGeom prst="cloudCallout">
            <a:avLst>
              <a:gd name="adj1" fmla="val -14604"/>
              <a:gd name="adj2" fmla="val 93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loud Callout 22"/>
          <p:cNvSpPr/>
          <p:nvPr/>
        </p:nvSpPr>
        <p:spPr>
          <a:xfrm>
            <a:off x="2672492" y="3848102"/>
            <a:ext cx="1129509" cy="980087"/>
          </a:xfrm>
          <a:prstGeom prst="cloudCallout">
            <a:avLst>
              <a:gd name="adj1" fmla="val -14604"/>
              <a:gd name="adj2" fmla="val 93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loud Callout 23"/>
          <p:cNvSpPr/>
          <p:nvPr/>
        </p:nvSpPr>
        <p:spPr>
          <a:xfrm flipH="1">
            <a:off x="3802001" y="3890669"/>
            <a:ext cx="759255" cy="980087"/>
          </a:xfrm>
          <a:prstGeom prst="cloudCallout">
            <a:avLst>
              <a:gd name="adj1" fmla="val -14604"/>
              <a:gd name="adj2" fmla="val 93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3"/>
          <p:cNvSpPr txBox="1">
            <a:spLocks noChangeArrowheads="1"/>
          </p:cNvSpPr>
          <p:nvPr/>
        </p:nvSpPr>
        <p:spPr bwMode="auto">
          <a:xfrm>
            <a:off x="1142750" y="1907227"/>
            <a:ext cx="9255640" cy="16764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Too many Plants – all brainstorming, no action</a:t>
            </a:r>
          </a:p>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Too many Monitor Evaluators – analysis paralysis</a:t>
            </a:r>
          </a:p>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Too many Shapers – CONFLICT &amp; !!***#%!!/</a:t>
            </a:r>
          </a:p>
        </p:txBody>
      </p:sp>
    </p:spTree>
    <p:extLst>
      <p:ext uri="{BB962C8B-B14F-4D97-AF65-F5344CB8AC3E}">
        <p14:creationId xmlns:p14="http://schemas.microsoft.com/office/powerpoint/2010/main" val="74801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rtlCol="0">
            <a:normAutofit/>
          </a:bodyPr>
          <a:lstStyle/>
          <a:p>
            <a:pPr>
              <a:defRPr/>
            </a:pPr>
            <a:r>
              <a:rPr lang="en-US" sz="4000" dirty="0" smtClean="0">
                <a:latin typeface="Bookman Old Style" panose="02050604050505020204" pitchFamily="18" charset="0"/>
              </a:rPr>
              <a:t>Team Roles Key Concepts – Team</a:t>
            </a:r>
          </a:p>
        </p:txBody>
      </p:sp>
      <p:sp>
        <p:nvSpPr>
          <p:cNvPr id="664579" name="Rectangle 3"/>
          <p:cNvSpPr>
            <a:spLocks noGrp="1" noChangeArrowheads="1"/>
          </p:cNvSpPr>
          <p:nvPr>
            <p:ph type="body" idx="4294967295"/>
          </p:nvPr>
        </p:nvSpPr>
        <p:spPr>
          <a:xfrm>
            <a:off x="1828800" y="1752600"/>
            <a:ext cx="8534400" cy="4572000"/>
          </a:xfrm>
        </p:spPr>
        <p:txBody>
          <a:bodyPr rtlCol="0">
            <a:noAutofit/>
          </a:bodyPr>
          <a:lstStyle/>
          <a:p>
            <a:pPr marL="0" indent="0" algn="ctr">
              <a:spcBef>
                <a:spcPts val="600"/>
              </a:spcBef>
              <a:buNone/>
              <a:defRPr/>
            </a:pPr>
            <a:r>
              <a:rPr lang="en-US" sz="3000" b="1" i="1" dirty="0">
                <a:solidFill>
                  <a:srgbClr val="009644"/>
                </a:solidFill>
                <a:latin typeface="Bookman Old Style" panose="02050604050505020204" pitchFamily="18" charset="0"/>
              </a:rPr>
              <a:t>BEWARE  OF LABELLING PEOPLE!!</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4360012" y="4096660"/>
            <a:ext cx="3929175" cy="2590800"/>
          </a:xfrm>
          <a:prstGeom prst="rect">
            <a:avLst/>
          </a:prstGeom>
          <a:ln>
            <a:noFill/>
          </a:ln>
          <a:effectLst>
            <a:outerShdw blurRad="292100" dist="139700" dir="2700000" algn="tl" rotWithShape="0">
              <a:srgbClr val="333333">
                <a:alpha val="65000"/>
              </a:srgbClr>
            </a:outerShdw>
          </a:effectLst>
        </p:spPr>
      </p:pic>
      <p:sp>
        <p:nvSpPr>
          <p:cNvPr id="6" name="Rectangle 3"/>
          <p:cNvSpPr txBox="1">
            <a:spLocks noChangeArrowheads="1"/>
          </p:cNvSpPr>
          <p:nvPr/>
        </p:nvSpPr>
        <p:spPr bwMode="auto">
          <a:xfrm>
            <a:off x="591671" y="2484383"/>
            <a:ext cx="10047641" cy="990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742950" lvl="2" indent="-342900">
              <a:spcAft>
                <a:spcPts val="1200"/>
              </a:spcAft>
              <a:buSzPct val="150000"/>
              <a:buFont typeface="Wingdings" panose="05000000000000000000" pitchFamily="2" charset="2"/>
              <a:buChar char="§"/>
              <a:defRPr/>
            </a:pPr>
            <a:r>
              <a:rPr lang="en-US" kern="0" dirty="0">
                <a:latin typeface="Bookman Old Style" panose="02050604050505020204" pitchFamily="18" charset="0"/>
              </a:rPr>
              <a:t>Everyone has 3 to 6 roles that are preferred or manageable - they may need to switch among these different roles based on the circumstances.</a:t>
            </a:r>
          </a:p>
        </p:txBody>
      </p:sp>
      <p:sp>
        <p:nvSpPr>
          <p:cNvPr id="3" name="TextBox 2"/>
          <p:cNvSpPr txBox="1"/>
          <p:nvPr/>
        </p:nvSpPr>
        <p:spPr>
          <a:xfrm>
            <a:off x="4724399" y="4822248"/>
            <a:ext cx="3200400" cy="923330"/>
          </a:xfrm>
          <a:prstGeom prst="rect">
            <a:avLst/>
          </a:prstGeom>
          <a:noFill/>
        </p:spPr>
        <p:txBody>
          <a:bodyPr wrap="square" rtlCol="0">
            <a:spAutoFit/>
          </a:bodyPr>
          <a:lstStyle/>
          <a:p>
            <a:r>
              <a:rPr lang="en-US" sz="5400" dirty="0">
                <a:latin typeface="Mistral" panose="03090702030407020403" pitchFamily="66" charset="0"/>
              </a:rPr>
              <a:t>Plant</a:t>
            </a:r>
          </a:p>
        </p:txBody>
      </p:sp>
      <p:grpSp>
        <p:nvGrpSpPr>
          <p:cNvPr id="7" name="Group 14"/>
          <p:cNvGrpSpPr>
            <a:grpSpLocks/>
          </p:cNvGrpSpPr>
          <p:nvPr/>
        </p:nvGrpSpPr>
        <p:grpSpPr bwMode="auto">
          <a:xfrm>
            <a:off x="4994302" y="4744121"/>
            <a:ext cx="790575" cy="789481"/>
            <a:chOff x="808" y="2478"/>
            <a:chExt cx="982" cy="1249"/>
          </a:xfrm>
        </p:grpSpPr>
        <p:sp>
          <p:nvSpPr>
            <p:cNvPr id="8" name="Freeform 15"/>
            <p:cNvSpPr>
              <a:spLocks/>
            </p:cNvSpPr>
            <p:nvPr/>
          </p:nvSpPr>
          <p:spPr bwMode="auto">
            <a:xfrm>
              <a:off x="1020" y="2478"/>
              <a:ext cx="632" cy="1249"/>
            </a:xfrm>
            <a:custGeom>
              <a:avLst/>
              <a:gdLst>
                <a:gd name="T0" fmla="*/ 0 w 534"/>
                <a:gd name="T1" fmla="*/ 0 h 826"/>
                <a:gd name="T2" fmla="*/ 1219 w 534"/>
                <a:gd name="T3" fmla="*/ 6718 h 826"/>
                <a:gd name="T4" fmla="*/ 1466 w 534"/>
                <a:gd name="T5" fmla="*/ 9876 h 826"/>
                <a:gd name="T6" fmla="*/ 0 60000 65536"/>
                <a:gd name="T7" fmla="*/ 0 60000 65536"/>
                <a:gd name="T8" fmla="*/ 0 60000 65536"/>
                <a:gd name="T9" fmla="*/ 0 w 534"/>
                <a:gd name="T10" fmla="*/ 0 h 826"/>
                <a:gd name="T11" fmla="*/ 534 w 534"/>
                <a:gd name="T12" fmla="*/ 826 h 826"/>
              </a:gdLst>
              <a:ahLst/>
              <a:cxnLst>
                <a:cxn ang="T6">
                  <a:pos x="T0" y="T1"/>
                </a:cxn>
                <a:cxn ang="T7">
                  <a:pos x="T2" y="T3"/>
                </a:cxn>
                <a:cxn ang="T8">
                  <a:pos x="T4" y="T5"/>
                </a:cxn>
              </a:cxnLst>
              <a:rect l="T9" t="T10" r="T11" b="T12"/>
              <a:pathLst>
                <a:path w="534" h="826">
                  <a:moveTo>
                    <a:pt x="0" y="0"/>
                  </a:moveTo>
                  <a:cubicBezTo>
                    <a:pt x="177" y="212"/>
                    <a:pt x="355" y="424"/>
                    <a:pt x="444" y="562"/>
                  </a:cubicBezTo>
                  <a:cubicBezTo>
                    <a:pt x="533" y="700"/>
                    <a:pt x="519" y="782"/>
                    <a:pt x="534" y="826"/>
                  </a:cubicBezTo>
                </a:path>
              </a:pathLst>
            </a:custGeom>
            <a:noFill/>
            <a:ln w="1111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9" name="Freeform 16"/>
            <p:cNvSpPr>
              <a:spLocks/>
            </p:cNvSpPr>
            <p:nvPr/>
          </p:nvSpPr>
          <p:spPr bwMode="auto">
            <a:xfrm>
              <a:off x="808" y="2507"/>
              <a:ext cx="982" cy="1172"/>
            </a:xfrm>
            <a:custGeom>
              <a:avLst/>
              <a:gdLst>
                <a:gd name="T0" fmla="*/ 6034 w 683"/>
                <a:gd name="T1" fmla="*/ 0 h 804"/>
                <a:gd name="T2" fmla="*/ 945 w 683"/>
                <a:gd name="T3" fmla="*/ 6538 h 804"/>
                <a:gd name="T4" fmla="*/ 339 w 683"/>
                <a:gd name="T5" fmla="*/ 7063 h 804"/>
                <a:gd name="T6" fmla="*/ 0 60000 65536"/>
                <a:gd name="T7" fmla="*/ 0 60000 65536"/>
                <a:gd name="T8" fmla="*/ 0 60000 65536"/>
                <a:gd name="T9" fmla="*/ 0 w 683"/>
                <a:gd name="T10" fmla="*/ 0 h 804"/>
                <a:gd name="T11" fmla="*/ 683 w 683"/>
                <a:gd name="T12" fmla="*/ 804 h 804"/>
              </a:gdLst>
              <a:ahLst/>
              <a:cxnLst>
                <a:cxn ang="T6">
                  <a:pos x="T0" y="T1"/>
                </a:cxn>
                <a:cxn ang="T7">
                  <a:pos x="T2" y="T3"/>
                </a:cxn>
                <a:cxn ang="T8">
                  <a:pos x="T4" y="T5"/>
                </a:cxn>
              </a:cxnLst>
              <a:rect l="T9" t="T10" r="T11" b="T12"/>
              <a:pathLst>
                <a:path w="683" h="804">
                  <a:moveTo>
                    <a:pt x="683" y="0"/>
                  </a:moveTo>
                  <a:cubicBezTo>
                    <a:pt x="448" y="279"/>
                    <a:pt x="214" y="558"/>
                    <a:pt x="107" y="681"/>
                  </a:cubicBezTo>
                  <a:cubicBezTo>
                    <a:pt x="0" y="804"/>
                    <a:pt x="19" y="770"/>
                    <a:pt x="38" y="736"/>
                  </a:cubicBezTo>
                </a:path>
              </a:pathLst>
            </a:custGeom>
            <a:noFill/>
            <a:ln w="1111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10" name="TextBox 9"/>
          <p:cNvSpPr txBox="1"/>
          <p:nvPr/>
        </p:nvSpPr>
        <p:spPr>
          <a:xfrm>
            <a:off x="6214298" y="4822248"/>
            <a:ext cx="3200400" cy="923330"/>
          </a:xfrm>
          <a:prstGeom prst="rect">
            <a:avLst/>
          </a:prstGeom>
          <a:noFill/>
        </p:spPr>
        <p:txBody>
          <a:bodyPr wrap="square" rtlCol="0">
            <a:spAutoFit/>
          </a:bodyPr>
          <a:lstStyle/>
          <a:p>
            <a:r>
              <a:rPr lang="en-US" sz="5400" dirty="0">
                <a:latin typeface="Mistral" panose="03090702030407020403" pitchFamily="66" charset="0"/>
              </a:rPr>
              <a:t>Shaper</a:t>
            </a:r>
          </a:p>
        </p:txBody>
      </p:sp>
    </p:spTree>
    <p:extLst>
      <p:ext uri="{BB962C8B-B14F-4D97-AF65-F5344CB8AC3E}">
        <p14:creationId xmlns:p14="http://schemas.microsoft.com/office/powerpoint/2010/main" val="11887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1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401"/>
                            </p:stCondLst>
                            <p:childTnLst>
                              <p:par>
                                <p:cTn id="12" presetID="23" presetClass="entr" presetSubtype="288" fill="hold" nodeType="afterEffect">
                                  <p:stCondLst>
                                    <p:cond delay="699"/>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strVal val="4/3*#ppt_w"/>
                                          </p:val>
                                        </p:tav>
                                        <p:tav tm="100000">
                                          <p:val>
                                            <p:strVal val="#ppt_w"/>
                                          </p:val>
                                        </p:tav>
                                      </p:tavLst>
                                    </p:anim>
                                    <p:anim calcmode="lin" valueType="num">
                                      <p:cBhvr>
                                        <p:cTn id="15" dur="500" fill="hold"/>
                                        <p:tgtEl>
                                          <p:spTgt spid="7"/>
                                        </p:tgtEl>
                                        <p:attrNameLst>
                                          <p:attrName>ppt_h</p:attrName>
                                        </p:attrNameLst>
                                      </p:cBhvr>
                                      <p:tavLst>
                                        <p:tav tm="0">
                                          <p:val>
                                            <p:strVal val="4/3*#ppt_h"/>
                                          </p:val>
                                        </p:tav>
                                        <p:tav tm="100000">
                                          <p:val>
                                            <p:strVal val="#ppt_h"/>
                                          </p:val>
                                        </p:tav>
                                      </p:tavLst>
                                    </p:anim>
                                  </p:childTnLst>
                                </p:cTn>
                              </p:par>
                            </p:childTnLst>
                          </p:cTn>
                        </p:par>
                        <p:par>
                          <p:cTn id="16" fill="hold">
                            <p:stCondLst>
                              <p:cond delay="1600"/>
                            </p:stCondLst>
                            <p:childTnLst>
                              <p:par>
                                <p:cTn id="17" presetID="1" presetClass="entr" presetSubtype="0" fill="hold" nodeType="afterEffect">
                                  <p:stCondLst>
                                    <p:cond delay="1600"/>
                                  </p:stCondLst>
                                  <p:iterate type="lt">
                                    <p:tmAbs val="100"/>
                                  </p:iterate>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0909151" cy="1325563"/>
          </a:xfrm>
        </p:spPr>
        <p:txBody>
          <a:bodyPr>
            <a:normAutofit/>
          </a:bodyPr>
          <a:lstStyle/>
          <a:p>
            <a:r>
              <a:rPr lang="en-US" sz="4000" dirty="0">
                <a:latin typeface="Bookman Old Style" panose="02050604050505020204" pitchFamily="18" charset="0"/>
              </a:rPr>
              <a:t>How can Belbin Team Roles help</a:t>
            </a:r>
            <a:br>
              <a:rPr lang="en-US" sz="4000" dirty="0">
                <a:latin typeface="Bookman Old Style" panose="02050604050505020204" pitchFamily="18" charset="0"/>
              </a:rPr>
            </a:br>
            <a:r>
              <a:rPr lang="en-US" sz="4000" dirty="0">
                <a:latin typeface="Bookman Old Style" panose="02050604050505020204" pitchFamily="18" charset="0"/>
              </a:rPr>
              <a:t>you and your team</a:t>
            </a:r>
            <a:r>
              <a:rPr lang="en-US" sz="4000" dirty="0" smtClean="0">
                <a:latin typeface="Bookman Old Style" panose="02050604050505020204" pitchFamily="18" charset="0"/>
              </a:rPr>
              <a:t>?</a:t>
            </a:r>
            <a:endParaRPr lang="en-US" sz="4000" dirty="0">
              <a:latin typeface="Bookman Old Style" panose="02050604050505020204" pitchFamily="18" charset="0"/>
            </a:endParaRPr>
          </a:p>
        </p:txBody>
      </p:sp>
      <p:sp>
        <p:nvSpPr>
          <p:cNvPr id="2" name="TextBox 1"/>
          <p:cNvSpPr txBox="1"/>
          <p:nvPr/>
        </p:nvSpPr>
        <p:spPr>
          <a:xfrm>
            <a:off x="1086521" y="2119256"/>
            <a:ext cx="9477487" cy="4185761"/>
          </a:xfrm>
          <a:prstGeom prst="rect">
            <a:avLst/>
          </a:prstGeom>
          <a:noFill/>
        </p:spPr>
        <p:txBody>
          <a:bodyPr wrap="square" rtlCol="0">
            <a:spAutoFit/>
          </a:bodyPr>
          <a:lstStyle/>
          <a:p>
            <a:r>
              <a:rPr lang="en-US" sz="2800" dirty="0">
                <a:latin typeface="Bookman Old Style" panose="02050604050505020204" pitchFamily="18" charset="0"/>
              </a:rPr>
              <a:t>Unleashing the potential </a:t>
            </a:r>
            <a:r>
              <a:rPr lang="en-US" sz="2800" dirty="0" smtClean="0">
                <a:latin typeface="Bookman Old Style" panose="02050604050505020204" pitchFamily="18" charset="0"/>
              </a:rPr>
              <a:t>of each employee by :</a:t>
            </a:r>
            <a:endParaRPr lang="en-US" sz="2800" dirty="0" smtClean="0">
              <a:solidFill>
                <a:srgbClr val="00B050"/>
              </a:solidFill>
              <a:latin typeface="Bookman Old Style" panose="02050604050505020204" pitchFamily="18" charset="0"/>
            </a:endParaRPr>
          </a:p>
          <a:p>
            <a:endParaRPr lang="en-US" sz="2800" dirty="0" smtClean="0">
              <a:solidFill>
                <a:srgbClr val="00B050"/>
              </a:solidFill>
              <a:latin typeface="Bookman Old Style" panose="02050604050505020204" pitchFamily="18" charset="0"/>
            </a:endParaRPr>
          </a:p>
          <a:p>
            <a:pPr marL="457200" lvl="2" indent="-457200">
              <a:buFont typeface="Wingdings" panose="05000000000000000000" pitchFamily="2" charset="2"/>
              <a:buChar char="§"/>
            </a:pPr>
            <a:r>
              <a:rPr lang="en-GB" altLang="en-US" sz="2600" dirty="0" smtClean="0">
                <a:solidFill>
                  <a:srgbClr val="00B050"/>
                </a:solidFill>
                <a:latin typeface="Bookman Old Style" panose="02050604050505020204" pitchFamily="18" charset="0"/>
              </a:rPr>
              <a:t>Identifying </a:t>
            </a:r>
            <a:r>
              <a:rPr lang="en-GB" altLang="en-US" sz="2600" dirty="0">
                <a:solidFill>
                  <a:srgbClr val="00B050"/>
                </a:solidFill>
                <a:latin typeface="Bookman Old Style" panose="02050604050505020204" pitchFamily="18" charset="0"/>
              </a:rPr>
              <a:t>natural talents and attributes</a:t>
            </a:r>
          </a:p>
          <a:p>
            <a:pPr marL="457200" indent="-457200">
              <a:buFont typeface="Wingdings" panose="05000000000000000000" pitchFamily="2" charset="2"/>
              <a:buChar char="§"/>
            </a:pPr>
            <a:endParaRPr lang="en-US" sz="2600" dirty="0" smtClean="0">
              <a:solidFill>
                <a:srgbClr val="00B050"/>
              </a:solidFill>
              <a:latin typeface="Bookman Old Style" panose="02050604050505020204" pitchFamily="18" charset="0"/>
            </a:endParaRPr>
          </a:p>
          <a:p>
            <a:pPr marL="457200" lvl="2" indent="-457200">
              <a:buFont typeface="Wingdings" panose="05000000000000000000" pitchFamily="2" charset="2"/>
              <a:buChar char="§"/>
            </a:pPr>
            <a:r>
              <a:rPr lang="en-GB" altLang="en-US" sz="2600" dirty="0" smtClean="0">
                <a:solidFill>
                  <a:srgbClr val="00B050"/>
                </a:solidFill>
                <a:latin typeface="Bookman Old Style" panose="02050604050505020204" pitchFamily="18" charset="0"/>
              </a:rPr>
              <a:t>Developing </a:t>
            </a:r>
            <a:r>
              <a:rPr lang="en-GB" altLang="en-US" sz="2600" dirty="0">
                <a:solidFill>
                  <a:srgbClr val="00B050"/>
                </a:solidFill>
                <a:latin typeface="Bookman Old Style" panose="02050604050505020204" pitchFamily="18" charset="0"/>
              </a:rPr>
              <a:t>these talents rather than dwell on </a:t>
            </a:r>
            <a:r>
              <a:rPr lang="en-GB" altLang="en-US" sz="2600" dirty="0" smtClean="0">
                <a:solidFill>
                  <a:srgbClr val="00B050"/>
                </a:solidFill>
                <a:latin typeface="Bookman Old Style" panose="02050604050505020204" pitchFamily="18" charset="0"/>
              </a:rPr>
              <a:t>shortcomings</a:t>
            </a:r>
          </a:p>
          <a:p>
            <a:pPr marL="457200" lvl="2" indent="-457200">
              <a:buFont typeface="Wingdings" panose="05000000000000000000" pitchFamily="2" charset="2"/>
              <a:buChar char="§"/>
            </a:pPr>
            <a:endParaRPr lang="en-GB" altLang="en-US" sz="2600" dirty="0" smtClean="0">
              <a:solidFill>
                <a:srgbClr val="00B050"/>
              </a:solidFill>
              <a:latin typeface="Bookman Old Style" panose="02050604050505020204" pitchFamily="18" charset="0"/>
            </a:endParaRPr>
          </a:p>
          <a:p>
            <a:pPr marL="457200" lvl="2" indent="-457200">
              <a:buFont typeface="Wingdings" panose="05000000000000000000" pitchFamily="2" charset="2"/>
              <a:buChar char="§"/>
            </a:pPr>
            <a:r>
              <a:rPr lang="en-GB" altLang="en-US" sz="2600" dirty="0">
                <a:solidFill>
                  <a:srgbClr val="00B050"/>
                </a:solidFill>
                <a:latin typeface="Bookman Old Style" panose="02050604050505020204" pitchFamily="18" charset="0"/>
              </a:rPr>
              <a:t>Wherever possible, realign the job demands with the natural talents.</a:t>
            </a:r>
          </a:p>
          <a:p>
            <a:endParaRPr lang="en-US" sz="2800" dirty="0">
              <a:solidFill>
                <a:srgbClr val="33CC33"/>
              </a:solidFill>
              <a:latin typeface="Bookman Old Style" panose="02050604050505020204" pitchFamily="18" charset="0"/>
            </a:endParaRPr>
          </a:p>
        </p:txBody>
      </p:sp>
    </p:spTree>
    <p:extLst>
      <p:ext uri="{BB962C8B-B14F-4D97-AF65-F5344CB8AC3E}">
        <p14:creationId xmlns:p14="http://schemas.microsoft.com/office/powerpoint/2010/main" val="29955968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normAutofit/>
          </a:bodyPr>
          <a:lstStyle/>
          <a:p>
            <a:r>
              <a:rPr lang="en-US" altLang="en-US" sz="3600" dirty="0">
                <a:latin typeface="Bookman Old Style" panose="02050604050505020204" pitchFamily="18" charset="0"/>
              </a:rPr>
              <a:t>Change of Expectations for </a:t>
            </a:r>
            <a:r>
              <a:rPr lang="en-US" altLang="en-US" sz="3600" dirty="0" smtClean="0">
                <a:latin typeface="Bookman Old Style" panose="02050604050505020204" pitchFamily="18" charset="0"/>
              </a:rPr>
              <a:t>a </a:t>
            </a:r>
            <a:r>
              <a:rPr lang="en-US" altLang="en-US" sz="3600" dirty="0">
                <a:latin typeface="Bookman Old Style" panose="02050604050505020204" pitchFamily="18" charset="0"/>
              </a:rPr>
              <a:t>Team</a:t>
            </a:r>
          </a:p>
        </p:txBody>
      </p:sp>
      <p:sp>
        <p:nvSpPr>
          <p:cNvPr id="77829" name="Rectangle 5"/>
          <p:cNvSpPr>
            <a:spLocks noGrp="1" noChangeArrowheads="1"/>
          </p:cNvSpPr>
          <p:nvPr>
            <p:ph type="body" idx="1"/>
          </p:nvPr>
        </p:nvSpPr>
        <p:spPr>
          <a:xfrm>
            <a:off x="838200" y="1825625"/>
            <a:ext cx="10515600" cy="4394422"/>
          </a:xfrm>
        </p:spPr>
        <p:txBody>
          <a:bodyPr>
            <a:normAutofit/>
          </a:bodyPr>
          <a:lstStyle/>
          <a:p>
            <a:r>
              <a:rPr lang="en-US" altLang="en-US" dirty="0">
                <a:latin typeface="Bookman Old Style" panose="02050604050505020204" pitchFamily="18" charset="0"/>
              </a:rPr>
              <a:t>“Loyalty” is redefined from “agreeing with the boss” to “achieving the larger goals</a:t>
            </a:r>
            <a:r>
              <a:rPr lang="en-US" altLang="en-US" dirty="0" smtClean="0">
                <a:latin typeface="Bookman Old Style" panose="02050604050505020204" pitchFamily="18" charset="0"/>
              </a:rPr>
              <a:t>”</a:t>
            </a:r>
          </a:p>
          <a:p>
            <a:endParaRPr lang="en-US" altLang="en-US" dirty="0">
              <a:latin typeface="Bookman Old Style" panose="02050604050505020204" pitchFamily="18" charset="0"/>
            </a:endParaRPr>
          </a:p>
          <a:p>
            <a:endParaRPr lang="en-US" altLang="en-US" dirty="0">
              <a:latin typeface="Bookman Old Style" panose="02050604050505020204" pitchFamily="18" charset="0"/>
            </a:endParaRPr>
          </a:p>
          <a:p>
            <a:r>
              <a:rPr lang="en-US" altLang="en-US" dirty="0">
                <a:latin typeface="Bookman Old Style" panose="02050604050505020204" pitchFamily="18" charset="0"/>
              </a:rPr>
              <a:t>Decisions are not made in isolation and handed down. The team jointly </a:t>
            </a:r>
            <a:r>
              <a:rPr lang="en-US" altLang="en-US" dirty="0" smtClean="0">
                <a:latin typeface="Bookman Old Style" panose="02050604050505020204" pitchFamily="18" charset="0"/>
              </a:rPr>
              <a:t>solves problems, </a:t>
            </a:r>
            <a:r>
              <a:rPr lang="en-US" altLang="en-US" dirty="0">
                <a:latin typeface="Bookman Old Style" panose="02050604050505020204" pitchFamily="18" charset="0"/>
              </a:rPr>
              <a:t>collaborating on the preferred </a:t>
            </a:r>
            <a:r>
              <a:rPr lang="en-US" altLang="en-US" dirty="0" smtClean="0">
                <a:latin typeface="Bookman Old Style" panose="02050604050505020204" pitchFamily="18" charset="0"/>
              </a:rPr>
              <a:t>solution</a:t>
            </a:r>
          </a:p>
          <a:p>
            <a:endParaRPr lang="en-US" altLang="en-US" dirty="0">
              <a:latin typeface="Bookman Old Style" panose="02050604050505020204" pitchFamily="18" charset="0"/>
            </a:endParaRPr>
          </a:p>
          <a:p>
            <a:endParaRPr lang="en-US" altLang="en-US" dirty="0" smtClean="0">
              <a:latin typeface="Bookman Old Style" panose="02050604050505020204" pitchFamily="18" charset="0"/>
            </a:endParaRPr>
          </a:p>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3695620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216" y="1786717"/>
            <a:ext cx="10578242" cy="1893346"/>
          </a:xfrm>
        </p:spPr>
        <p:txBody>
          <a:bodyPr>
            <a:noAutofit/>
          </a:bodyPr>
          <a:lstStyle/>
          <a:p>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a:latin typeface="Bookman Old Style" panose="02050604050505020204" pitchFamily="18" charset="0"/>
              </a:rPr>
              <a:t/>
            </a:r>
            <a:br>
              <a:rPr lang="en-US" sz="2000" dirty="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3200" dirty="0" smtClean="0">
                <a:solidFill>
                  <a:schemeClr val="accent6">
                    <a:lumMod val="75000"/>
                  </a:schemeClr>
                </a:solidFill>
                <a:latin typeface="Bookman Old Style" panose="02050604050505020204" pitchFamily="18" charset="0"/>
              </a:rPr>
              <a:t>The Voting Paradox: </a:t>
            </a:r>
            <a:r>
              <a:rPr lang="en-US" sz="3200" i="1" dirty="0" smtClean="0">
                <a:solidFill>
                  <a:schemeClr val="accent6">
                    <a:lumMod val="75000"/>
                  </a:schemeClr>
                </a:solidFill>
                <a:latin typeface="Bookman Old Style" panose="02050604050505020204" pitchFamily="18" charset="0"/>
              </a:rPr>
              <a:t>Dictator-By-Default Syndrome</a:t>
            </a:r>
            <a:r>
              <a:rPr lang="en-US" sz="2000" b="1" dirty="0">
                <a:solidFill>
                  <a:schemeClr val="accent6">
                    <a:lumMod val="75000"/>
                  </a:schemeClr>
                </a:solidFill>
                <a:latin typeface="Bookman Old Style" panose="02050604050505020204" pitchFamily="18" charset="0"/>
              </a:rPr>
              <a:t/>
            </a:r>
            <a:br>
              <a:rPr lang="en-US" sz="2000" b="1" dirty="0">
                <a:solidFill>
                  <a:schemeClr val="accent6">
                    <a:lumMod val="75000"/>
                  </a:schemeClr>
                </a:solidFill>
                <a:latin typeface="Bookman Old Style" panose="02050604050505020204" pitchFamily="18" charset="0"/>
              </a:rPr>
            </a:br>
            <a:r>
              <a:rPr lang="en-US" sz="2000" b="1" dirty="0" smtClean="0">
                <a:solidFill>
                  <a:schemeClr val="accent6">
                    <a:lumMod val="75000"/>
                  </a:schemeClr>
                </a:solidFill>
                <a:latin typeface="Bookman Old Style" panose="02050604050505020204" pitchFamily="18" charset="0"/>
              </a:rPr>
              <a:t/>
            </a:r>
            <a:br>
              <a:rPr lang="en-US" sz="2000" b="1" dirty="0" smtClean="0">
                <a:solidFill>
                  <a:schemeClr val="accent6">
                    <a:lumMod val="75000"/>
                  </a:schemeClr>
                </a:solidFill>
                <a:latin typeface="Bookman Old Style" panose="02050604050505020204" pitchFamily="18" charset="0"/>
              </a:rPr>
            </a:br>
            <a:r>
              <a:rPr lang="en-US" sz="2400" dirty="0" smtClean="0">
                <a:solidFill>
                  <a:schemeClr val="accent6">
                    <a:lumMod val="75000"/>
                  </a:schemeClr>
                </a:solidFill>
                <a:latin typeface="Bookman Old Style" panose="02050604050505020204" pitchFamily="18" charset="0"/>
              </a:rPr>
              <a:t>M</a:t>
            </a:r>
            <a:r>
              <a:rPr lang="en-US" sz="2400" dirty="0" smtClean="0">
                <a:latin typeface="Bookman Old Style" panose="02050604050505020204" pitchFamily="18" charset="0"/>
              </a:rPr>
              <a:t>anagement team is attempting to select a fleet vehicle for its company’s senior executives. Where asked to three choices—BMW, Lexus, and Mercedes, the individual team members reach on an impasse: </a:t>
            </a:r>
            <a:r>
              <a:rPr lang="en-US" sz="2400" b="1" dirty="0"/>
              <a:t/>
            </a:r>
            <a:br>
              <a:rPr lang="en-US" sz="2400" b="1" dirty="0"/>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r>
              <a:rPr lang="en-US" sz="2000" dirty="0" smtClean="0">
                <a:latin typeface="Bookman Old Style" panose="02050604050505020204" pitchFamily="18" charset="0"/>
              </a:rPr>
              <a:t/>
            </a:r>
            <a:br>
              <a:rPr lang="en-US" sz="2000" dirty="0" smtClean="0">
                <a:latin typeface="Bookman Old Style" panose="02050604050505020204" pitchFamily="18" charset="0"/>
              </a:rPr>
            </a:br>
            <a:endParaRPr lang="en-US" sz="2000" dirty="0">
              <a:latin typeface="Bookman Old Style" panose="02050604050505020204" pitchFamily="18" charset="0"/>
            </a:endParaRPr>
          </a:p>
        </p:txBody>
      </p:sp>
      <p:sp>
        <p:nvSpPr>
          <p:cNvPr id="4" name="TextBox 3"/>
          <p:cNvSpPr txBox="1"/>
          <p:nvPr/>
        </p:nvSpPr>
        <p:spPr>
          <a:xfrm>
            <a:off x="2216075" y="3593054"/>
            <a:ext cx="184731" cy="369332"/>
          </a:xfrm>
          <a:prstGeom prst="rect">
            <a:avLst/>
          </a:prstGeom>
          <a:noFill/>
        </p:spPr>
        <p:txBody>
          <a:bodyPr wrap="none" rtlCol="0">
            <a:spAutoFit/>
          </a:bodyPr>
          <a:lstStyle/>
          <a:p>
            <a:endParaRPr lang="en-US" dirty="0"/>
          </a:p>
        </p:txBody>
      </p:sp>
      <p:sp>
        <p:nvSpPr>
          <p:cNvPr id="7" name="Content Placeholder 6"/>
          <p:cNvSpPr>
            <a:spLocks noGrp="1"/>
          </p:cNvSpPr>
          <p:nvPr>
            <p:ph idx="1"/>
          </p:nvPr>
        </p:nvSpPr>
        <p:spPr>
          <a:xfrm>
            <a:off x="1440628" y="1786717"/>
            <a:ext cx="10515600" cy="4351338"/>
          </a:xfrm>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9" name="Picture 4" descr="https://hbr.org/resources/images/article_assets/hbr/0811/R0811J_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628" y="3388659"/>
            <a:ext cx="8810511" cy="266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97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370" y="569680"/>
            <a:ext cx="11281319" cy="5786670"/>
          </a:xfrm>
        </p:spPr>
        <p:txBody>
          <a:bodyPr>
            <a:normAutofit/>
          </a:bodyPr>
          <a:lstStyle/>
          <a:p>
            <a:pPr marL="0" indent="0">
              <a:buNone/>
            </a:pPr>
            <a:r>
              <a:rPr lang="en-US" sz="3200" dirty="0" smtClean="0">
                <a:solidFill>
                  <a:srgbClr val="0070C0"/>
                </a:solidFill>
                <a:latin typeface="Bookman Old Style" panose="02050604050505020204" pitchFamily="18" charset="0"/>
              </a:rPr>
              <a:t>Group Dynamics</a:t>
            </a:r>
          </a:p>
          <a:p>
            <a:r>
              <a:rPr lang="en-US" dirty="0" smtClean="0">
                <a:latin typeface="Bookman Old Style" panose="02050604050505020204" pitchFamily="18" charset="0"/>
              </a:rPr>
              <a:t>The social process by which people interact and behave in a group environment is called group dynamics.</a:t>
            </a:r>
          </a:p>
          <a:p>
            <a:endParaRPr lang="en-US" dirty="0" smtClean="0">
              <a:latin typeface="Bookman Old Style" panose="02050604050505020204" pitchFamily="18" charset="0"/>
            </a:endParaRPr>
          </a:p>
          <a:p>
            <a:r>
              <a:rPr lang="en-US" dirty="0" smtClean="0">
                <a:latin typeface="Bookman Old Style" panose="02050604050505020204" pitchFamily="18" charset="0"/>
              </a:rPr>
              <a:t>Group dynamics involves the influence of personality, power, and behavior on the group process.</a:t>
            </a:r>
          </a:p>
        </p:txBody>
      </p:sp>
      <p:sp>
        <p:nvSpPr>
          <p:cNvPr id="4" name="Rounded Rectangle 3"/>
          <p:cNvSpPr/>
          <p:nvPr/>
        </p:nvSpPr>
        <p:spPr>
          <a:xfrm>
            <a:off x="4279004" y="3670055"/>
            <a:ext cx="3575712" cy="914400"/>
          </a:xfrm>
          <a:prstGeom prst="round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smtClean="0">
                <a:latin typeface="Bookman Old Style" panose="02050604050505020204" pitchFamily="18" charset="0"/>
              </a:rPr>
              <a:t>Types of Groups</a:t>
            </a:r>
            <a:endParaRPr lang="en-IN" sz="2800" b="1" dirty="0">
              <a:latin typeface="Bookman Old Style" panose="02050604050505020204" pitchFamily="18" charset="0"/>
            </a:endParaRPr>
          </a:p>
        </p:txBody>
      </p:sp>
      <p:sp>
        <p:nvSpPr>
          <p:cNvPr id="5" name="Rounded Rectangle 4"/>
          <p:cNvSpPr/>
          <p:nvPr/>
        </p:nvSpPr>
        <p:spPr>
          <a:xfrm>
            <a:off x="494370" y="4444435"/>
            <a:ext cx="2689045" cy="191191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latin typeface="Bookman Old Style" panose="02050604050505020204" pitchFamily="18" charset="0"/>
              </a:rPr>
              <a:t>Formal Group </a:t>
            </a:r>
          </a:p>
          <a:p>
            <a:pPr algn="ctr"/>
            <a:r>
              <a:rPr lang="en-US" sz="2400" dirty="0">
                <a:latin typeface="Bookman Old Style" panose="02050604050505020204" pitchFamily="18" charset="0"/>
              </a:rPr>
              <a:t>S</a:t>
            </a:r>
            <a:r>
              <a:rPr lang="en-US" sz="2400" dirty="0" smtClean="0">
                <a:latin typeface="Bookman Old Style" panose="02050604050505020204" pitchFamily="18" charset="0"/>
              </a:rPr>
              <a:t>tructured to pursue a specific task</a:t>
            </a:r>
            <a:endParaRPr lang="en-IN" sz="2400" dirty="0">
              <a:latin typeface="Bookman Old Style" panose="02050604050505020204" pitchFamily="18" charset="0"/>
            </a:endParaRPr>
          </a:p>
        </p:txBody>
      </p:sp>
      <p:sp>
        <p:nvSpPr>
          <p:cNvPr id="6" name="Rounded Rectangle 5"/>
          <p:cNvSpPr/>
          <p:nvPr/>
        </p:nvSpPr>
        <p:spPr>
          <a:xfrm>
            <a:off x="8993876" y="4444435"/>
            <a:ext cx="2703753" cy="191191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smtClean="0">
                <a:latin typeface="Bookman Old Style" panose="02050604050505020204" pitchFamily="18" charset="0"/>
              </a:rPr>
              <a:t>Informal Group</a:t>
            </a:r>
          </a:p>
          <a:p>
            <a:pPr algn="ctr"/>
            <a:r>
              <a:rPr lang="en-US" sz="2400" dirty="0">
                <a:latin typeface="Bookman Old Style" panose="02050604050505020204" pitchFamily="18" charset="0"/>
              </a:rPr>
              <a:t>E</a:t>
            </a:r>
            <a:r>
              <a:rPr lang="en-US" sz="2400" dirty="0" smtClean="0">
                <a:latin typeface="Bookman Old Style" panose="02050604050505020204" pitchFamily="18" charset="0"/>
              </a:rPr>
              <a:t>merge naturally</a:t>
            </a:r>
            <a:endParaRPr lang="en-IN" sz="2400" dirty="0">
              <a:latin typeface="Bookman Old Style" panose="02050604050505020204" pitchFamily="18" charset="0"/>
            </a:endParaRPr>
          </a:p>
        </p:txBody>
      </p:sp>
      <p:cxnSp>
        <p:nvCxnSpPr>
          <p:cNvPr id="8" name="Straight Arrow Connector 7"/>
          <p:cNvCxnSpPr/>
          <p:nvPr/>
        </p:nvCxnSpPr>
        <p:spPr>
          <a:xfrm flipH="1">
            <a:off x="3183416" y="4444435"/>
            <a:ext cx="1059977" cy="32345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925937" y="4444435"/>
            <a:ext cx="1059977" cy="41899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 name="Slide Number Placeholder 1"/>
          <p:cNvSpPr>
            <a:spLocks noGrp="1"/>
          </p:cNvSpPr>
          <p:nvPr>
            <p:ph type="sldNum" sz="quarter" idx="12"/>
          </p:nvPr>
        </p:nvSpPr>
        <p:spPr/>
        <p:txBody>
          <a:bodyPr/>
          <a:lstStyle/>
          <a:p>
            <a:fld id="{AC59FCCB-7320-4F7E-BE5F-9F4620AE162D}" type="slidenum">
              <a:rPr lang="en-IN" smtClean="0"/>
              <a:t>7</a:t>
            </a:fld>
            <a:endParaRPr lang="en-IN"/>
          </a:p>
        </p:txBody>
      </p:sp>
    </p:spTree>
    <p:extLst>
      <p:ext uri="{BB962C8B-B14F-4D97-AF65-F5344CB8AC3E}">
        <p14:creationId xmlns:p14="http://schemas.microsoft.com/office/powerpoint/2010/main" val="230531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ookman Old Style" panose="02050604050505020204" pitchFamily="18" charset="0"/>
              </a:rPr>
              <a:t>Group</a:t>
            </a:r>
            <a:br>
              <a:rPr lang="en-US" dirty="0">
                <a:latin typeface="Bookman Old Style" panose="02050604050505020204" pitchFamily="18" charset="0"/>
              </a:rPr>
            </a:br>
            <a:endParaRPr lang="en-US" dirty="0"/>
          </a:p>
        </p:txBody>
      </p:sp>
      <p:pic>
        <p:nvPicPr>
          <p:cNvPr id="1026" name="Picture 2" descr="http://image.slidesharecdn.com/group-behavior-1226990936905063-8/95/foundation-of-group-behavior-and-understanding-work-team-5-728.jpg?cb=123862844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953" y="1180339"/>
            <a:ext cx="10154094" cy="568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73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images.slideplayer.com/13/3800083/slides/slide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014" y="435935"/>
            <a:ext cx="10960723" cy="713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9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4039</TotalTime>
  <Words>3588</Words>
  <Application>Microsoft Office PowerPoint</Application>
  <PresentationFormat>Widescreen</PresentationFormat>
  <Paragraphs>647</Paragraphs>
  <Slides>60</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60</vt:i4>
      </vt:variant>
    </vt:vector>
  </HeadingPairs>
  <TitlesOfParts>
    <vt:vector size="75" baseType="lpstr">
      <vt:lpstr>Arial</vt:lpstr>
      <vt:lpstr>Bookman Old Style</vt:lpstr>
      <vt:lpstr>Calibri</vt:lpstr>
      <vt:lpstr>Calibri Light</vt:lpstr>
      <vt:lpstr>KOMHCE+TimesNewRoman</vt:lpstr>
      <vt:lpstr>KOMHEE+TimesNewRoman,Bold</vt:lpstr>
      <vt:lpstr>KOMHHA+TimesNewRoman,Italic</vt:lpstr>
      <vt:lpstr>Mangal</vt:lpstr>
      <vt:lpstr>Mistral</vt:lpstr>
      <vt:lpstr>Scripty</vt:lpstr>
      <vt:lpstr>Times</vt:lpstr>
      <vt:lpstr>Times New Roman</vt:lpstr>
      <vt:lpstr>Verdana</vt:lpstr>
      <vt:lpstr>Wingdings</vt:lpstr>
      <vt:lpstr>Office Theme</vt:lpstr>
      <vt:lpstr>Group Dynamics and Team</vt:lpstr>
      <vt:lpstr> Group</vt:lpstr>
      <vt:lpstr>PowerPoint Presentation</vt:lpstr>
      <vt:lpstr>Importance of Groups/ Teams for Organization</vt:lpstr>
      <vt:lpstr>Differences between a Group and a Team</vt:lpstr>
      <vt:lpstr>Change of Expectations for a Team</vt:lpstr>
      <vt:lpstr>PowerPoint Presentation</vt:lpstr>
      <vt:lpstr>Group </vt:lpstr>
      <vt:lpstr>PowerPoint Presentation</vt:lpstr>
      <vt:lpstr>How Groups are Formed? </vt:lpstr>
      <vt:lpstr>PowerPoint Presentation</vt:lpstr>
      <vt:lpstr>PowerPoint Presentation</vt:lpstr>
      <vt:lpstr>Group Dynamics </vt:lpstr>
      <vt:lpstr>PowerPoint Presentation</vt:lpstr>
      <vt:lpstr>PowerPoint Presentation</vt:lpstr>
      <vt:lpstr>How Groups can Intensify Decisions?</vt:lpstr>
      <vt:lpstr>Group think: Symptoms</vt:lpstr>
      <vt:lpstr>PowerPoint Presentation</vt:lpstr>
      <vt:lpstr>PowerPoint Presentation</vt:lpstr>
      <vt:lpstr>Self Assessment Time: Belbin team role</vt:lpstr>
      <vt:lpstr>PowerPoint Presentation</vt:lpstr>
      <vt:lpstr>Team Constitution</vt:lpstr>
      <vt:lpstr>PowerPoint Presentation</vt:lpstr>
      <vt:lpstr>Apollo Syndrome</vt:lpstr>
      <vt:lpstr>PowerPoint Presentation</vt:lpstr>
      <vt:lpstr>PowerPoint Presentation</vt:lpstr>
      <vt:lpstr>PowerPoint Presentation</vt:lpstr>
      <vt:lpstr>PowerPoint Presentation</vt:lpstr>
      <vt:lpstr>PowerPoint Presentation</vt:lpstr>
      <vt:lpstr>What is a Team Role?</vt:lpstr>
      <vt:lpstr>Team Roles</vt:lpstr>
      <vt:lpstr>Team Role Categories</vt:lpstr>
      <vt:lpstr>The Nine Team Roles</vt:lpstr>
      <vt:lpstr>Team Role Opposites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Determining Individual Behavior in a Team</vt:lpstr>
      <vt:lpstr>Team Roles Key Concepts – Individual</vt:lpstr>
      <vt:lpstr>Team Roles Key Concepts – Individual</vt:lpstr>
      <vt:lpstr>Team Roles Key Concepts – Team</vt:lpstr>
      <vt:lpstr>Team Roles Key Concepts – Team</vt:lpstr>
      <vt:lpstr>Team Roles Key Concepts – Team</vt:lpstr>
      <vt:lpstr>How can Belbin Team Roles help you and your team?</vt:lpstr>
      <vt:lpstr>    The Voting Paradox: Dictator-By-Default Syndrome  Management team is attempting to select a fleet vehicle for its company’s senior executives. Where asked to three choices—BMW, Lexus, and Mercedes, the individual team members reach on an impasse: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LNMIIT-1031</dc:creator>
  <cp:lastModifiedBy>lnmiit</cp:lastModifiedBy>
  <cp:revision>58</cp:revision>
  <dcterms:created xsi:type="dcterms:W3CDTF">2015-09-02T10:09:24Z</dcterms:created>
  <dcterms:modified xsi:type="dcterms:W3CDTF">2019-10-16T05:10:23Z</dcterms:modified>
</cp:coreProperties>
</file>