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5" r:id="rId5"/>
    <p:sldId id="326" r:id="rId6"/>
    <p:sldId id="327" r:id="rId7"/>
    <p:sldId id="340" r:id="rId8"/>
    <p:sldId id="342" r:id="rId9"/>
    <p:sldId id="343" r:id="rId10"/>
    <p:sldId id="344" r:id="rId11"/>
    <p:sldId id="345" r:id="rId12"/>
    <p:sldId id="346" r:id="rId13"/>
    <p:sldId id="347" r:id="rId14"/>
    <p:sldId id="3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05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12371" b="11492"/>
          <a:stretch/>
        </p:blipFill>
        <p:spPr>
          <a:xfrm>
            <a:off x="2324100" y="342899"/>
            <a:ext cx="7543800" cy="382905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8673"/>
            <a:ext cx="10515600" cy="1019176"/>
          </a:xfrm>
        </p:spPr>
        <p:txBody>
          <a:bodyPr/>
          <a:lstStyle/>
          <a:p>
            <a:r>
              <a:rPr lang="en-US" dirty="0"/>
              <a:t>My tutor hub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Garv</a:t>
            </a:r>
            <a:r>
              <a:rPr lang="en-US" dirty="0"/>
              <a:t> Sharma | Gaurav Chaudhary | Parul Singh | Shanti Gurung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99F58F-7612-EF0B-EB83-622CC0FE77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79" y="342899"/>
            <a:ext cx="1914842" cy="126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3056-01B1-CF20-3F5E-FA7909D0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942974"/>
            <a:ext cx="10058400" cy="581025"/>
          </a:xfrm>
        </p:spPr>
        <p:txBody>
          <a:bodyPr/>
          <a:lstStyle/>
          <a:p>
            <a:r>
              <a:rPr lang="en-US" sz="4500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0FFC-D1C4-20FE-5A97-FC60E93D8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2228849"/>
            <a:ext cx="10058399" cy="3979639"/>
          </a:xfrm>
        </p:spPr>
        <p:txBody>
          <a:bodyPr/>
          <a:lstStyle/>
          <a:p>
            <a:r>
              <a:rPr lang="en-US" dirty="0"/>
              <a:t>Engaging e-learning platform tailored to modern learners.</a:t>
            </a:r>
          </a:p>
          <a:p>
            <a:r>
              <a:rPr lang="en-US" dirty="0"/>
              <a:t>Visually appealing interface for enhanced user experience.</a:t>
            </a:r>
          </a:p>
          <a:p>
            <a:r>
              <a:rPr lang="en-US" dirty="0"/>
              <a:t>Dynamic features for seamless navigation and interaction.</a:t>
            </a:r>
          </a:p>
          <a:p>
            <a:r>
              <a:rPr lang="en-US" dirty="0"/>
              <a:t>Diverse course catalog with free and paid options.</a:t>
            </a:r>
          </a:p>
          <a:p>
            <a:r>
              <a:rPr lang="en-US" dirty="0"/>
              <a:t>Integration of popular games for engagement.</a:t>
            </a:r>
          </a:p>
          <a:p>
            <a:r>
              <a:rPr lang="en-US" dirty="0"/>
              <a:t>User-friendly course management and progress tracking.</a:t>
            </a:r>
          </a:p>
          <a:p>
            <a:r>
              <a:rPr lang="en-US" dirty="0"/>
              <a:t>Personalized user profiles and progress tracking.</a:t>
            </a:r>
          </a:p>
          <a:p>
            <a:r>
              <a:rPr lang="en-US" dirty="0"/>
              <a:t>Interaction via discussion forums and collaborative tools.</a:t>
            </a:r>
          </a:p>
          <a:p>
            <a:r>
              <a:rPr lang="en-US" dirty="0"/>
              <a:t>Secure authentication system for data privacy.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61533-2765-B642-C763-D7560F5C1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EB3D-CDCA-B264-CD0B-02317B8452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400" dirty="0"/>
              <a:t>My tutor hub</a:t>
            </a:r>
          </a:p>
        </p:txBody>
      </p:sp>
    </p:spTree>
    <p:extLst>
      <p:ext uri="{BB962C8B-B14F-4D97-AF65-F5344CB8AC3E}">
        <p14:creationId xmlns:p14="http://schemas.microsoft.com/office/powerpoint/2010/main" val="180996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6062A-410D-3CF4-B114-0875F849E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461" y="751379"/>
            <a:ext cx="4029075" cy="1631775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189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400" dirty="0"/>
              <a:t>My tutor 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657475"/>
            <a:ext cx="3602736" cy="352386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00000"/>
              </a:lnSpc>
            </a:pPr>
            <a:r>
              <a:rPr lang="en-US" dirty="0"/>
              <a:t>objective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Problem Statement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Literature Review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000" dirty="0"/>
              <a:t>Methodology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System Architecture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000" dirty="0"/>
              <a:t>Implementation</a:t>
            </a:r>
          </a:p>
          <a:p>
            <a:pPr>
              <a:lnSpc>
                <a:spcPct val="100000"/>
              </a:lnSpc>
            </a:pPr>
            <a:r>
              <a:rPr lang="en-US" dirty="0"/>
              <a:t>features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502" b="2502"/>
          <a:stretch/>
        </p:blipFill>
        <p:spPr/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400" dirty="0"/>
              <a:t>My tutor 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438401"/>
            <a:ext cx="5760720" cy="3770375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My Tutor Hub, an innovative e-learning platform designed to revolutionize the way we learn and grow. In today's fast-paced world, access to quality education is more critical than ever.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My Tutor Hub bridges the gap between learners and knowledge by providing a dynamic online environment enriched with interactive features and personalized learning pathways. </a:t>
            </a:r>
          </a:p>
          <a:p>
            <a:pPr marL="0" indent="0">
              <a:lnSpc>
                <a:spcPts val="2400"/>
              </a:lnSpc>
              <a:buNone/>
            </a:pPr>
            <a:endParaRPr lang="en-US" sz="2000" spc="0" dirty="0">
              <a:ea typeface="+mn-lt"/>
              <a:cs typeface="+mn-lt"/>
            </a:endParaRPr>
          </a:p>
          <a:p>
            <a:pPr marL="0" indent="0">
              <a:lnSpc>
                <a:spcPts val="2400"/>
              </a:lnSpc>
              <a:buNone/>
            </a:pPr>
            <a:endParaRPr lang="en-US" sz="2000" spc="0" dirty="0">
              <a:ea typeface="+mn-lt"/>
              <a:cs typeface="+mn-lt"/>
            </a:endParaRPr>
          </a:p>
          <a:p>
            <a:pPr marL="0" indent="0">
              <a:lnSpc>
                <a:spcPts val="2400"/>
              </a:lnSpc>
              <a:buNone/>
            </a:pPr>
            <a:endParaRPr lang="en-US" sz="2000" spc="0" dirty="0">
              <a:ea typeface="+mn-lt"/>
              <a:cs typeface="+mn-lt"/>
            </a:endParaRPr>
          </a:p>
          <a:p>
            <a:pPr marL="0" indent="0">
              <a:lnSpc>
                <a:spcPts val="2400"/>
              </a:lnSpc>
              <a:buNone/>
            </a:pPr>
            <a:endParaRPr lang="en-US" sz="2000" spc="0" dirty="0">
              <a:ea typeface="+mn-lt"/>
              <a:cs typeface="+mn-lt"/>
            </a:endParaRPr>
          </a:p>
          <a:p>
            <a:pPr marL="0" indent="0">
              <a:lnSpc>
                <a:spcPts val="2400"/>
              </a:lnSpc>
              <a:buNone/>
            </a:pPr>
            <a:endParaRPr lang="en-US" sz="2000" spc="0" dirty="0">
              <a:ea typeface="+mn-lt"/>
              <a:cs typeface="+mn-lt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FA890F6F-A5E0-B2E6-292B-D5A5FDF5D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6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236E5FD0-8099-8DAC-5C5B-AC41DEC33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406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10">
            <a:extLst>
              <a:ext uri="{FF2B5EF4-FFF2-40B4-BE49-F238E27FC236}">
                <a16:creationId xmlns:a16="http://schemas.microsoft.com/office/drawing/2014/main" id="{A3C1EDC7-1AC9-ADDD-F33F-0F0AE533D2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84104" y="1140714"/>
            <a:ext cx="7591425" cy="4576572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D23056-01B1-CF20-3F5E-FA7909D0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0FFC-D1C4-20FE-5A97-FC60E93D8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5886450" cy="4352544"/>
          </a:xfrm>
        </p:spPr>
        <p:txBody>
          <a:bodyPr/>
          <a:lstStyle/>
          <a:p>
            <a:r>
              <a:rPr lang="en-US" dirty="0"/>
              <a:t>Develop an advanced e-learning platform, "My Tutor Hub," to enhance the educational experience for learners.</a:t>
            </a:r>
          </a:p>
          <a:p>
            <a:r>
              <a:rPr lang="en-US" dirty="0"/>
              <a:t>Address the limitations of traditional learning methods by integrating interactive features and personalized learning pathways.</a:t>
            </a:r>
          </a:p>
          <a:p>
            <a:r>
              <a:rPr lang="en-US" dirty="0"/>
              <a:t>Offer a diverse range of courses and learning resources to cater to the varied needs of modern learners.</a:t>
            </a:r>
          </a:p>
          <a:p>
            <a:r>
              <a:rPr lang="en-US" dirty="0"/>
              <a:t>Implement innovative features such as gamification and point-based rewards to motivate and incentivize learning.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61533-2765-B642-C763-D7560F5C1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EB3D-CDCA-B264-CD0B-02317B8452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400" dirty="0"/>
              <a:t>My tutor hub</a:t>
            </a:r>
          </a:p>
        </p:txBody>
      </p:sp>
    </p:spTree>
    <p:extLst>
      <p:ext uri="{BB962C8B-B14F-4D97-AF65-F5344CB8AC3E}">
        <p14:creationId xmlns:p14="http://schemas.microsoft.com/office/powerpoint/2010/main" val="279048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4B54-2575-EB93-9F20-95439801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246" y="1248696"/>
            <a:ext cx="6975680" cy="634715"/>
          </a:xfrm>
        </p:spPr>
        <p:txBody>
          <a:bodyPr/>
          <a:lstStyle/>
          <a:p>
            <a:r>
              <a:rPr lang="en-IN" sz="45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DC78-7C93-9EE3-49CF-D6CE11B56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438401"/>
            <a:ext cx="5760720" cy="37703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Identify and address the challenge of existing e-learning platforms lacking user engagement and interactivity.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current landscape lacks personalized learning experiences, hindering student motivation and retention.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imperative to solve this issue as it impedes the platform's ability to attract and retain users effectively.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7FFB8-9D59-9CFE-2CD3-34C87B398A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57FCD-88DB-A4D5-3B64-55BB9FE85B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400" dirty="0"/>
              <a:t>My tutor hub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DFCD139-335D-8A50-EECE-68320F8401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7488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3056-01B1-CF20-3F5E-FA7909D0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924232"/>
            <a:ext cx="10058400" cy="599768"/>
          </a:xfrm>
        </p:spPr>
        <p:txBody>
          <a:bodyPr/>
          <a:lstStyle/>
          <a:p>
            <a:r>
              <a:rPr lang="en-IN" sz="4500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0FFC-D1C4-20FE-5A97-FC60E93D8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2228849"/>
            <a:ext cx="10058399" cy="3979639"/>
          </a:xfrm>
        </p:spPr>
        <p:txBody>
          <a:bodyPr/>
          <a:lstStyle/>
          <a:p>
            <a:r>
              <a:rPr lang="en-US" dirty="0"/>
              <a:t>User-Centric Design: Addressing user needs to enhance usability and engagement.</a:t>
            </a:r>
          </a:p>
          <a:p>
            <a:r>
              <a:rPr lang="en-US" dirty="0"/>
              <a:t>Interactive Features: Implementing features for increased user interaction and satisfaction.</a:t>
            </a:r>
          </a:p>
          <a:p>
            <a:r>
              <a:rPr lang="en-US" dirty="0"/>
              <a:t>Performance Optimization: Strategies to boost website traffic, conversions, and reduce bounce rates.</a:t>
            </a:r>
          </a:p>
          <a:p>
            <a:r>
              <a:rPr lang="en-US" dirty="0"/>
              <a:t>User Feedback Integration: Importance of user input in shaping platform design and functionality.</a:t>
            </a:r>
          </a:p>
          <a:p>
            <a:r>
              <a:rPr lang="en-US" dirty="0"/>
              <a:t>Collaborative Development: Teamwork among developers, designers, and stakeholders.</a:t>
            </a:r>
          </a:p>
          <a:p>
            <a:r>
              <a:rPr lang="en-US" dirty="0"/>
              <a:t>Resource Allocation: Utilizing existing platforms, skilled teams, testing environments, and budget effectively.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61533-2765-B642-C763-D7560F5C1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EB3D-CDCA-B264-CD0B-02317B8452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400" dirty="0"/>
              <a:t>My tutor hub</a:t>
            </a:r>
          </a:p>
        </p:txBody>
      </p:sp>
    </p:spTree>
    <p:extLst>
      <p:ext uri="{BB962C8B-B14F-4D97-AF65-F5344CB8AC3E}">
        <p14:creationId xmlns:p14="http://schemas.microsoft.com/office/powerpoint/2010/main" val="82999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3056-01B1-CF20-3F5E-FA7909D0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942974"/>
            <a:ext cx="10058400" cy="581025"/>
          </a:xfrm>
        </p:spPr>
        <p:txBody>
          <a:bodyPr/>
          <a:lstStyle/>
          <a:p>
            <a:r>
              <a:rPr lang="en-US" sz="4500" dirty="0"/>
              <a:t>Methodology</a:t>
            </a:r>
            <a:br>
              <a:rPr lang="en-US" sz="4500" dirty="0"/>
            </a:b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0FFC-D1C4-20FE-5A97-FC60E93D8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2228849"/>
            <a:ext cx="10058399" cy="3979639"/>
          </a:xfrm>
        </p:spPr>
        <p:txBody>
          <a:bodyPr/>
          <a:lstStyle/>
          <a:p>
            <a:r>
              <a:rPr lang="en-US" dirty="0"/>
              <a:t>Design: Improve platform aesthetics and usability.</a:t>
            </a:r>
          </a:p>
          <a:p>
            <a:endParaRPr lang="en-US" dirty="0"/>
          </a:p>
          <a:p>
            <a:r>
              <a:rPr lang="en-US" dirty="0"/>
              <a:t>Content: Optimize course presentation and information.</a:t>
            </a:r>
          </a:p>
          <a:p>
            <a:endParaRPr lang="en-US" dirty="0"/>
          </a:p>
          <a:p>
            <a:r>
              <a:rPr lang="en-US" dirty="0"/>
              <a:t>User Journey: Streamline enrollment process and enhance user experience.</a:t>
            </a:r>
          </a:p>
          <a:p>
            <a:endParaRPr lang="en-US" dirty="0"/>
          </a:p>
          <a:p>
            <a:r>
              <a:rPr lang="en-US" dirty="0"/>
              <a:t>Marketing: Promote platform through various channels.</a:t>
            </a:r>
          </a:p>
          <a:p>
            <a:endParaRPr lang="en-US" dirty="0"/>
          </a:p>
          <a:p>
            <a:r>
              <a:rPr lang="en-US" dirty="0"/>
              <a:t>Analytics: Utilize data for continuous improvement.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61533-2765-B642-C763-D7560F5C1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EB3D-CDCA-B264-CD0B-02317B8452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400" dirty="0"/>
              <a:t>My tutor hub</a:t>
            </a:r>
          </a:p>
        </p:txBody>
      </p:sp>
    </p:spTree>
    <p:extLst>
      <p:ext uri="{BB962C8B-B14F-4D97-AF65-F5344CB8AC3E}">
        <p14:creationId xmlns:p14="http://schemas.microsoft.com/office/powerpoint/2010/main" val="387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3056-01B1-CF20-3F5E-FA7909D0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942974"/>
            <a:ext cx="10058400" cy="581025"/>
          </a:xfrm>
        </p:spPr>
        <p:txBody>
          <a:bodyPr/>
          <a:lstStyle/>
          <a:p>
            <a:r>
              <a:rPr lang="en-US" sz="4500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0FFC-D1C4-20FE-5A97-FC60E93D8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2228849"/>
            <a:ext cx="10058399" cy="3979639"/>
          </a:xfrm>
        </p:spPr>
        <p:txBody>
          <a:bodyPr/>
          <a:lstStyle/>
          <a:p>
            <a:r>
              <a:rPr lang="en-US" dirty="0"/>
              <a:t>Create a comprehensive e-learning platform.</a:t>
            </a:r>
          </a:p>
          <a:p>
            <a:r>
              <a:rPr lang="en-US" dirty="0"/>
              <a:t>Use HTML, CSS, JavaScript, PHP, and SQL.</a:t>
            </a:r>
          </a:p>
          <a:p>
            <a:r>
              <a:rPr lang="en-US" dirty="0"/>
              <a:t>Implement user authentication and profile management.</a:t>
            </a:r>
          </a:p>
          <a:p>
            <a:r>
              <a:rPr lang="en-US" dirty="0"/>
              <a:t>Utilize YouTube API for dynamic video content.</a:t>
            </a:r>
          </a:p>
          <a:p>
            <a:r>
              <a:rPr lang="en-US" dirty="0"/>
              <a:t>Incorporate JavaScript for interactive games.</a:t>
            </a:r>
          </a:p>
          <a:p>
            <a:r>
              <a:rPr lang="en-US" dirty="0"/>
              <a:t>Manage user points with PHP.</a:t>
            </a:r>
          </a:p>
          <a:p>
            <a:r>
              <a:rPr lang="en-US" dirty="0"/>
              <a:t>Utilize MySQL database for data storage.</a:t>
            </a:r>
          </a:p>
          <a:p>
            <a:r>
              <a:rPr lang="en-US" dirty="0"/>
              <a:t>Ensure scalability and performance optimization.</a:t>
            </a:r>
          </a:p>
          <a:p>
            <a:r>
              <a:rPr lang="en-US" dirty="0"/>
              <a:t>Iterate based on user feedback for continuous improvement.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61533-2765-B642-C763-D7560F5C1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EB3D-CDCA-B264-CD0B-02317B8452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400" dirty="0"/>
              <a:t>My tutor hub</a:t>
            </a:r>
          </a:p>
        </p:txBody>
      </p:sp>
    </p:spTree>
    <p:extLst>
      <p:ext uri="{BB962C8B-B14F-4D97-AF65-F5344CB8AC3E}">
        <p14:creationId xmlns:p14="http://schemas.microsoft.com/office/powerpoint/2010/main" val="373374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3056-01B1-CF20-3F5E-FA7909D0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942974"/>
            <a:ext cx="10058400" cy="581025"/>
          </a:xfrm>
        </p:spPr>
        <p:txBody>
          <a:bodyPr/>
          <a:lstStyle/>
          <a:p>
            <a:r>
              <a:rPr lang="en-US" sz="4500" dirty="0"/>
              <a:t>Implementation</a:t>
            </a:r>
            <a:br>
              <a:rPr lang="en-US" sz="4500" dirty="0"/>
            </a:b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0FFC-D1C4-20FE-5A97-FC60E93D8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2228849"/>
            <a:ext cx="10058399" cy="3979639"/>
          </a:xfrm>
        </p:spPr>
        <p:txBody>
          <a:bodyPr/>
          <a:lstStyle/>
          <a:p>
            <a:r>
              <a:rPr lang="en-US" dirty="0"/>
              <a:t>Design and develop a user-friendly and visually captivating e-learning platform.</a:t>
            </a:r>
          </a:p>
          <a:p>
            <a:r>
              <a:rPr lang="en-US" dirty="0"/>
              <a:t>Enhance user engagement and retention through intuitive navigation and interactive features.</a:t>
            </a:r>
          </a:p>
          <a:p>
            <a:r>
              <a:rPr lang="en-US" dirty="0"/>
              <a:t>Increase website traffic and conversion rates by offering a diverse range of courses and engaging learning experiences.</a:t>
            </a:r>
          </a:p>
          <a:p>
            <a:r>
              <a:rPr lang="en-US" dirty="0"/>
              <a:t>Employ feedback mechanisms to continuously improve the platform based on user input and expectations.</a:t>
            </a:r>
          </a:p>
          <a:p>
            <a:r>
              <a:rPr lang="en-US" dirty="0"/>
              <a:t>Strive for excellence in customer satisfaction by prioritizing user needs and preferences throughout the development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61533-2765-B642-C763-D7560F5C1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EB3D-CDCA-B264-CD0B-02317B8452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z="1400" dirty="0"/>
              <a:t>My tutor hub</a:t>
            </a:r>
          </a:p>
        </p:txBody>
      </p:sp>
    </p:spTree>
    <p:extLst>
      <p:ext uri="{BB962C8B-B14F-4D97-AF65-F5344CB8AC3E}">
        <p14:creationId xmlns:p14="http://schemas.microsoft.com/office/powerpoint/2010/main" val="108341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{47200A8A-8212-4D77-9759-E889F63BC518}tf67061901_win32</Template>
  <TotalTime>79</TotalTime>
  <Words>591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Daytona Condensed Light</vt:lpstr>
      <vt:lpstr>Posterama</vt:lpstr>
      <vt:lpstr>Söhne</vt:lpstr>
      <vt:lpstr>Office Theme</vt:lpstr>
      <vt:lpstr>My tutor hub</vt:lpstr>
      <vt:lpstr>Content</vt:lpstr>
      <vt:lpstr>Introduction</vt:lpstr>
      <vt:lpstr>objective</vt:lpstr>
      <vt:lpstr>Problem Statement</vt:lpstr>
      <vt:lpstr>Literature Review</vt:lpstr>
      <vt:lpstr>Methodology </vt:lpstr>
      <vt:lpstr>System Architecture</vt:lpstr>
      <vt:lpstr>Implementation </vt:lpstr>
      <vt:lpstr>Features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tutor hub</dc:title>
  <dc:creator>Parul Singh</dc:creator>
  <cp:lastModifiedBy>Parul Singh</cp:lastModifiedBy>
  <cp:revision>1</cp:revision>
  <dcterms:created xsi:type="dcterms:W3CDTF">2024-05-08T03:18:01Z</dcterms:created>
  <dcterms:modified xsi:type="dcterms:W3CDTF">2024-05-08T04:37:37Z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