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F679-BCFE-4031-8FD1-B8D85886B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DDDC2-F5DC-479E-8821-CABA5EBBC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2ECB0-5FAC-4105-8B9D-B08CC81F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9055-DA18-4DD4-B170-526399CBD31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79950-53F9-4111-A0C4-78754A82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08475-D31B-48EF-987C-8B341004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774A-A146-48CD-91A2-2950EBBC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7F5A-6EE9-4F83-A447-B32236DE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1C5F7-1268-437B-8B0D-6AA051133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1B9A8-3F6C-4EE3-84D9-92CC1FBE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9055-DA18-4DD4-B170-526399CBD31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AD1E3-AA9A-4F99-941B-A385F185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0931E-CB8B-4B92-82E2-741AC53C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774A-A146-48CD-91A2-2950EBBC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9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BD1E9-D268-4D60-87DF-CABE057D5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ECDAC-7CED-4E9E-B5E2-D53F4D248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218E-AC8C-4578-86AA-6869BA8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9055-DA18-4DD4-B170-526399CBD31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D40C-FDFD-4ECA-9F33-E3979A2A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A7007-D0EA-44A1-A2FA-3ACE0A7E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774A-A146-48CD-91A2-2950EBBC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5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F070-4C55-4666-AB89-1838E55C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381D-3CB0-4D70-A69B-52205BD7A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6632C-3E13-46BB-BA33-74116BDF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9055-DA18-4DD4-B170-526399CBD31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FDA7E-8C41-497D-BD3A-D58FD1E5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1BA84-A9AF-4D7E-B586-AAE6E3AE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774A-A146-48CD-91A2-2950EBBC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5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3E00-010B-47DE-9157-9FAA05A9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0CB17-13C2-4E55-87A0-0A29B3F13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151A-C999-4506-A5E1-C4E5B80D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9055-DA18-4DD4-B170-526399CBD31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6EA48-7E5A-442F-BAC8-FD7BD845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A9F07-2D41-4C04-BE4E-E679F5B0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774A-A146-48CD-91A2-2950EBBC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4318-542F-4AD6-88DF-CFAC28CD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C876-DF38-45BE-A2CA-83C3B1AA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C462A-43EB-4D02-ABB0-6FD40BB31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D464C-461E-4AE0-A792-7FDAE27D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9055-DA18-4DD4-B170-526399CBD31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AD595-5BEF-4BA7-AB73-835C9420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9D22A-7A4B-400D-825E-2270275B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774A-A146-48CD-91A2-2950EBBC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1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C967-A2B9-4536-B1EC-D04A9E2B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EA3BA-343F-446B-94F7-4A6F43F0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FF288-4D4C-4FA1-B3D7-F84221AD0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42237-0BF5-45BC-B4FC-8C4BB31E5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5E88C-B86D-4ECA-A169-36E95BC3A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8FEE8-AC24-4A52-97B3-918D25BA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9055-DA18-4DD4-B170-526399CBD31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A526B-EFDC-4D8F-984B-3A1AF17C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9B6E3-8D32-4C0B-9838-545B823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774A-A146-48CD-91A2-2950EBBC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9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B227-4CC3-46E7-BE0C-88805C42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650ED-9E19-4796-B099-425EA086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9055-DA18-4DD4-B170-526399CBD31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64854-CDF1-4303-BBB2-2218BD48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49272-78F6-4163-9204-4A41D916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774A-A146-48CD-91A2-2950EBBC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0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1942B-724B-4D3A-AA93-A4B26AA0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9055-DA18-4DD4-B170-526399CBD31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73EE0-7CF7-4823-9302-A7C3D5C2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10723-6E66-4FC3-8A3A-36C18348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774A-A146-48CD-91A2-2950EBBC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5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A755-2A10-4552-B7D3-8B415D3A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E976-B5E6-44FA-A6EF-BCC0DDA9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C45B8-C7A3-402E-969B-EBCBFD956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E060A-82D0-4F61-A734-9750DEF9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9055-DA18-4DD4-B170-526399CBD31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673E4-3FA1-40C8-8F49-A853038A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D6A0D-A430-4C6D-966C-00D73D98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774A-A146-48CD-91A2-2950EBBC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6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A932-9950-48E3-B5C2-35D2320B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09AEA-80FF-416B-9CE0-BB55480A0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4C95-4159-4281-A65D-FEB25313F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AC49F-DE77-42D4-91EC-4B002B5D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9055-DA18-4DD4-B170-526399CBD31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5EECB-585F-4563-B847-77FF2F18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405D5-161E-4997-8BE2-E9D8E857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774A-A146-48CD-91A2-2950EBBC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46A4F-2D06-4FD5-819F-75C0579A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3A601-CBB3-4DB6-826A-CA518A1AD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B7C9-0529-429B-944D-BD5265CD7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9055-DA18-4DD4-B170-526399CBD31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B65CB-352D-43C7-8883-5C5EE374A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C875-49EE-48E0-8E76-79F1DF744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6774A-A146-48CD-91A2-2950EBBC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7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AFB91-5A0E-48A8-9A9A-95485E5B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743"/>
            <a:ext cx="10515600" cy="6829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Scissor-Paper-Stone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188412-FA14-4F86-B390-3954E6D2A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06"/>
          <a:stretch/>
        </p:blipFill>
        <p:spPr>
          <a:xfrm>
            <a:off x="305990" y="1655894"/>
            <a:ext cx="5883678" cy="3888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6482B1-18C2-4629-95A8-E1D3FF0896D2}"/>
              </a:ext>
            </a:extLst>
          </p:cNvPr>
          <p:cNvSpPr txBox="1"/>
          <p:nvPr/>
        </p:nvSpPr>
        <p:spPr>
          <a:xfrm>
            <a:off x="423664" y="893752"/>
            <a:ext cx="3181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Model Architecture:</a:t>
            </a:r>
          </a:p>
        </p:txBody>
      </p:sp>
      <p:pic>
        <p:nvPicPr>
          <p:cNvPr id="9" name="Picture 8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6C6D9C15-F78F-41C2-A989-A1F395140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361" y="1210488"/>
            <a:ext cx="3181639" cy="30437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D8A01D-E1CA-4EF7-BB0B-F613E2331FC2}"/>
              </a:ext>
            </a:extLst>
          </p:cNvPr>
          <p:cNvSpPr txBox="1"/>
          <p:nvPr/>
        </p:nvSpPr>
        <p:spPr>
          <a:xfrm>
            <a:off x="6528262" y="918899"/>
            <a:ext cx="989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Steps</a:t>
            </a:r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1C9F2FB2-892A-4134-BF88-EFB9A3F3F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227" y="2438072"/>
            <a:ext cx="736338" cy="73633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BC548315-440F-405D-B14D-3696BD6D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163" y="2438072"/>
            <a:ext cx="736338" cy="736338"/>
          </a:xfrm>
          <a:prstGeom prst="rect">
            <a:avLst/>
          </a:prstGeom>
        </p:spPr>
      </p:pic>
      <p:pic>
        <p:nvPicPr>
          <p:cNvPr id="17" name="Picture 16" descr="A picture containing object, engine&#10;&#10;Description automatically generated">
            <a:extLst>
              <a:ext uri="{FF2B5EF4-FFF2-40B4-BE49-F238E27FC236}">
                <a16:creationId xmlns:a16="http://schemas.microsoft.com/office/drawing/2014/main" id="{6657AF19-50F9-45B9-A338-EAEE8214F2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16" y="2438072"/>
            <a:ext cx="736338" cy="7363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CF6F04-43CA-4837-9B55-39B0E1BB0036}"/>
              </a:ext>
            </a:extLst>
          </p:cNvPr>
          <p:cNvSpPr txBox="1"/>
          <p:nvPr/>
        </p:nvSpPr>
        <p:spPr>
          <a:xfrm>
            <a:off x="6449350" y="1576152"/>
            <a:ext cx="2624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Build dataset by capturing 1200 50x50px images for each 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536D8A-6166-4C59-A051-C1CC0E01F8CB}"/>
              </a:ext>
            </a:extLst>
          </p:cNvPr>
          <p:cNvSpPr txBox="1"/>
          <p:nvPr/>
        </p:nvSpPr>
        <p:spPr>
          <a:xfrm>
            <a:off x="6449350" y="3205333"/>
            <a:ext cx="2860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Convert images to csv file. </a:t>
            </a:r>
          </a:p>
          <a:p>
            <a:endParaRPr lang="en-US" sz="1600" dirty="0"/>
          </a:p>
          <a:p>
            <a:r>
              <a:rPr lang="en-US" sz="1600" dirty="0"/>
              <a:t>3. Train CNN model</a:t>
            </a:r>
          </a:p>
          <a:p>
            <a:endParaRPr lang="en-US" sz="1600" dirty="0"/>
          </a:p>
          <a:p>
            <a:r>
              <a:rPr lang="en-US" sz="1600" dirty="0"/>
              <a:t>4. Run the application and Play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61C5CF5-C060-4D2F-AEE6-C456A584C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8262" y="4658136"/>
            <a:ext cx="3996868" cy="203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8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Scissor-Paper-Stone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Scissor-Paper-Stone</dc:title>
  <dc:creator>Varun</dc:creator>
  <cp:lastModifiedBy>Varun</cp:lastModifiedBy>
  <cp:revision>4</cp:revision>
  <dcterms:created xsi:type="dcterms:W3CDTF">2020-04-17T10:16:04Z</dcterms:created>
  <dcterms:modified xsi:type="dcterms:W3CDTF">2020-04-17T10:39:04Z</dcterms:modified>
</cp:coreProperties>
</file>