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FAA33-4BE7-4353-973E-42A7EA6A1F0A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E9C6CD2-7471-4683-B3B3-7F32428D4C34}">
      <dgm:prSet/>
      <dgm:spPr/>
      <dgm:t>
        <a:bodyPr/>
        <a:lstStyle/>
        <a:p>
          <a:r>
            <a:rPr lang="en-US"/>
            <a:t>Simulate IOS Commands </a:t>
          </a:r>
        </a:p>
      </dgm:t>
    </dgm:pt>
    <dgm:pt modelId="{8E651E3C-A31F-4BED-9DF7-18303B61D897}" type="parTrans" cxnId="{841FE450-734B-4746-826E-E2F9F92CB680}">
      <dgm:prSet/>
      <dgm:spPr/>
      <dgm:t>
        <a:bodyPr/>
        <a:lstStyle/>
        <a:p>
          <a:endParaRPr lang="en-US"/>
        </a:p>
      </dgm:t>
    </dgm:pt>
    <dgm:pt modelId="{CE778708-248A-4040-8E23-E7A7814D1AF9}" type="sibTrans" cxnId="{841FE450-734B-4746-826E-E2F9F92CB68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B26A276-1B39-4C2B-B347-685AF4136012}">
      <dgm:prSet/>
      <dgm:spPr/>
      <dgm:t>
        <a:bodyPr/>
        <a:lstStyle/>
        <a:p>
          <a:r>
            <a:rPr lang="en-US"/>
            <a:t>Visualize Network Traffic </a:t>
          </a:r>
        </a:p>
      </dgm:t>
    </dgm:pt>
    <dgm:pt modelId="{85914A53-FB39-4BF1-92E3-07F61A78AF36}" type="parTrans" cxnId="{08F7FA37-5CEC-4306-833A-7F1AF5021A2A}">
      <dgm:prSet/>
      <dgm:spPr/>
      <dgm:t>
        <a:bodyPr/>
        <a:lstStyle/>
        <a:p>
          <a:endParaRPr lang="en-US"/>
        </a:p>
      </dgm:t>
    </dgm:pt>
    <dgm:pt modelId="{766E2C14-E6DB-4A27-9C4C-A24C6D3C6F6B}" type="sibTrans" cxnId="{08F7FA37-5CEC-4306-833A-7F1AF5021A2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5C6245C-8421-42E2-B963-4B1DF8E135D5}">
      <dgm:prSet/>
      <dgm:spPr/>
      <dgm:t>
        <a:bodyPr/>
        <a:lstStyle/>
        <a:p>
          <a:r>
            <a:rPr lang="en-US"/>
            <a:t>Collaborate on Multiuser Activities </a:t>
          </a:r>
        </a:p>
      </dgm:t>
    </dgm:pt>
    <dgm:pt modelId="{3CCC4362-5CA7-4780-9B6D-00B0435AFEAC}" type="parTrans" cxnId="{829D6CB7-37B7-4637-82D3-C27DBE1BDF19}">
      <dgm:prSet/>
      <dgm:spPr/>
      <dgm:t>
        <a:bodyPr/>
        <a:lstStyle/>
        <a:p>
          <a:endParaRPr lang="en-US"/>
        </a:p>
      </dgm:t>
    </dgm:pt>
    <dgm:pt modelId="{92666797-E8C6-49E4-9A97-68AD95593915}" type="sibTrans" cxnId="{829D6CB7-37B7-4637-82D3-C27DBE1BDF1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F0DE103-9C9B-487C-8699-1F0839CF2366}" type="pres">
      <dgm:prSet presAssocID="{3B1FAA33-4BE7-4353-973E-42A7EA6A1F0A}" presName="Name0" presStyleCnt="0">
        <dgm:presLayoutVars>
          <dgm:animLvl val="lvl"/>
          <dgm:resizeHandles val="exact"/>
        </dgm:presLayoutVars>
      </dgm:prSet>
      <dgm:spPr/>
    </dgm:pt>
    <dgm:pt modelId="{3EB733CF-3394-47D4-B4C2-1463CD09EECF}" type="pres">
      <dgm:prSet presAssocID="{0E9C6CD2-7471-4683-B3B3-7F32428D4C34}" presName="compositeNode" presStyleCnt="0">
        <dgm:presLayoutVars>
          <dgm:bulletEnabled val="1"/>
        </dgm:presLayoutVars>
      </dgm:prSet>
      <dgm:spPr/>
    </dgm:pt>
    <dgm:pt modelId="{D9325079-A96E-4DB8-AA77-AADDCD24A879}" type="pres">
      <dgm:prSet presAssocID="{0E9C6CD2-7471-4683-B3B3-7F32428D4C34}" presName="bgRect" presStyleLbl="alignNode1" presStyleIdx="0" presStyleCnt="3"/>
      <dgm:spPr/>
    </dgm:pt>
    <dgm:pt modelId="{6E47423A-2E66-4A53-8E1F-73EB918D740F}" type="pres">
      <dgm:prSet presAssocID="{CE778708-248A-4040-8E23-E7A7814D1AF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C0963B5-C342-4F3D-A779-7318244FCAB5}" type="pres">
      <dgm:prSet presAssocID="{0E9C6CD2-7471-4683-B3B3-7F32428D4C34}" presName="nodeRect" presStyleLbl="alignNode1" presStyleIdx="0" presStyleCnt="3">
        <dgm:presLayoutVars>
          <dgm:bulletEnabled val="1"/>
        </dgm:presLayoutVars>
      </dgm:prSet>
      <dgm:spPr/>
    </dgm:pt>
    <dgm:pt modelId="{D6D06495-A2F2-4BC4-9B59-A7E52202D8B4}" type="pres">
      <dgm:prSet presAssocID="{CE778708-248A-4040-8E23-E7A7814D1AF9}" presName="sibTrans" presStyleCnt="0"/>
      <dgm:spPr/>
    </dgm:pt>
    <dgm:pt modelId="{0BE73330-0F88-432D-B074-04DBAD04A214}" type="pres">
      <dgm:prSet presAssocID="{FB26A276-1B39-4C2B-B347-685AF4136012}" presName="compositeNode" presStyleCnt="0">
        <dgm:presLayoutVars>
          <dgm:bulletEnabled val="1"/>
        </dgm:presLayoutVars>
      </dgm:prSet>
      <dgm:spPr/>
    </dgm:pt>
    <dgm:pt modelId="{81E63B79-15CA-45CA-AF2F-B4CE985A7D64}" type="pres">
      <dgm:prSet presAssocID="{FB26A276-1B39-4C2B-B347-685AF4136012}" presName="bgRect" presStyleLbl="alignNode1" presStyleIdx="1" presStyleCnt="3"/>
      <dgm:spPr/>
    </dgm:pt>
    <dgm:pt modelId="{85EA2FF8-D4B7-4D17-BE7B-2A5025E5A1A0}" type="pres">
      <dgm:prSet presAssocID="{766E2C14-E6DB-4A27-9C4C-A24C6D3C6F6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AB4D012-4F28-4B25-9AC5-8C540328AFAC}" type="pres">
      <dgm:prSet presAssocID="{FB26A276-1B39-4C2B-B347-685AF4136012}" presName="nodeRect" presStyleLbl="alignNode1" presStyleIdx="1" presStyleCnt="3">
        <dgm:presLayoutVars>
          <dgm:bulletEnabled val="1"/>
        </dgm:presLayoutVars>
      </dgm:prSet>
      <dgm:spPr/>
    </dgm:pt>
    <dgm:pt modelId="{14B16CA9-70D1-4108-B47E-1C79EE067B64}" type="pres">
      <dgm:prSet presAssocID="{766E2C14-E6DB-4A27-9C4C-A24C6D3C6F6B}" presName="sibTrans" presStyleCnt="0"/>
      <dgm:spPr/>
    </dgm:pt>
    <dgm:pt modelId="{091BE14B-5DDE-4E55-8146-ECE86AB7FFA2}" type="pres">
      <dgm:prSet presAssocID="{D5C6245C-8421-42E2-B963-4B1DF8E135D5}" presName="compositeNode" presStyleCnt="0">
        <dgm:presLayoutVars>
          <dgm:bulletEnabled val="1"/>
        </dgm:presLayoutVars>
      </dgm:prSet>
      <dgm:spPr/>
    </dgm:pt>
    <dgm:pt modelId="{53A58326-2C69-4B9E-B47D-BE13201B8584}" type="pres">
      <dgm:prSet presAssocID="{D5C6245C-8421-42E2-B963-4B1DF8E135D5}" presName="bgRect" presStyleLbl="alignNode1" presStyleIdx="2" presStyleCnt="3"/>
      <dgm:spPr/>
    </dgm:pt>
    <dgm:pt modelId="{A6A7D861-2458-4D0F-8BC9-705AB0B71BBC}" type="pres">
      <dgm:prSet presAssocID="{92666797-E8C6-49E4-9A97-68AD9559391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0BE7FE3-7CB9-441D-9934-31C3AB388AE7}" type="pres">
      <dgm:prSet presAssocID="{D5C6245C-8421-42E2-B963-4B1DF8E135D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CB2B932-4CC5-4991-89CE-03265EDE1E12}" type="presOf" srcId="{FB26A276-1B39-4C2B-B347-685AF4136012}" destId="{81E63B79-15CA-45CA-AF2F-B4CE985A7D64}" srcOrd="0" destOrd="0" presId="urn:microsoft.com/office/officeart/2016/7/layout/LinearBlockProcessNumbered"/>
    <dgm:cxn modelId="{08F7FA37-5CEC-4306-833A-7F1AF5021A2A}" srcId="{3B1FAA33-4BE7-4353-973E-42A7EA6A1F0A}" destId="{FB26A276-1B39-4C2B-B347-685AF4136012}" srcOrd="1" destOrd="0" parTransId="{85914A53-FB39-4BF1-92E3-07F61A78AF36}" sibTransId="{766E2C14-E6DB-4A27-9C4C-A24C6D3C6F6B}"/>
    <dgm:cxn modelId="{4B2F0C3C-24D7-4387-B010-4E9E33850295}" type="presOf" srcId="{FB26A276-1B39-4C2B-B347-685AF4136012}" destId="{2AB4D012-4F28-4B25-9AC5-8C540328AFAC}" srcOrd="1" destOrd="0" presId="urn:microsoft.com/office/officeart/2016/7/layout/LinearBlockProcessNumbered"/>
    <dgm:cxn modelId="{0D22105C-EC73-4D3E-B507-1C99D3D0B458}" type="presOf" srcId="{CE778708-248A-4040-8E23-E7A7814D1AF9}" destId="{6E47423A-2E66-4A53-8E1F-73EB918D740F}" srcOrd="0" destOrd="0" presId="urn:microsoft.com/office/officeart/2016/7/layout/LinearBlockProcessNumbered"/>
    <dgm:cxn modelId="{A9657941-B90E-4034-9A03-9F3990883C1D}" type="presOf" srcId="{3B1FAA33-4BE7-4353-973E-42A7EA6A1F0A}" destId="{9F0DE103-9C9B-487C-8699-1F0839CF2366}" srcOrd="0" destOrd="0" presId="urn:microsoft.com/office/officeart/2016/7/layout/LinearBlockProcessNumbered"/>
    <dgm:cxn modelId="{BC817063-2D73-4FA8-AB36-4D107F6785E9}" type="presOf" srcId="{0E9C6CD2-7471-4683-B3B3-7F32428D4C34}" destId="{5C0963B5-C342-4F3D-A779-7318244FCAB5}" srcOrd="1" destOrd="0" presId="urn:microsoft.com/office/officeart/2016/7/layout/LinearBlockProcessNumbered"/>
    <dgm:cxn modelId="{1B1E3148-F9E0-47DC-9789-4DD39977F7B9}" type="presOf" srcId="{0E9C6CD2-7471-4683-B3B3-7F32428D4C34}" destId="{D9325079-A96E-4DB8-AA77-AADDCD24A879}" srcOrd="0" destOrd="0" presId="urn:microsoft.com/office/officeart/2016/7/layout/LinearBlockProcessNumbered"/>
    <dgm:cxn modelId="{2D16B64E-C71D-4951-9986-3D8CDEDBF267}" type="presOf" srcId="{92666797-E8C6-49E4-9A97-68AD95593915}" destId="{A6A7D861-2458-4D0F-8BC9-705AB0B71BBC}" srcOrd="0" destOrd="0" presId="urn:microsoft.com/office/officeart/2016/7/layout/LinearBlockProcessNumbered"/>
    <dgm:cxn modelId="{841FE450-734B-4746-826E-E2F9F92CB680}" srcId="{3B1FAA33-4BE7-4353-973E-42A7EA6A1F0A}" destId="{0E9C6CD2-7471-4683-B3B3-7F32428D4C34}" srcOrd="0" destOrd="0" parTransId="{8E651E3C-A31F-4BED-9DF7-18303B61D897}" sibTransId="{CE778708-248A-4040-8E23-E7A7814D1AF9}"/>
    <dgm:cxn modelId="{EAE76D7A-6337-4A42-85C1-D8967218FE7A}" type="presOf" srcId="{D5C6245C-8421-42E2-B963-4B1DF8E135D5}" destId="{53A58326-2C69-4B9E-B47D-BE13201B8584}" srcOrd="0" destOrd="0" presId="urn:microsoft.com/office/officeart/2016/7/layout/LinearBlockProcessNumbered"/>
    <dgm:cxn modelId="{BD6D87A0-3F99-4EF7-8D96-705AF947A08D}" type="presOf" srcId="{766E2C14-E6DB-4A27-9C4C-A24C6D3C6F6B}" destId="{85EA2FF8-D4B7-4D17-BE7B-2A5025E5A1A0}" srcOrd="0" destOrd="0" presId="urn:microsoft.com/office/officeart/2016/7/layout/LinearBlockProcessNumbered"/>
    <dgm:cxn modelId="{829D6CB7-37B7-4637-82D3-C27DBE1BDF19}" srcId="{3B1FAA33-4BE7-4353-973E-42A7EA6A1F0A}" destId="{D5C6245C-8421-42E2-B963-4B1DF8E135D5}" srcOrd="2" destOrd="0" parTransId="{3CCC4362-5CA7-4780-9B6D-00B0435AFEAC}" sibTransId="{92666797-E8C6-49E4-9A97-68AD95593915}"/>
    <dgm:cxn modelId="{068E78F0-C6ED-4280-BFB4-87C9A812BB48}" type="presOf" srcId="{D5C6245C-8421-42E2-B963-4B1DF8E135D5}" destId="{80BE7FE3-7CB9-441D-9934-31C3AB388AE7}" srcOrd="1" destOrd="0" presId="urn:microsoft.com/office/officeart/2016/7/layout/LinearBlockProcessNumbered"/>
    <dgm:cxn modelId="{4BEFF973-D111-43E5-86C9-95701B052067}" type="presParOf" srcId="{9F0DE103-9C9B-487C-8699-1F0839CF2366}" destId="{3EB733CF-3394-47D4-B4C2-1463CD09EECF}" srcOrd="0" destOrd="0" presId="urn:microsoft.com/office/officeart/2016/7/layout/LinearBlockProcessNumbered"/>
    <dgm:cxn modelId="{37FF6EC9-9E12-4FE7-B052-41E23721514A}" type="presParOf" srcId="{3EB733CF-3394-47D4-B4C2-1463CD09EECF}" destId="{D9325079-A96E-4DB8-AA77-AADDCD24A879}" srcOrd="0" destOrd="0" presId="urn:microsoft.com/office/officeart/2016/7/layout/LinearBlockProcessNumbered"/>
    <dgm:cxn modelId="{4CF07C91-F167-4194-B0EB-BE601D9F46B6}" type="presParOf" srcId="{3EB733CF-3394-47D4-B4C2-1463CD09EECF}" destId="{6E47423A-2E66-4A53-8E1F-73EB918D740F}" srcOrd="1" destOrd="0" presId="urn:microsoft.com/office/officeart/2016/7/layout/LinearBlockProcessNumbered"/>
    <dgm:cxn modelId="{03FB2F3B-A90F-4143-B796-2BAA66480454}" type="presParOf" srcId="{3EB733CF-3394-47D4-B4C2-1463CD09EECF}" destId="{5C0963B5-C342-4F3D-A779-7318244FCAB5}" srcOrd="2" destOrd="0" presId="urn:microsoft.com/office/officeart/2016/7/layout/LinearBlockProcessNumbered"/>
    <dgm:cxn modelId="{89CBD700-5CF6-4547-8D43-BB59185887FD}" type="presParOf" srcId="{9F0DE103-9C9B-487C-8699-1F0839CF2366}" destId="{D6D06495-A2F2-4BC4-9B59-A7E52202D8B4}" srcOrd="1" destOrd="0" presId="urn:microsoft.com/office/officeart/2016/7/layout/LinearBlockProcessNumbered"/>
    <dgm:cxn modelId="{2575AEBF-D4E4-45FA-BE3D-C83491612CCA}" type="presParOf" srcId="{9F0DE103-9C9B-487C-8699-1F0839CF2366}" destId="{0BE73330-0F88-432D-B074-04DBAD04A214}" srcOrd="2" destOrd="0" presId="urn:microsoft.com/office/officeart/2016/7/layout/LinearBlockProcessNumbered"/>
    <dgm:cxn modelId="{C3C02C43-A3FE-4142-AC11-144C0BC99E4E}" type="presParOf" srcId="{0BE73330-0F88-432D-B074-04DBAD04A214}" destId="{81E63B79-15CA-45CA-AF2F-B4CE985A7D64}" srcOrd="0" destOrd="0" presId="urn:microsoft.com/office/officeart/2016/7/layout/LinearBlockProcessNumbered"/>
    <dgm:cxn modelId="{829D6131-0636-4CC5-BB64-C1AD1A62374D}" type="presParOf" srcId="{0BE73330-0F88-432D-B074-04DBAD04A214}" destId="{85EA2FF8-D4B7-4D17-BE7B-2A5025E5A1A0}" srcOrd="1" destOrd="0" presId="urn:microsoft.com/office/officeart/2016/7/layout/LinearBlockProcessNumbered"/>
    <dgm:cxn modelId="{766C365D-0760-44F5-A8BB-055D48D70A4A}" type="presParOf" srcId="{0BE73330-0F88-432D-B074-04DBAD04A214}" destId="{2AB4D012-4F28-4B25-9AC5-8C540328AFAC}" srcOrd="2" destOrd="0" presId="urn:microsoft.com/office/officeart/2016/7/layout/LinearBlockProcessNumbered"/>
    <dgm:cxn modelId="{299A90E0-1834-4DAF-874F-825AF5B1CB87}" type="presParOf" srcId="{9F0DE103-9C9B-487C-8699-1F0839CF2366}" destId="{14B16CA9-70D1-4108-B47E-1C79EE067B64}" srcOrd="3" destOrd="0" presId="urn:microsoft.com/office/officeart/2016/7/layout/LinearBlockProcessNumbered"/>
    <dgm:cxn modelId="{7C633CFB-3018-43A9-B694-E0878A55DADB}" type="presParOf" srcId="{9F0DE103-9C9B-487C-8699-1F0839CF2366}" destId="{091BE14B-5DDE-4E55-8146-ECE86AB7FFA2}" srcOrd="4" destOrd="0" presId="urn:microsoft.com/office/officeart/2016/7/layout/LinearBlockProcessNumbered"/>
    <dgm:cxn modelId="{7D1DE2A7-2BB0-4E53-90B9-F74C23A89019}" type="presParOf" srcId="{091BE14B-5DDE-4E55-8146-ECE86AB7FFA2}" destId="{53A58326-2C69-4B9E-B47D-BE13201B8584}" srcOrd="0" destOrd="0" presId="urn:microsoft.com/office/officeart/2016/7/layout/LinearBlockProcessNumbered"/>
    <dgm:cxn modelId="{83012CC7-CE83-4B01-BC94-418C8E288DEF}" type="presParOf" srcId="{091BE14B-5DDE-4E55-8146-ECE86AB7FFA2}" destId="{A6A7D861-2458-4D0F-8BC9-705AB0B71BBC}" srcOrd="1" destOrd="0" presId="urn:microsoft.com/office/officeart/2016/7/layout/LinearBlockProcessNumbered"/>
    <dgm:cxn modelId="{938FD676-FF4F-4E19-BE6A-F1363C22F331}" type="presParOf" srcId="{091BE14B-5DDE-4E55-8146-ECE86AB7FFA2}" destId="{80BE7FE3-7CB9-441D-9934-31C3AB388AE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03262-5E39-4B76-92D7-8DA33455F85C}" type="doc">
      <dgm:prSet loTypeId="urn:microsoft.com/office/officeart/2008/layout/LinedList" loCatId="Inbox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D6C330B-67C3-4E4F-90DD-6D8B71B9B425}">
      <dgm:prSet/>
      <dgm:spPr/>
      <dgm:t>
        <a:bodyPr/>
        <a:lstStyle/>
        <a:p>
          <a:r>
            <a:rPr lang="en-US"/>
            <a:t>Local Area Network</a:t>
          </a:r>
        </a:p>
      </dgm:t>
    </dgm:pt>
    <dgm:pt modelId="{E21190F1-D358-448A-9976-987ABDC2C811}" type="parTrans" cxnId="{314F28B7-ECE5-47BD-857F-34106A729EE9}">
      <dgm:prSet/>
      <dgm:spPr/>
      <dgm:t>
        <a:bodyPr/>
        <a:lstStyle/>
        <a:p>
          <a:endParaRPr lang="en-US"/>
        </a:p>
      </dgm:t>
    </dgm:pt>
    <dgm:pt modelId="{D53E30F5-DB34-4C8F-9CE8-9B91763F5D7B}" type="sibTrans" cxnId="{314F28B7-ECE5-47BD-857F-34106A729EE9}">
      <dgm:prSet/>
      <dgm:spPr/>
      <dgm:t>
        <a:bodyPr/>
        <a:lstStyle/>
        <a:p>
          <a:endParaRPr lang="en-US"/>
        </a:p>
      </dgm:t>
    </dgm:pt>
    <dgm:pt modelId="{696C9A69-9056-4F0F-A90E-B05B1E40B40A}">
      <dgm:prSet/>
      <dgm:spPr/>
      <dgm:t>
        <a:bodyPr/>
        <a:lstStyle/>
        <a:p>
          <a:r>
            <a:rPr lang="en-US"/>
            <a:t>Use of Routers &amp; Switches</a:t>
          </a:r>
        </a:p>
      </dgm:t>
    </dgm:pt>
    <dgm:pt modelId="{16791380-C81A-4516-A249-6B3957FCC10C}" type="parTrans" cxnId="{14B668B2-4489-42FB-9380-FF591D134050}">
      <dgm:prSet/>
      <dgm:spPr/>
      <dgm:t>
        <a:bodyPr/>
        <a:lstStyle/>
        <a:p>
          <a:endParaRPr lang="en-US"/>
        </a:p>
      </dgm:t>
    </dgm:pt>
    <dgm:pt modelId="{A726EF8A-1386-4028-BDF0-9EE52BFF9F7F}" type="sibTrans" cxnId="{14B668B2-4489-42FB-9380-FF591D134050}">
      <dgm:prSet/>
      <dgm:spPr/>
      <dgm:t>
        <a:bodyPr/>
        <a:lstStyle/>
        <a:p>
          <a:endParaRPr lang="en-US"/>
        </a:p>
      </dgm:t>
    </dgm:pt>
    <dgm:pt modelId="{4CAE8671-F037-4965-BF1E-EEDD43348967}">
      <dgm:prSet/>
      <dgm:spPr/>
      <dgm:t>
        <a:bodyPr/>
        <a:lstStyle/>
        <a:p>
          <a:r>
            <a:rPr lang="en-US" dirty="0"/>
            <a:t>Virtual LAN in Switches: Large broadcast domain to small broadcast domain</a:t>
          </a:r>
        </a:p>
      </dgm:t>
    </dgm:pt>
    <dgm:pt modelId="{88A12E11-B323-4DC5-B3D6-06B63C8904E3}" type="parTrans" cxnId="{07CC2DD7-C921-41CB-8A9E-B6E2B0819690}">
      <dgm:prSet/>
      <dgm:spPr/>
      <dgm:t>
        <a:bodyPr/>
        <a:lstStyle/>
        <a:p>
          <a:endParaRPr lang="en-US"/>
        </a:p>
      </dgm:t>
    </dgm:pt>
    <dgm:pt modelId="{FD820F3C-1C09-4D3E-96AC-5ECC17E977BC}" type="sibTrans" cxnId="{07CC2DD7-C921-41CB-8A9E-B6E2B0819690}">
      <dgm:prSet/>
      <dgm:spPr/>
      <dgm:t>
        <a:bodyPr/>
        <a:lstStyle/>
        <a:p>
          <a:endParaRPr lang="en-US"/>
        </a:p>
      </dgm:t>
    </dgm:pt>
    <dgm:pt modelId="{E84CBDF1-40B3-4169-A9EB-72693A9B1605}" type="pres">
      <dgm:prSet presAssocID="{AF703262-5E39-4B76-92D7-8DA33455F85C}" presName="vert0" presStyleCnt="0">
        <dgm:presLayoutVars>
          <dgm:dir/>
          <dgm:animOne val="branch"/>
          <dgm:animLvl val="lvl"/>
        </dgm:presLayoutVars>
      </dgm:prSet>
      <dgm:spPr/>
    </dgm:pt>
    <dgm:pt modelId="{9CAF9832-4C80-4CA8-95D3-BA799905A8ED}" type="pres">
      <dgm:prSet presAssocID="{ED6C330B-67C3-4E4F-90DD-6D8B71B9B425}" presName="thickLine" presStyleLbl="alignNode1" presStyleIdx="0" presStyleCnt="3"/>
      <dgm:spPr/>
    </dgm:pt>
    <dgm:pt modelId="{92C170BA-724D-46AC-ADAF-B5BCBD15972F}" type="pres">
      <dgm:prSet presAssocID="{ED6C330B-67C3-4E4F-90DD-6D8B71B9B425}" presName="horz1" presStyleCnt="0"/>
      <dgm:spPr/>
    </dgm:pt>
    <dgm:pt modelId="{C91F9007-40CF-481E-B034-01791FB74C7D}" type="pres">
      <dgm:prSet presAssocID="{ED6C330B-67C3-4E4F-90DD-6D8B71B9B425}" presName="tx1" presStyleLbl="revTx" presStyleIdx="0" presStyleCnt="3"/>
      <dgm:spPr/>
    </dgm:pt>
    <dgm:pt modelId="{F22FF06C-010C-4C49-A286-4306B3EB4535}" type="pres">
      <dgm:prSet presAssocID="{ED6C330B-67C3-4E4F-90DD-6D8B71B9B425}" presName="vert1" presStyleCnt="0"/>
      <dgm:spPr/>
    </dgm:pt>
    <dgm:pt modelId="{134EE243-047A-4A77-8256-3A2486724F05}" type="pres">
      <dgm:prSet presAssocID="{696C9A69-9056-4F0F-A90E-B05B1E40B40A}" presName="thickLine" presStyleLbl="alignNode1" presStyleIdx="1" presStyleCnt="3"/>
      <dgm:spPr/>
    </dgm:pt>
    <dgm:pt modelId="{FB33292C-4F31-4797-95C0-91A10169FFBF}" type="pres">
      <dgm:prSet presAssocID="{696C9A69-9056-4F0F-A90E-B05B1E40B40A}" presName="horz1" presStyleCnt="0"/>
      <dgm:spPr/>
    </dgm:pt>
    <dgm:pt modelId="{8BD06153-D575-43ED-91B4-6BCEFCAB1299}" type="pres">
      <dgm:prSet presAssocID="{696C9A69-9056-4F0F-A90E-B05B1E40B40A}" presName="tx1" presStyleLbl="revTx" presStyleIdx="1" presStyleCnt="3"/>
      <dgm:spPr/>
    </dgm:pt>
    <dgm:pt modelId="{623806DA-E918-4F63-8F1E-A715DB64AF7E}" type="pres">
      <dgm:prSet presAssocID="{696C9A69-9056-4F0F-A90E-B05B1E40B40A}" presName="vert1" presStyleCnt="0"/>
      <dgm:spPr/>
    </dgm:pt>
    <dgm:pt modelId="{55BAF7C7-F66E-4EF8-9F00-91BB830806FE}" type="pres">
      <dgm:prSet presAssocID="{4CAE8671-F037-4965-BF1E-EEDD43348967}" presName="thickLine" presStyleLbl="alignNode1" presStyleIdx="2" presStyleCnt="3"/>
      <dgm:spPr/>
    </dgm:pt>
    <dgm:pt modelId="{B0BD6740-3A52-482D-81F7-C56EBDF4A547}" type="pres">
      <dgm:prSet presAssocID="{4CAE8671-F037-4965-BF1E-EEDD43348967}" presName="horz1" presStyleCnt="0"/>
      <dgm:spPr/>
    </dgm:pt>
    <dgm:pt modelId="{649C44A8-FABC-4883-91E5-CE7040C9844A}" type="pres">
      <dgm:prSet presAssocID="{4CAE8671-F037-4965-BF1E-EEDD43348967}" presName="tx1" presStyleLbl="revTx" presStyleIdx="2" presStyleCnt="3"/>
      <dgm:spPr/>
    </dgm:pt>
    <dgm:pt modelId="{21E8CEA8-428D-4F55-BA2D-CF6BBB4AC3E5}" type="pres">
      <dgm:prSet presAssocID="{4CAE8671-F037-4965-BF1E-EEDD43348967}" presName="vert1" presStyleCnt="0"/>
      <dgm:spPr/>
    </dgm:pt>
  </dgm:ptLst>
  <dgm:cxnLst>
    <dgm:cxn modelId="{76177F1F-D01E-4714-9596-656EB83407A9}" type="presOf" srcId="{4CAE8671-F037-4965-BF1E-EEDD43348967}" destId="{649C44A8-FABC-4883-91E5-CE7040C9844A}" srcOrd="0" destOrd="0" presId="urn:microsoft.com/office/officeart/2008/layout/LinedList"/>
    <dgm:cxn modelId="{332B6E43-4599-4269-8623-51B01991F306}" type="presOf" srcId="{AF703262-5E39-4B76-92D7-8DA33455F85C}" destId="{E84CBDF1-40B3-4169-A9EB-72693A9B1605}" srcOrd="0" destOrd="0" presId="urn:microsoft.com/office/officeart/2008/layout/LinedList"/>
    <dgm:cxn modelId="{8AFA8F43-0DFC-43A1-91F8-E91EED543679}" type="presOf" srcId="{696C9A69-9056-4F0F-A90E-B05B1E40B40A}" destId="{8BD06153-D575-43ED-91B4-6BCEFCAB1299}" srcOrd="0" destOrd="0" presId="urn:microsoft.com/office/officeart/2008/layout/LinedList"/>
    <dgm:cxn modelId="{14B668B2-4489-42FB-9380-FF591D134050}" srcId="{AF703262-5E39-4B76-92D7-8DA33455F85C}" destId="{696C9A69-9056-4F0F-A90E-B05B1E40B40A}" srcOrd="1" destOrd="0" parTransId="{16791380-C81A-4516-A249-6B3957FCC10C}" sibTransId="{A726EF8A-1386-4028-BDF0-9EE52BFF9F7F}"/>
    <dgm:cxn modelId="{E9706AB4-17D7-496D-8A03-0962007CD93B}" type="presOf" srcId="{ED6C330B-67C3-4E4F-90DD-6D8B71B9B425}" destId="{C91F9007-40CF-481E-B034-01791FB74C7D}" srcOrd="0" destOrd="0" presId="urn:microsoft.com/office/officeart/2008/layout/LinedList"/>
    <dgm:cxn modelId="{314F28B7-ECE5-47BD-857F-34106A729EE9}" srcId="{AF703262-5E39-4B76-92D7-8DA33455F85C}" destId="{ED6C330B-67C3-4E4F-90DD-6D8B71B9B425}" srcOrd="0" destOrd="0" parTransId="{E21190F1-D358-448A-9976-987ABDC2C811}" sibTransId="{D53E30F5-DB34-4C8F-9CE8-9B91763F5D7B}"/>
    <dgm:cxn modelId="{07CC2DD7-C921-41CB-8A9E-B6E2B0819690}" srcId="{AF703262-5E39-4B76-92D7-8DA33455F85C}" destId="{4CAE8671-F037-4965-BF1E-EEDD43348967}" srcOrd="2" destOrd="0" parTransId="{88A12E11-B323-4DC5-B3D6-06B63C8904E3}" sibTransId="{FD820F3C-1C09-4D3E-96AC-5ECC17E977BC}"/>
    <dgm:cxn modelId="{F2DB4140-3886-4C78-9452-07901671981B}" type="presParOf" srcId="{E84CBDF1-40B3-4169-A9EB-72693A9B1605}" destId="{9CAF9832-4C80-4CA8-95D3-BA799905A8ED}" srcOrd="0" destOrd="0" presId="urn:microsoft.com/office/officeart/2008/layout/LinedList"/>
    <dgm:cxn modelId="{0A5C0EBA-1E7B-4FEA-9B4B-744A214E29E5}" type="presParOf" srcId="{E84CBDF1-40B3-4169-A9EB-72693A9B1605}" destId="{92C170BA-724D-46AC-ADAF-B5BCBD15972F}" srcOrd="1" destOrd="0" presId="urn:microsoft.com/office/officeart/2008/layout/LinedList"/>
    <dgm:cxn modelId="{CEC69BC6-3E11-4D2F-8FD3-EA32236545F2}" type="presParOf" srcId="{92C170BA-724D-46AC-ADAF-B5BCBD15972F}" destId="{C91F9007-40CF-481E-B034-01791FB74C7D}" srcOrd="0" destOrd="0" presId="urn:microsoft.com/office/officeart/2008/layout/LinedList"/>
    <dgm:cxn modelId="{C17CFE18-3381-4ABC-B638-08EB8E5D4CCB}" type="presParOf" srcId="{92C170BA-724D-46AC-ADAF-B5BCBD15972F}" destId="{F22FF06C-010C-4C49-A286-4306B3EB4535}" srcOrd="1" destOrd="0" presId="urn:microsoft.com/office/officeart/2008/layout/LinedList"/>
    <dgm:cxn modelId="{1AE4082D-5C55-484F-B4C3-E7C341613D8A}" type="presParOf" srcId="{E84CBDF1-40B3-4169-A9EB-72693A9B1605}" destId="{134EE243-047A-4A77-8256-3A2486724F05}" srcOrd="2" destOrd="0" presId="urn:microsoft.com/office/officeart/2008/layout/LinedList"/>
    <dgm:cxn modelId="{277C0824-1635-432A-94DD-CC78B1CB25A4}" type="presParOf" srcId="{E84CBDF1-40B3-4169-A9EB-72693A9B1605}" destId="{FB33292C-4F31-4797-95C0-91A10169FFBF}" srcOrd="3" destOrd="0" presId="urn:microsoft.com/office/officeart/2008/layout/LinedList"/>
    <dgm:cxn modelId="{E7065D66-39A7-425E-82DD-A6438D5D0DB0}" type="presParOf" srcId="{FB33292C-4F31-4797-95C0-91A10169FFBF}" destId="{8BD06153-D575-43ED-91B4-6BCEFCAB1299}" srcOrd="0" destOrd="0" presId="urn:microsoft.com/office/officeart/2008/layout/LinedList"/>
    <dgm:cxn modelId="{6B232416-5DB5-452A-B40A-D9125B7AC554}" type="presParOf" srcId="{FB33292C-4F31-4797-95C0-91A10169FFBF}" destId="{623806DA-E918-4F63-8F1E-A715DB64AF7E}" srcOrd="1" destOrd="0" presId="urn:microsoft.com/office/officeart/2008/layout/LinedList"/>
    <dgm:cxn modelId="{B43E2EC6-1FCE-4E47-8613-574FCB86A874}" type="presParOf" srcId="{E84CBDF1-40B3-4169-A9EB-72693A9B1605}" destId="{55BAF7C7-F66E-4EF8-9F00-91BB830806FE}" srcOrd="4" destOrd="0" presId="urn:microsoft.com/office/officeart/2008/layout/LinedList"/>
    <dgm:cxn modelId="{2F3D889E-9F36-4361-907E-AEDD008511FE}" type="presParOf" srcId="{E84CBDF1-40B3-4169-A9EB-72693A9B1605}" destId="{B0BD6740-3A52-482D-81F7-C56EBDF4A547}" srcOrd="5" destOrd="0" presId="urn:microsoft.com/office/officeart/2008/layout/LinedList"/>
    <dgm:cxn modelId="{68CC6DFA-4055-407C-8793-AE30FFD2C1AE}" type="presParOf" srcId="{B0BD6740-3A52-482D-81F7-C56EBDF4A547}" destId="{649C44A8-FABC-4883-91E5-CE7040C9844A}" srcOrd="0" destOrd="0" presId="urn:microsoft.com/office/officeart/2008/layout/LinedList"/>
    <dgm:cxn modelId="{1485BA26-C02C-4F6D-82CF-23653D61AE8A}" type="presParOf" srcId="{B0BD6740-3A52-482D-81F7-C56EBDF4A547}" destId="{21E8CEA8-428D-4F55-BA2D-CF6BBB4AC3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41EAE2-C5EB-41AF-AD6A-8EF8D1A50787}" type="doc">
      <dgm:prSet loTypeId="urn:microsoft.com/office/officeart/2008/layout/LinedList" loCatId="Inbox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8DB22B2-3F9B-4504-8295-688CABDC4E9C}">
      <dgm:prSet/>
      <dgm:spPr/>
      <dgm:t>
        <a:bodyPr/>
        <a:lstStyle/>
        <a:p>
          <a:r>
            <a:rPr lang="en-US" dirty="0"/>
            <a:t>Logical Function – enhances network security</a:t>
          </a:r>
        </a:p>
      </dgm:t>
    </dgm:pt>
    <dgm:pt modelId="{DE2E2F7C-1A12-4D7F-BF36-EE04B947FFFA}" type="parTrans" cxnId="{7E9E952C-B148-46FD-91EA-C96CDD6A1BDF}">
      <dgm:prSet/>
      <dgm:spPr/>
      <dgm:t>
        <a:bodyPr/>
        <a:lstStyle/>
        <a:p>
          <a:endParaRPr lang="en-US"/>
        </a:p>
      </dgm:t>
    </dgm:pt>
    <dgm:pt modelId="{E7F92F95-C5E9-4DD8-928B-6F3A97817719}" type="sibTrans" cxnId="{7E9E952C-B148-46FD-91EA-C96CDD6A1BDF}">
      <dgm:prSet/>
      <dgm:spPr/>
      <dgm:t>
        <a:bodyPr/>
        <a:lstStyle/>
        <a:p>
          <a:endParaRPr lang="en-US"/>
        </a:p>
      </dgm:t>
    </dgm:pt>
    <dgm:pt modelId="{3F555684-EDB0-45E2-B3B4-61CA41EF23AB}">
      <dgm:prSet/>
      <dgm:spPr/>
      <dgm:t>
        <a:bodyPr/>
        <a:lstStyle/>
        <a:p>
          <a:r>
            <a:rPr lang="en-US" dirty="0"/>
            <a:t>Implemented in Manageable Switches (Multicast Collision Domain-Layer 2 devices)</a:t>
          </a:r>
        </a:p>
      </dgm:t>
    </dgm:pt>
    <dgm:pt modelId="{6D8F1490-689B-4B50-AB63-CF5579CCFCA7}" type="parTrans" cxnId="{92C4665B-F0EE-4770-B1A5-DE5FF5DAD7CD}">
      <dgm:prSet/>
      <dgm:spPr/>
      <dgm:t>
        <a:bodyPr/>
        <a:lstStyle/>
        <a:p>
          <a:endParaRPr lang="en-US"/>
        </a:p>
      </dgm:t>
    </dgm:pt>
    <dgm:pt modelId="{291B8D53-D482-4C34-970E-7F7E2FD89207}" type="sibTrans" cxnId="{92C4665B-F0EE-4770-B1A5-DE5FF5DAD7CD}">
      <dgm:prSet/>
      <dgm:spPr/>
      <dgm:t>
        <a:bodyPr/>
        <a:lstStyle/>
        <a:p>
          <a:endParaRPr lang="en-US"/>
        </a:p>
      </dgm:t>
    </dgm:pt>
    <dgm:pt modelId="{FA926993-2067-4919-8A71-600FD6CE7E66}">
      <dgm:prSet/>
      <dgm:spPr/>
      <dgm:t>
        <a:bodyPr/>
        <a:lstStyle/>
        <a:p>
          <a:r>
            <a:rPr lang="en-US"/>
            <a:t>Learns Address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Filters Decision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Avoids Loop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Converts Large broadcast domain to smaller segments</a:t>
          </a:r>
        </a:p>
      </dgm:t>
    </dgm:pt>
    <dgm:pt modelId="{59ADFDB0-CDD0-47F4-AFE1-41531CA31024}" type="parTrans" cxnId="{DDDC7238-CD49-49DD-B0E8-B98EDD973681}">
      <dgm:prSet/>
      <dgm:spPr/>
      <dgm:t>
        <a:bodyPr/>
        <a:lstStyle/>
        <a:p>
          <a:endParaRPr lang="en-US"/>
        </a:p>
      </dgm:t>
    </dgm:pt>
    <dgm:pt modelId="{2F6F73B4-63EA-4DFE-87FD-05A99C0538D5}" type="sibTrans" cxnId="{DDDC7238-CD49-49DD-B0E8-B98EDD973681}">
      <dgm:prSet/>
      <dgm:spPr/>
      <dgm:t>
        <a:bodyPr/>
        <a:lstStyle/>
        <a:p>
          <a:endParaRPr lang="en-US"/>
        </a:p>
      </dgm:t>
    </dgm:pt>
    <dgm:pt modelId="{DA8E1835-E573-4294-B888-7C0D1E074E5B}" type="pres">
      <dgm:prSet presAssocID="{F841EAE2-C5EB-41AF-AD6A-8EF8D1A50787}" presName="vert0" presStyleCnt="0">
        <dgm:presLayoutVars>
          <dgm:dir/>
          <dgm:animOne val="branch"/>
          <dgm:animLvl val="lvl"/>
        </dgm:presLayoutVars>
      </dgm:prSet>
      <dgm:spPr/>
    </dgm:pt>
    <dgm:pt modelId="{1958269A-BBD6-4B5E-A66C-5538C8C62F38}" type="pres">
      <dgm:prSet presAssocID="{28DB22B2-3F9B-4504-8295-688CABDC4E9C}" presName="thickLine" presStyleLbl="alignNode1" presStyleIdx="0" presStyleCnt="3"/>
      <dgm:spPr/>
    </dgm:pt>
    <dgm:pt modelId="{8F3D2397-A7C5-4AF5-92F1-C1BBF783F08A}" type="pres">
      <dgm:prSet presAssocID="{28DB22B2-3F9B-4504-8295-688CABDC4E9C}" presName="horz1" presStyleCnt="0"/>
      <dgm:spPr/>
    </dgm:pt>
    <dgm:pt modelId="{F4413824-3402-4288-B832-4EEB53774E96}" type="pres">
      <dgm:prSet presAssocID="{28DB22B2-3F9B-4504-8295-688CABDC4E9C}" presName="tx1" presStyleLbl="revTx" presStyleIdx="0" presStyleCnt="3"/>
      <dgm:spPr/>
    </dgm:pt>
    <dgm:pt modelId="{5ECCD963-C251-4E3F-AD0E-B03D6DEF787A}" type="pres">
      <dgm:prSet presAssocID="{28DB22B2-3F9B-4504-8295-688CABDC4E9C}" presName="vert1" presStyleCnt="0"/>
      <dgm:spPr/>
    </dgm:pt>
    <dgm:pt modelId="{39BFEE05-C72F-470B-8D94-F7BDC4FB371F}" type="pres">
      <dgm:prSet presAssocID="{3F555684-EDB0-45E2-B3B4-61CA41EF23AB}" presName="thickLine" presStyleLbl="alignNode1" presStyleIdx="1" presStyleCnt="3"/>
      <dgm:spPr/>
    </dgm:pt>
    <dgm:pt modelId="{9AABD412-0058-43B4-852B-5BC811E9EBF1}" type="pres">
      <dgm:prSet presAssocID="{3F555684-EDB0-45E2-B3B4-61CA41EF23AB}" presName="horz1" presStyleCnt="0"/>
      <dgm:spPr/>
    </dgm:pt>
    <dgm:pt modelId="{0786B604-2903-448F-A17A-695A64678C9E}" type="pres">
      <dgm:prSet presAssocID="{3F555684-EDB0-45E2-B3B4-61CA41EF23AB}" presName="tx1" presStyleLbl="revTx" presStyleIdx="1" presStyleCnt="3"/>
      <dgm:spPr/>
    </dgm:pt>
    <dgm:pt modelId="{9A2AE3C8-64A8-4029-AE90-E611B64DB8D4}" type="pres">
      <dgm:prSet presAssocID="{3F555684-EDB0-45E2-B3B4-61CA41EF23AB}" presName="vert1" presStyleCnt="0"/>
      <dgm:spPr/>
    </dgm:pt>
    <dgm:pt modelId="{01F5E865-55A0-4C77-9183-40437EB8A768}" type="pres">
      <dgm:prSet presAssocID="{FA926993-2067-4919-8A71-600FD6CE7E66}" presName="thickLine" presStyleLbl="alignNode1" presStyleIdx="2" presStyleCnt="3"/>
      <dgm:spPr/>
    </dgm:pt>
    <dgm:pt modelId="{EA4FE1BE-2931-4F2E-ACDE-C0B5C91AE06E}" type="pres">
      <dgm:prSet presAssocID="{FA926993-2067-4919-8A71-600FD6CE7E66}" presName="horz1" presStyleCnt="0"/>
      <dgm:spPr/>
    </dgm:pt>
    <dgm:pt modelId="{B49D8831-AD4C-4AB9-B6C9-E716FA29F654}" type="pres">
      <dgm:prSet presAssocID="{FA926993-2067-4919-8A71-600FD6CE7E66}" presName="tx1" presStyleLbl="revTx" presStyleIdx="2" presStyleCnt="3"/>
      <dgm:spPr/>
    </dgm:pt>
    <dgm:pt modelId="{F71060AC-2E69-4233-8A2A-E79E791F79D3}" type="pres">
      <dgm:prSet presAssocID="{FA926993-2067-4919-8A71-600FD6CE7E66}" presName="vert1" presStyleCnt="0"/>
      <dgm:spPr/>
    </dgm:pt>
  </dgm:ptLst>
  <dgm:cxnLst>
    <dgm:cxn modelId="{18B33805-C24C-487C-AC53-D43DADB749E3}" type="presOf" srcId="{FA926993-2067-4919-8A71-600FD6CE7E66}" destId="{B49D8831-AD4C-4AB9-B6C9-E716FA29F654}" srcOrd="0" destOrd="0" presId="urn:microsoft.com/office/officeart/2008/layout/LinedList"/>
    <dgm:cxn modelId="{7E9E952C-B148-46FD-91EA-C96CDD6A1BDF}" srcId="{F841EAE2-C5EB-41AF-AD6A-8EF8D1A50787}" destId="{28DB22B2-3F9B-4504-8295-688CABDC4E9C}" srcOrd="0" destOrd="0" parTransId="{DE2E2F7C-1A12-4D7F-BF36-EE04B947FFFA}" sibTransId="{E7F92F95-C5E9-4DD8-928B-6F3A97817719}"/>
    <dgm:cxn modelId="{DDDC7238-CD49-49DD-B0E8-B98EDD973681}" srcId="{F841EAE2-C5EB-41AF-AD6A-8EF8D1A50787}" destId="{FA926993-2067-4919-8A71-600FD6CE7E66}" srcOrd="2" destOrd="0" parTransId="{59ADFDB0-CDD0-47F4-AFE1-41531CA31024}" sibTransId="{2F6F73B4-63EA-4DFE-87FD-05A99C0538D5}"/>
    <dgm:cxn modelId="{92C4665B-F0EE-4770-B1A5-DE5FF5DAD7CD}" srcId="{F841EAE2-C5EB-41AF-AD6A-8EF8D1A50787}" destId="{3F555684-EDB0-45E2-B3B4-61CA41EF23AB}" srcOrd="1" destOrd="0" parTransId="{6D8F1490-689B-4B50-AB63-CF5579CCFCA7}" sibTransId="{291B8D53-D482-4C34-970E-7F7E2FD89207}"/>
    <dgm:cxn modelId="{AEE0AEA7-3827-4DE6-9888-C1DA62976B3C}" type="presOf" srcId="{F841EAE2-C5EB-41AF-AD6A-8EF8D1A50787}" destId="{DA8E1835-E573-4294-B888-7C0D1E074E5B}" srcOrd="0" destOrd="0" presId="urn:microsoft.com/office/officeart/2008/layout/LinedList"/>
    <dgm:cxn modelId="{025ED5B1-D083-4D1D-80CA-D53B9D44CC0B}" type="presOf" srcId="{28DB22B2-3F9B-4504-8295-688CABDC4E9C}" destId="{F4413824-3402-4288-B832-4EEB53774E96}" srcOrd="0" destOrd="0" presId="urn:microsoft.com/office/officeart/2008/layout/LinedList"/>
    <dgm:cxn modelId="{20E891D4-F4C8-4D7C-80BF-0A9B80458FA5}" type="presOf" srcId="{3F555684-EDB0-45E2-B3B4-61CA41EF23AB}" destId="{0786B604-2903-448F-A17A-695A64678C9E}" srcOrd="0" destOrd="0" presId="urn:microsoft.com/office/officeart/2008/layout/LinedList"/>
    <dgm:cxn modelId="{AF05A792-FF94-4665-A5CB-47D74546D48D}" type="presParOf" srcId="{DA8E1835-E573-4294-B888-7C0D1E074E5B}" destId="{1958269A-BBD6-4B5E-A66C-5538C8C62F38}" srcOrd="0" destOrd="0" presId="urn:microsoft.com/office/officeart/2008/layout/LinedList"/>
    <dgm:cxn modelId="{F1F95F0D-B301-4987-9E21-A052835165EF}" type="presParOf" srcId="{DA8E1835-E573-4294-B888-7C0D1E074E5B}" destId="{8F3D2397-A7C5-4AF5-92F1-C1BBF783F08A}" srcOrd="1" destOrd="0" presId="urn:microsoft.com/office/officeart/2008/layout/LinedList"/>
    <dgm:cxn modelId="{6767A05B-E41C-4949-87EC-62645113C119}" type="presParOf" srcId="{8F3D2397-A7C5-4AF5-92F1-C1BBF783F08A}" destId="{F4413824-3402-4288-B832-4EEB53774E96}" srcOrd="0" destOrd="0" presId="urn:microsoft.com/office/officeart/2008/layout/LinedList"/>
    <dgm:cxn modelId="{2E85E228-F2A1-4D73-B11B-8CF9A481FC23}" type="presParOf" srcId="{8F3D2397-A7C5-4AF5-92F1-C1BBF783F08A}" destId="{5ECCD963-C251-4E3F-AD0E-B03D6DEF787A}" srcOrd="1" destOrd="0" presId="urn:microsoft.com/office/officeart/2008/layout/LinedList"/>
    <dgm:cxn modelId="{2F2EA751-9989-42E4-BD13-051622070F5F}" type="presParOf" srcId="{DA8E1835-E573-4294-B888-7C0D1E074E5B}" destId="{39BFEE05-C72F-470B-8D94-F7BDC4FB371F}" srcOrd="2" destOrd="0" presId="urn:microsoft.com/office/officeart/2008/layout/LinedList"/>
    <dgm:cxn modelId="{E0FA3939-8D87-4E9F-BB0E-5BC324442DFE}" type="presParOf" srcId="{DA8E1835-E573-4294-B888-7C0D1E074E5B}" destId="{9AABD412-0058-43B4-852B-5BC811E9EBF1}" srcOrd="3" destOrd="0" presId="urn:microsoft.com/office/officeart/2008/layout/LinedList"/>
    <dgm:cxn modelId="{AFABA56F-31C2-46C0-987F-C6E2DE2477FB}" type="presParOf" srcId="{9AABD412-0058-43B4-852B-5BC811E9EBF1}" destId="{0786B604-2903-448F-A17A-695A64678C9E}" srcOrd="0" destOrd="0" presId="urn:microsoft.com/office/officeart/2008/layout/LinedList"/>
    <dgm:cxn modelId="{DB198279-6A81-4C49-9594-D074BB109309}" type="presParOf" srcId="{9AABD412-0058-43B4-852B-5BC811E9EBF1}" destId="{9A2AE3C8-64A8-4029-AE90-E611B64DB8D4}" srcOrd="1" destOrd="0" presId="urn:microsoft.com/office/officeart/2008/layout/LinedList"/>
    <dgm:cxn modelId="{9F501D46-C85A-4469-AFA0-EAFF3F118FA8}" type="presParOf" srcId="{DA8E1835-E573-4294-B888-7C0D1E074E5B}" destId="{01F5E865-55A0-4C77-9183-40437EB8A768}" srcOrd="4" destOrd="0" presId="urn:microsoft.com/office/officeart/2008/layout/LinedList"/>
    <dgm:cxn modelId="{79EDCE46-11B1-45A6-A65B-D92F4932C991}" type="presParOf" srcId="{DA8E1835-E573-4294-B888-7C0D1E074E5B}" destId="{EA4FE1BE-2931-4F2E-ACDE-C0B5C91AE06E}" srcOrd="5" destOrd="0" presId="urn:microsoft.com/office/officeart/2008/layout/LinedList"/>
    <dgm:cxn modelId="{B7250953-D8B3-4EB1-B817-C193CCB05935}" type="presParOf" srcId="{EA4FE1BE-2931-4F2E-ACDE-C0B5C91AE06E}" destId="{B49D8831-AD4C-4AB9-B6C9-E716FA29F654}" srcOrd="0" destOrd="0" presId="urn:microsoft.com/office/officeart/2008/layout/LinedList"/>
    <dgm:cxn modelId="{485EECC9-A29C-4432-97D6-7BF612134C9B}" type="presParOf" srcId="{EA4FE1BE-2931-4F2E-ACDE-C0B5C91AE06E}" destId="{F71060AC-2E69-4233-8A2A-E79E791F79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5079-A96E-4DB8-AA77-AADDCD24A879}">
      <dsp:nvSpPr>
        <dsp:cNvPr id="0" name=""/>
        <dsp:cNvSpPr/>
      </dsp:nvSpPr>
      <dsp:spPr>
        <a:xfrm>
          <a:off x="802" y="0"/>
          <a:ext cx="3248158" cy="296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846" tIns="0" rIns="3208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Simulate IOS Commands </a:t>
          </a:r>
        </a:p>
      </dsp:txBody>
      <dsp:txXfrm>
        <a:off x="802" y="1184798"/>
        <a:ext cx="3248158" cy="1777197"/>
      </dsp:txXfrm>
    </dsp:sp>
    <dsp:sp modelId="{6E47423A-2E66-4A53-8E1F-73EB918D740F}">
      <dsp:nvSpPr>
        <dsp:cNvPr id="0" name=""/>
        <dsp:cNvSpPr/>
      </dsp:nvSpPr>
      <dsp:spPr>
        <a:xfrm>
          <a:off x="802" y="0"/>
          <a:ext cx="3248158" cy="1184798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846" tIns="165100" rIns="32084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802" y="0"/>
        <a:ext cx="3248158" cy="1184798"/>
      </dsp:txXfrm>
    </dsp:sp>
    <dsp:sp modelId="{81E63B79-15CA-45CA-AF2F-B4CE985A7D64}">
      <dsp:nvSpPr>
        <dsp:cNvPr id="0" name=""/>
        <dsp:cNvSpPr/>
      </dsp:nvSpPr>
      <dsp:spPr>
        <a:xfrm>
          <a:off x="3508813" y="0"/>
          <a:ext cx="3248158" cy="296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846" tIns="0" rIns="3208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Visualize Network Traffic </a:t>
          </a:r>
        </a:p>
      </dsp:txBody>
      <dsp:txXfrm>
        <a:off x="3508813" y="1184798"/>
        <a:ext cx="3248158" cy="1777197"/>
      </dsp:txXfrm>
    </dsp:sp>
    <dsp:sp modelId="{85EA2FF8-D4B7-4D17-BE7B-2A5025E5A1A0}">
      <dsp:nvSpPr>
        <dsp:cNvPr id="0" name=""/>
        <dsp:cNvSpPr/>
      </dsp:nvSpPr>
      <dsp:spPr>
        <a:xfrm>
          <a:off x="3508813" y="0"/>
          <a:ext cx="3248158" cy="1184798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846" tIns="165100" rIns="32084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3508813" y="0"/>
        <a:ext cx="3248158" cy="1184798"/>
      </dsp:txXfrm>
    </dsp:sp>
    <dsp:sp modelId="{53A58326-2C69-4B9E-B47D-BE13201B8584}">
      <dsp:nvSpPr>
        <dsp:cNvPr id="0" name=""/>
        <dsp:cNvSpPr/>
      </dsp:nvSpPr>
      <dsp:spPr>
        <a:xfrm>
          <a:off x="7016825" y="0"/>
          <a:ext cx="3248158" cy="2961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846" tIns="0" rIns="3208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Collaborate on Multiuser Activities </a:t>
          </a:r>
        </a:p>
      </dsp:txBody>
      <dsp:txXfrm>
        <a:off x="7016825" y="1184798"/>
        <a:ext cx="3248158" cy="1777197"/>
      </dsp:txXfrm>
    </dsp:sp>
    <dsp:sp modelId="{A6A7D861-2458-4D0F-8BC9-705AB0B71BBC}">
      <dsp:nvSpPr>
        <dsp:cNvPr id="0" name=""/>
        <dsp:cNvSpPr/>
      </dsp:nvSpPr>
      <dsp:spPr>
        <a:xfrm>
          <a:off x="7016825" y="0"/>
          <a:ext cx="3248158" cy="1184798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846" tIns="165100" rIns="32084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7016825" y="0"/>
        <a:ext cx="3248158" cy="1184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F9832-4C80-4CA8-95D3-BA799905A8ED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1F9007-40CF-481E-B034-01791FB74C7D}">
      <dsp:nvSpPr>
        <dsp:cNvPr id="0" name=""/>
        <dsp:cNvSpPr/>
      </dsp:nvSpPr>
      <dsp:spPr>
        <a:xfrm>
          <a:off x="0" y="2570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Local Area Network</a:t>
          </a:r>
        </a:p>
      </dsp:txBody>
      <dsp:txXfrm>
        <a:off x="0" y="2570"/>
        <a:ext cx="6832212" cy="1753212"/>
      </dsp:txXfrm>
    </dsp:sp>
    <dsp:sp modelId="{134EE243-047A-4A77-8256-3A2486724F05}">
      <dsp:nvSpPr>
        <dsp:cNvPr id="0" name=""/>
        <dsp:cNvSpPr/>
      </dsp:nvSpPr>
      <dsp:spPr>
        <a:xfrm>
          <a:off x="0" y="1755783"/>
          <a:ext cx="68322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D06153-D575-43ED-91B4-6BCEFCAB1299}">
      <dsp:nvSpPr>
        <dsp:cNvPr id="0" name=""/>
        <dsp:cNvSpPr/>
      </dsp:nvSpPr>
      <dsp:spPr>
        <a:xfrm>
          <a:off x="0" y="1755783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Use of Routers &amp; Switches</a:t>
          </a:r>
        </a:p>
      </dsp:txBody>
      <dsp:txXfrm>
        <a:off x="0" y="1755783"/>
        <a:ext cx="6832212" cy="1753212"/>
      </dsp:txXfrm>
    </dsp:sp>
    <dsp:sp modelId="{55BAF7C7-F66E-4EF8-9F00-91BB830806FE}">
      <dsp:nvSpPr>
        <dsp:cNvPr id="0" name=""/>
        <dsp:cNvSpPr/>
      </dsp:nvSpPr>
      <dsp:spPr>
        <a:xfrm>
          <a:off x="0" y="3508995"/>
          <a:ext cx="68322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9C44A8-FABC-4883-91E5-CE7040C9844A}">
      <dsp:nvSpPr>
        <dsp:cNvPr id="0" name=""/>
        <dsp:cNvSpPr/>
      </dsp:nvSpPr>
      <dsp:spPr>
        <a:xfrm>
          <a:off x="0" y="3508995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Virtual LAN in Switches: Large broadcast domain to small broadcast domain</a:t>
          </a:r>
        </a:p>
      </dsp:txBody>
      <dsp:txXfrm>
        <a:off x="0" y="3508995"/>
        <a:ext cx="6832212" cy="1753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269A-BBD6-4B5E-A66C-5538C8C62F38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413824-3402-4288-B832-4EEB53774E96}">
      <dsp:nvSpPr>
        <dsp:cNvPr id="0" name=""/>
        <dsp:cNvSpPr/>
      </dsp:nvSpPr>
      <dsp:spPr>
        <a:xfrm>
          <a:off x="0" y="2570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Logical Function – enhances network security</a:t>
          </a:r>
        </a:p>
      </dsp:txBody>
      <dsp:txXfrm>
        <a:off x="0" y="2570"/>
        <a:ext cx="6832212" cy="1753212"/>
      </dsp:txXfrm>
    </dsp:sp>
    <dsp:sp modelId="{39BFEE05-C72F-470B-8D94-F7BDC4FB371F}">
      <dsp:nvSpPr>
        <dsp:cNvPr id="0" name=""/>
        <dsp:cNvSpPr/>
      </dsp:nvSpPr>
      <dsp:spPr>
        <a:xfrm>
          <a:off x="0" y="1755783"/>
          <a:ext cx="68322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86B604-2903-448F-A17A-695A64678C9E}">
      <dsp:nvSpPr>
        <dsp:cNvPr id="0" name=""/>
        <dsp:cNvSpPr/>
      </dsp:nvSpPr>
      <dsp:spPr>
        <a:xfrm>
          <a:off x="0" y="1755783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Implemented in Manageable Switches (Multicast Collision Domain-Layer 2 devices)</a:t>
          </a:r>
        </a:p>
      </dsp:txBody>
      <dsp:txXfrm>
        <a:off x="0" y="1755783"/>
        <a:ext cx="6832212" cy="1753212"/>
      </dsp:txXfrm>
    </dsp:sp>
    <dsp:sp modelId="{01F5E865-55A0-4C77-9183-40437EB8A768}">
      <dsp:nvSpPr>
        <dsp:cNvPr id="0" name=""/>
        <dsp:cNvSpPr/>
      </dsp:nvSpPr>
      <dsp:spPr>
        <a:xfrm>
          <a:off x="0" y="3508995"/>
          <a:ext cx="68322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9D8831-AD4C-4AB9-B6C9-E716FA29F654}">
      <dsp:nvSpPr>
        <dsp:cNvPr id="0" name=""/>
        <dsp:cNvSpPr/>
      </dsp:nvSpPr>
      <dsp:spPr>
        <a:xfrm>
          <a:off x="0" y="3508995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Learns Address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Filters Decision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Avoids Loop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Converts Large broadcast domain to smaller segments</a:t>
          </a:r>
        </a:p>
      </dsp:txBody>
      <dsp:txXfrm>
        <a:off x="0" y="3508995"/>
        <a:ext cx="6832212" cy="175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80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9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5C67-B24C-48A5-A7CB-3F87A52F2D7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77535F-A54B-44CE-8722-D47164F1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F5AA-9E0B-4B49-A121-4D03F7E4A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Hybrid Networking Model in a holistic setup using Cisco Packet Tracer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0C962-D368-408D-A3C0-33C1FE937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4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8929-46EF-468C-862C-E4AF5CF4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9018-B48B-4609-82DB-EE96A223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Translates private(source) IP address while sending it through Layer 3 device</a:t>
            </a:r>
          </a:p>
          <a:p>
            <a:r>
              <a:rPr lang="en-US" sz="2000" dirty="0"/>
              <a:t>From local IP to internet IP address</a:t>
            </a:r>
          </a:p>
          <a:p>
            <a:r>
              <a:rPr lang="en-US" sz="2000" dirty="0"/>
              <a:t>Private IP addresses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10.0.0.0 - 10.255.255.255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172.16.0.0 -172.31.255.255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192.168.0.0 - 192.168.255.255</a:t>
            </a:r>
          </a:p>
          <a:p>
            <a:r>
              <a:rPr lang="en-US" sz="2000" dirty="0"/>
              <a:t>Static NAT : mapping IP one to one.</a:t>
            </a:r>
          </a:p>
          <a:p>
            <a:r>
              <a:rPr lang="en-US" sz="2000" dirty="0"/>
              <a:t>Dynamic NAT : assign range &amp; automatically translate different IP to hosts.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4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9689-26F5-4A75-8BE9-4757F97B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563-9192-4C9E-A9FE-F9B3F2E1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IP address on client side dynamically</a:t>
            </a:r>
          </a:p>
          <a:p>
            <a:r>
              <a:rPr lang="en-US" dirty="0"/>
              <a:t>Configure NIC Settings – IP address, Subnet mask, Default Gateway IP, DNS Server IP</a:t>
            </a:r>
          </a:p>
          <a:p>
            <a:r>
              <a:rPr lang="en-US" dirty="0"/>
              <a:t>Automatic configuration</a:t>
            </a:r>
          </a:p>
          <a:p>
            <a:r>
              <a:rPr lang="en-US" dirty="0"/>
              <a:t>DORA 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Discover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Offer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Acknowledge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23EC0-C408-4854-B87C-616ADD52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10" y="3511825"/>
            <a:ext cx="7275442" cy="29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0BB6E0-44F4-4938-8070-5992040BD1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F1E992-B14A-4FD5-8E41-E19C83492C2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7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6BCD-A506-4E06-B120-31261DBC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Blackadder ITC" panose="04020505051007020D02" pitchFamily="82" charset="0"/>
              </a:rPr>
              <a:t>Thank You</a:t>
            </a:r>
            <a:br>
              <a:rPr lang="en-US" sz="9600" dirty="0">
                <a:solidFill>
                  <a:schemeClr val="tx1"/>
                </a:solidFill>
                <a:latin typeface="Blackadder ITC" panose="04020505051007020D02" pitchFamily="82" charset="0"/>
              </a:rPr>
            </a:br>
            <a:endParaRPr lang="en-US" sz="9600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1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8C93-A72D-4FA5-BA68-75DC730A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2871-19E9-4517-9E80-DDB8A056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</a:p>
          <a:p>
            <a:r>
              <a:rPr lang="en-US" dirty="0"/>
              <a:t>Virtual LAN</a:t>
            </a:r>
          </a:p>
          <a:p>
            <a:r>
              <a:rPr lang="en-US" dirty="0"/>
              <a:t>Inter-VLAN</a:t>
            </a:r>
          </a:p>
          <a:p>
            <a:r>
              <a:rPr lang="en-US" dirty="0"/>
              <a:t>OSPF – Open Shortest Path First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Access Control List</a:t>
            </a:r>
          </a:p>
          <a:p>
            <a:r>
              <a:rPr lang="en-US" dirty="0"/>
              <a:t>Network Address Translator</a:t>
            </a:r>
          </a:p>
          <a:p>
            <a:r>
              <a:rPr lang="en-US" dirty="0"/>
              <a:t>Dynamic Host Configuration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3862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7E2A-489A-42EE-9938-73E8487D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Cisco Packet Tracer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Simulation, Visualization, Collaboration 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790675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2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1DD-6AEB-444A-9415-0145E855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11DB-D3DF-49A5-B72E-6B3119DA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2529"/>
            <a:ext cx="8915400" cy="4487593"/>
          </a:xfrm>
        </p:spPr>
        <p:txBody>
          <a:bodyPr>
            <a:normAutofit/>
          </a:bodyPr>
          <a:lstStyle/>
          <a:p>
            <a:r>
              <a:rPr lang="en-US" sz="2000" dirty="0"/>
              <a:t> Logical and Physical Workspaces </a:t>
            </a:r>
          </a:p>
          <a:p>
            <a:r>
              <a:rPr lang="en-US" sz="2000" dirty="0"/>
              <a:t>Real-Time and Simulation Modes </a:t>
            </a:r>
          </a:p>
          <a:p>
            <a:r>
              <a:rPr lang="en-US" sz="2000" dirty="0"/>
              <a:t> User friendly Command Line Interface (CLI) </a:t>
            </a:r>
          </a:p>
          <a:p>
            <a:r>
              <a:rPr lang="en-US" sz="2000" dirty="0"/>
              <a:t>Global event list (packet sniffer) </a:t>
            </a:r>
          </a:p>
          <a:p>
            <a:r>
              <a:rPr lang="en-US" sz="2000" dirty="0"/>
              <a:t> LAN, switching, TCP/IP, routing, and WAN protocols </a:t>
            </a:r>
          </a:p>
          <a:p>
            <a:r>
              <a:rPr lang="en-US" sz="2000" dirty="0"/>
              <a:t>Activity Wizard, Lab grading </a:t>
            </a:r>
          </a:p>
          <a:p>
            <a:r>
              <a:rPr lang="en-US" sz="2000" dirty="0"/>
              <a:t>Multiuser functionality </a:t>
            </a:r>
          </a:p>
          <a:p>
            <a:r>
              <a:rPr lang="en-US" sz="2000" dirty="0"/>
              <a:t>Multiple platform support </a:t>
            </a:r>
          </a:p>
          <a:p>
            <a:r>
              <a:rPr lang="en-US" sz="2000" dirty="0"/>
              <a:t>Multiple language support </a:t>
            </a:r>
          </a:p>
          <a:p>
            <a:r>
              <a:rPr lang="en-US" sz="2000" dirty="0"/>
              <a:t>Integrated Help and Tutorials</a:t>
            </a:r>
          </a:p>
        </p:txBody>
      </p:sp>
    </p:spTree>
    <p:extLst>
      <p:ext uri="{BB962C8B-B14F-4D97-AF65-F5344CB8AC3E}">
        <p14:creationId xmlns:p14="http://schemas.microsoft.com/office/powerpoint/2010/main" val="166135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71135-C407-436F-A0D4-1CCFBE6C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Creating a Network for College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03558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6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C3FF-27B0-4BD5-B35F-B1008941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09869" cy="1280890"/>
          </a:xfrm>
        </p:spPr>
        <p:txBody>
          <a:bodyPr/>
          <a:lstStyle/>
          <a:p>
            <a:r>
              <a:rPr lang="en-US" dirty="0"/>
              <a:t>Open Shortest Path First Routing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D9C8-326B-4BC5-BD80-FCB85A81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: moving packet from one network to another</a:t>
            </a:r>
          </a:p>
          <a:p>
            <a:r>
              <a:rPr lang="en-US" dirty="0"/>
              <a:t>OSPF – Link State Routing Protocol</a:t>
            </a:r>
          </a:p>
          <a:p>
            <a:r>
              <a:rPr lang="en-US" dirty="0"/>
              <a:t>Classless Routing Protocol </a:t>
            </a:r>
          </a:p>
          <a:p>
            <a:r>
              <a:rPr lang="en-US" dirty="0"/>
              <a:t>‘Dijkstra's algorithm</a:t>
            </a:r>
          </a:p>
          <a:p>
            <a:r>
              <a:rPr lang="en-US" dirty="0"/>
              <a:t>Autonomous System number and Area</a:t>
            </a:r>
          </a:p>
          <a:p>
            <a:r>
              <a:rPr lang="en-US" dirty="0"/>
              <a:t>Area 0 : backbone area (Range 0-65535)</a:t>
            </a:r>
          </a:p>
          <a:p>
            <a:r>
              <a:rPr lang="en-US" dirty="0"/>
              <a:t>Uses Wildcard (Reverse subnet)</a:t>
            </a:r>
          </a:p>
          <a:p>
            <a:r>
              <a:rPr lang="en-US" dirty="0"/>
              <a:t>No limit on hops</a:t>
            </a:r>
          </a:p>
          <a:p>
            <a:r>
              <a:rPr lang="en-US" dirty="0"/>
              <a:t>Administrative Distance is 110</a:t>
            </a:r>
          </a:p>
        </p:txBody>
      </p:sp>
    </p:spTree>
    <p:extLst>
      <p:ext uri="{BB962C8B-B14F-4D97-AF65-F5344CB8AC3E}">
        <p14:creationId xmlns:p14="http://schemas.microsoft.com/office/powerpoint/2010/main" val="136909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CFCFF-FC02-4FE4-8CB7-21E0800B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Virtual Local Area Network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0377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99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9517-B4DB-454A-A2FC-88EABD11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6AD7-6BEA-4A11-9A84-A5547373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Using </a:t>
            </a:r>
            <a:r>
              <a:rPr lang="en-US" b="1" i="1" dirty="0"/>
              <a:t>dot1q </a:t>
            </a:r>
            <a:r>
              <a:rPr lang="en-US" i="1" dirty="0"/>
              <a:t>protocol : can be implemented on components of different vendors</a:t>
            </a:r>
          </a:p>
          <a:p>
            <a:r>
              <a:rPr lang="en-US" dirty="0"/>
              <a:t>We logically divide router’s interface fa 0/0 to sub-interfaces fa 0/0.1, fa 0/0.2 etc.</a:t>
            </a:r>
          </a:p>
          <a:p>
            <a:r>
              <a:rPr lang="en-US" dirty="0"/>
              <a:t>We assign fa 0/0.1 an IP of VLAN1 , fa 0/0.2 an IP of VLAN2 and so on.</a:t>
            </a:r>
          </a:p>
          <a:p>
            <a:r>
              <a:rPr lang="en-US" dirty="0"/>
              <a:t>We configure switchport as trunk port and connect it to router’s interface.</a:t>
            </a:r>
          </a:p>
          <a:p>
            <a:r>
              <a:rPr lang="en-US" dirty="0"/>
              <a:t>VLAN1 should have gateway IP with respect to fa 0/0.1 </a:t>
            </a:r>
          </a:p>
          <a:p>
            <a:r>
              <a:rPr lang="en-US" dirty="0"/>
              <a:t>Configure router </a:t>
            </a:r>
          </a:p>
        </p:txBody>
      </p:sp>
    </p:spTree>
    <p:extLst>
      <p:ext uri="{BB962C8B-B14F-4D97-AF65-F5344CB8AC3E}">
        <p14:creationId xmlns:p14="http://schemas.microsoft.com/office/powerpoint/2010/main" val="423493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F360-93B4-4888-8E6F-5880994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1A7E-532E-41D9-A9FB-F3A036D1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Software Security</a:t>
            </a:r>
          </a:p>
          <a:p>
            <a:r>
              <a:rPr lang="en-US" sz="2400" dirty="0"/>
              <a:t>Configuring Passwords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Enable : to enter privileged mode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Secret : stored in router’s configuration in an encrypted form</a:t>
            </a:r>
          </a:p>
          <a:p>
            <a:r>
              <a:rPr lang="en-US" sz="2400" dirty="0">
                <a:sym typeface="Wingdings" panose="05000000000000000000" pitchFamily="2" charset="2"/>
              </a:rPr>
              <a:t>Console : authenticate router through console port</a:t>
            </a:r>
          </a:p>
          <a:p>
            <a:r>
              <a:rPr lang="en-US" sz="2400" dirty="0">
                <a:sym typeface="Wingdings" panose="05000000000000000000" pitchFamily="2" charset="2"/>
              </a:rPr>
              <a:t>Telnet : Line VTY , authenticate router through telnet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058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219</TotalTime>
  <Words>381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Blackadder ITC</vt:lpstr>
      <vt:lpstr>Century Gothic</vt:lpstr>
      <vt:lpstr>Wingdings</vt:lpstr>
      <vt:lpstr>Wingdings 3</vt:lpstr>
      <vt:lpstr>Wisp</vt:lpstr>
      <vt:lpstr>Hybrid Networking Model in a holistic setup using Cisco Packet Tracer </vt:lpstr>
      <vt:lpstr>Tools and Concepts</vt:lpstr>
      <vt:lpstr>Cisco Packet Tracer  Simulation, Visualization, Collaboration  </vt:lpstr>
      <vt:lpstr>Cisco Packet Tracer</vt:lpstr>
      <vt:lpstr>Creating a Network for College</vt:lpstr>
      <vt:lpstr>Open Shortest Path First Routing Protocol</vt:lpstr>
      <vt:lpstr>Virtual Local Area Network</vt:lpstr>
      <vt:lpstr>Inter-VLAN Routing</vt:lpstr>
      <vt:lpstr>Security</vt:lpstr>
      <vt:lpstr>Network Address Translator</vt:lpstr>
      <vt:lpstr>Dynamic Host Configuration Protocol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Networking Model in a holistic setup using Cisco Packet Tracer </dc:title>
  <dc:creator>Akanksha Rai</dc:creator>
  <cp:lastModifiedBy>Parv Arora</cp:lastModifiedBy>
  <cp:revision>20</cp:revision>
  <dcterms:created xsi:type="dcterms:W3CDTF">2017-10-27T15:53:51Z</dcterms:created>
  <dcterms:modified xsi:type="dcterms:W3CDTF">2017-11-23T09:15:00Z</dcterms:modified>
</cp:coreProperties>
</file>