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v Jain" userId="2fbdd51cfed3ccf7" providerId="LiveId" clId="{BA3DFCE2-394A-46D1-A96A-15A29DAABA93}"/>
    <pc:docChg chg="modSld">
      <pc:chgData name="Parv Jain" userId="2fbdd51cfed3ccf7" providerId="LiveId" clId="{BA3DFCE2-394A-46D1-A96A-15A29DAABA93}" dt="2024-01-10T16:49:38.921" v="69" actId="207"/>
      <pc:docMkLst>
        <pc:docMk/>
      </pc:docMkLst>
      <pc:sldChg chg="modSp mod">
        <pc:chgData name="Parv Jain" userId="2fbdd51cfed3ccf7" providerId="LiveId" clId="{BA3DFCE2-394A-46D1-A96A-15A29DAABA93}" dt="2024-01-10T16:49:38.921" v="69" actId="207"/>
        <pc:sldMkLst>
          <pc:docMk/>
          <pc:sldMk cId="4181517971" sldId="257"/>
        </pc:sldMkLst>
        <pc:spChg chg="mod">
          <ac:chgData name="Parv Jain" userId="2fbdd51cfed3ccf7" providerId="LiveId" clId="{BA3DFCE2-394A-46D1-A96A-15A29DAABA93}" dt="2024-01-10T16:49:04.749" v="68" actId="404"/>
          <ac:spMkLst>
            <pc:docMk/>
            <pc:sldMk cId="4181517971" sldId="257"/>
            <ac:spMk id="2" creationId="{9048D78C-1040-6464-2660-AF1BC72F2F82}"/>
          </ac:spMkLst>
        </pc:spChg>
        <pc:spChg chg="mod">
          <ac:chgData name="Parv Jain" userId="2fbdd51cfed3ccf7" providerId="LiveId" clId="{BA3DFCE2-394A-46D1-A96A-15A29DAABA93}" dt="2024-01-10T16:49:38.921" v="69" actId="207"/>
          <ac:spMkLst>
            <pc:docMk/>
            <pc:sldMk cId="4181517971" sldId="257"/>
            <ac:spMk id="6" creationId="{1469A4AD-449A-EAF4-015D-F953F265EA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A463-7CEA-8718-44E1-B770C919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036" y="1365380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OCR A Extended" panose="02010509020102010303" pitchFamily="50" charset="0"/>
                <a:ea typeface="Yu Gothic UI Semilight" panose="020B0400000000000000" pitchFamily="34" charset="-128"/>
              </a:rPr>
              <a:t>DIGI-WARE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B28A6-6027-7019-005B-3DA017D0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036" y="3863218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2000" cap="none" spc="300" dirty="0">
                <a:latin typeface="Poor Richard" panose="02080502050505020702" pitchFamily="18" charset="0"/>
              </a:rPr>
              <a:t>Presentation On Verilog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716F5-88D9-2DE4-8159-D875137A85CE}"/>
              </a:ext>
            </a:extLst>
          </p:cNvPr>
          <p:cNvSpPr txBox="1"/>
          <p:nvPr/>
        </p:nvSpPr>
        <p:spPr>
          <a:xfrm>
            <a:off x="8431763" y="5268685"/>
            <a:ext cx="38442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Gill Sans MT" panose="020B0502020104020203" pitchFamily="34" charset="0"/>
              </a:rPr>
              <a:t>Parv Jain (230740)</a:t>
            </a:r>
          </a:p>
          <a:p>
            <a:r>
              <a:rPr lang="en-IN" sz="1600" dirty="0">
                <a:latin typeface="Gill Sans MT" panose="020B0502020104020203" pitchFamily="34" charset="0"/>
              </a:rPr>
              <a:t>V. Mouliprasanna (231110)</a:t>
            </a:r>
          </a:p>
          <a:p>
            <a:r>
              <a:rPr lang="en-IN" sz="1600" dirty="0">
                <a:latin typeface="Gill Sans MT" panose="020B0502020104020203" pitchFamily="34" charset="0"/>
              </a:rPr>
              <a:t>Naman Patidar (230679)</a:t>
            </a:r>
          </a:p>
          <a:p>
            <a:r>
              <a:rPr lang="en-IN" sz="1600" dirty="0">
                <a:latin typeface="Gill Sans MT" panose="020B0502020104020203" pitchFamily="34" charset="0"/>
              </a:rPr>
              <a:t>Aarush Ghate (230017)</a:t>
            </a:r>
          </a:p>
          <a:p>
            <a:r>
              <a:rPr lang="en-IN" sz="1600" dirty="0">
                <a:latin typeface="Gill Sans MT" panose="020B0502020104020203" pitchFamily="34" charset="0"/>
              </a:rPr>
              <a:t>Samarth Sharma Bhardwaj (230903)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5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D78C-1040-6464-2660-AF1BC72F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656253"/>
            <a:ext cx="5962261" cy="1456267"/>
          </a:xfrm>
        </p:spPr>
        <p:txBody>
          <a:bodyPr>
            <a:normAutofit/>
          </a:bodyPr>
          <a:lstStyle/>
          <a:p>
            <a:r>
              <a:rPr lang="en-IN" spc="300" dirty="0">
                <a:highlight>
                  <a:srgbClr val="800080"/>
                </a:highlight>
                <a:latin typeface="Gill Sans MT Ext Condensed Bold" panose="020B0902020104020203" pitchFamily="34" charset="0"/>
              </a:rPr>
              <a:t>Our journey through the course           </a:t>
            </a:r>
          </a:p>
        </p:txBody>
      </p:sp>
      <p:pic>
        <p:nvPicPr>
          <p:cNvPr id="5" name="Content Placeholder 4" descr="Chevron arrows with solid fill">
            <a:extLst>
              <a:ext uri="{FF2B5EF4-FFF2-40B4-BE49-F238E27FC236}">
                <a16:creationId xmlns:a16="http://schemas.microsoft.com/office/drawing/2014/main" id="{045492CF-3C7E-6186-7AEC-CD1727CFD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4741" y="914744"/>
            <a:ext cx="939283" cy="939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9A4AD-449A-EAF4-015D-F953F265EA10}"/>
              </a:ext>
            </a:extLst>
          </p:cNvPr>
          <p:cNvSpPr txBox="1"/>
          <p:nvPr/>
        </p:nvSpPr>
        <p:spPr>
          <a:xfrm>
            <a:off x="811763" y="2112518"/>
            <a:ext cx="7959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Kristen ITC" panose="03050502040202030202" pitchFamily="66" charset="0"/>
                <a:cs typeface="Aparajita" panose="02020603050405020304" pitchFamily="18" charset="0"/>
              </a:rPr>
              <a:t>Basics of Binary Numbers, Logic Gates, K-maps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Kristen ITC" panose="03050502040202030202" pitchFamily="66" charset="0"/>
              <a:cs typeface="Aparajita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Kristen ITC" panose="03050502040202030202" pitchFamily="66" charset="0"/>
                <a:cs typeface="Aparajita" panose="02020603050405020304" pitchFamily="18" charset="0"/>
              </a:rPr>
              <a:t>Adder/Subtractor, MUX, Counters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Kristen ITC" panose="03050502040202030202" pitchFamily="66" charset="0"/>
              <a:cs typeface="Aparajita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Kristen ITC" panose="03050502040202030202" pitchFamily="66" charset="0"/>
                <a:cs typeface="Aparajita" panose="02020603050405020304" pitchFamily="18" charset="0"/>
              </a:rPr>
              <a:t>Verilog Modules, Data Types, Operators, Behavioral Blocks, Instantiation, Timing Controls, Adder/Subtractor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Kristen ITC" panose="03050502040202030202" pitchFamily="66" charset="0"/>
              <a:cs typeface="Aparajita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Kristen ITC" panose="03050502040202030202" pitchFamily="66" charset="0"/>
                <a:cs typeface="Aparajita" panose="02020603050405020304" pitchFamily="18" charset="0"/>
              </a:rPr>
              <a:t>Implementation of advanced modules (FFs, Mux, Counters etc.) in Verilog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Kristen ITC" panose="03050502040202030202" pitchFamily="66" charset="0"/>
              <a:cs typeface="Aparajita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Kristen ITC" panose="03050502040202030202" pitchFamily="66" charset="0"/>
                <a:cs typeface="Aparajita" panose="02020603050405020304" pitchFamily="18" charset="0"/>
              </a:rPr>
              <a:t>End-term presentation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  <a:latin typeface="Kristen ITC" panose="03050502040202030202" pitchFamily="66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292-3D3F-189A-37F8-116E8D04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424A-FFAB-46FD-9A53-C427E108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7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88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Gill Sans MT Ext Condensed Bold</vt:lpstr>
      <vt:lpstr>Kristen ITC</vt:lpstr>
      <vt:lpstr>OCR A Extended</vt:lpstr>
      <vt:lpstr>Poor Richard</vt:lpstr>
      <vt:lpstr>Celestial</vt:lpstr>
      <vt:lpstr>DIGI-WARE</vt:lpstr>
      <vt:lpstr>Our journey through the course 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DIGI-WARE</dc:title>
  <dc:creator>Parv Jain</dc:creator>
  <cp:lastModifiedBy>Parv Jain</cp:lastModifiedBy>
  <cp:revision>1</cp:revision>
  <dcterms:created xsi:type="dcterms:W3CDTF">2024-01-10T16:01:33Z</dcterms:created>
  <dcterms:modified xsi:type="dcterms:W3CDTF">2024-01-10T16:49:49Z</dcterms:modified>
</cp:coreProperties>
</file>