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63" r:id="rId3"/>
    <p:sldId id="258" r:id="rId4"/>
    <p:sldId id="264" r:id="rId5"/>
    <p:sldId id="262" r:id="rId6"/>
    <p:sldId id="265" r:id="rId7"/>
    <p:sldId id="266" r:id="rId8"/>
    <p:sldId id="260" r:id="rId9"/>
    <p:sldId id="261" r:id="rId10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4083" autoAdjust="0"/>
  </p:normalViewPr>
  <p:slideViewPr>
    <p:cSldViewPr snapToGrid="0">
      <p:cViewPr varScale="1">
        <p:scale>
          <a:sx n="63" d="100"/>
          <a:sy n="63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E71DA-E677-402B-BFEA-3D2ABFB7E5C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9712A-FFDF-4F7E-B1F7-1DFD3563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8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Okta is a leading identity management platform that simplifies user management, authentication, and authorization processes for applications.</a:t>
            </a:r>
            <a:endParaRPr lang="ro-RO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Our application leverages the Okta API/SDKs for user authentication and authorization.</a:t>
            </a:r>
            <a:endParaRPr lang="ro-RO" sz="1200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Users register and authenticate themselves through Okta.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Okta offers secure user registration and authentication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9712A-FFDF-4F7E-B1F7-1DFD356335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51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9712A-FFDF-4F7E-B1F7-1DFD35633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4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8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1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5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0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2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5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7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3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5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6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947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38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 descr="Pink and blue clouds">
            <a:extLst>
              <a:ext uri="{FF2B5EF4-FFF2-40B4-BE49-F238E27FC236}">
                <a16:creationId xmlns:a16="http://schemas.microsoft.com/office/drawing/2014/main" id="{9E85271C-93F6-9A88-0D21-3B07226A5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Freeform: Shape 10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12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3BF1C-2266-A43F-7CDE-7A32F37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445689" cy="2247899"/>
          </a:xfrm>
        </p:spPr>
        <p:txBody>
          <a:bodyPr>
            <a:normAutofit/>
          </a:bodyPr>
          <a:lstStyle/>
          <a:p>
            <a:r>
              <a:rPr lang="en-RO" sz="2800" dirty="0">
                <a:solidFill>
                  <a:srgbClr val="FFFFFF"/>
                </a:solidFill>
              </a:rPr>
              <a:t>Application using Okta 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73D4D-1654-8A62-C898-CF5517DE8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1374" y="4541983"/>
            <a:ext cx="3167626" cy="1280159"/>
          </a:xfrm>
        </p:spPr>
        <p:txBody>
          <a:bodyPr anchor="b">
            <a:normAutofit/>
          </a:bodyPr>
          <a:lstStyle/>
          <a:p>
            <a:pPr algn="r"/>
            <a:r>
              <a:rPr lang="en-RO" dirty="0">
                <a:solidFill>
                  <a:srgbClr val="FFFFFF"/>
                </a:solidFill>
              </a:rPr>
              <a:t>Created by :</a:t>
            </a:r>
          </a:p>
          <a:p>
            <a:pPr algn="r"/>
            <a:r>
              <a:rPr lang="en-RO" dirty="0">
                <a:solidFill>
                  <a:srgbClr val="FFFFFF"/>
                </a:solidFill>
              </a:rPr>
              <a:t>Parvan And</a:t>
            </a:r>
            <a:r>
              <a:rPr lang="en-US" dirty="0">
                <a:solidFill>
                  <a:srgbClr val="FFFFFF"/>
                </a:solidFill>
              </a:rPr>
              <a:t>r</a:t>
            </a:r>
            <a:r>
              <a:rPr lang="en-RO" dirty="0">
                <a:solidFill>
                  <a:srgbClr val="FFFFFF"/>
                </a:solidFill>
              </a:rPr>
              <a:t>ei-Leonard</a:t>
            </a:r>
          </a:p>
          <a:p>
            <a:pPr algn="r"/>
            <a:r>
              <a:rPr lang="en-RO" dirty="0">
                <a:solidFill>
                  <a:srgbClr val="FFFFFF"/>
                </a:solidFill>
              </a:rPr>
              <a:t>Ianosiu Oana Cosmina</a:t>
            </a:r>
          </a:p>
        </p:txBody>
      </p:sp>
    </p:spTree>
    <p:extLst>
      <p:ext uri="{BB962C8B-B14F-4D97-AF65-F5344CB8AC3E}">
        <p14:creationId xmlns:p14="http://schemas.microsoft.com/office/powerpoint/2010/main" val="195686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79C1-A59F-9B84-A724-66B1DC65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our project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6FF0C-B4BB-8D05-EC75-A3C4F51BD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297" y="2233833"/>
            <a:ext cx="4794504" cy="356711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Web Application about F</a:t>
            </a:r>
            <a:r>
              <a:rPr lang="ro-RO" dirty="0">
                <a:solidFill>
                  <a:schemeClr val="tx1">
                    <a:lumMod val="95000"/>
                  </a:schemeClr>
                </a:solidFill>
              </a:rPr>
              <a:t>ăgăraș chocolate</a:t>
            </a:r>
          </a:p>
          <a:p>
            <a:endParaRPr lang="ro-RO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ro-RO" dirty="0">
                <a:solidFill>
                  <a:schemeClr val="tx1">
                    <a:lumMod val="95000"/>
                  </a:schemeClr>
                </a:solidFill>
              </a:rPr>
              <a:t>Using Okta as Authentication and Authorization tool</a:t>
            </a:r>
          </a:p>
          <a:p>
            <a:endParaRPr lang="ro-RO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ro-RO" dirty="0">
                <a:solidFill>
                  <a:schemeClr val="tx1">
                    <a:lumMod val="95000"/>
                  </a:schemeClr>
                </a:solidFill>
              </a:rPr>
              <a:t>User rools</a:t>
            </a:r>
          </a:p>
          <a:p>
            <a:pPr marL="0" indent="0">
              <a:buNone/>
            </a:pPr>
            <a:endParaRPr lang="ro-RO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23414-1DC1-9C52-0E2B-7EAEFD33A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097" y="2233833"/>
            <a:ext cx="6698307" cy="356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0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8778-0047-86CC-D21D-5AC26120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Authorization process 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658233-03D7-ACE2-A385-CC55BE72A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337" y="2011681"/>
            <a:ext cx="9055075" cy="3837122"/>
          </a:xfrm>
        </p:spPr>
      </p:pic>
    </p:spTree>
    <p:extLst>
      <p:ext uri="{BB962C8B-B14F-4D97-AF65-F5344CB8AC3E}">
        <p14:creationId xmlns:p14="http://schemas.microsoft.com/office/powerpoint/2010/main" val="304759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2180-4660-B840-AE61-7D452279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84928"/>
            <a:ext cx="9905999" cy="1360898"/>
          </a:xfrm>
        </p:spPr>
        <p:txBody>
          <a:bodyPr/>
          <a:lstStyle/>
          <a:p>
            <a:r>
              <a:rPr lang="en-RO" dirty="0"/>
              <a:t>OKTA INTEGRATION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9B1E55-A063-1205-504C-D14F5A194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1997" y="2145826"/>
            <a:ext cx="5594003" cy="3452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2CF50A-9CFF-4335-CB5F-68B4395A7613}"/>
              </a:ext>
            </a:extLst>
          </p:cNvPr>
          <p:cNvSpPr txBox="1"/>
          <p:nvPr/>
        </p:nvSpPr>
        <p:spPr>
          <a:xfrm>
            <a:off x="2228850" y="2686050"/>
            <a:ext cx="14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7E1B1-4BAC-FC2D-D0DD-DD26D4123520}"/>
              </a:ext>
            </a:extLst>
          </p:cNvPr>
          <p:cNvSpPr txBox="1"/>
          <p:nvPr/>
        </p:nvSpPr>
        <p:spPr>
          <a:xfrm>
            <a:off x="6371240" y="2390418"/>
            <a:ext cx="5980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 I</a:t>
            </a:r>
            <a:r>
              <a:rPr lang="en-GB" sz="24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dentity</a:t>
            </a:r>
            <a:r>
              <a:rPr lang="en-GB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management platform </a:t>
            </a:r>
            <a:r>
              <a:rPr lang="ro-RO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for</a:t>
            </a:r>
            <a:r>
              <a:rPr lang="en-GB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 user management, authentication, and authorization processes</a:t>
            </a:r>
            <a:endParaRPr lang="ro-RO" sz="2400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o-RO" sz="2400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o-RO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A</a:t>
            </a:r>
            <a:r>
              <a:rPr lang="ro-RO" sz="2400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PI/SDK for user authentication and authorization</a:t>
            </a:r>
            <a:endParaRPr lang="en-GB" sz="2400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br>
              <a:rPr lang="en-GB" dirty="0"/>
            </a:b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87110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73F3-9C26-8589-2869-35233895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Authorization porcess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9155-8255-172A-2B14-F302CF24A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96" y="2417947"/>
            <a:ext cx="7633528" cy="356711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User is trying to access to the application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Application sends authentication request to Okta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Okta verifies user credentials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Upon successful authentication, Okta sends authorization details to the application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User gains access to the authorized resources within the application</a:t>
            </a:r>
          </a:p>
          <a:p>
            <a:endParaRPr lang="en-RO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184AE-F001-0B11-858A-4D7569988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424" y="623868"/>
            <a:ext cx="3429829" cy="492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0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FE927AD-D80B-4227-9B78-EAB581049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D3DC9B1-667C-45EC-B83B-437D92CE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6911" y="0"/>
            <a:ext cx="10458178" cy="6858000"/>
          </a:xfrm>
          <a:custGeom>
            <a:avLst/>
            <a:gdLst>
              <a:gd name="connsiteX0" fmla="*/ 6010593 w 10458178"/>
              <a:gd name="connsiteY0" fmla="*/ 0 h 6858000"/>
              <a:gd name="connsiteX1" fmla="*/ 8228844 w 10458178"/>
              <a:gd name="connsiteY1" fmla="*/ 0 h 6858000"/>
              <a:gd name="connsiteX2" fmla="*/ 8239927 w 10458178"/>
              <a:gd name="connsiteY2" fmla="*/ 0 h 6858000"/>
              <a:gd name="connsiteX3" fmla="*/ 10458178 w 10458178"/>
              <a:gd name="connsiteY3" fmla="*/ 0 h 6858000"/>
              <a:gd name="connsiteX4" fmla="*/ 4447586 w 10458178"/>
              <a:gd name="connsiteY4" fmla="*/ 6858000 h 6858000"/>
              <a:gd name="connsiteX5" fmla="*/ 2229335 w 10458178"/>
              <a:gd name="connsiteY5" fmla="*/ 6858000 h 6858000"/>
              <a:gd name="connsiteX6" fmla="*/ 2218251 w 10458178"/>
              <a:gd name="connsiteY6" fmla="*/ 6858000 h 6858000"/>
              <a:gd name="connsiteX7" fmla="*/ 0 w 1045817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58178" h="6858000">
                <a:moveTo>
                  <a:pt x="6010593" y="0"/>
                </a:moveTo>
                <a:lnTo>
                  <a:pt x="8228844" y="0"/>
                </a:lnTo>
                <a:lnTo>
                  <a:pt x="8239927" y="0"/>
                </a:lnTo>
                <a:lnTo>
                  <a:pt x="10458178" y="0"/>
                </a:lnTo>
                <a:lnTo>
                  <a:pt x="4447586" y="6858000"/>
                </a:lnTo>
                <a:lnTo>
                  <a:pt x="2229335" y="6858000"/>
                </a:lnTo>
                <a:lnTo>
                  <a:pt x="221825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6326A-8128-E344-CC7E-9BA83319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1181100"/>
            <a:ext cx="3768437" cy="1337926"/>
          </a:xfrm>
        </p:spPr>
        <p:txBody>
          <a:bodyPr anchor="t">
            <a:normAutofit/>
          </a:bodyPr>
          <a:lstStyle/>
          <a:p>
            <a:r>
              <a:rPr lang="en-US"/>
              <a:t>Main Page:</a:t>
            </a:r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FD79FD8-0800-4980-94BB-0CB634A82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CEB6D8-9423-711D-FCA8-64ED43A7B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6" y="1914329"/>
            <a:ext cx="2478921" cy="2454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F1AECD-2270-E2B8-9BF9-91ECA33DBA11}"/>
              </a:ext>
            </a:extLst>
          </p:cNvPr>
          <p:cNvSpPr txBox="1"/>
          <p:nvPr/>
        </p:nvSpPr>
        <p:spPr>
          <a:xfrm>
            <a:off x="10068301" y="1183706"/>
            <a:ext cx="129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Step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67D191-165B-5C50-6D38-4D97610900A7}"/>
              </a:ext>
            </a:extLst>
          </p:cNvPr>
          <p:cNvSpPr txBox="1"/>
          <p:nvPr/>
        </p:nvSpPr>
        <p:spPr>
          <a:xfrm>
            <a:off x="8404964" y="3244334"/>
            <a:ext cx="139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Step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A36B28-68E9-D9C0-E27B-E4C162A5D019}"/>
              </a:ext>
            </a:extLst>
          </p:cNvPr>
          <p:cNvSpPr txBox="1"/>
          <p:nvPr/>
        </p:nvSpPr>
        <p:spPr>
          <a:xfrm>
            <a:off x="6407300" y="5611035"/>
            <a:ext cx="139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Third Step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D7D873-61CF-0A12-4146-48AF9E4D8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761" y="7689"/>
            <a:ext cx="3318510" cy="1767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8C587B-33DC-EB9A-FDCF-2ABB75ADD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871" y="4433355"/>
            <a:ext cx="3768437" cy="218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6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62A6-3E6E-6115-3E5F-C0BF09D3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666E96-A05E-D8A9-B529-C5D9DD75C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665" y="2070660"/>
            <a:ext cx="5375481" cy="373028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F43036-B7B6-9D8E-044C-6D1BB362E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343" y="2070660"/>
            <a:ext cx="5439131" cy="37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6270-7D09-8DEB-757E-AF23D961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F3B0C-EF0C-A17B-A19C-D18C0BFCF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Okta plays a vital role in ensuring secure and streamlined authorization for our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By leveraging Okta's authentication, RBAC, and SSO capabilities, we enhance both security and user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Okta provides a scalable and reliable identity management solution, empowering our application to meet the highest security standards.</a:t>
            </a:r>
          </a:p>
          <a:p>
            <a:pPr marL="0" indent="0">
              <a:buNone/>
            </a:pPr>
            <a:endParaRPr lang="en-RO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0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F6B7-A3B7-3066-8439-5036FCA86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906" y="2517732"/>
            <a:ext cx="10196187" cy="215447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RO" sz="8000" dirty="0"/>
              <a:t>Thank you for attention!</a:t>
            </a:r>
          </a:p>
        </p:txBody>
      </p:sp>
    </p:spTree>
    <p:extLst>
      <p:ext uri="{BB962C8B-B14F-4D97-AF65-F5344CB8AC3E}">
        <p14:creationId xmlns:p14="http://schemas.microsoft.com/office/powerpoint/2010/main" val="3157692401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224</Words>
  <Application>Microsoft Office PowerPoint</Application>
  <PresentationFormat>Widescreen</PresentationFormat>
  <Paragraphs>39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Söhne</vt:lpstr>
      <vt:lpstr>Walbaum Display</vt:lpstr>
      <vt:lpstr>RegattaVTI</vt:lpstr>
      <vt:lpstr>Application using Okta authentication</vt:lpstr>
      <vt:lpstr>About our project</vt:lpstr>
      <vt:lpstr>Authorization process flow</vt:lpstr>
      <vt:lpstr>OKTA INTEGRATION</vt:lpstr>
      <vt:lpstr>Authorization porcess flow</vt:lpstr>
      <vt:lpstr>Main Page:</vt:lpstr>
      <vt:lpstr>Features</vt:lpstr>
      <vt:lpstr>Conclusions: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using Okta authentication</dc:title>
  <dc:creator>Oana Ianosiu</dc:creator>
  <cp:lastModifiedBy>Andrei-Leonard Parvan</cp:lastModifiedBy>
  <cp:revision>6</cp:revision>
  <dcterms:created xsi:type="dcterms:W3CDTF">2023-06-10T15:07:57Z</dcterms:created>
  <dcterms:modified xsi:type="dcterms:W3CDTF">2023-06-12T10:59:32Z</dcterms:modified>
</cp:coreProperties>
</file>