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8" r:id="rId3"/>
    <p:sldId id="260" r:id="rId4"/>
    <p:sldId id="261" r:id="rId5"/>
    <p:sldId id="259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A0"/>
    <a:srgbClr val="288ABA"/>
    <a:srgbClr val="771D82"/>
    <a:srgbClr val="131D82"/>
    <a:srgbClr val="8CBE42"/>
    <a:srgbClr val="AA0533"/>
    <a:srgbClr val="4C2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195" autoAdjust="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CD987-D5F0-423A-B571-656612AAA3E1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kbjHNEKcRw?feature=oembed" TargetMode="Externa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s-tutorials.ws/transistor/tran_6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f.uni-kiel.de/matwis/amat/elmat_en/kap_5/backbone/r5_0_2.html" TargetMode="External"/><Relationship Id="rId4" Type="http://schemas.openxmlformats.org/officeDocument/2006/relationships/hyperlink" Target="https://www.wise-geek.com/what-is-a-mos-transistor.ht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013176"/>
            <a:ext cx="3312368" cy="127089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064388" y="5857924"/>
            <a:ext cx="216000" cy="216000"/>
            <a:chOff x="2772000" y="1932221"/>
            <a:chExt cx="2340000" cy="2340000"/>
          </a:xfrm>
        </p:grpSpPr>
        <p:sp>
          <p:nvSpPr>
            <p:cNvPr id="9" name="Rectangle 8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24228" y="5857924"/>
            <a:ext cx="216000" cy="216000"/>
            <a:chOff x="2772000" y="1932221"/>
            <a:chExt cx="2340000" cy="2340000"/>
          </a:xfrm>
        </p:grpSpPr>
        <p:sp>
          <p:nvSpPr>
            <p:cNvPr id="15" name="Rectangle 1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8064388" y="4417764"/>
            <a:ext cx="216000" cy="216000"/>
          </a:xfrm>
          <a:prstGeom prst="rect">
            <a:avLst/>
          </a:prstGeom>
          <a:solidFill>
            <a:srgbClr val="006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35834" y="448921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84068" y="5857924"/>
            <a:ext cx="216000" cy="216000"/>
            <a:chOff x="2772000" y="1932221"/>
            <a:chExt cx="2340000" cy="2340000"/>
          </a:xfrm>
        </p:grpSpPr>
        <p:sp>
          <p:nvSpPr>
            <p:cNvPr id="18" name="Rectangle 17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24228" y="4417764"/>
            <a:ext cx="216000" cy="216000"/>
            <a:chOff x="2772000" y="1932221"/>
            <a:chExt cx="2340000" cy="2340000"/>
          </a:xfrm>
        </p:grpSpPr>
        <p:sp>
          <p:nvSpPr>
            <p:cNvPr id="24" name="Rectangle 23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064388" y="2977604"/>
            <a:ext cx="216000" cy="216000"/>
            <a:chOff x="2772000" y="1932221"/>
            <a:chExt cx="2340000" cy="2340000"/>
          </a:xfrm>
        </p:grpSpPr>
        <p:sp>
          <p:nvSpPr>
            <p:cNvPr id="27" name="Rectangle 26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97062" y="921140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UT Sans Bold" pitchFamily="50" charset="0"/>
              </a:rPr>
              <a:t>TRANZITORUL MOS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63588" y="2515939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UT Sans Bold" pitchFamily="50" charset="0"/>
              </a:rPr>
              <a:t>P</a:t>
            </a:r>
            <a:r>
              <a:rPr lang="ro-RO" sz="2400" dirty="0">
                <a:latin typeface="UT Sans Bold" pitchFamily="50" charset="0"/>
              </a:rPr>
              <a:t>ârvan Andrei Leonard </a:t>
            </a:r>
          </a:p>
          <a:p>
            <a:endParaRPr lang="ro-RO" sz="2400" dirty="0">
              <a:latin typeface="UT Sans Bold" pitchFamily="50" charset="0"/>
            </a:endParaRPr>
          </a:p>
          <a:p>
            <a:r>
              <a:rPr lang="ro-RO" sz="2400" dirty="0">
                <a:latin typeface="UT Sans Bold" pitchFamily="50" charset="0"/>
              </a:rPr>
              <a:t>Calculatoare 4 4LF781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9501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718DF-4CA0-4530-BAEA-8F08B63E8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636" y="584970"/>
            <a:ext cx="7886700" cy="1325563"/>
          </a:xfrm>
        </p:spPr>
        <p:txBody>
          <a:bodyPr/>
          <a:lstStyle/>
          <a:p>
            <a:r>
              <a:rPr lang="en-US" dirty="0" err="1"/>
              <a:t>Prezentare</a:t>
            </a:r>
            <a:r>
              <a:rPr lang="en-US" dirty="0"/>
              <a:t> general</a:t>
            </a:r>
            <a:r>
              <a:rPr lang="ro-RO" dirty="0"/>
              <a:t>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82F40-547D-4A5D-BCB1-5DBEEDAAB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Tranzisotrul MOS (Metal Oxide Semiconductor) – dispozitiv semiconductor realizat din siliciu, alcătuit din 3 terminale</a:t>
            </a:r>
            <a:r>
              <a:rPr lang="en-US" dirty="0"/>
              <a:t>: </a:t>
            </a:r>
            <a:r>
              <a:rPr lang="en-US" dirty="0" err="1"/>
              <a:t>dren</a:t>
            </a:r>
            <a:r>
              <a:rPr lang="ro-RO" dirty="0"/>
              <a:t>ă</a:t>
            </a:r>
            <a:r>
              <a:rPr lang="en-US" dirty="0"/>
              <a:t>  (drain)</a:t>
            </a:r>
            <a:r>
              <a:rPr lang="ro-RO" dirty="0"/>
              <a:t>, sursă</a:t>
            </a:r>
            <a:r>
              <a:rPr lang="en-US" dirty="0"/>
              <a:t> (source)</a:t>
            </a:r>
            <a:r>
              <a:rPr lang="ro-RO" dirty="0"/>
              <a:t> și poartă</a:t>
            </a:r>
            <a:r>
              <a:rPr lang="en-US" dirty="0"/>
              <a:t> (gate)</a:t>
            </a:r>
            <a:endParaRPr lang="ro-RO" dirty="0"/>
          </a:p>
          <a:p>
            <a:endParaRPr lang="ro-RO" dirty="0"/>
          </a:p>
          <a:p>
            <a:r>
              <a:rPr lang="ro-RO" dirty="0"/>
              <a:t>Este împărțit în 2 categorii</a:t>
            </a:r>
            <a:r>
              <a:rPr lang="en-US" dirty="0"/>
              <a:t>: cu canal </a:t>
            </a:r>
            <a:r>
              <a:rPr lang="en-US" dirty="0" err="1"/>
              <a:t>indus</a:t>
            </a:r>
            <a:r>
              <a:rPr lang="en-US" dirty="0"/>
              <a:t> </a:t>
            </a:r>
            <a:r>
              <a:rPr lang="ro-RO" dirty="0"/>
              <a:t>și cu canal inițial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CEC5F0-99F3-4C68-B687-B688BC510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96" y="3772486"/>
            <a:ext cx="5454956" cy="274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29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718DF-4CA0-4530-BAEA-8F08B63E8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636" y="584970"/>
            <a:ext cx="7886700" cy="1325563"/>
          </a:xfrm>
        </p:spPr>
        <p:txBody>
          <a:bodyPr/>
          <a:lstStyle/>
          <a:p>
            <a:r>
              <a:rPr lang="en-US" dirty="0" err="1"/>
              <a:t>Prezentare</a:t>
            </a:r>
            <a:r>
              <a:rPr lang="en-US" dirty="0"/>
              <a:t> general</a:t>
            </a:r>
            <a:r>
              <a:rPr lang="ro-RO" dirty="0"/>
              <a:t>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82F40-547D-4A5D-BCB1-5DBEEDAAB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În funcție de tipul materialului semiconductor din care este construit canalul, tranzistoarele MOS sunt de 2 tipuri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De tip N (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materialul</a:t>
            </a:r>
            <a:r>
              <a:rPr lang="en-US" dirty="0"/>
              <a:t> semiconductor </a:t>
            </a:r>
            <a:r>
              <a:rPr lang="en-US" dirty="0" err="1"/>
              <a:t>este</a:t>
            </a:r>
            <a:r>
              <a:rPr lang="en-US" dirty="0"/>
              <a:t> de tip N)</a:t>
            </a:r>
          </a:p>
          <a:p>
            <a:pPr lvl="2"/>
            <a:r>
              <a:rPr lang="en-US" dirty="0"/>
              <a:t>De tip P (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materialul</a:t>
            </a:r>
            <a:r>
              <a:rPr lang="en-US" dirty="0"/>
              <a:t> semiconductor </a:t>
            </a:r>
            <a:r>
              <a:rPr lang="en-US" dirty="0" err="1"/>
              <a:t>este</a:t>
            </a:r>
            <a:r>
              <a:rPr lang="en-US" dirty="0"/>
              <a:t> de tip P)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F8F3B2-8E46-4CF7-BDD1-99BFA6E18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540" y="3381530"/>
            <a:ext cx="5812321" cy="313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11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FD6D1380-F213-4540-B2DE-71F20051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1" name="Online Media 10" title="How Does a MOSFET Work?">
            <a:hlinkClick r:id="" action="ppaction://media"/>
            <a:extLst>
              <a:ext uri="{FF2B5EF4-FFF2-40B4-BE49-F238E27FC236}">
                <a16:creationId xmlns:a16="http://schemas.microsoft.com/office/drawing/2014/main" id="{FFDE3C33-2ED5-4EE8-A415-123A0F5DE145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71177" y="1196752"/>
            <a:ext cx="8601646" cy="486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9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0903FA-E160-4B8B-A69C-E0EF5CDA6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29" y="681037"/>
            <a:ext cx="7886700" cy="1325563"/>
          </a:xfrm>
        </p:spPr>
        <p:txBody>
          <a:bodyPr/>
          <a:lstStyle/>
          <a:p>
            <a:r>
              <a:rPr lang="en-US" dirty="0"/>
              <a:t>Link-</a:t>
            </a:r>
            <a:r>
              <a:rPr lang="en-US" dirty="0" err="1"/>
              <a:t>uri</a:t>
            </a:r>
            <a:r>
              <a:rPr lang="en-US" dirty="0"/>
              <a:t> utile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9CCB21-6F6A-4D03-B522-10F794B09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657" y="2022624"/>
            <a:ext cx="7886700" cy="4351338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https://www.electronics-tutorials.ws/transistor/tran_6.html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https://www.wise-geek.com/what-is-a-mos-transistor.htm</a:t>
            </a:r>
            <a:r>
              <a:rPr lang="en-US" dirty="0"/>
              <a:t> - </a:t>
            </a:r>
            <a:r>
              <a:rPr lang="en-US" dirty="0" err="1"/>
              <a:t>introducere</a:t>
            </a:r>
            <a:r>
              <a:rPr lang="en-US" dirty="0"/>
              <a:t> </a:t>
            </a:r>
            <a:r>
              <a:rPr lang="ro-RO" dirty="0"/>
              <a:t>în tranzistorul MOS</a:t>
            </a:r>
          </a:p>
          <a:p>
            <a:endParaRPr lang="ro-RO" dirty="0"/>
          </a:p>
          <a:p>
            <a:endParaRPr lang="ro-RO" dirty="0"/>
          </a:p>
          <a:p>
            <a:r>
              <a:rPr lang="en-US" dirty="0">
                <a:hlinkClick r:id="rId5"/>
              </a:rPr>
              <a:t>https://www.tf.uni-kiel.de/matwis/amat/elmat_en/kap_5/backbone/r5_0_2.html</a:t>
            </a:r>
            <a:r>
              <a:rPr lang="ro-RO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04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013176"/>
            <a:ext cx="3312368" cy="127089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064388" y="5857924"/>
            <a:ext cx="216000" cy="216000"/>
            <a:chOff x="2772000" y="1932221"/>
            <a:chExt cx="2340000" cy="2340000"/>
          </a:xfrm>
        </p:grpSpPr>
        <p:sp>
          <p:nvSpPr>
            <p:cNvPr id="9" name="Rectangle 8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24228" y="5857924"/>
            <a:ext cx="216000" cy="216000"/>
            <a:chOff x="2772000" y="1932221"/>
            <a:chExt cx="2340000" cy="2340000"/>
          </a:xfrm>
        </p:grpSpPr>
        <p:sp>
          <p:nvSpPr>
            <p:cNvPr id="15" name="Rectangle 1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8064388" y="4417764"/>
            <a:ext cx="216000" cy="216000"/>
          </a:xfrm>
          <a:prstGeom prst="rect">
            <a:avLst/>
          </a:prstGeom>
          <a:solidFill>
            <a:srgbClr val="006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35834" y="448921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84068" y="5857924"/>
            <a:ext cx="216000" cy="216000"/>
            <a:chOff x="2772000" y="1932221"/>
            <a:chExt cx="2340000" cy="2340000"/>
          </a:xfrm>
        </p:grpSpPr>
        <p:sp>
          <p:nvSpPr>
            <p:cNvPr id="18" name="Rectangle 17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24228" y="4417764"/>
            <a:ext cx="216000" cy="216000"/>
            <a:chOff x="2772000" y="1932221"/>
            <a:chExt cx="2340000" cy="2340000"/>
          </a:xfrm>
        </p:grpSpPr>
        <p:sp>
          <p:nvSpPr>
            <p:cNvPr id="24" name="Rectangle 23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064388" y="2977604"/>
            <a:ext cx="216000" cy="216000"/>
            <a:chOff x="2772000" y="1932221"/>
            <a:chExt cx="2340000" cy="2340000"/>
          </a:xfrm>
        </p:grpSpPr>
        <p:sp>
          <p:nvSpPr>
            <p:cNvPr id="27" name="Rectangle 26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97062" y="921140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UT Sans Bold" pitchFamily="50" charset="0"/>
              </a:rPr>
              <a:t>TRANZITORUL MOS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187624" y="3336490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UT Sans Bold" pitchFamily="50" charset="0"/>
              </a:rPr>
              <a:t>SFÂRȘIT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89937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169</Words>
  <Application>Microsoft Office PowerPoint</Application>
  <PresentationFormat>On-screen Show (4:3)</PresentationFormat>
  <Paragraphs>23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UT Sans Bold</vt:lpstr>
      <vt:lpstr>Office Theme</vt:lpstr>
      <vt:lpstr>PowerPoint Presentation</vt:lpstr>
      <vt:lpstr>Prezentare generală</vt:lpstr>
      <vt:lpstr>Prezentare generală</vt:lpstr>
      <vt:lpstr> </vt:lpstr>
      <vt:lpstr>Link-uri utile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Andrei-Leonard Parvan</cp:lastModifiedBy>
  <cp:revision>21</cp:revision>
  <dcterms:created xsi:type="dcterms:W3CDTF">2017-10-19T09:49:50Z</dcterms:created>
  <dcterms:modified xsi:type="dcterms:W3CDTF">2022-03-20T20:04:34Z</dcterms:modified>
</cp:coreProperties>
</file>