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8" r:id="rId3"/>
    <p:sldId id="268" r:id="rId4"/>
    <p:sldId id="297" r:id="rId5"/>
    <p:sldId id="257" r:id="rId6"/>
    <p:sldId id="298" r:id="rId7"/>
    <p:sldId id="259" r:id="rId8"/>
    <p:sldId id="299" r:id="rId9"/>
    <p:sldId id="26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fortaa" panose="020B0604020202020204" charset="0"/>
      <p:regular r:id="rId16"/>
      <p:bold r:id="rId17"/>
    </p:embeddedFont>
    <p:embeddedFont>
      <p:font typeface="Permanent Marker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A77A4-8F73-4450-B15D-BFFB16D6E34F}">
  <a:tblStyle styleId="{410A77A4-8F73-4450-B15D-BFFB16D6E3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3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68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1f1f213bd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1f1f213bd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60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bg>
      <p:bgPr>
        <a:solidFill>
          <a:srgbClr val="FBFD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D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1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583599" y="1563840"/>
            <a:ext cx="3940918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Structura alternativ</a:t>
            </a:r>
            <a:r>
              <a:rPr lang="en-US" dirty="0"/>
              <a:t>a</a:t>
            </a:r>
            <a:endParaRPr dirty="0"/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154875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33778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268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691583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br>
              <a:rPr lang="en"/>
            </a:br>
            <a:r>
              <a:rPr lang="en"/>
              <a:t>of the Topic</a:t>
            </a:r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Topic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5"/>
          <p:cNvSpPr txBox="1">
            <a:spLocks noGrp="1"/>
          </p:cNvSpPr>
          <p:nvPr>
            <p:ph type="subTitle" idx="4294967295"/>
          </p:nvPr>
        </p:nvSpPr>
        <p:spPr>
          <a:xfrm>
            <a:off x="902780" y="4067551"/>
            <a:ext cx="26394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/>
              <a:t>Insert your multimedia content here</a:t>
            </a:r>
            <a:endParaRPr sz="900" dirty="0"/>
          </a:p>
        </p:txBody>
      </p:sp>
      <p:grpSp>
        <p:nvGrpSpPr>
          <p:cNvPr id="1030" name="Google Shape;1030;p35"/>
          <p:cNvGrpSpPr/>
          <p:nvPr/>
        </p:nvGrpSpPr>
        <p:grpSpPr>
          <a:xfrm>
            <a:off x="5345738" y="1933128"/>
            <a:ext cx="3387030" cy="2203152"/>
            <a:chOff x="238100" y="603575"/>
            <a:chExt cx="7144650" cy="4507825"/>
          </a:xfrm>
        </p:grpSpPr>
        <p:sp>
          <p:nvSpPr>
            <p:cNvPr id="1031" name="Google Shape;1031;p35"/>
            <p:cNvSpPr/>
            <p:nvPr/>
          </p:nvSpPr>
          <p:spPr>
            <a:xfrm>
              <a:off x="3232475" y="2089250"/>
              <a:ext cx="1029650" cy="1092875"/>
            </a:xfrm>
            <a:custGeom>
              <a:avLst/>
              <a:gdLst/>
              <a:ahLst/>
              <a:cxnLst/>
              <a:rect l="l" t="t" r="r" b="b"/>
              <a:pathLst>
                <a:path w="41186" h="43715" extrusionOk="0">
                  <a:moveTo>
                    <a:pt x="6659" y="1"/>
                  </a:moveTo>
                  <a:cubicBezTo>
                    <a:pt x="6129" y="1"/>
                    <a:pt x="5639" y="51"/>
                    <a:pt x="5196" y="157"/>
                  </a:cubicBezTo>
                  <a:cubicBezTo>
                    <a:pt x="5196" y="157"/>
                    <a:pt x="0" y="820"/>
                    <a:pt x="23" y="12340"/>
                  </a:cubicBezTo>
                  <a:cubicBezTo>
                    <a:pt x="47" y="23691"/>
                    <a:pt x="255" y="43715"/>
                    <a:pt x="6298" y="43715"/>
                  </a:cubicBezTo>
                  <a:cubicBezTo>
                    <a:pt x="6388" y="43715"/>
                    <a:pt x="6479" y="43710"/>
                    <a:pt x="6572" y="43701"/>
                  </a:cubicBezTo>
                  <a:cubicBezTo>
                    <a:pt x="12882" y="43089"/>
                    <a:pt x="41185" y="24970"/>
                    <a:pt x="40349" y="20714"/>
                  </a:cubicBezTo>
                  <a:cubicBezTo>
                    <a:pt x="39556" y="16680"/>
                    <a:pt x="16325" y="1"/>
                    <a:pt x="6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38100" y="603575"/>
              <a:ext cx="7144650" cy="4507825"/>
            </a:xfrm>
            <a:custGeom>
              <a:avLst/>
              <a:gdLst/>
              <a:ahLst/>
              <a:cxnLst/>
              <a:rect l="l" t="t" r="r" b="b"/>
              <a:pathLst>
                <a:path w="285786" h="180313" extrusionOk="0">
                  <a:moveTo>
                    <a:pt x="154305" y="2668"/>
                  </a:moveTo>
                  <a:cubicBezTo>
                    <a:pt x="160742" y="2668"/>
                    <a:pt x="167178" y="2691"/>
                    <a:pt x="173613" y="2734"/>
                  </a:cubicBezTo>
                  <a:cubicBezTo>
                    <a:pt x="204332" y="2938"/>
                    <a:pt x="235476" y="2838"/>
                    <a:pt x="266051" y="6210"/>
                  </a:cubicBezTo>
                  <a:cubicBezTo>
                    <a:pt x="269630" y="6605"/>
                    <a:pt x="273279" y="6995"/>
                    <a:pt x="276774" y="7894"/>
                  </a:cubicBezTo>
                  <a:cubicBezTo>
                    <a:pt x="278778" y="8407"/>
                    <a:pt x="279398" y="8424"/>
                    <a:pt x="279627" y="10041"/>
                  </a:cubicBezTo>
                  <a:cubicBezTo>
                    <a:pt x="280271" y="14588"/>
                    <a:pt x="280036" y="19417"/>
                    <a:pt x="280149" y="23996"/>
                  </a:cubicBezTo>
                  <a:cubicBezTo>
                    <a:pt x="280354" y="32373"/>
                    <a:pt x="280483" y="40752"/>
                    <a:pt x="280590" y="49130"/>
                  </a:cubicBezTo>
                  <a:cubicBezTo>
                    <a:pt x="280866" y="70511"/>
                    <a:pt x="280973" y="91894"/>
                    <a:pt x="280913" y="113278"/>
                  </a:cubicBezTo>
                  <a:cubicBezTo>
                    <a:pt x="280860" y="130024"/>
                    <a:pt x="280962" y="146846"/>
                    <a:pt x="279972" y="163571"/>
                  </a:cubicBezTo>
                  <a:cubicBezTo>
                    <a:pt x="279870" y="165292"/>
                    <a:pt x="280018" y="167450"/>
                    <a:pt x="279487" y="169109"/>
                  </a:cubicBezTo>
                  <a:cubicBezTo>
                    <a:pt x="279288" y="169734"/>
                    <a:pt x="278740" y="170190"/>
                    <a:pt x="278321" y="170462"/>
                  </a:cubicBezTo>
                  <a:cubicBezTo>
                    <a:pt x="276091" y="171901"/>
                    <a:pt x="272558" y="172647"/>
                    <a:pt x="269386" y="173275"/>
                  </a:cubicBezTo>
                  <a:cubicBezTo>
                    <a:pt x="256846" y="175753"/>
                    <a:pt x="243846" y="176303"/>
                    <a:pt x="231107" y="176838"/>
                  </a:cubicBezTo>
                  <a:cubicBezTo>
                    <a:pt x="216041" y="177470"/>
                    <a:pt x="200954" y="177722"/>
                    <a:pt x="185863" y="177722"/>
                  </a:cubicBezTo>
                  <a:cubicBezTo>
                    <a:pt x="163110" y="177722"/>
                    <a:pt x="140348" y="177149"/>
                    <a:pt x="117631" y="176438"/>
                  </a:cubicBezTo>
                  <a:cubicBezTo>
                    <a:pt x="86085" y="175451"/>
                    <a:pt x="54492" y="174209"/>
                    <a:pt x="23020" y="171776"/>
                  </a:cubicBezTo>
                  <a:cubicBezTo>
                    <a:pt x="19366" y="171492"/>
                    <a:pt x="15705" y="171218"/>
                    <a:pt x="12066" y="170772"/>
                  </a:cubicBezTo>
                  <a:cubicBezTo>
                    <a:pt x="11160" y="170661"/>
                    <a:pt x="10164" y="170618"/>
                    <a:pt x="9286" y="170358"/>
                  </a:cubicBezTo>
                  <a:cubicBezTo>
                    <a:pt x="9220" y="170338"/>
                    <a:pt x="9166" y="170322"/>
                    <a:pt x="9124" y="170309"/>
                  </a:cubicBezTo>
                  <a:lnTo>
                    <a:pt x="9124" y="170309"/>
                  </a:lnTo>
                  <a:cubicBezTo>
                    <a:pt x="9023" y="170173"/>
                    <a:pt x="8804" y="169846"/>
                    <a:pt x="8722" y="169541"/>
                  </a:cubicBezTo>
                  <a:cubicBezTo>
                    <a:pt x="5709" y="158145"/>
                    <a:pt x="5993" y="145628"/>
                    <a:pt x="5618" y="133925"/>
                  </a:cubicBezTo>
                  <a:cubicBezTo>
                    <a:pt x="4432" y="96917"/>
                    <a:pt x="4897" y="59876"/>
                    <a:pt x="4884" y="22856"/>
                  </a:cubicBezTo>
                  <a:cubicBezTo>
                    <a:pt x="4883" y="18997"/>
                    <a:pt x="4941" y="15125"/>
                    <a:pt x="4777" y="11269"/>
                  </a:cubicBezTo>
                  <a:lnTo>
                    <a:pt x="4777" y="11269"/>
                  </a:lnTo>
                  <a:cubicBezTo>
                    <a:pt x="4797" y="11242"/>
                    <a:pt x="4896" y="11124"/>
                    <a:pt x="5305" y="10918"/>
                  </a:cubicBezTo>
                  <a:cubicBezTo>
                    <a:pt x="5686" y="10725"/>
                    <a:pt x="6754" y="10353"/>
                    <a:pt x="7948" y="10030"/>
                  </a:cubicBezTo>
                  <a:cubicBezTo>
                    <a:pt x="11828" y="8986"/>
                    <a:pt x="15852" y="8454"/>
                    <a:pt x="19892" y="7939"/>
                  </a:cubicBezTo>
                  <a:cubicBezTo>
                    <a:pt x="33476" y="6204"/>
                    <a:pt x="47191" y="5421"/>
                    <a:pt x="60860" y="4747"/>
                  </a:cubicBezTo>
                  <a:cubicBezTo>
                    <a:pt x="91974" y="3215"/>
                    <a:pt x="123148" y="2668"/>
                    <a:pt x="154305" y="2668"/>
                  </a:cubicBezTo>
                  <a:close/>
                  <a:moveTo>
                    <a:pt x="157175" y="0"/>
                  </a:moveTo>
                  <a:cubicBezTo>
                    <a:pt x="131420" y="0"/>
                    <a:pt x="105662" y="434"/>
                    <a:pt x="79933" y="1374"/>
                  </a:cubicBezTo>
                  <a:cubicBezTo>
                    <a:pt x="63970" y="1957"/>
                    <a:pt x="47994" y="2701"/>
                    <a:pt x="32083" y="4140"/>
                  </a:cubicBezTo>
                  <a:cubicBezTo>
                    <a:pt x="23052" y="4957"/>
                    <a:pt x="12886" y="5326"/>
                    <a:pt x="4332" y="8667"/>
                  </a:cubicBezTo>
                  <a:cubicBezTo>
                    <a:pt x="2703" y="9303"/>
                    <a:pt x="101" y="10343"/>
                    <a:pt x="5" y="12393"/>
                  </a:cubicBezTo>
                  <a:lnTo>
                    <a:pt x="5" y="12393"/>
                  </a:lnTo>
                  <a:cubicBezTo>
                    <a:pt x="2" y="12435"/>
                    <a:pt x="1" y="12478"/>
                    <a:pt x="3" y="12521"/>
                  </a:cubicBezTo>
                  <a:cubicBezTo>
                    <a:pt x="3" y="12521"/>
                    <a:pt x="3" y="12521"/>
                    <a:pt x="3" y="12521"/>
                  </a:cubicBezTo>
                  <a:lnTo>
                    <a:pt x="3" y="12521"/>
                  </a:lnTo>
                  <a:cubicBezTo>
                    <a:pt x="3" y="12537"/>
                    <a:pt x="3" y="12553"/>
                    <a:pt x="5" y="12569"/>
                  </a:cubicBezTo>
                  <a:lnTo>
                    <a:pt x="5" y="12569"/>
                  </a:lnTo>
                  <a:cubicBezTo>
                    <a:pt x="518" y="24602"/>
                    <a:pt x="88" y="36724"/>
                    <a:pt x="63" y="48762"/>
                  </a:cubicBezTo>
                  <a:cubicBezTo>
                    <a:pt x="19" y="69560"/>
                    <a:pt x="19" y="90360"/>
                    <a:pt x="316" y="111156"/>
                  </a:cubicBezTo>
                  <a:cubicBezTo>
                    <a:pt x="557" y="128097"/>
                    <a:pt x="586" y="145220"/>
                    <a:pt x="2389" y="162085"/>
                  </a:cubicBezTo>
                  <a:cubicBezTo>
                    <a:pt x="2667" y="164686"/>
                    <a:pt x="2564" y="170177"/>
                    <a:pt x="4710" y="172176"/>
                  </a:cubicBezTo>
                  <a:cubicBezTo>
                    <a:pt x="5945" y="173328"/>
                    <a:pt x="8573" y="173251"/>
                    <a:pt x="10127" y="173426"/>
                  </a:cubicBezTo>
                  <a:cubicBezTo>
                    <a:pt x="37538" y="176504"/>
                    <a:pt x="65359" y="177198"/>
                    <a:pt x="92899" y="178276"/>
                  </a:cubicBezTo>
                  <a:cubicBezTo>
                    <a:pt x="122751" y="179444"/>
                    <a:pt x="152652" y="180312"/>
                    <a:pt x="182540" y="180312"/>
                  </a:cubicBezTo>
                  <a:cubicBezTo>
                    <a:pt x="192487" y="180312"/>
                    <a:pt x="202432" y="180216"/>
                    <a:pt x="212374" y="180003"/>
                  </a:cubicBezTo>
                  <a:cubicBezTo>
                    <a:pt x="227746" y="179673"/>
                    <a:pt x="243196" y="179171"/>
                    <a:pt x="258478" y="177376"/>
                  </a:cubicBezTo>
                  <a:cubicBezTo>
                    <a:pt x="263583" y="176778"/>
                    <a:pt x="268727" y="176053"/>
                    <a:pt x="273707" y="174742"/>
                  </a:cubicBezTo>
                  <a:cubicBezTo>
                    <a:pt x="276749" y="173942"/>
                    <a:pt x="280408" y="172940"/>
                    <a:pt x="282763" y="170709"/>
                  </a:cubicBezTo>
                  <a:cubicBezTo>
                    <a:pt x="285180" y="168418"/>
                    <a:pt x="284666" y="164478"/>
                    <a:pt x="284824" y="161419"/>
                  </a:cubicBezTo>
                  <a:cubicBezTo>
                    <a:pt x="285215" y="153864"/>
                    <a:pt x="285346" y="146294"/>
                    <a:pt x="285460" y="138730"/>
                  </a:cubicBezTo>
                  <a:cubicBezTo>
                    <a:pt x="285786" y="117381"/>
                    <a:pt x="285753" y="96024"/>
                    <a:pt x="285617" y="74671"/>
                  </a:cubicBezTo>
                  <a:cubicBezTo>
                    <a:pt x="285501" y="56103"/>
                    <a:pt x="285350" y="37527"/>
                    <a:pt x="284823" y="18967"/>
                  </a:cubicBezTo>
                  <a:cubicBezTo>
                    <a:pt x="284749" y="16369"/>
                    <a:pt x="284672" y="13771"/>
                    <a:pt x="284544" y="11177"/>
                  </a:cubicBezTo>
                  <a:cubicBezTo>
                    <a:pt x="284496" y="10194"/>
                    <a:pt x="284698" y="8561"/>
                    <a:pt x="284253" y="7651"/>
                  </a:cubicBezTo>
                  <a:cubicBezTo>
                    <a:pt x="283409" y="5926"/>
                    <a:pt x="280467" y="5516"/>
                    <a:pt x="278833" y="5148"/>
                  </a:cubicBezTo>
                  <a:cubicBezTo>
                    <a:pt x="268996" y="2929"/>
                    <a:pt x="258547" y="2632"/>
                    <a:pt x="248518" y="2055"/>
                  </a:cubicBezTo>
                  <a:cubicBezTo>
                    <a:pt x="231906" y="1098"/>
                    <a:pt x="215264" y="652"/>
                    <a:pt x="198629" y="364"/>
                  </a:cubicBezTo>
                  <a:cubicBezTo>
                    <a:pt x="184815" y="125"/>
                    <a:pt x="170996" y="0"/>
                    <a:pt x="1571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14601" y="4284358"/>
              <a:ext cx="7068149" cy="214175"/>
            </a:xfrm>
            <a:custGeom>
              <a:avLst/>
              <a:gdLst/>
              <a:ahLst/>
              <a:cxnLst/>
              <a:rect l="l" t="t" r="r" b="b"/>
              <a:pathLst>
                <a:path w="282726" h="8567" extrusionOk="0">
                  <a:moveTo>
                    <a:pt x="281440" y="0"/>
                  </a:moveTo>
                  <a:cubicBezTo>
                    <a:pt x="281358" y="0"/>
                    <a:pt x="281269" y="7"/>
                    <a:pt x="281172" y="21"/>
                  </a:cubicBezTo>
                  <a:cubicBezTo>
                    <a:pt x="244658" y="5455"/>
                    <a:pt x="207489" y="6751"/>
                    <a:pt x="170508" y="6751"/>
                  </a:cubicBezTo>
                  <a:cubicBezTo>
                    <a:pt x="161603" y="6751"/>
                    <a:pt x="152708" y="6676"/>
                    <a:pt x="143836" y="6565"/>
                  </a:cubicBezTo>
                  <a:cubicBezTo>
                    <a:pt x="104367" y="6072"/>
                    <a:pt x="64908" y="4358"/>
                    <a:pt x="25525" y="1725"/>
                  </a:cubicBezTo>
                  <a:cubicBezTo>
                    <a:pt x="17804" y="1209"/>
                    <a:pt x="10082" y="677"/>
                    <a:pt x="2370" y="30"/>
                  </a:cubicBezTo>
                  <a:cubicBezTo>
                    <a:pt x="2336" y="27"/>
                    <a:pt x="2302" y="26"/>
                    <a:pt x="2268" y="26"/>
                  </a:cubicBezTo>
                  <a:cubicBezTo>
                    <a:pt x="1088" y="26"/>
                    <a:pt x="1" y="1713"/>
                    <a:pt x="1565" y="1844"/>
                  </a:cubicBezTo>
                  <a:lnTo>
                    <a:pt x="1565" y="1846"/>
                  </a:lnTo>
                  <a:cubicBezTo>
                    <a:pt x="23837" y="3710"/>
                    <a:pt x="46172" y="4976"/>
                    <a:pt x="68494" y="6051"/>
                  </a:cubicBezTo>
                  <a:cubicBezTo>
                    <a:pt x="99920" y="7565"/>
                    <a:pt x="131406" y="8567"/>
                    <a:pt x="162883" y="8567"/>
                  </a:cubicBezTo>
                  <a:cubicBezTo>
                    <a:pt x="177207" y="8567"/>
                    <a:pt x="191528" y="8360"/>
                    <a:pt x="205842" y="7899"/>
                  </a:cubicBezTo>
                  <a:cubicBezTo>
                    <a:pt x="230949" y="7090"/>
                    <a:pt x="256119" y="5557"/>
                    <a:pt x="280984" y="1856"/>
                  </a:cubicBezTo>
                  <a:cubicBezTo>
                    <a:pt x="282243" y="1668"/>
                    <a:pt x="282726" y="0"/>
                    <a:pt x="2814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168925" y="2049700"/>
              <a:ext cx="1165600" cy="1174725"/>
            </a:xfrm>
            <a:custGeom>
              <a:avLst/>
              <a:gdLst/>
              <a:ahLst/>
              <a:cxnLst/>
              <a:rect l="l" t="t" r="r" b="b"/>
              <a:pathLst>
                <a:path w="46624" h="46989" extrusionOk="0">
                  <a:moveTo>
                    <a:pt x="8147" y="3301"/>
                  </a:moveTo>
                  <a:cubicBezTo>
                    <a:pt x="10494" y="3301"/>
                    <a:pt x="14710" y="5374"/>
                    <a:pt x="16299" y="6102"/>
                  </a:cubicBezTo>
                  <a:cubicBezTo>
                    <a:pt x="21052" y="8278"/>
                    <a:pt x="25577" y="11022"/>
                    <a:pt x="29892" y="13960"/>
                  </a:cubicBezTo>
                  <a:cubicBezTo>
                    <a:pt x="33165" y="16189"/>
                    <a:pt x="36760" y="18565"/>
                    <a:pt x="39398" y="21560"/>
                  </a:cubicBezTo>
                  <a:cubicBezTo>
                    <a:pt x="41607" y="24071"/>
                    <a:pt x="39444" y="25701"/>
                    <a:pt x="37248" y="27631"/>
                  </a:cubicBezTo>
                  <a:cubicBezTo>
                    <a:pt x="29939" y="34064"/>
                    <a:pt x="20443" y="39324"/>
                    <a:pt x="11375" y="42814"/>
                  </a:cubicBezTo>
                  <a:cubicBezTo>
                    <a:pt x="10430" y="43178"/>
                    <a:pt x="9504" y="43553"/>
                    <a:pt x="8996" y="43553"/>
                  </a:cubicBezTo>
                  <a:cubicBezTo>
                    <a:pt x="8882" y="43553"/>
                    <a:pt x="8789" y="43534"/>
                    <a:pt x="8722" y="43492"/>
                  </a:cubicBezTo>
                  <a:cubicBezTo>
                    <a:pt x="7682" y="42835"/>
                    <a:pt x="7177" y="41025"/>
                    <a:pt x="6834" y="39955"/>
                  </a:cubicBezTo>
                  <a:cubicBezTo>
                    <a:pt x="5550" y="35962"/>
                    <a:pt x="5234" y="31593"/>
                    <a:pt x="5065" y="27426"/>
                  </a:cubicBezTo>
                  <a:cubicBezTo>
                    <a:pt x="4864" y="22440"/>
                    <a:pt x="4988" y="17420"/>
                    <a:pt x="5469" y="12452"/>
                  </a:cubicBezTo>
                  <a:cubicBezTo>
                    <a:pt x="5690" y="10151"/>
                    <a:pt x="5661" y="5459"/>
                    <a:pt x="7148" y="3490"/>
                  </a:cubicBezTo>
                  <a:lnTo>
                    <a:pt x="7148" y="3490"/>
                  </a:lnTo>
                  <a:cubicBezTo>
                    <a:pt x="7415" y="3358"/>
                    <a:pt x="7755" y="3301"/>
                    <a:pt x="8147" y="3301"/>
                  </a:cubicBezTo>
                  <a:close/>
                  <a:moveTo>
                    <a:pt x="8690" y="1"/>
                  </a:moveTo>
                  <a:cubicBezTo>
                    <a:pt x="6915" y="1"/>
                    <a:pt x="5217" y="423"/>
                    <a:pt x="3795" y="1558"/>
                  </a:cubicBezTo>
                  <a:cubicBezTo>
                    <a:pt x="3702" y="1632"/>
                    <a:pt x="3618" y="1705"/>
                    <a:pt x="3542" y="1777"/>
                  </a:cubicBezTo>
                  <a:lnTo>
                    <a:pt x="3542" y="1777"/>
                  </a:lnTo>
                  <a:cubicBezTo>
                    <a:pt x="3483" y="1826"/>
                    <a:pt x="3427" y="1878"/>
                    <a:pt x="3376" y="1933"/>
                  </a:cubicBezTo>
                  <a:cubicBezTo>
                    <a:pt x="1254" y="4195"/>
                    <a:pt x="1111" y="8585"/>
                    <a:pt x="784" y="11463"/>
                  </a:cubicBezTo>
                  <a:cubicBezTo>
                    <a:pt x="139" y="17147"/>
                    <a:pt x="1" y="22915"/>
                    <a:pt x="273" y="28626"/>
                  </a:cubicBezTo>
                  <a:cubicBezTo>
                    <a:pt x="525" y="33924"/>
                    <a:pt x="683" y="46989"/>
                    <a:pt x="8103" y="46989"/>
                  </a:cubicBezTo>
                  <a:cubicBezTo>
                    <a:pt x="8624" y="46989"/>
                    <a:pt x="9180" y="46924"/>
                    <a:pt x="9775" y="46788"/>
                  </a:cubicBezTo>
                  <a:cubicBezTo>
                    <a:pt x="14982" y="45598"/>
                    <a:pt x="20140" y="42583"/>
                    <a:pt x="24762" y="40027"/>
                  </a:cubicBezTo>
                  <a:cubicBezTo>
                    <a:pt x="30302" y="36966"/>
                    <a:pt x="35876" y="33642"/>
                    <a:pt x="40658" y="29463"/>
                  </a:cubicBezTo>
                  <a:cubicBezTo>
                    <a:pt x="42917" y="27493"/>
                    <a:pt x="46624" y="24333"/>
                    <a:pt x="44955" y="21013"/>
                  </a:cubicBezTo>
                  <a:cubicBezTo>
                    <a:pt x="43140" y="17403"/>
                    <a:pt x="38154" y="14468"/>
                    <a:pt x="34991" y="12241"/>
                  </a:cubicBezTo>
                  <a:cubicBezTo>
                    <a:pt x="29454" y="8341"/>
                    <a:pt x="23530" y="4761"/>
                    <a:pt x="17255" y="2179"/>
                  </a:cubicBezTo>
                  <a:cubicBezTo>
                    <a:pt x="14803" y="1170"/>
                    <a:pt x="11641" y="1"/>
                    <a:pt x="86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030425" y="4338525"/>
              <a:ext cx="124700" cy="632250"/>
            </a:xfrm>
            <a:custGeom>
              <a:avLst/>
              <a:gdLst/>
              <a:ahLst/>
              <a:cxnLst/>
              <a:rect l="l" t="t" r="r" b="b"/>
              <a:pathLst>
                <a:path w="4988" h="25290" extrusionOk="0">
                  <a:moveTo>
                    <a:pt x="2097" y="1"/>
                  </a:moveTo>
                  <a:cubicBezTo>
                    <a:pt x="1424" y="1"/>
                    <a:pt x="596" y="365"/>
                    <a:pt x="559" y="895"/>
                  </a:cubicBezTo>
                  <a:lnTo>
                    <a:pt x="559" y="897"/>
                  </a:lnTo>
                  <a:cubicBezTo>
                    <a:pt x="0" y="8856"/>
                    <a:pt x="639" y="17065"/>
                    <a:pt x="2455" y="24822"/>
                  </a:cubicBezTo>
                  <a:cubicBezTo>
                    <a:pt x="2532" y="25151"/>
                    <a:pt x="2874" y="25290"/>
                    <a:pt x="3277" y="25290"/>
                  </a:cubicBezTo>
                  <a:cubicBezTo>
                    <a:pt x="4027" y="25290"/>
                    <a:pt x="4988" y="24809"/>
                    <a:pt x="4842" y="24181"/>
                  </a:cubicBezTo>
                  <a:cubicBezTo>
                    <a:pt x="3051" y="16534"/>
                    <a:pt x="2408" y="8490"/>
                    <a:pt x="2958" y="645"/>
                  </a:cubicBezTo>
                  <a:cubicBezTo>
                    <a:pt x="2990" y="191"/>
                    <a:pt x="2584" y="1"/>
                    <a:pt x="2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567000" y="4480475"/>
              <a:ext cx="314075" cy="294800"/>
            </a:xfrm>
            <a:custGeom>
              <a:avLst/>
              <a:gdLst/>
              <a:ahLst/>
              <a:cxnLst/>
              <a:rect l="l" t="t" r="r" b="b"/>
              <a:pathLst>
                <a:path w="12563" h="11792" extrusionOk="0">
                  <a:moveTo>
                    <a:pt x="2470" y="1379"/>
                  </a:moveTo>
                  <a:cubicBezTo>
                    <a:pt x="2482" y="1380"/>
                    <a:pt x="2495" y="1381"/>
                    <a:pt x="2508" y="1383"/>
                  </a:cubicBezTo>
                  <a:lnTo>
                    <a:pt x="2508" y="1383"/>
                  </a:lnTo>
                  <a:cubicBezTo>
                    <a:pt x="2415" y="1432"/>
                    <a:pt x="2358" y="1449"/>
                    <a:pt x="2330" y="1449"/>
                  </a:cubicBezTo>
                  <a:cubicBezTo>
                    <a:pt x="2310" y="1449"/>
                    <a:pt x="2304" y="1441"/>
                    <a:pt x="2308" y="1431"/>
                  </a:cubicBezTo>
                  <a:lnTo>
                    <a:pt x="2308" y="1431"/>
                  </a:lnTo>
                  <a:cubicBezTo>
                    <a:pt x="2364" y="1416"/>
                    <a:pt x="2419" y="1399"/>
                    <a:pt x="2470" y="1379"/>
                  </a:cubicBezTo>
                  <a:close/>
                  <a:moveTo>
                    <a:pt x="2811" y="1524"/>
                  </a:moveTo>
                  <a:lnTo>
                    <a:pt x="2811" y="1524"/>
                  </a:lnTo>
                  <a:cubicBezTo>
                    <a:pt x="3050" y="1632"/>
                    <a:pt x="3370" y="1682"/>
                    <a:pt x="3608" y="1781"/>
                  </a:cubicBezTo>
                  <a:cubicBezTo>
                    <a:pt x="4244" y="2042"/>
                    <a:pt x="4859" y="2364"/>
                    <a:pt x="5457" y="2700"/>
                  </a:cubicBezTo>
                  <a:cubicBezTo>
                    <a:pt x="6641" y="3368"/>
                    <a:pt x="7803" y="4119"/>
                    <a:pt x="8840" y="5001"/>
                  </a:cubicBezTo>
                  <a:cubicBezTo>
                    <a:pt x="9604" y="5650"/>
                    <a:pt x="10096" y="5946"/>
                    <a:pt x="9319" y="6771"/>
                  </a:cubicBezTo>
                  <a:cubicBezTo>
                    <a:pt x="8321" y="7829"/>
                    <a:pt x="6861" y="8584"/>
                    <a:pt x="5601" y="9277"/>
                  </a:cubicBezTo>
                  <a:cubicBezTo>
                    <a:pt x="4996" y="9610"/>
                    <a:pt x="4379" y="9927"/>
                    <a:pt x="3745" y="10202"/>
                  </a:cubicBezTo>
                  <a:cubicBezTo>
                    <a:pt x="3603" y="10265"/>
                    <a:pt x="3423" y="10373"/>
                    <a:pt x="3246" y="10449"/>
                  </a:cubicBezTo>
                  <a:lnTo>
                    <a:pt x="3246" y="10449"/>
                  </a:lnTo>
                  <a:cubicBezTo>
                    <a:pt x="3233" y="10415"/>
                    <a:pt x="3219" y="10372"/>
                    <a:pt x="3207" y="10317"/>
                  </a:cubicBezTo>
                  <a:cubicBezTo>
                    <a:pt x="3001" y="9330"/>
                    <a:pt x="2653" y="8445"/>
                    <a:pt x="2570" y="7401"/>
                  </a:cubicBezTo>
                  <a:cubicBezTo>
                    <a:pt x="2461" y="6032"/>
                    <a:pt x="2482" y="4642"/>
                    <a:pt x="2611" y="3274"/>
                  </a:cubicBezTo>
                  <a:cubicBezTo>
                    <a:pt x="2653" y="2808"/>
                    <a:pt x="2655" y="2093"/>
                    <a:pt x="2811" y="1524"/>
                  </a:cubicBezTo>
                  <a:close/>
                  <a:moveTo>
                    <a:pt x="3174" y="1"/>
                  </a:moveTo>
                  <a:cubicBezTo>
                    <a:pt x="2484" y="1"/>
                    <a:pt x="1829" y="169"/>
                    <a:pt x="1245" y="573"/>
                  </a:cubicBezTo>
                  <a:cubicBezTo>
                    <a:pt x="1124" y="657"/>
                    <a:pt x="1031" y="735"/>
                    <a:pt x="962" y="809"/>
                  </a:cubicBezTo>
                  <a:lnTo>
                    <a:pt x="962" y="809"/>
                  </a:lnTo>
                  <a:cubicBezTo>
                    <a:pt x="928" y="837"/>
                    <a:pt x="898" y="866"/>
                    <a:pt x="873" y="896"/>
                  </a:cubicBezTo>
                  <a:cubicBezTo>
                    <a:pt x="120" y="1816"/>
                    <a:pt x="203" y="3580"/>
                    <a:pt x="150" y="4700"/>
                  </a:cubicBezTo>
                  <a:cubicBezTo>
                    <a:pt x="66" y="6450"/>
                    <a:pt x="1" y="8388"/>
                    <a:pt x="490" y="10092"/>
                  </a:cubicBezTo>
                  <a:cubicBezTo>
                    <a:pt x="850" y="11346"/>
                    <a:pt x="1621" y="11791"/>
                    <a:pt x="2557" y="11791"/>
                  </a:cubicBezTo>
                  <a:cubicBezTo>
                    <a:pt x="4297" y="11791"/>
                    <a:pt x="6606" y="10249"/>
                    <a:pt x="7893" y="9491"/>
                  </a:cubicBezTo>
                  <a:cubicBezTo>
                    <a:pt x="9145" y="8753"/>
                    <a:pt x="11454" y="7587"/>
                    <a:pt x="12061" y="6142"/>
                  </a:cubicBezTo>
                  <a:cubicBezTo>
                    <a:pt x="12563" y="4948"/>
                    <a:pt x="11205" y="4162"/>
                    <a:pt x="10357" y="3520"/>
                  </a:cubicBezTo>
                  <a:cubicBezTo>
                    <a:pt x="8718" y="2282"/>
                    <a:pt x="5712" y="1"/>
                    <a:pt x="31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781050" y="4375575"/>
              <a:ext cx="117100" cy="637100"/>
            </a:xfrm>
            <a:custGeom>
              <a:avLst/>
              <a:gdLst/>
              <a:ahLst/>
              <a:cxnLst/>
              <a:rect l="l" t="t" r="r" b="b"/>
              <a:pathLst>
                <a:path w="4684" h="25484" extrusionOk="0">
                  <a:moveTo>
                    <a:pt x="2042" y="0"/>
                  </a:moveTo>
                  <a:cubicBezTo>
                    <a:pt x="1385" y="0"/>
                    <a:pt x="625" y="371"/>
                    <a:pt x="581" y="979"/>
                  </a:cubicBezTo>
                  <a:cubicBezTo>
                    <a:pt x="1" y="8927"/>
                    <a:pt x="562" y="17089"/>
                    <a:pt x="2150" y="24889"/>
                  </a:cubicBezTo>
                  <a:cubicBezTo>
                    <a:pt x="2234" y="25305"/>
                    <a:pt x="2616" y="25483"/>
                    <a:pt x="3052" y="25483"/>
                  </a:cubicBezTo>
                  <a:cubicBezTo>
                    <a:pt x="3791" y="25483"/>
                    <a:pt x="4683" y="24972"/>
                    <a:pt x="4536" y="24248"/>
                  </a:cubicBezTo>
                  <a:cubicBezTo>
                    <a:pt x="2977" y="16591"/>
                    <a:pt x="2431" y="8612"/>
                    <a:pt x="3001" y="806"/>
                  </a:cubicBezTo>
                  <a:cubicBezTo>
                    <a:pt x="3042" y="245"/>
                    <a:pt x="2576" y="0"/>
                    <a:pt x="20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252775" y="4493275"/>
              <a:ext cx="184450" cy="339175"/>
            </a:xfrm>
            <a:custGeom>
              <a:avLst/>
              <a:gdLst/>
              <a:ahLst/>
              <a:cxnLst/>
              <a:rect l="l" t="t" r="r" b="b"/>
              <a:pathLst>
                <a:path w="7378" h="13567" extrusionOk="0">
                  <a:moveTo>
                    <a:pt x="2944" y="1215"/>
                  </a:moveTo>
                  <a:lnTo>
                    <a:pt x="4741" y="1314"/>
                  </a:lnTo>
                  <a:lnTo>
                    <a:pt x="4741" y="1314"/>
                  </a:lnTo>
                  <a:cubicBezTo>
                    <a:pt x="4069" y="4839"/>
                    <a:pt x="4646" y="8898"/>
                    <a:pt x="4900" y="12513"/>
                  </a:cubicBezTo>
                  <a:lnTo>
                    <a:pt x="4900" y="12513"/>
                  </a:lnTo>
                  <a:cubicBezTo>
                    <a:pt x="4827" y="12514"/>
                    <a:pt x="4754" y="12515"/>
                    <a:pt x="4681" y="12515"/>
                  </a:cubicBezTo>
                  <a:cubicBezTo>
                    <a:pt x="4021" y="12515"/>
                    <a:pt x="3405" y="12460"/>
                    <a:pt x="3066" y="12249"/>
                  </a:cubicBezTo>
                  <a:cubicBezTo>
                    <a:pt x="3063" y="12248"/>
                    <a:pt x="3061" y="12246"/>
                    <a:pt x="3059" y="12245"/>
                  </a:cubicBezTo>
                  <a:lnTo>
                    <a:pt x="3059" y="12245"/>
                  </a:lnTo>
                  <a:cubicBezTo>
                    <a:pt x="3086" y="12255"/>
                    <a:pt x="3113" y="12262"/>
                    <a:pt x="3136" y="12262"/>
                  </a:cubicBezTo>
                  <a:cubicBezTo>
                    <a:pt x="3192" y="12262"/>
                    <a:pt x="3222" y="12221"/>
                    <a:pt x="3164" y="12082"/>
                  </a:cubicBezTo>
                  <a:cubicBezTo>
                    <a:pt x="3075" y="11871"/>
                    <a:pt x="3048" y="11482"/>
                    <a:pt x="3058" y="11244"/>
                  </a:cubicBezTo>
                  <a:cubicBezTo>
                    <a:pt x="3091" y="10421"/>
                    <a:pt x="2948" y="9549"/>
                    <a:pt x="2924" y="8723"/>
                  </a:cubicBezTo>
                  <a:cubicBezTo>
                    <a:pt x="2852" y="6224"/>
                    <a:pt x="2877" y="3717"/>
                    <a:pt x="2944" y="1215"/>
                  </a:cubicBezTo>
                  <a:close/>
                  <a:moveTo>
                    <a:pt x="2408" y="0"/>
                  </a:moveTo>
                  <a:cubicBezTo>
                    <a:pt x="1708" y="0"/>
                    <a:pt x="602" y="337"/>
                    <a:pt x="585" y="877"/>
                  </a:cubicBezTo>
                  <a:cubicBezTo>
                    <a:pt x="465" y="4816"/>
                    <a:pt x="1" y="9238"/>
                    <a:pt x="854" y="13108"/>
                  </a:cubicBezTo>
                  <a:cubicBezTo>
                    <a:pt x="890" y="13269"/>
                    <a:pt x="1167" y="13334"/>
                    <a:pt x="1291" y="13340"/>
                  </a:cubicBezTo>
                  <a:lnTo>
                    <a:pt x="5391" y="13564"/>
                  </a:lnTo>
                  <a:cubicBezTo>
                    <a:pt x="5419" y="13566"/>
                    <a:pt x="5450" y="13567"/>
                    <a:pt x="5485" y="13567"/>
                  </a:cubicBezTo>
                  <a:cubicBezTo>
                    <a:pt x="6041" y="13567"/>
                    <a:pt x="7377" y="13365"/>
                    <a:pt x="7339" y="12692"/>
                  </a:cubicBezTo>
                  <a:cubicBezTo>
                    <a:pt x="7128" y="8881"/>
                    <a:pt x="6368" y="4350"/>
                    <a:pt x="7178" y="603"/>
                  </a:cubicBezTo>
                  <a:cubicBezTo>
                    <a:pt x="7235" y="344"/>
                    <a:pt x="6965" y="247"/>
                    <a:pt x="6751" y="235"/>
                  </a:cubicBezTo>
                  <a:lnTo>
                    <a:pt x="2560" y="6"/>
                  </a:lnTo>
                  <a:lnTo>
                    <a:pt x="2560" y="6"/>
                  </a:lnTo>
                  <a:cubicBezTo>
                    <a:pt x="2512" y="2"/>
                    <a:pt x="2461" y="0"/>
                    <a:pt x="24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451225" y="4505075"/>
              <a:ext cx="184375" cy="337375"/>
            </a:xfrm>
            <a:custGeom>
              <a:avLst/>
              <a:gdLst/>
              <a:ahLst/>
              <a:cxnLst/>
              <a:rect l="l" t="t" r="r" b="b"/>
              <a:pathLst>
                <a:path w="7375" h="13495" extrusionOk="0">
                  <a:moveTo>
                    <a:pt x="2945" y="1144"/>
                  </a:moveTo>
                  <a:lnTo>
                    <a:pt x="4754" y="1243"/>
                  </a:lnTo>
                  <a:lnTo>
                    <a:pt x="4754" y="1243"/>
                  </a:lnTo>
                  <a:cubicBezTo>
                    <a:pt x="4068" y="4787"/>
                    <a:pt x="4651" y="8873"/>
                    <a:pt x="4904" y="12511"/>
                  </a:cubicBezTo>
                  <a:lnTo>
                    <a:pt x="4904" y="12511"/>
                  </a:lnTo>
                  <a:cubicBezTo>
                    <a:pt x="4830" y="12512"/>
                    <a:pt x="4757" y="12513"/>
                    <a:pt x="4684" y="12513"/>
                  </a:cubicBezTo>
                  <a:cubicBezTo>
                    <a:pt x="4018" y="12513"/>
                    <a:pt x="3400" y="12458"/>
                    <a:pt x="3074" y="12245"/>
                  </a:cubicBezTo>
                  <a:cubicBezTo>
                    <a:pt x="3009" y="12202"/>
                    <a:pt x="2974" y="12181"/>
                    <a:pt x="2960" y="12173"/>
                  </a:cubicBezTo>
                  <a:lnTo>
                    <a:pt x="2960" y="12173"/>
                  </a:lnTo>
                  <a:cubicBezTo>
                    <a:pt x="2985" y="12187"/>
                    <a:pt x="3071" y="12231"/>
                    <a:pt x="3132" y="12231"/>
                  </a:cubicBezTo>
                  <a:cubicBezTo>
                    <a:pt x="3190" y="12231"/>
                    <a:pt x="3226" y="12190"/>
                    <a:pt x="3165" y="12044"/>
                  </a:cubicBezTo>
                  <a:cubicBezTo>
                    <a:pt x="3074" y="11831"/>
                    <a:pt x="3050" y="11445"/>
                    <a:pt x="3059" y="11206"/>
                  </a:cubicBezTo>
                  <a:cubicBezTo>
                    <a:pt x="3089" y="10382"/>
                    <a:pt x="2949" y="9514"/>
                    <a:pt x="2925" y="8685"/>
                  </a:cubicBezTo>
                  <a:cubicBezTo>
                    <a:pt x="2853" y="6173"/>
                    <a:pt x="2878" y="3657"/>
                    <a:pt x="2945" y="1144"/>
                  </a:cubicBezTo>
                  <a:close/>
                  <a:moveTo>
                    <a:pt x="2518" y="1"/>
                  </a:moveTo>
                  <a:cubicBezTo>
                    <a:pt x="2489" y="1"/>
                    <a:pt x="2456" y="3"/>
                    <a:pt x="2420" y="8"/>
                  </a:cubicBezTo>
                  <a:lnTo>
                    <a:pt x="2420" y="8"/>
                  </a:lnTo>
                  <a:cubicBezTo>
                    <a:pt x="1720" y="17"/>
                    <a:pt x="601" y="331"/>
                    <a:pt x="585" y="841"/>
                  </a:cubicBezTo>
                  <a:cubicBezTo>
                    <a:pt x="465" y="4779"/>
                    <a:pt x="1" y="9202"/>
                    <a:pt x="853" y="13070"/>
                  </a:cubicBezTo>
                  <a:cubicBezTo>
                    <a:pt x="888" y="13223"/>
                    <a:pt x="1174" y="13263"/>
                    <a:pt x="1281" y="13269"/>
                  </a:cubicBezTo>
                  <a:lnTo>
                    <a:pt x="5381" y="13493"/>
                  </a:lnTo>
                  <a:cubicBezTo>
                    <a:pt x="5404" y="13494"/>
                    <a:pt x="5429" y="13495"/>
                    <a:pt x="5458" y="13495"/>
                  </a:cubicBezTo>
                  <a:cubicBezTo>
                    <a:pt x="5975" y="13495"/>
                    <a:pt x="7374" y="13280"/>
                    <a:pt x="7340" y="12655"/>
                  </a:cubicBezTo>
                  <a:cubicBezTo>
                    <a:pt x="7129" y="8842"/>
                    <a:pt x="6365" y="4303"/>
                    <a:pt x="7174" y="553"/>
                  </a:cubicBezTo>
                  <a:cubicBezTo>
                    <a:pt x="7230" y="300"/>
                    <a:pt x="6960" y="244"/>
                    <a:pt x="6760" y="232"/>
                  </a:cubicBezTo>
                  <a:lnTo>
                    <a:pt x="2544" y="1"/>
                  </a:lnTo>
                  <a:cubicBezTo>
                    <a:pt x="2536" y="1"/>
                    <a:pt x="2527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438550" y="4374275"/>
              <a:ext cx="117850" cy="656450"/>
            </a:xfrm>
            <a:custGeom>
              <a:avLst/>
              <a:gdLst/>
              <a:ahLst/>
              <a:cxnLst/>
              <a:rect l="l" t="t" r="r" b="b"/>
              <a:pathLst>
                <a:path w="4714" h="26258" extrusionOk="0">
                  <a:moveTo>
                    <a:pt x="2075" y="0"/>
                  </a:moveTo>
                  <a:cubicBezTo>
                    <a:pt x="1390" y="0"/>
                    <a:pt x="499" y="361"/>
                    <a:pt x="472" y="834"/>
                  </a:cubicBezTo>
                  <a:cubicBezTo>
                    <a:pt x="0" y="9177"/>
                    <a:pt x="558" y="17699"/>
                    <a:pt x="2214" y="25882"/>
                  </a:cubicBezTo>
                  <a:cubicBezTo>
                    <a:pt x="2267" y="26146"/>
                    <a:pt x="2567" y="26258"/>
                    <a:pt x="2938" y="26258"/>
                  </a:cubicBezTo>
                  <a:cubicBezTo>
                    <a:pt x="3683" y="26258"/>
                    <a:pt x="4714" y="25808"/>
                    <a:pt x="4600" y="25242"/>
                  </a:cubicBezTo>
                  <a:cubicBezTo>
                    <a:pt x="2967" y="17169"/>
                    <a:pt x="2390" y="8755"/>
                    <a:pt x="2857" y="525"/>
                  </a:cubicBezTo>
                  <a:cubicBezTo>
                    <a:pt x="2878" y="152"/>
                    <a:pt x="2520" y="0"/>
                    <a:pt x="20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5508325" y="4425050"/>
              <a:ext cx="150225" cy="667725"/>
            </a:xfrm>
            <a:custGeom>
              <a:avLst/>
              <a:gdLst/>
              <a:ahLst/>
              <a:cxnLst/>
              <a:rect l="l" t="t" r="r" b="b"/>
              <a:pathLst>
                <a:path w="6009" h="26709" extrusionOk="0">
                  <a:moveTo>
                    <a:pt x="1804" y="0"/>
                  </a:moveTo>
                  <a:cubicBezTo>
                    <a:pt x="1090" y="0"/>
                    <a:pt x="1" y="374"/>
                    <a:pt x="23" y="918"/>
                  </a:cubicBezTo>
                  <a:lnTo>
                    <a:pt x="23" y="917"/>
                  </a:lnTo>
                  <a:cubicBezTo>
                    <a:pt x="365" y="9404"/>
                    <a:pt x="1037" y="18252"/>
                    <a:pt x="3480" y="26413"/>
                  </a:cubicBezTo>
                  <a:cubicBezTo>
                    <a:pt x="3542" y="26622"/>
                    <a:pt x="3803" y="26709"/>
                    <a:pt x="4131" y="26709"/>
                  </a:cubicBezTo>
                  <a:cubicBezTo>
                    <a:pt x="4890" y="26709"/>
                    <a:pt x="6008" y="26246"/>
                    <a:pt x="5866" y="25772"/>
                  </a:cubicBezTo>
                  <a:cubicBezTo>
                    <a:pt x="3424" y="17612"/>
                    <a:pt x="2752" y="8764"/>
                    <a:pt x="2408" y="278"/>
                  </a:cubicBezTo>
                  <a:cubicBezTo>
                    <a:pt x="2401" y="85"/>
                    <a:pt x="2145" y="0"/>
                    <a:pt x="18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991600" y="4424000"/>
              <a:ext cx="188650" cy="149975"/>
            </a:xfrm>
            <a:custGeom>
              <a:avLst/>
              <a:gdLst/>
              <a:ahLst/>
              <a:cxnLst/>
              <a:rect l="l" t="t" r="r" b="b"/>
              <a:pathLst>
                <a:path w="7546" h="5999" extrusionOk="0">
                  <a:moveTo>
                    <a:pt x="5650" y="0"/>
                  </a:moveTo>
                  <a:cubicBezTo>
                    <a:pt x="4953" y="0"/>
                    <a:pt x="4203" y="174"/>
                    <a:pt x="3593" y="278"/>
                  </a:cubicBezTo>
                  <a:cubicBezTo>
                    <a:pt x="2770" y="418"/>
                    <a:pt x="1949" y="576"/>
                    <a:pt x="1135" y="760"/>
                  </a:cubicBezTo>
                  <a:cubicBezTo>
                    <a:pt x="692" y="858"/>
                    <a:pt x="1" y="1296"/>
                    <a:pt x="145" y="1840"/>
                  </a:cubicBezTo>
                  <a:cubicBezTo>
                    <a:pt x="250" y="2227"/>
                    <a:pt x="659" y="2337"/>
                    <a:pt x="1046" y="2337"/>
                  </a:cubicBezTo>
                  <a:cubicBezTo>
                    <a:pt x="1228" y="2337"/>
                    <a:pt x="1405" y="2312"/>
                    <a:pt x="1544" y="2282"/>
                  </a:cubicBezTo>
                  <a:lnTo>
                    <a:pt x="1542" y="2282"/>
                  </a:lnTo>
                  <a:cubicBezTo>
                    <a:pt x="2071" y="2162"/>
                    <a:pt x="2603" y="2054"/>
                    <a:pt x="3136" y="1955"/>
                  </a:cubicBezTo>
                  <a:cubicBezTo>
                    <a:pt x="3566" y="1876"/>
                    <a:pt x="3997" y="1804"/>
                    <a:pt x="4431" y="1751"/>
                  </a:cubicBezTo>
                  <a:cubicBezTo>
                    <a:pt x="4571" y="1735"/>
                    <a:pt x="4714" y="1727"/>
                    <a:pt x="4856" y="1714"/>
                  </a:cubicBezTo>
                  <a:lnTo>
                    <a:pt x="4856" y="1714"/>
                  </a:lnTo>
                  <a:cubicBezTo>
                    <a:pt x="4865" y="1810"/>
                    <a:pt x="4882" y="1910"/>
                    <a:pt x="4883" y="1965"/>
                  </a:cubicBezTo>
                  <a:cubicBezTo>
                    <a:pt x="4889" y="2425"/>
                    <a:pt x="4853" y="2889"/>
                    <a:pt x="4821" y="3347"/>
                  </a:cubicBezTo>
                  <a:cubicBezTo>
                    <a:pt x="4776" y="3992"/>
                    <a:pt x="4718" y="4635"/>
                    <a:pt x="4646" y="5279"/>
                  </a:cubicBezTo>
                  <a:cubicBezTo>
                    <a:pt x="4591" y="5782"/>
                    <a:pt x="5020" y="5998"/>
                    <a:pt x="5532" y="5998"/>
                  </a:cubicBezTo>
                  <a:cubicBezTo>
                    <a:pt x="6194" y="5998"/>
                    <a:pt x="6993" y="5636"/>
                    <a:pt x="7057" y="5068"/>
                  </a:cubicBezTo>
                  <a:cubicBezTo>
                    <a:pt x="7149" y="4233"/>
                    <a:pt x="7223" y="3397"/>
                    <a:pt x="7266" y="2559"/>
                  </a:cubicBezTo>
                  <a:cubicBezTo>
                    <a:pt x="7309" y="1742"/>
                    <a:pt x="7545" y="487"/>
                    <a:pt x="6582" y="142"/>
                  </a:cubicBezTo>
                  <a:cubicBezTo>
                    <a:pt x="6296" y="39"/>
                    <a:pt x="5979" y="0"/>
                    <a:pt x="56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597875" y="4463975"/>
              <a:ext cx="209750" cy="182225"/>
            </a:xfrm>
            <a:custGeom>
              <a:avLst/>
              <a:gdLst/>
              <a:ahLst/>
              <a:cxnLst/>
              <a:rect l="l" t="t" r="r" b="b"/>
              <a:pathLst>
                <a:path w="8390" h="7289" extrusionOk="0">
                  <a:moveTo>
                    <a:pt x="2640" y="2025"/>
                  </a:moveTo>
                  <a:lnTo>
                    <a:pt x="2640" y="2025"/>
                  </a:lnTo>
                  <a:cubicBezTo>
                    <a:pt x="2642" y="2054"/>
                    <a:pt x="2641" y="2088"/>
                    <a:pt x="2637" y="2124"/>
                  </a:cubicBezTo>
                  <a:lnTo>
                    <a:pt x="2637" y="2124"/>
                  </a:lnTo>
                  <a:cubicBezTo>
                    <a:pt x="2568" y="2119"/>
                    <a:pt x="2475" y="2100"/>
                    <a:pt x="2352" y="2061"/>
                  </a:cubicBezTo>
                  <a:lnTo>
                    <a:pt x="2352" y="2061"/>
                  </a:lnTo>
                  <a:cubicBezTo>
                    <a:pt x="2364" y="2065"/>
                    <a:pt x="2380" y="2067"/>
                    <a:pt x="2398" y="2067"/>
                  </a:cubicBezTo>
                  <a:cubicBezTo>
                    <a:pt x="2457" y="2067"/>
                    <a:pt x="2543" y="2049"/>
                    <a:pt x="2640" y="2025"/>
                  </a:cubicBezTo>
                  <a:close/>
                  <a:moveTo>
                    <a:pt x="5409" y="1"/>
                  </a:moveTo>
                  <a:cubicBezTo>
                    <a:pt x="3852" y="1"/>
                    <a:pt x="2091" y="112"/>
                    <a:pt x="940" y="936"/>
                  </a:cubicBezTo>
                  <a:cubicBezTo>
                    <a:pt x="94" y="1541"/>
                    <a:pt x="118" y="2678"/>
                    <a:pt x="66" y="3621"/>
                  </a:cubicBezTo>
                  <a:cubicBezTo>
                    <a:pt x="13" y="4590"/>
                    <a:pt x="1" y="5565"/>
                    <a:pt x="11" y="6535"/>
                  </a:cubicBezTo>
                  <a:cubicBezTo>
                    <a:pt x="18" y="7064"/>
                    <a:pt x="480" y="7289"/>
                    <a:pt x="999" y="7289"/>
                  </a:cubicBezTo>
                  <a:cubicBezTo>
                    <a:pt x="1669" y="7289"/>
                    <a:pt x="2432" y="6914"/>
                    <a:pt x="2425" y="6336"/>
                  </a:cubicBezTo>
                  <a:cubicBezTo>
                    <a:pt x="2416" y="5607"/>
                    <a:pt x="2424" y="4879"/>
                    <a:pt x="2448" y="4151"/>
                  </a:cubicBezTo>
                  <a:cubicBezTo>
                    <a:pt x="2464" y="3675"/>
                    <a:pt x="2484" y="3200"/>
                    <a:pt x="2528" y="2726"/>
                  </a:cubicBezTo>
                  <a:cubicBezTo>
                    <a:pt x="2540" y="2600"/>
                    <a:pt x="2620" y="2322"/>
                    <a:pt x="2637" y="2124"/>
                  </a:cubicBezTo>
                  <a:lnTo>
                    <a:pt x="2637" y="2124"/>
                  </a:lnTo>
                  <a:cubicBezTo>
                    <a:pt x="2651" y="2125"/>
                    <a:pt x="2663" y="2125"/>
                    <a:pt x="2674" y="2125"/>
                  </a:cubicBezTo>
                  <a:cubicBezTo>
                    <a:pt x="2816" y="2125"/>
                    <a:pt x="2834" y="2055"/>
                    <a:pt x="2805" y="1980"/>
                  </a:cubicBezTo>
                  <a:lnTo>
                    <a:pt x="2805" y="1980"/>
                  </a:lnTo>
                  <a:cubicBezTo>
                    <a:pt x="2749" y="1996"/>
                    <a:pt x="2693" y="2011"/>
                    <a:pt x="2640" y="2025"/>
                  </a:cubicBezTo>
                  <a:lnTo>
                    <a:pt x="2640" y="2025"/>
                  </a:lnTo>
                  <a:cubicBezTo>
                    <a:pt x="2638" y="1997"/>
                    <a:pt x="2634" y="1974"/>
                    <a:pt x="2627" y="1954"/>
                  </a:cubicBezTo>
                  <a:cubicBezTo>
                    <a:pt x="2587" y="1847"/>
                    <a:pt x="2599" y="1808"/>
                    <a:pt x="2631" y="1808"/>
                  </a:cubicBezTo>
                  <a:cubicBezTo>
                    <a:pt x="2678" y="1808"/>
                    <a:pt x="2771" y="1896"/>
                    <a:pt x="2805" y="1980"/>
                  </a:cubicBezTo>
                  <a:lnTo>
                    <a:pt x="2805" y="1980"/>
                  </a:lnTo>
                  <a:cubicBezTo>
                    <a:pt x="2967" y="1933"/>
                    <a:pt x="3130" y="1882"/>
                    <a:pt x="3218" y="1870"/>
                  </a:cubicBezTo>
                  <a:cubicBezTo>
                    <a:pt x="3697" y="1802"/>
                    <a:pt x="4184" y="1770"/>
                    <a:pt x="4667" y="1743"/>
                  </a:cubicBezTo>
                  <a:cubicBezTo>
                    <a:pt x="5207" y="1713"/>
                    <a:pt x="5749" y="1697"/>
                    <a:pt x="6291" y="1697"/>
                  </a:cubicBezTo>
                  <a:cubicBezTo>
                    <a:pt x="6375" y="1697"/>
                    <a:pt x="6460" y="1697"/>
                    <a:pt x="6545" y="1698"/>
                  </a:cubicBezTo>
                  <a:cubicBezTo>
                    <a:pt x="6549" y="1698"/>
                    <a:pt x="6553" y="1698"/>
                    <a:pt x="6557" y="1698"/>
                  </a:cubicBezTo>
                  <a:cubicBezTo>
                    <a:pt x="7887" y="1698"/>
                    <a:pt x="8390" y="29"/>
                    <a:pt x="6774" y="15"/>
                  </a:cubicBezTo>
                  <a:cubicBezTo>
                    <a:pt x="6355" y="11"/>
                    <a:pt x="5892" y="1"/>
                    <a:pt x="54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978525" y="4696425"/>
              <a:ext cx="195475" cy="174150"/>
            </a:xfrm>
            <a:custGeom>
              <a:avLst/>
              <a:gdLst/>
              <a:ahLst/>
              <a:cxnLst/>
              <a:rect l="l" t="t" r="r" b="b"/>
              <a:pathLst>
                <a:path w="7819" h="6966" extrusionOk="0">
                  <a:moveTo>
                    <a:pt x="6999" y="0"/>
                  </a:moveTo>
                  <a:cubicBezTo>
                    <a:pt x="6293" y="0"/>
                    <a:pt x="5070" y="343"/>
                    <a:pt x="5100" y="815"/>
                  </a:cubicBezTo>
                  <a:cubicBezTo>
                    <a:pt x="5168" y="1879"/>
                    <a:pt x="5412" y="3825"/>
                    <a:pt x="4750" y="4729"/>
                  </a:cubicBezTo>
                  <a:cubicBezTo>
                    <a:pt x="4386" y="5224"/>
                    <a:pt x="3433" y="5392"/>
                    <a:pt x="2870" y="5580"/>
                  </a:cubicBezTo>
                  <a:cubicBezTo>
                    <a:pt x="2326" y="5762"/>
                    <a:pt x="1779" y="5931"/>
                    <a:pt x="1227" y="6088"/>
                  </a:cubicBezTo>
                  <a:cubicBezTo>
                    <a:pt x="1035" y="6142"/>
                    <a:pt x="1" y="6431"/>
                    <a:pt x="132" y="6778"/>
                  </a:cubicBezTo>
                  <a:cubicBezTo>
                    <a:pt x="186" y="6920"/>
                    <a:pt x="371" y="6966"/>
                    <a:pt x="588" y="6966"/>
                  </a:cubicBezTo>
                  <a:cubicBezTo>
                    <a:pt x="910" y="6966"/>
                    <a:pt x="1300" y="6864"/>
                    <a:pt x="1425" y="6829"/>
                  </a:cubicBezTo>
                  <a:cubicBezTo>
                    <a:pt x="2275" y="6588"/>
                    <a:pt x="3118" y="6324"/>
                    <a:pt x="3953" y="6038"/>
                  </a:cubicBezTo>
                  <a:cubicBezTo>
                    <a:pt x="4845" y="5731"/>
                    <a:pt x="6013" y="5420"/>
                    <a:pt x="6735" y="4775"/>
                  </a:cubicBezTo>
                  <a:cubicBezTo>
                    <a:pt x="7818" y="3805"/>
                    <a:pt x="7569" y="1484"/>
                    <a:pt x="7487" y="175"/>
                  </a:cubicBezTo>
                  <a:cubicBezTo>
                    <a:pt x="7479" y="54"/>
                    <a:pt x="7280" y="0"/>
                    <a:pt x="69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595625" y="4774175"/>
              <a:ext cx="229675" cy="151875"/>
            </a:xfrm>
            <a:custGeom>
              <a:avLst/>
              <a:gdLst/>
              <a:ahLst/>
              <a:cxnLst/>
              <a:rect l="l" t="t" r="r" b="b"/>
              <a:pathLst>
                <a:path w="9187" h="6075" extrusionOk="0">
                  <a:moveTo>
                    <a:pt x="1985" y="1"/>
                  </a:moveTo>
                  <a:cubicBezTo>
                    <a:pt x="1325" y="1"/>
                    <a:pt x="573" y="374"/>
                    <a:pt x="553" y="978"/>
                  </a:cubicBezTo>
                  <a:lnTo>
                    <a:pt x="555" y="977"/>
                  </a:lnTo>
                  <a:lnTo>
                    <a:pt x="555" y="977"/>
                  </a:lnTo>
                  <a:cubicBezTo>
                    <a:pt x="511" y="2324"/>
                    <a:pt x="0" y="5789"/>
                    <a:pt x="1896" y="6044"/>
                  </a:cubicBezTo>
                  <a:cubicBezTo>
                    <a:pt x="2053" y="6065"/>
                    <a:pt x="2213" y="6074"/>
                    <a:pt x="2376" y="6074"/>
                  </a:cubicBezTo>
                  <a:cubicBezTo>
                    <a:pt x="3312" y="6074"/>
                    <a:pt x="4329" y="5764"/>
                    <a:pt x="5202" y="5577"/>
                  </a:cubicBezTo>
                  <a:cubicBezTo>
                    <a:pt x="6089" y="5386"/>
                    <a:pt x="6972" y="5179"/>
                    <a:pt x="7854" y="4958"/>
                  </a:cubicBezTo>
                  <a:cubicBezTo>
                    <a:pt x="9187" y="4621"/>
                    <a:pt x="8960" y="3247"/>
                    <a:pt x="7822" y="3247"/>
                  </a:cubicBezTo>
                  <a:cubicBezTo>
                    <a:pt x="7695" y="3247"/>
                    <a:pt x="7557" y="3264"/>
                    <a:pt x="7409" y="3302"/>
                  </a:cubicBezTo>
                  <a:cubicBezTo>
                    <a:pt x="6837" y="3446"/>
                    <a:pt x="6261" y="3585"/>
                    <a:pt x="5684" y="3716"/>
                  </a:cubicBezTo>
                  <a:cubicBezTo>
                    <a:pt x="4922" y="3890"/>
                    <a:pt x="3879" y="3908"/>
                    <a:pt x="3125" y="4181"/>
                  </a:cubicBezTo>
                  <a:lnTo>
                    <a:pt x="3125" y="4181"/>
                  </a:lnTo>
                  <a:cubicBezTo>
                    <a:pt x="3132" y="3766"/>
                    <a:pt x="2985" y="3237"/>
                    <a:pt x="2973" y="2839"/>
                  </a:cubicBezTo>
                  <a:cubicBezTo>
                    <a:pt x="2951" y="2161"/>
                    <a:pt x="2952" y="1480"/>
                    <a:pt x="2973" y="802"/>
                  </a:cubicBezTo>
                  <a:cubicBezTo>
                    <a:pt x="2991" y="243"/>
                    <a:pt x="2518" y="1"/>
                    <a:pt x="19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761950" y="4564800"/>
              <a:ext cx="353400" cy="375925"/>
            </a:xfrm>
            <a:custGeom>
              <a:avLst/>
              <a:gdLst/>
              <a:ahLst/>
              <a:cxnLst/>
              <a:rect l="l" t="t" r="r" b="b"/>
              <a:pathLst>
                <a:path w="14136" h="15037" extrusionOk="0">
                  <a:moveTo>
                    <a:pt x="9602" y="1644"/>
                  </a:moveTo>
                  <a:lnTo>
                    <a:pt x="9602" y="1644"/>
                  </a:lnTo>
                  <a:cubicBezTo>
                    <a:pt x="9817" y="2339"/>
                    <a:pt x="10226" y="3187"/>
                    <a:pt x="10330" y="3777"/>
                  </a:cubicBezTo>
                  <a:cubicBezTo>
                    <a:pt x="10822" y="6594"/>
                    <a:pt x="11042" y="9587"/>
                    <a:pt x="10860" y="12442"/>
                  </a:cubicBezTo>
                  <a:cubicBezTo>
                    <a:pt x="10854" y="12531"/>
                    <a:pt x="10836" y="12643"/>
                    <a:pt x="10812" y="12768"/>
                  </a:cubicBezTo>
                  <a:lnTo>
                    <a:pt x="10812" y="12768"/>
                  </a:lnTo>
                  <a:cubicBezTo>
                    <a:pt x="10102" y="11906"/>
                    <a:pt x="9043" y="11051"/>
                    <a:pt x="8454" y="10189"/>
                  </a:cubicBezTo>
                  <a:cubicBezTo>
                    <a:pt x="8375" y="10074"/>
                    <a:pt x="8209" y="10039"/>
                    <a:pt x="8031" y="10039"/>
                  </a:cubicBezTo>
                  <a:cubicBezTo>
                    <a:pt x="7830" y="10039"/>
                    <a:pt x="7614" y="10084"/>
                    <a:pt x="7494" y="10108"/>
                  </a:cubicBezTo>
                  <a:cubicBezTo>
                    <a:pt x="7112" y="10184"/>
                    <a:pt x="4690" y="10512"/>
                    <a:pt x="3094" y="10909"/>
                  </a:cubicBezTo>
                  <a:lnTo>
                    <a:pt x="3094" y="10909"/>
                  </a:lnTo>
                  <a:cubicBezTo>
                    <a:pt x="3064" y="10711"/>
                    <a:pt x="3044" y="10512"/>
                    <a:pt x="3032" y="10313"/>
                  </a:cubicBezTo>
                  <a:cubicBezTo>
                    <a:pt x="3111" y="9872"/>
                    <a:pt x="2996" y="9310"/>
                    <a:pt x="2993" y="8865"/>
                  </a:cubicBezTo>
                  <a:cubicBezTo>
                    <a:pt x="2989" y="7957"/>
                    <a:pt x="3018" y="7045"/>
                    <a:pt x="3060" y="6138"/>
                  </a:cubicBezTo>
                  <a:lnTo>
                    <a:pt x="3060" y="6138"/>
                  </a:lnTo>
                  <a:cubicBezTo>
                    <a:pt x="3550" y="5013"/>
                    <a:pt x="7088" y="5296"/>
                    <a:pt x="8030" y="4164"/>
                  </a:cubicBezTo>
                  <a:cubicBezTo>
                    <a:pt x="8425" y="3688"/>
                    <a:pt x="8665" y="3007"/>
                    <a:pt x="9010" y="2488"/>
                  </a:cubicBezTo>
                  <a:cubicBezTo>
                    <a:pt x="9194" y="2210"/>
                    <a:pt x="9443" y="1936"/>
                    <a:pt x="9602" y="1644"/>
                  </a:cubicBezTo>
                  <a:close/>
                  <a:moveTo>
                    <a:pt x="10604" y="1"/>
                  </a:moveTo>
                  <a:cubicBezTo>
                    <a:pt x="8277" y="1"/>
                    <a:pt x="6728" y="2575"/>
                    <a:pt x="5749" y="4468"/>
                  </a:cubicBezTo>
                  <a:lnTo>
                    <a:pt x="5749" y="4468"/>
                  </a:lnTo>
                  <a:cubicBezTo>
                    <a:pt x="3837" y="4722"/>
                    <a:pt x="1192" y="5224"/>
                    <a:pt x="695" y="6624"/>
                  </a:cubicBezTo>
                  <a:cubicBezTo>
                    <a:pt x="693" y="6631"/>
                    <a:pt x="691" y="6638"/>
                    <a:pt x="691" y="6644"/>
                  </a:cubicBezTo>
                  <a:lnTo>
                    <a:pt x="691" y="6644"/>
                  </a:lnTo>
                  <a:cubicBezTo>
                    <a:pt x="682" y="6669"/>
                    <a:pt x="677" y="6696"/>
                    <a:pt x="676" y="6722"/>
                  </a:cubicBezTo>
                  <a:cubicBezTo>
                    <a:pt x="623" y="7810"/>
                    <a:pt x="1" y="11537"/>
                    <a:pt x="1075" y="12160"/>
                  </a:cubicBezTo>
                  <a:cubicBezTo>
                    <a:pt x="1181" y="12222"/>
                    <a:pt x="1310" y="12247"/>
                    <a:pt x="1453" y="12247"/>
                  </a:cubicBezTo>
                  <a:cubicBezTo>
                    <a:pt x="2009" y="12247"/>
                    <a:pt x="2775" y="11866"/>
                    <a:pt x="3169" y="11758"/>
                  </a:cubicBezTo>
                  <a:cubicBezTo>
                    <a:pt x="4176" y="11482"/>
                    <a:pt x="5204" y="11271"/>
                    <a:pt x="6230" y="11067"/>
                  </a:cubicBezTo>
                  <a:lnTo>
                    <a:pt x="6230" y="11067"/>
                  </a:lnTo>
                  <a:cubicBezTo>
                    <a:pt x="7241" y="12555"/>
                    <a:pt x="8923" y="15037"/>
                    <a:pt x="10854" y="15037"/>
                  </a:cubicBezTo>
                  <a:cubicBezTo>
                    <a:pt x="11275" y="15037"/>
                    <a:pt x="11707" y="14919"/>
                    <a:pt x="12147" y="14648"/>
                  </a:cubicBezTo>
                  <a:cubicBezTo>
                    <a:pt x="14136" y="13422"/>
                    <a:pt x="13304" y="9031"/>
                    <a:pt x="13170" y="7107"/>
                  </a:cubicBezTo>
                  <a:cubicBezTo>
                    <a:pt x="13048" y="5366"/>
                    <a:pt x="13274" y="177"/>
                    <a:pt x="10822" y="8"/>
                  </a:cubicBezTo>
                  <a:cubicBezTo>
                    <a:pt x="10749" y="3"/>
                    <a:pt x="10676" y="1"/>
                    <a:pt x="106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058275" y="4538425"/>
              <a:ext cx="206450" cy="144950"/>
            </a:xfrm>
            <a:custGeom>
              <a:avLst/>
              <a:gdLst/>
              <a:ahLst/>
              <a:cxnLst/>
              <a:rect l="l" t="t" r="r" b="b"/>
              <a:pathLst>
                <a:path w="8258" h="5798" extrusionOk="0">
                  <a:moveTo>
                    <a:pt x="7519" y="0"/>
                  </a:moveTo>
                  <a:cubicBezTo>
                    <a:pt x="7034" y="0"/>
                    <a:pt x="6387" y="220"/>
                    <a:pt x="6038" y="468"/>
                  </a:cubicBezTo>
                  <a:cubicBezTo>
                    <a:pt x="4001" y="1911"/>
                    <a:pt x="2174" y="3694"/>
                    <a:pt x="360" y="5401"/>
                  </a:cubicBezTo>
                  <a:cubicBezTo>
                    <a:pt x="0" y="5739"/>
                    <a:pt x="582" y="5798"/>
                    <a:pt x="854" y="5798"/>
                  </a:cubicBezTo>
                  <a:cubicBezTo>
                    <a:pt x="881" y="5798"/>
                    <a:pt x="905" y="5797"/>
                    <a:pt x="925" y="5796"/>
                  </a:cubicBezTo>
                  <a:cubicBezTo>
                    <a:pt x="1436" y="5767"/>
                    <a:pt x="2134" y="5588"/>
                    <a:pt x="2522" y="5225"/>
                  </a:cubicBezTo>
                  <a:lnTo>
                    <a:pt x="2521" y="5225"/>
                  </a:lnTo>
                  <a:cubicBezTo>
                    <a:pt x="4231" y="3616"/>
                    <a:pt x="5949" y="1901"/>
                    <a:pt x="7867" y="542"/>
                  </a:cubicBezTo>
                  <a:cubicBezTo>
                    <a:pt x="8257" y="265"/>
                    <a:pt x="8152" y="87"/>
                    <a:pt x="7725" y="16"/>
                  </a:cubicBezTo>
                  <a:cubicBezTo>
                    <a:pt x="7661" y="5"/>
                    <a:pt x="7592" y="0"/>
                    <a:pt x="75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060775" y="4706700"/>
              <a:ext cx="241350" cy="47200"/>
            </a:xfrm>
            <a:custGeom>
              <a:avLst/>
              <a:gdLst/>
              <a:ahLst/>
              <a:cxnLst/>
              <a:rect l="l" t="t" r="r" b="b"/>
              <a:pathLst>
                <a:path w="9654" h="1888" extrusionOk="0">
                  <a:moveTo>
                    <a:pt x="8624" y="0"/>
                  </a:moveTo>
                  <a:cubicBezTo>
                    <a:pt x="8471" y="0"/>
                    <a:pt x="8295" y="24"/>
                    <a:pt x="8098" y="78"/>
                  </a:cubicBezTo>
                  <a:cubicBezTo>
                    <a:pt x="6833" y="421"/>
                    <a:pt x="5489" y="527"/>
                    <a:pt x="4158" y="527"/>
                  </a:cubicBezTo>
                  <a:cubicBezTo>
                    <a:pt x="3603" y="527"/>
                    <a:pt x="3050" y="509"/>
                    <a:pt x="2507" y="481"/>
                  </a:cubicBezTo>
                  <a:cubicBezTo>
                    <a:pt x="2491" y="481"/>
                    <a:pt x="2475" y="480"/>
                    <a:pt x="2459" y="480"/>
                  </a:cubicBezTo>
                  <a:cubicBezTo>
                    <a:pt x="1536" y="480"/>
                    <a:pt x="0" y="1763"/>
                    <a:pt x="1582" y="1843"/>
                  </a:cubicBezTo>
                  <a:cubicBezTo>
                    <a:pt x="2135" y="1871"/>
                    <a:pt x="2695" y="1887"/>
                    <a:pt x="3258" y="1887"/>
                  </a:cubicBezTo>
                  <a:cubicBezTo>
                    <a:pt x="4998" y="1887"/>
                    <a:pt x="6760" y="1732"/>
                    <a:pt x="8421" y="1281"/>
                  </a:cubicBezTo>
                  <a:cubicBezTo>
                    <a:pt x="9653" y="947"/>
                    <a:pt x="9591" y="0"/>
                    <a:pt x="8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6079250" y="4805450"/>
              <a:ext cx="247650" cy="151375"/>
            </a:xfrm>
            <a:custGeom>
              <a:avLst/>
              <a:gdLst/>
              <a:ahLst/>
              <a:cxnLst/>
              <a:rect l="l" t="t" r="r" b="b"/>
              <a:pathLst>
                <a:path w="9906" h="6055" extrusionOk="0">
                  <a:moveTo>
                    <a:pt x="2054" y="1"/>
                  </a:moveTo>
                  <a:cubicBezTo>
                    <a:pt x="1130" y="1"/>
                    <a:pt x="0" y="905"/>
                    <a:pt x="856" y="1600"/>
                  </a:cubicBezTo>
                  <a:cubicBezTo>
                    <a:pt x="2830" y="3199"/>
                    <a:pt x="4943" y="4992"/>
                    <a:pt x="7305" y="5977"/>
                  </a:cubicBezTo>
                  <a:cubicBezTo>
                    <a:pt x="7433" y="6030"/>
                    <a:pt x="7571" y="6054"/>
                    <a:pt x="7713" y="6054"/>
                  </a:cubicBezTo>
                  <a:cubicBezTo>
                    <a:pt x="8719" y="6054"/>
                    <a:pt x="9906" y="4855"/>
                    <a:pt x="8675" y="4341"/>
                  </a:cubicBezTo>
                  <a:cubicBezTo>
                    <a:pt x="6492" y="3429"/>
                    <a:pt x="4516" y="1681"/>
                    <a:pt x="2691" y="202"/>
                  </a:cubicBezTo>
                  <a:cubicBezTo>
                    <a:pt x="2518" y="62"/>
                    <a:pt x="2293" y="1"/>
                    <a:pt x="20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5"/>
          <p:cNvSpPr txBox="1">
            <a:spLocks noGrp="1"/>
          </p:cNvSpPr>
          <p:nvPr>
            <p:ph type="subTitle" idx="4294967295"/>
          </p:nvPr>
        </p:nvSpPr>
        <p:spPr>
          <a:xfrm>
            <a:off x="5403552" y="310441"/>
            <a:ext cx="3354084" cy="1364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400" dirty="0"/>
              <a:t>Pui ce reprezinta video titlul</a:t>
            </a:r>
            <a:r>
              <a:rPr lang="en-US" sz="1400" dirty="0"/>
              <a:t>: </a:t>
            </a:r>
            <a:r>
              <a:rPr lang="en-US" sz="1400" dirty="0" err="1"/>
              <a:t>structura</a:t>
            </a:r>
            <a:r>
              <a:rPr lang="en-US" sz="1400" dirty="0"/>
              <a:t> </a:t>
            </a:r>
            <a:r>
              <a:rPr lang="en-US" sz="1400" dirty="0" err="1"/>
              <a:t>alternativa</a:t>
            </a:r>
            <a:endParaRPr sz="1400" dirty="0"/>
          </a:p>
        </p:txBody>
      </p:sp>
      <p:sp>
        <p:nvSpPr>
          <p:cNvPr id="1051" name="Google Shape;1051;p35"/>
          <p:cNvSpPr/>
          <p:nvPr/>
        </p:nvSpPr>
        <p:spPr>
          <a:xfrm>
            <a:off x="5420403" y="1525831"/>
            <a:ext cx="3237700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5461852" y="289469"/>
            <a:ext cx="3061883" cy="50095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5"/>
          <p:cNvSpPr txBox="1">
            <a:spLocks noGrp="1"/>
          </p:cNvSpPr>
          <p:nvPr>
            <p:ph type="subTitle" idx="4294967295"/>
          </p:nvPr>
        </p:nvSpPr>
        <p:spPr>
          <a:xfrm>
            <a:off x="902780" y="4067551"/>
            <a:ext cx="26394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/>
              <a:t>Insert your multimedia content here</a:t>
            </a:r>
            <a:endParaRPr sz="900" dirty="0"/>
          </a:p>
        </p:txBody>
      </p:sp>
      <p:grpSp>
        <p:nvGrpSpPr>
          <p:cNvPr id="1030" name="Google Shape;1030;p35"/>
          <p:cNvGrpSpPr/>
          <p:nvPr/>
        </p:nvGrpSpPr>
        <p:grpSpPr>
          <a:xfrm>
            <a:off x="5345738" y="1933128"/>
            <a:ext cx="3387030" cy="2203152"/>
            <a:chOff x="238100" y="603575"/>
            <a:chExt cx="7144650" cy="4507825"/>
          </a:xfrm>
        </p:grpSpPr>
        <p:sp>
          <p:nvSpPr>
            <p:cNvPr id="1031" name="Google Shape;1031;p35"/>
            <p:cNvSpPr/>
            <p:nvPr/>
          </p:nvSpPr>
          <p:spPr>
            <a:xfrm>
              <a:off x="3232475" y="2089250"/>
              <a:ext cx="1029650" cy="1092875"/>
            </a:xfrm>
            <a:custGeom>
              <a:avLst/>
              <a:gdLst/>
              <a:ahLst/>
              <a:cxnLst/>
              <a:rect l="l" t="t" r="r" b="b"/>
              <a:pathLst>
                <a:path w="41186" h="43715" extrusionOk="0">
                  <a:moveTo>
                    <a:pt x="6659" y="1"/>
                  </a:moveTo>
                  <a:cubicBezTo>
                    <a:pt x="6129" y="1"/>
                    <a:pt x="5639" y="51"/>
                    <a:pt x="5196" y="157"/>
                  </a:cubicBezTo>
                  <a:cubicBezTo>
                    <a:pt x="5196" y="157"/>
                    <a:pt x="0" y="820"/>
                    <a:pt x="23" y="12340"/>
                  </a:cubicBezTo>
                  <a:cubicBezTo>
                    <a:pt x="47" y="23691"/>
                    <a:pt x="255" y="43715"/>
                    <a:pt x="6298" y="43715"/>
                  </a:cubicBezTo>
                  <a:cubicBezTo>
                    <a:pt x="6388" y="43715"/>
                    <a:pt x="6479" y="43710"/>
                    <a:pt x="6572" y="43701"/>
                  </a:cubicBezTo>
                  <a:cubicBezTo>
                    <a:pt x="12882" y="43089"/>
                    <a:pt x="41185" y="24970"/>
                    <a:pt x="40349" y="20714"/>
                  </a:cubicBezTo>
                  <a:cubicBezTo>
                    <a:pt x="39556" y="16680"/>
                    <a:pt x="16325" y="1"/>
                    <a:pt x="6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38100" y="603575"/>
              <a:ext cx="7144650" cy="4507825"/>
            </a:xfrm>
            <a:custGeom>
              <a:avLst/>
              <a:gdLst/>
              <a:ahLst/>
              <a:cxnLst/>
              <a:rect l="l" t="t" r="r" b="b"/>
              <a:pathLst>
                <a:path w="285786" h="180313" extrusionOk="0">
                  <a:moveTo>
                    <a:pt x="154305" y="2668"/>
                  </a:moveTo>
                  <a:cubicBezTo>
                    <a:pt x="160742" y="2668"/>
                    <a:pt x="167178" y="2691"/>
                    <a:pt x="173613" y="2734"/>
                  </a:cubicBezTo>
                  <a:cubicBezTo>
                    <a:pt x="204332" y="2938"/>
                    <a:pt x="235476" y="2838"/>
                    <a:pt x="266051" y="6210"/>
                  </a:cubicBezTo>
                  <a:cubicBezTo>
                    <a:pt x="269630" y="6605"/>
                    <a:pt x="273279" y="6995"/>
                    <a:pt x="276774" y="7894"/>
                  </a:cubicBezTo>
                  <a:cubicBezTo>
                    <a:pt x="278778" y="8407"/>
                    <a:pt x="279398" y="8424"/>
                    <a:pt x="279627" y="10041"/>
                  </a:cubicBezTo>
                  <a:cubicBezTo>
                    <a:pt x="280271" y="14588"/>
                    <a:pt x="280036" y="19417"/>
                    <a:pt x="280149" y="23996"/>
                  </a:cubicBezTo>
                  <a:cubicBezTo>
                    <a:pt x="280354" y="32373"/>
                    <a:pt x="280483" y="40752"/>
                    <a:pt x="280590" y="49130"/>
                  </a:cubicBezTo>
                  <a:cubicBezTo>
                    <a:pt x="280866" y="70511"/>
                    <a:pt x="280973" y="91894"/>
                    <a:pt x="280913" y="113278"/>
                  </a:cubicBezTo>
                  <a:cubicBezTo>
                    <a:pt x="280860" y="130024"/>
                    <a:pt x="280962" y="146846"/>
                    <a:pt x="279972" y="163571"/>
                  </a:cubicBezTo>
                  <a:cubicBezTo>
                    <a:pt x="279870" y="165292"/>
                    <a:pt x="280018" y="167450"/>
                    <a:pt x="279487" y="169109"/>
                  </a:cubicBezTo>
                  <a:cubicBezTo>
                    <a:pt x="279288" y="169734"/>
                    <a:pt x="278740" y="170190"/>
                    <a:pt x="278321" y="170462"/>
                  </a:cubicBezTo>
                  <a:cubicBezTo>
                    <a:pt x="276091" y="171901"/>
                    <a:pt x="272558" y="172647"/>
                    <a:pt x="269386" y="173275"/>
                  </a:cubicBezTo>
                  <a:cubicBezTo>
                    <a:pt x="256846" y="175753"/>
                    <a:pt x="243846" y="176303"/>
                    <a:pt x="231107" y="176838"/>
                  </a:cubicBezTo>
                  <a:cubicBezTo>
                    <a:pt x="216041" y="177470"/>
                    <a:pt x="200954" y="177722"/>
                    <a:pt x="185863" y="177722"/>
                  </a:cubicBezTo>
                  <a:cubicBezTo>
                    <a:pt x="163110" y="177722"/>
                    <a:pt x="140348" y="177149"/>
                    <a:pt x="117631" y="176438"/>
                  </a:cubicBezTo>
                  <a:cubicBezTo>
                    <a:pt x="86085" y="175451"/>
                    <a:pt x="54492" y="174209"/>
                    <a:pt x="23020" y="171776"/>
                  </a:cubicBezTo>
                  <a:cubicBezTo>
                    <a:pt x="19366" y="171492"/>
                    <a:pt x="15705" y="171218"/>
                    <a:pt x="12066" y="170772"/>
                  </a:cubicBezTo>
                  <a:cubicBezTo>
                    <a:pt x="11160" y="170661"/>
                    <a:pt x="10164" y="170618"/>
                    <a:pt x="9286" y="170358"/>
                  </a:cubicBezTo>
                  <a:cubicBezTo>
                    <a:pt x="9220" y="170338"/>
                    <a:pt x="9166" y="170322"/>
                    <a:pt x="9124" y="170309"/>
                  </a:cubicBezTo>
                  <a:lnTo>
                    <a:pt x="9124" y="170309"/>
                  </a:lnTo>
                  <a:cubicBezTo>
                    <a:pt x="9023" y="170173"/>
                    <a:pt x="8804" y="169846"/>
                    <a:pt x="8722" y="169541"/>
                  </a:cubicBezTo>
                  <a:cubicBezTo>
                    <a:pt x="5709" y="158145"/>
                    <a:pt x="5993" y="145628"/>
                    <a:pt x="5618" y="133925"/>
                  </a:cubicBezTo>
                  <a:cubicBezTo>
                    <a:pt x="4432" y="96917"/>
                    <a:pt x="4897" y="59876"/>
                    <a:pt x="4884" y="22856"/>
                  </a:cubicBezTo>
                  <a:cubicBezTo>
                    <a:pt x="4883" y="18997"/>
                    <a:pt x="4941" y="15125"/>
                    <a:pt x="4777" y="11269"/>
                  </a:cubicBezTo>
                  <a:lnTo>
                    <a:pt x="4777" y="11269"/>
                  </a:lnTo>
                  <a:cubicBezTo>
                    <a:pt x="4797" y="11242"/>
                    <a:pt x="4896" y="11124"/>
                    <a:pt x="5305" y="10918"/>
                  </a:cubicBezTo>
                  <a:cubicBezTo>
                    <a:pt x="5686" y="10725"/>
                    <a:pt x="6754" y="10353"/>
                    <a:pt x="7948" y="10030"/>
                  </a:cubicBezTo>
                  <a:cubicBezTo>
                    <a:pt x="11828" y="8986"/>
                    <a:pt x="15852" y="8454"/>
                    <a:pt x="19892" y="7939"/>
                  </a:cubicBezTo>
                  <a:cubicBezTo>
                    <a:pt x="33476" y="6204"/>
                    <a:pt x="47191" y="5421"/>
                    <a:pt x="60860" y="4747"/>
                  </a:cubicBezTo>
                  <a:cubicBezTo>
                    <a:pt x="91974" y="3215"/>
                    <a:pt x="123148" y="2668"/>
                    <a:pt x="154305" y="2668"/>
                  </a:cubicBezTo>
                  <a:close/>
                  <a:moveTo>
                    <a:pt x="157175" y="0"/>
                  </a:moveTo>
                  <a:cubicBezTo>
                    <a:pt x="131420" y="0"/>
                    <a:pt x="105662" y="434"/>
                    <a:pt x="79933" y="1374"/>
                  </a:cubicBezTo>
                  <a:cubicBezTo>
                    <a:pt x="63970" y="1957"/>
                    <a:pt x="47994" y="2701"/>
                    <a:pt x="32083" y="4140"/>
                  </a:cubicBezTo>
                  <a:cubicBezTo>
                    <a:pt x="23052" y="4957"/>
                    <a:pt x="12886" y="5326"/>
                    <a:pt x="4332" y="8667"/>
                  </a:cubicBezTo>
                  <a:cubicBezTo>
                    <a:pt x="2703" y="9303"/>
                    <a:pt x="101" y="10343"/>
                    <a:pt x="5" y="12393"/>
                  </a:cubicBezTo>
                  <a:lnTo>
                    <a:pt x="5" y="12393"/>
                  </a:lnTo>
                  <a:cubicBezTo>
                    <a:pt x="2" y="12435"/>
                    <a:pt x="1" y="12478"/>
                    <a:pt x="3" y="12521"/>
                  </a:cubicBezTo>
                  <a:cubicBezTo>
                    <a:pt x="3" y="12521"/>
                    <a:pt x="3" y="12521"/>
                    <a:pt x="3" y="12521"/>
                  </a:cubicBezTo>
                  <a:lnTo>
                    <a:pt x="3" y="12521"/>
                  </a:lnTo>
                  <a:cubicBezTo>
                    <a:pt x="3" y="12537"/>
                    <a:pt x="3" y="12553"/>
                    <a:pt x="5" y="12569"/>
                  </a:cubicBezTo>
                  <a:lnTo>
                    <a:pt x="5" y="12569"/>
                  </a:lnTo>
                  <a:cubicBezTo>
                    <a:pt x="518" y="24602"/>
                    <a:pt x="88" y="36724"/>
                    <a:pt x="63" y="48762"/>
                  </a:cubicBezTo>
                  <a:cubicBezTo>
                    <a:pt x="19" y="69560"/>
                    <a:pt x="19" y="90360"/>
                    <a:pt x="316" y="111156"/>
                  </a:cubicBezTo>
                  <a:cubicBezTo>
                    <a:pt x="557" y="128097"/>
                    <a:pt x="586" y="145220"/>
                    <a:pt x="2389" y="162085"/>
                  </a:cubicBezTo>
                  <a:cubicBezTo>
                    <a:pt x="2667" y="164686"/>
                    <a:pt x="2564" y="170177"/>
                    <a:pt x="4710" y="172176"/>
                  </a:cubicBezTo>
                  <a:cubicBezTo>
                    <a:pt x="5945" y="173328"/>
                    <a:pt x="8573" y="173251"/>
                    <a:pt x="10127" y="173426"/>
                  </a:cubicBezTo>
                  <a:cubicBezTo>
                    <a:pt x="37538" y="176504"/>
                    <a:pt x="65359" y="177198"/>
                    <a:pt x="92899" y="178276"/>
                  </a:cubicBezTo>
                  <a:cubicBezTo>
                    <a:pt x="122751" y="179444"/>
                    <a:pt x="152652" y="180312"/>
                    <a:pt x="182540" y="180312"/>
                  </a:cubicBezTo>
                  <a:cubicBezTo>
                    <a:pt x="192487" y="180312"/>
                    <a:pt x="202432" y="180216"/>
                    <a:pt x="212374" y="180003"/>
                  </a:cubicBezTo>
                  <a:cubicBezTo>
                    <a:pt x="227746" y="179673"/>
                    <a:pt x="243196" y="179171"/>
                    <a:pt x="258478" y="177376"/>
                  </a:cubicBezTo>
                  <a:cubicBezTo>
                    <a:pt x="263583" y="176778"/>
                    <a:pt x="268727" y="176053"/>
                    <a:pt x="273707" y="174742"/>
                  </a:cubicBezTo>
                  <a:cubicBezTo>
                    <a:pt x="276749" y="173942"/>
                    <a:pt x="280408" y="172940"/>
                    <a:pt x="282763" y="170709"/>
                  </a:cubicBezTo>
                  <a:cubicBezTo>
                    <a:pt x="285180" y="168418"/>
                    <a:pt x="284666" y="164478"/>
                    <a:pt x="284824" y="161419"/>
                  </a:cubicBezTo>
                  <a:cubicBezTo>
                    <a:pt x="285215" y="153864"/>
                    <a:pt x="285346" y="146294"/>
                    <a:pt x="285460" y="138730"/>
                  </a:cubicBezTo>
                  <a:cubicBezTo>
                    <a:pt x="285786" y="117381"/>
                    <a:pt x="285753" y="96024"/>
                    <a:pt x="285617" y="74671"/>
                  </a:cubicBezTo>
                  <a:cubicBezTo>
                    <a:pt x="285501" y="56103"/>
                    <a:pt x="285350" y="37527"/>
                    <a:pt x="284823" y="18967"/>
                  </a:cubicBezTo>
                  <a:cubicBezTo>
                    <a:pt x="284749" y="16369"/>
                    <a:pt x="284672" y="13771"/>
                    <a:pt x="284544" y="11177"/>
                  </a:cubicBezTo>
                  <a:cubicBezTo>
                    <a:pt x="284496" y="10194"/>
                    <a:pt x="284698" y="8561"/>
                    <a:pt x="284253" y="7651"/>
                  </a:cubicBezTo>
                  <a:cubicBezTo>
                    <a:pt x="283409" y="5926"/>
                    <a:pt x="280467" y="5516"/>
                    <a:pt x="278833" y="5148"/>
                  </a:cubicBezTo>
                  <a:cubicBezTo>
                    <a:pt x="268996" y="2929"/>
                    <a:pt x="258547" y="2632"/>
                    <a:pt x="248518" y="2055"/>
                  </a:cubicBezTo>
                  <a:cubicBezTo>
                    <a:pt x="231906" y="1098"/>
                    <a:pt x="215264" y="652"/>
                    <a:pt x="198629" y="364"/>
                  </a:cubicBezTo>
                  <a:cubicBezTo>
                    <a:pt x="184815" y="125"/>
                    <a:pt x="170996" y="0"/>
                    <a:pt x="1571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14601" y="4284358"/>
              <a:ext cx="7068149" cy="214175"/>
            </a:xfrm>
            <a:custGeom>
              <a:avLst/>
              <a:gdLst/>
              <a:ahLst/>
              <a:cxnLst/>
              <a:rect l="l" t="t" r="r" b="b"/>
              <a:pathLst>
                <a:path w="282726" h="8567" extrusionOk="0">
                  <a:moveTo>
                    <a:pt x="281440" y="0"/>
                  </a:moveTo>
                  <a:cubicBezTo>
                    <a:pt x="281358" y="0"/>
                    <a:pt x="281269" y="7"/>
                    <a:pt x="281172" y="21"/>
                  </a:cubicBezTo>
                  <a:cubicBezTo>
                    <a:pt x="244658" y="5455"/>
                    <a:pt x="207489" y="6751"/>
                    <a:pt x="170508" y="6751"/>
                  </a:cubicBezTo>
                  <a:cubicBezTo>
                    <a:pt x="161603" y="6751"/>
                    <a:pt x="152708" y="6676"/>
                    <a:pt x="143836" y="6565"/>
                  </a:cubicBezTo>
                  <a:cubicBezTo>
                    <a:pt x="104367" y="6072"/>
                    <a:pt x="64908" y="4358"/>
                    <a:pt x="25525" y="1725"/>
                  </a:cubicBezTo>
                  <a:cubicBezTo>
                    <a:pt x="17804" y="1209"/>
                    <a:pt x="10082" y="677"/>
                    <a:pt x="2370" y="30"/>
                  </a:cubicBezTo>
                  <a:cubicBezTo>
                    <a:pt x="2336" y="27"/>
                    <a:pt x="2302" y="26"/>
                    <a:pt x="2268" y="26"/>
                  </a:cubicBezTo>
                  <a:cubicBezTo>
                    <a:pt x="1088" y="26"/>
                    <a:pt x="1" y="1713"/>
                    <a:pt x="1565" y="1844"/>
                  </a:cubicBezTo>
                  <a:lnTo>
                    <a:pt x="1565" y="1846"/>
                  </a:lnTo>
                  <a:cubicBezTo>
                    <a:pt x="23837" y="3710"/>
                    <a:pt x="46172" y="4976"/>
                    <a:pt x="68494" y="6051"/>
                  </a:cubicBezTo>
                  <a:cubicBezTo>
                    <a:pt x="99920" y="7565"/>
                    <a:pt x="131406" y="8567"/>
                    <a:pt x="162883" y="8567"/>
                  </a:cubicBezTo>
                  <a:cubicBezTo>
                    <a:pt x="177207" y="8567"/>
                    <a:pt x="191528" y="8360"/>
                    <a:pt x="205842" y="7899"/>
                  </a:cubicBezTo>
                  <a:cubicBezTo>
                    <a:pt x="230949" y="7090"/>
                    <a:pt x="256119" y="5557"/>
                    <a:pt x="280984" y="1856"/>
                  </a:cubicBezTo>
                  <a:cubicBezTo>
                    <a:pt x="282243" y="1668"/>
                    <a:pt x="282726" y="0"/>
                    <a:pt x="2814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168925" y="2049700"/>
              <a:ext cx="1165600" cy="1174725"/>
            </a:xfrm>
            <a:custGeom>
              <a:avLst/>
              <a:gdLst/>
              <a:ahLst/>
              <a:cxnLst/>
              <a:rect l="l" t="t" r="r" b="b"/>
              <a:pathLst>
                <a:path w="46624" h="46989" extrusionOk="0">
                  <a:moveTo>
                    <a:pt x="8147" y="3301"/>
                  </a:moveTo>
                  <a:cubicBezTo>
                    <a:pt x="10494" y="3301"/>
                    <a:pt x="14710" y="5374"/>
                    <a:pt x="16299" y="6102"/>
                  </a:cubicBezTo>
                  <a:cubicBezTo>
                    <a:pt x="21052" y="8278"/>
                    <a:pt x="25577" y="11022"/>
                    <a:pt x="29892" y="13960"/>
                  </a:cubicBezTo>
                  <a:cubicBezTo>
                    <a:pt x="33165" y="16189"/>
                    <a:pt x="36760" y="18565"/>
                    <a:pt x="39398" y="21560"/>
                  </a:cubicBezTo>
                  <a:cubicBezTo>
                    <a:pt x="41607" y="24071"/>
                    <a:pt x="39444" y="25701"/>
                    <a:pt x="37248" y="27631"/>
                  </a:cubicBezTo>
                  <a:cubicBezTo>
                    <a:pt x="29939" y="34064"/>
                    <a:pt x="20443" y="39324"/>
                    <a:pt x="11375" y="42814"/>
                  </a:cubicBezTo>
                  <a:cubicBezTo>
                    <a:pt x="10430" y="43178"/>
                    <a:pt x="9504" y="43553"/>
                    <a:pt x="8996" y="43553"/>
                  </a:cubicBezTo>
                  <a:cubicBezTo>
                    <a:pt x="8882" y="43553"/>
                    <a:pt x="8789" y="43534"/>
                    <a:pt x="8722" y="43492"/>
                  </a:cubicBezTo>
                  <a:cubicBezTo>
                    <a:pt x="7682" y="42835"/>
                    <a:pt x="7177" y="41025"/>
                    <a:pt x="6834" y="39955"/>
                  </a:cubicBezTo>
                  <a:cubicBezTo>
                    <a:pt x="5550" y="35962"/>
                    <a:pt x="5234" y="31593"/>
                    <a:pt x="5065" y="27426"/>
                  </a:cubicBezTo>
                  <a:cubicBezTo>
                    <a:pt x="4864" y="22440"/>
                    <a:pt x="4988" y="17420"/>
                    <a:pt x="5469" y="12452"/>
                  </a:cubicBezTo>
                  <a:cubicBezTo>
                    <a:pt x="5690" y="10151"/>
                    <a:pt x="5661" y="5459"/>
                    <a:pt x="7148" y="3490"/>
                  </a:cubicBezTo>
                  <a:lnTo>
                    <a:pt x="7148" y="3490"/>
                  </a:lnTo>
                  <a:cubicBezTo>
                    <a:pt x="7415" y="3358"/>
                    <a:pt x="7755" y="3301"/>
                    <a:pt x="8147" y="3301"/>
                  </a:cubicBezTo>
                  <a:close/>
                  <a:moveTo>
                    <a:pt x="8690" y="1"/>
                  </a:moveTo>
                  <a:cubicBezTo>
                    <a:pt x="6915" y="1"/>
                    <a:pt x="5217" y="423"/>
                    <a:pt x="3795" y="1558"/>
                  </a:cubicBezTo>
                  <a:cubicBezTo>
                    <a:pt x="3702" y="1632"/>
                    <a:pt x="3618" y="1705"/>
                    <a:pt x="3542" y="1777"/>
                  </a:cubicBezTo>
                  <a:lnTo>
                    <a:pt x="3542" y="1777"/>
                  </a:lnTo>
                  <a:cubicBezTo>
                    <a:pt x="3483" y="1826"/>
                    <a:pt x="3427" y="1878"/>
                    <a:pt x="3376" y="1933"/>
                  </a:cubicBezTo>
                  <a:cubicBezTo>
                    <a:pt x="1254" y="4195"/>
                    <a:pt x="1111" y="8585"/>
                    <a:pt x="784" y="11463"/>
                  </a:cubicBezTo>
                  <a:cubicBezTo>
                    <a:pt x="139" y="17147"/>
                    <a:pt x="1" y="22915"/>
                    <a:pt x="273" y="28626"/>
                  </a:cubicBezTo>
                  <a:cubicBezTo>
                    <a:pt x="525" y="33924"/>
                    <a:pt x="683" y="46989"/>
                    <a:pt x="8103" y="46989"/>
                  </a:cubicBezTo>
                  <a:cubicBezTo>
                    <a:pt x="8624" y="46989"/>
                    <a:pt x="9180" y="46924"/>
                    <a:pt x="9775" y="46788"/>
                  </a:cubicBezTo>
                  <a:cubicBezTo>
                    <a:pt x="14982" y="45598"/>
                    <a:pt x="20140" y="42583"/>
                    <a:pt x="24762" y="40027"/>
                  </a:cubicBezTo>
                  <a:cubicBezTo>
                    <a:pt x="30302" y="36966"/>
                    <a:pt x="35876" y="33642"/>
                    <a:pt x="40658" y="29463"/>
                  </a:cubicBezTo>
                  <a:cubicBezTo>
                    <a:pt x="42917" y="27493"/>
                    <a:pt x="46624" y="24333"/>
                    <a:pt x="44955" y="21013"/>
                  </a:cubicBezTo>
                  <a:cubicBezTo>
                    <a:pt x="43140" y="17403"/>
                    <a:pt x="38154" y="14468"/>
                    <a:pt x="34991" y="12241"/>
                  </a:cubicBezTo>
                  <a:cubicBezTo>
                    <a:pt x="29454" y="8341"/>
                    <a:pt x="23530" y="4761"/>
                    <a:pt x="17255" y="2179"/>
                  </a:cubicBezTo>
                  <a:cubicBezTo>
                    <a:pt x="14803" y="1170"/>
                    <a:pt x="11641" y="1"/>
                    <a:pt x="86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030425" y="4338525"/>
              <a:ext cx="124700" cy="632250"/>
            </a:xfrm>
            <a:custGeom>
              <a:avLst/>
              <a:gdLst/>
              <a:ahLst/>
              <a:cxnLst/>
              <a:rect l="l" t="t" r="r" b="b"/>
              <a:pathLst>
                <a:path w="4988" h="25290" extrusionOk="0">
                  <a:moveTo>
                    <a:pt x="2097" y="1"/>
                  </a:moveTo>
                  <a:cubicBezTo>
                    <a:pt x="1424" y="1"/>
                    <a:pt x="596" y="365"/>
                    <a:pt x="559" y="895"/>
                  </a:cubicBezTo>
                  <a:lnTo>
                    <a:pt x="559" y="897"/>
                  </a:lnTo>
                  <a:cubicBezTo>
                    <a:pt x="0" y="8856"/>
                    <a:pt x="639" y="17065"/>
                    <a:pt x="2455" y="24822"/>
                  </a:cubicBezTo>
                  <a:cubicBezTo>
                    <a:pt x="2532" y="25151"/>
                    <a:pt x="2874" y="25290"/>
                    <a:pt x="3277" y="25290"/>
                  </a:cubicBezTo>
                  <a:cubicBezTo>
                    <a:pt x="4027" y="25290"/>
                    <a:pt x="4988" y="24809"/>
                    <a:pt x="4842" y="24181"/>
                  </a:cubicBezTo>
                  <a:cubicBezTo>
                    <a:pt x="3051" y="16534"/>
                    <a:pt x="2408" y="8490"/>
                    <a:pt x="2958" y="645"/>
                  </a:cubicBezTo>
                  <a:cubicBezTo>
                    <a:pt x="2990" y="191"/>
                    <a:pt x="2584" y="1"/>
                    <a:pt x="2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567000" y="4480475"/>
              <a:ext cx="314075" cy="294800"/>
            </a:xfrm>
            <a:custGeom>
              <a:avLst/>
              <a:gdLst/>
              <a:ahLst/>
              <a:cxnLst/>
              <a:rect l="l" t="t" r="r" b="b"/>
              <a:pathLst>
                <a:path w="12563" h="11792" extrusionOk="0">
                  <a:moveTo>
                    <a:pt x="2470" y="1379"/>
                  </a:moveTo>
                  <a:cubicBezTo>
                    <a:pt x="2482" y="1380"/>
                    <a:pt x="2495" y="1381"/>
                    <a:pt x="2508" y="1383"/>
                  </a:cubicBezTo>
                  <a:lnTo>
                    <a:pt x="2508" y="1383"/>
                  </a:lnTo>
                  <a:cubicBezTo>
                    <a:pt x="2415" y="1432"/>
                    <a:pt x="2358" y="1449"/>
                    <a:pt x="2330" y="1449"/>
                  </a:cubicBezTo>
                  <a:cubicBezTo>
                    <a:pt x="2310" y="1449"/>
                    <a:pt x="2304" y="1441"/>
                    <a:pt x="2308" y="1431"/>
                  </a:cubicBezTo>
                  <a:lnTo>
                    <a:pt x="2308" y="1431"/>
                  </a:lnTo>
                  <a:cubicBezTo>
                    <a:pt x="2364" y="1416"/>
                    <a:pt x="2419" y="1399"/>
                    <a:pt x="2470" y="1379"/>
                  </a:cubicBezTo>
                  <a:close/>
                  <a:moveTo>
                    <a:pt x="2811" y="1524"/>
                  </a:moveTo>
                  <a:lnTo>
                    <a:pt x="2811" y="1524"/>
                  </a:lnTo>
                  <a:cubicBezTo>
                    <a:pt x="3050" y="1632"/>
                    <a:pt x="3370" y="1682"/>
                    <a:pt x="3608" y="1781"/>
                  </a:cubicBezTo>
                  <a:cubicBezTo>
                    <a:pt x="4244" y="2042"/>
                    <a:pt x="4859" y="2364"/>
                    <a:pt x="5457" y="2700"/>
                  </a:cubicBezTo>
                  <a:cubicBezTo>
                    <a:pt x="6641" y="3368"/>
                    <a:pt x="7803" y="4119"/>
                    <a:pt x="8840" y="5001"/>
                  </a:cubicBezTo>
                  <a:cubicBezTo>
                    <a:pt x="9604" y="5650"/>
                    <a:pt x="10096" y="5946"/>
                    <a:pt x="9319" y="6771"/>
                  </a:cubicBezTo>
                  <a:cubicBezTo>
                    <a:pt x="8321" y="7829"/>
                    <a:pt x="6861" y="8584"/>
                    <a:pt x="5601" y="9277"/>
                  </a:cubicBezTo>
                  <a:cubicBezTo>
                    <a:pt x="4996" y="9610"/>
                    <a:pt x="4379" y="9927"/>
                    <a:pt x="3745" y="10202"/>
                  </a:cubicBezTo>
                  <a:cubicBezTo>
                    <a:pt x="3603" y="10265"/>
                    <a:pt x="3423" y="10373"/>
                    <a:pt x="3246" y="10449"/>
                  </a:cubicBezTo>
                  <a:lnTo>
                    <a:pt x="3246" y="10449"/>
                  </a:lnTo>
                  <a:cubicBezTo>
                    <a:pt x="3233" y="10415"/>
                    <a:pt x="3219" y="10372"/>
                    <a:pt x="3207" y="10317"/>
                  </a:cubicBezTo>
                  <a:cubicBezTo>
                    <a:pt x="3001" y="9330"/>
                    <a:pt x="2653" y="8445"/>
                    <a:pt x="2570" y="7401"/>
                  </a:cubicBezTo>
                  <a:cubicBezTo>
                    <a:pt x="2461" y="6032"/>
                    <a:pt x="2482" y="4642"/>
                    <a:pt x="2611" y="3274"/>
                  </a:cubicBezTo>
                  <a:cubicBezTo>
                    <a:pt x="2653" y="2808"/>
                    <a:pt x="2655" y="2093"/>
                    <a:pt x="2811" y="1524"/>
                  </a:cubicBezTo>
                  <a:close/>
                  <a:moveTo>
                    <a:pt x="3174" y="1"/>
                  </a:moveTo>
                  <a:cubicBezTo>
                    <a:pt x="2484" y="1"/>
                    <a:pt x="1829" y="169"/>
                    <a:pt x="1245" y="573"/>
                  </a:cubicBezTo>
                  <a:cubicBezTo>
                    <a:pt x="1124" y="657"/>
                    <a:pt x="1031" y="735"/>
                    <a:pt x="962" y="809"/>
                  </a:cubicBezTo>
                  <a:lnTo>
                    <a:pt x="962" y="809"/>
                  </a:lnTo>
                  <a:cubicBezTo>
                    <a:pt x="928" y="837"/>
                    <a:pt x="898" y="866"/>
                    <a:pt x="873" y="896"/>
                  </a:cubicBezTo>
                  <a:cubicBezTo>
                    <a:pt x="120" y="1816"/>
                    <a:pt x="203" y="3580"/>
                    <a:pt x="150" y="4700"/>
                  </a:cubicBezTo>
                  <a:cubicBezTo>
                    <a:pt x="66" y="6450"/>
                    <a:pt x="1" y="8388"/>
                    <a:pt x="490" y="10092"/>
                  </a:cubicBezTo>
                  <a:cubicBezTo>
                    <a:pt x="850" y="11346"/>
                    <a:pt x="1621" y="11791"/>
                    <a:pt x="2557" y="11791"/>
                  </a:cubicBezTo>
                  <a:cubicBezTo>
                    <a:pt x="4297" y="11791"/>
                    <a:pt x="6606" y="10249"/>
                    <a:pt x="7893" y="9491"/>
                  </a:cubicBezTo>
                  <a:cubicBezTo>
                    <a:pt x="9145" y="8753"/>
                    <a:pt x="11454" y="7587"/>
                    <a:pt x="12061" y="6142"/>
                  </a:cubicBezTo>
                  <a:cubicBezTo>
                    <a:pt x="12563" y="4948"/>
                    <a:pt x="11205" y="4162"/>
                    <a:pt x="10357" y="3520"/>
                  </a:cubicBezTo>
                  <a:cubicBezTo>
                    <a:pt x="8718" y="2282"/>
                    <a:pt x="5712" y="1"/>
                    <a:pt x="31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781050" y="4375575"/>
              <a:ext cx="117100" cy="637100"/>
            </a:xfrm>
            <a:custGeom>
              <a:avLst/>
              <a:gdLst/>
              <a:ahLst/>
              <a:cxnLst/>
              <a:rect l="l" t="t" r="r" b="b"/>
              <a:pathLst>
                <a:path w="4684" h="25484" extrusionOk="0">
                  <a:moveTo>
                    <a:pt x="2042" y="0"/>
                  </a:moveTo>
                  <a:cubicBezTo>
                    <a:pt x="1385" y="0"/>
                    <a:pt x="625" y="371"/>
                    <a:pt x="581" y="979"/>
                  </a:cubicBezTo>
                  <a:cubicBezTo>
                    <a:pt x="1" y="8927"/>
                    <a:pt x="562" y="17089"/>
                    <a:pt x="2150" y="24889"/>
                  </a:cubicBezTo>
                  <a:cubicBezTo>
                    <a:pt x="2234" y="25305"/>
                    <a:pt x="2616" y="25483"/>
                    <a:pt x="3052" y="25483"/>
                  </a:cubicBezTo>
                  <a:cubicBezTo>
                    <a:pt x="3791" y="25483"/>
                    <a:pt x="4683" y="24972"/>
                    <a:pt x="4536" y="24248"/>
                  </a:cubicBezTo>
                  <a:cubicBezTo>
                    <a:pt x="2977" y="16591"/>
                    <a:pt x="2431" y="8612"/>
                    <a:pt x="3001" y="806"/>
                  </a:cubicBezTo>
                  <a:cubicBezTo>
                    <a:pt x="3042" y="245"/>
                    <a:pt x="2576" y="0"/>
                    <a:pt x="20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252775" y="4493275"/>
              <a:ext cx="184450" cy="339175"/>
            </a:xfrm>
            <a:custGeom>
              <a:avLst/>
              <a:gdLst/>
              <a:ahLst/>
              <a:cxnLst/>
              <a:rect l="l" t="t" r="r" b="b"/>
              <a:pathLst>
                <a:path w="7378" h="13567" extrusionOk="0">
                  <a:moveTo>
                    <a:pt x="2944" y="1215"/>
                  </a:moveTo>
                  <a:lnTo>
                    <a:pt x="4741" y="1314"/>
                  </a:lnTo>
                  <a:lnTo>
                    <a:pt x="4741" y="1314"/>
                  </a:lnTo>
                  <a:cubicBezTo>
                    <a:pt x="4069" y="4839"/>
                    <a:pt x="4646" y="8898"/>
                    <a:pt x="4900" y="12513"/>
                  </a:cubicBezTo>
                  <a:lnTo>
                    <a:pt x="4900" y="12513"/>
                  </a:lnTo>
                  <a:cubicBezTo>
                    <a:pt x="4827" y="12514"/>
                    <a:pt x="4754" y="12515"/>
                    <a:pt x="4681" y="12515"/>
                  </a:cubicBezTo>
                  <a:cubicBezTo>
                    <a:pt x="4021" y="12515"/>
                    <a:pt x="3405" y="12460"/>
                    <a:pt x="3066" y="12249"/>
                  </a:cubicBezTo>
                  <a:cubicBezTo>
                    <a:pt x="3063" y="12248"/>
                    <a:pt x="3061" y="12246"/>
                    <a:pt x="3059" y="12245"/>
                  </a:cubicBezTo>
                  <a:lnTo>
                    <a:pt x="3059" y="12245"/>
                  </a:lnTo>
                  <a:cubicBezTo>
                    <a:pt x="3086" y="12255"/>
                    <a:pt x="3113" y="12262"/>
                    <a:pt x="3136" y="12262"/>
                  </a:cubicBezTo>
                  <a:cubicBezTo>
                    <a:pt x="3192" y="12262"/>
                    <a:pt x="3222" y="12221"/>
                    <a:pt x="3164" y="12082"/>
                  </a:cubicBezTo>
                  <a:cubicBezTo>
                    <a:pt x="3075" y="11871"/>
                    <a:pt x="3048" y="11482"/>
                    <a:pt x="3058" y="11244"/>
                  </a:cubicBezTo>
                  <a:cubicBezTo>
                    <a:pt x="3091" y="10421"/>
                    <a:pt x="2948" y="9549"/>
                    <a:pt x="2924" y="8723"/>
                  </a:cubicBezTo>
                  <a:cubicBezTo>
                    <a:pt x="2852" y="6224"/>
                    <a:pt x="2877" y="3717"/>
                    <a:pt x="2944" y="1215"/>
                  </a:cubicBezTo>
                  <a:close/>
                  <a:moveTo>
                    <a:pt x="2408" y="0"/>
                  </a:moveTo>
                  <a:cubicBezTo>
                    <a:pt x="1708" y="0"/>
                    <a:pt x="602" y="337"/>
                    <a:pt x="585" y="877"/>
                  </a:cubicBezTo>
                  <a:cubicBezTo>
                    <a:pt x="465" y="4816"/>
                    <a:pt x="1" y="9238"/>
                    <a:pt x="854" y="13108"/>
                  </a:cubicBezTo>
                  <a:cubicBezTo>
                    <a:pt x="890" y="13269"/>
                    <a:pt x="1167" y="13334"/>
                    <a:pt x="1291" y="13340"/>
                  </a:cubicBezTo>
                  <a:lnTo>
                    <a:pt x="5391" y="13564"/>
                  </a:lnTo>
                  <a:cubicBezTo>
                    <a:pt x="5419" y="13566"/>
                    <a:pt x="5450" y="13567"/>
                    <a:pt x="5485" y="13567"/>
                  </a:cubicBezTo>
                  <a:cubicBezTo>
                    <a:pt x="6041" y="13567"/>
                    <a:pt x="7377" y="13365"/>
                    <a:pt x="7339" y="12692"/>
                  </a:cubicBezTo>
                  <a:cubicBezTo>
                    <a:pt x="7128" y="8881"/>
                    <a:pt x="6368" y="4350"/>
                    <a:pt x="7178" y="603"/>
                  </a:cubicBezTo>
                  <a:cubicBezTo>
                    <a:pt x="7235" y="344"/>
                    <a:pt x="6965" y="247"/>
                    <a:pt x="6751" y="235"/>
                  </a:cubicBezTo>
                  <a:lnTo>
                    <a:pt x="2560" y="6"/>
                  </a:lnTo>
                  <a:lnTo>
                    <a:pt x="2560" y="6"/>
                  </a:lnTo>
                  <a:cubicBezTo>
                    <a:pt x="2512" y="2"/>
                    <a:pt x="2461" y="0"/>
                    <a:pt x="24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451225" y="4505075"/>
              <a:ext cx="184375" cy="337375"/>
            </a:xfrm>
            <a:custGeom>
              <a:avLst/>
              <a:gdLst/>
              <a:ahLst/>
              <a:cxnLst/>
              <a:rect l="l" t="t" r="r" b="b"/>
              <a:pathLst>
                <a:path w="7375" h="13495" extrusionOk="0">
                  <a:moveTo>
                    <a:pt x="2945" y="1144"/>
                  </a:moveTo>
                  <a:lnTo>
                    <a:pt x="4754" y="1243"/>
                  </a:lnTo>
                  <a:lnTo>
                    <a:pt x="4754" y="1243"/>
                  </a:lnTo>
                  <a:cubicBezTo>
                    <a:pt x="4068" y="4787"/>
                    <a:pt x="4651" y="8873"/>
                    <a:pt x="4904" y="12511"/>
                  </a:cubicBezTo>
                  <a:lnTo>
                    <a:pt x="4904" y="12511"/>
                  </a:lnTo>
                  <a:cubicBezTo>
                    <a:pt x="4830" y="12512"/>
                    <a:pt x="4757" y="12513"/>
                    <a:pt x="4684" y="12513"/>
                  </a:cubicBezTo>
                  <a:cubicBezTo>
                    <a:pt x="4018" y="12513"/>
                    <a:pt x="3400" y="12458"/>
                    <a:pt x="3074" y="12245"/>
                  </a:cubicBezTo>
                  <a:cubicBezTo>
                    <a:pt x="3009" y="12202"/>
                    <a:pt x="2974" y="12181"/>
                    <a:pt x="2960" y="12173"/>
                  </a:cubicBezTo>
                  <a:lnTo>
                    <a:pt x="2960" y="12173"/>
                  </a:lnTo>
                  <a:cubicBezTo>
                    <a:pt x="2985" y="12187"/>
                    <a:pt x="3071" y="12231"/>
                    <a:pt x="3132" y="12231"/>
                  </a:cubicBezTo>
                  <a:cubicBezTo>
                    <a:pt x="3190" y="12231"/>
                    <a:pt x="3226" y="12190"/>
                    <a:pt x="3165" y="12044"/>
                  </a:cubicBezTo>
                  <a:cubicBezTo>
                    <a:pt x="3074" y="11831"/>
                    <a:pt x="3050" y="11445"/>
                    <a:pt x="3059" y="11206"/>
                  </a:cubicBezTo>
                  <a:cubicBezTo>
                    <a:pt x="3089" y="10382"/>
                    <a:pt x="2949" y="9514"/>
                    <a:pt x="2925" y="8685"/>
                  </a:cubicBezTo>
                  <a:cubicBezTo>
                    <a:pt x="2853" y="6173"/>
                    <a:pt x="2878" y="3657"/>
                    <a:pt x="2945" y="1144"/>
                  </a:cubicBezTo>
                  <a:close/>
                  <a:moveTo>
                    <a:pt x="2518" y="1"/>
                  </a:moveTo>
                  <a:cubicBezTo>
                    <a:pt x="2489" y="1"/>
                    <a:pt x="2456" y="3"/>
                    <a:pt x="2420" y="8"/>
                  </a:cubicBezTo>
                  <a:lnTo>
                    <a:pt x="2420" y="8"/>
                  </a:lnTo>
                  <a:cubicBezTo>
                    <a:pt x="1720" y="17"/>
                    <a:pt x="601" y="331"/>
                    <a:pt x="585" y="841"/>
                  </a:cubicBezTo>
                  <a:cubicBezTo>
                    <a:pt x="465" y="4779"/>
                    <a:pt x="1" y="9202"/>
                    <a:pt x="853" y="13070"/>
                  </a:cubicBezTo>
                  <a:cubicBezTo>
                    <a:pt x="888" y="13223"/>
                    <a:pt x="1174" y="13263"/>
                    <a:pt x="1281" y="13269"/>
                  </a:cubicBezTo>
                  <a:lnTo>
                    <a:pt x="5381" y="13493"/>
                  </a:lnTo>
                  <a:cubicBezTo>
                    <a:pt x="5404" y="13494"/>
                    <a:pt x="5429" y="13495"/>
                    <a:pt x="5458" y="13495"/>
                  </a:cubicBezTo>
                  <a:cubicBezTo>
                    <a:pt x="5975" y="13495"/>
                    <a:pt x="7374" y="13280"/>
                    <a:pt x="7340" y="12655"/>
                  </a:cubicBezTo>
                  <a:cubicBezTo>
                    <a:pt x="7129" y="8842"/>
                    <a:pt x="6365" y="4303"/>
                    <a:pt x="7174" y="553"/>
                  </a:cubicBezTo>
                  <a:cubicBezTo>
                    <a:pt x="7230" y="300"/>
                    <a:pt x="6960" y="244"/>
                    <a:pt x="6760" y="232"/>
                  </a:cubicBezTo>
                  <a:lnTo>
                    <a:pt x="2544" y="1"/>
                  </a:lnTo>
                  <a:cubicBezTo>
                    <a:pt x="2536" y="1"/>
                    <a:pt x="2527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438550" y="4374275"/>
              <a:ext cx="117850" cy="656450"/>
            </a:xfrm>
            <a:custGeom>
              <a:avLst/>
              <a:gdLst/>
              <a:ahLst/>
              <a:cxnLst/>
              <a:rect l="l" t="t" r="r" b="b"/>
              <a:pathLst>
                <a:path w="4714" h="26258" extrusionOk="0">
                  <a:moveTo>
                    <a:pt x="2075" y="0"/>
                  </a:moveTo>
                  <a:cubicBezTo>
                    <a:pt x="1390" y="0"/>
                    <a:pt x="499" y="361"/>
                    <a:pt x="472" y="834"/>
                  </a:cubicBezTo>
                  <a:cubicBezTo>
                    <a:pt x="0" y="9177"/>
                    <a:pt x="558" y="17699"/>
                    <a:pt x="2214" y="25882"/>
                  </a:cubicBezTo>
                  <a:cubicBezTo>
                    <a:pt x="2267" y="26146"/>
                    <a:pt x="2567" y="26258"/>
                    <a:pt x="2938" y="26258"/>
                  </a:cubicBezTo>
                  <a:cubicBezTo>
                    <a:pt x="3683" y="26258"/>
                    <a:pt x="4714" y="25808"/>
                    <a:pt x="4600" y="25242"/>
                  </a:cubicBezTo>
                  <a:cubicBezTo>
                    <a:pt x="2967" y="17169"/>
                    <a:pt x="2390" y="8755"/>
                    <a:pt x="2857" y="525"/>
                  </a:cubicBezTo>
                  <a:cubicBezTo>
                    <a:pt x="2878" y="152"/>
                    <a:pt x="2520" y="0"/>
                    <a:pt x="20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5508325" y="4425050"/>
              <a:ext cx="150225" cy="667725"/>
            </a:xfrm>
            <a:custGeom>
              <a:avLst/>
              <a:gdLst/>
              <a:ahLst/>
              <a:cxnLst/>
              <a:rect l="l" t="t" r="r" b="b"/>
              <a:pathLst>
                <a:path w="6009" h="26709" extrusionOk="0">
                  <a:moveTo>
                    <a:pt x="1804" y="0"/>
                  </a:moveTo>
                  <a:cubicBezTo>
                    <a:pt x="1090" y="0"/>
                    <a:pt x="1" y="374"/>
                    <a:pt x="23" y="918"/>
                  </a:cubicBezTo>
                  <a:lnTo>
                    <a:pt x="23" y="917"/>
                  </a:lnTo>
                  <a:cubicBezTo>
                    <a:pt x="365" y="9404"/>
                    <a:pt x="1037" y="18252"/>
                    <a:pt x="3480" y="26413"/>
                  </a:cubicBezTo>
                  <a:cubicBezTo>
                    <a:pt x="3542" y="26622"/>
                    <a:pt x="3803" y="26709"/>
                    <a:pt x="4131" y="26709"/>
                  </a:cubicBezTo>
                  <a:cubicBezTo>
                    <a:pt x="4890" y="26709"/>
                    <a:pt x="6008" y="26246"/>
                    <a:pt x="5866" y="25772"/>
                  </a:cubicBezTo>
                  <a:cubicBezTo>
                    <a:pt x="3424" y="17612"/>
                    <a:pt x="2752" y="8764"/>
                    <a:pt x="2408" y="278"/>
                  </a:cubicBezTo>
                  <a:cubicBezTo>
                    <a:pt x="2401" y="85"/>
                    <a:pt x="2145" y="0"/>
                    <a:pt x="18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991600" y="4424000"/>
              <a:ext cx="188650" cy="149975"/>
            </a:xfrm>
            <a:custGeom>
              <a:avLst/>
              <a:gdLst/>
              <a:ahLst/>
              <a:cxnLst/>
              <a:rect l="l" t="t" r="r" b="b"/>
              <a:pathLst>
                <a:path w="7546" h="5999" extrusionOk="0">
                  <a:moveTo>
                    <a:pt x="5650" y="0"/>
                  </a:moveTo>
                  <a:cubicBezTo>
                    <a:pt x="4953" y="0"/>
                    <a:pt x="4203" y="174"/>
                    <a:pt x="3593" y="278"/>
                  </a:cubicBezTo>
                  <a:cubicBezTo>
                    <a:pt x="2770" y="418"/>
                    <a:pt x="1949" y="576"/>
                    <a:pt x="1135" y="760"/>
                  </a:cubicBezTo>
                  <a:cubicBezTo>
                    <a:pt x="692" y="858"/>
                    <a:pt x="1" y="1296"/>
                    <a:pt x="145" y="1840"/>
                  </a:cubicBezTo>
                  <a:cubicBezTo>
                    <a:pt x="250" y="2227"/>
                    <a:pt x="659" y="2337"/>
                    <a:pt x="1046" y="2337"/>
                  </a:cubicBezTo>
                  <a:cubicBezTo>
                    <a:pt x="1228" y="2337"/>
                    <a:pt x="1405" y="2312"/>
                    <a:pt x="1544" y="2282"/>
                  </a:cubicBezTo>
                  <a:lnTo>
                    <a:pt x="1542" y="2282"/>
                  </a:lnTo>
                  <a:cubicBezTo>
                    <a:pt x="2071" y="2162"/>
                    <a:pt x="2603" y="2054"/>
                    <a:pt x="3136" y="1955"/>
                  </a:cubicBezTo>
                  <a:cubicBezTo>
                    <a:pt x="3566" y="1876"/>
                    <a:pt x="3997" y="1804"/>
                    <a:pt x="4431" y="1751"/>
                  </a:cubicBezTo>
                  <a:cubicBezTo>
                    <a:pt x="4571" y="1735"/>
                    <a:pt x="4714" y="1727"/>
                    <a:pt x="4856" y="1714"/>
                  </a:cubicBezTo>
                  <a:lnTo>
                    <a:pt x="4856" y="1714"/>
                  </a:lnTo>
                  <a:cubicBezTo>
                    <a:pt x="4865" y="1810"/>
                    <a:pt x="4882" y="1910"/>
                    <a:pt x="4883" y="1965"/>
                  </a:cubicBezTo>
                  <a:cubicBezTo>
                    <a:pt x="4889" y="2425"/>
                    <a:pt x="4853" y="2889"/>
                    <a:pt x="4821" y="3347"/>
                  </a:cubicBezTo>
                  <a:cubicBezTo>
                    <a:pt x="4776" y="3992"/>
                    <a:pt x="4718" y="4635"/>
                    <a:pt x="4646" y="5279"/>
                  </a:cubicBezTo>
                  <a:cubicBezTo>
                    <a:pt x="4591" y="5782"/>
                    <a:pt x="5020" y="5998"/>
                    <a:pt x="5532" y="5998"/>
                  </a:cubicBezTo>
                  <a:cubicBezTo>
                    <a:pt x="6194" y="5998"/>
                    <a:pt x="6993" y="5636"/>
                    <a:pt x="7057" y="5068"/>
                  </a:cubicBezTo>
                  <a:cubicBezTo>
                    <a:pt x="7149" y="4233"/>
                    <a:pt x="7223" y="3397"/>
                    <a:pt x="7266" y="2559"/>
                  </a:cubicBezTo>
                  <a:cubicBezTo>
                    <a:pt x="7309" y="1742"/>
                    <a:pt x="7545" y="487"/>
                    <a:pt x="6582" y="142"/>
                  </a:cubicBezTo>
                  <a:cubicBezTo>
                    <a:pt x="6296" y="39"/>
                    <a:pt x="5979" y="0"/>
                    <a:pt x="56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597875" y="4463975"/>
              <a:ext cx="209750" cy="182225"/>
            </a:xfrm>
            <a:custGeom>
              <a:avLst/>
              <a:gdLst/>
              <a:ahLst/>
              <a:cxnLst/>
              <a:rect l="l" t="t" r="r" b="b"/>
              <a:pathLst>
                <a:path w="8390" h="7289" extrusionOk="0">
                  <a:moveTo>
                    <a:pt x="2640" y="2025"/>
                  </a:moveTo>
                  <a:lnTo>
                    <a:pt x="2640" y="2025"/>
                  </a:lnTo>
                  <a:cubicBezTo>
                    <a:pt x="2642" y="2054"/>
                    <a:pt x="2641" y="2088"/>
                    <a:pt x="2637" y="2124"/>
                  </a:cubicBezTo>
                  <a:lnTo>
                    <a:pt x="2637" y="2124"/>
                  </a:lnTo>
                  <a:cubicBezTo>
                    <a:pt x="2568" y="2119"/>
                    <a:pt x="2475" y="2100"/>
                    <a:pt x="2352" y="2061"/>
                  </a:cubicBezTo>
                  <a:lnTo>
                    <a:pt x="2352" y="2061"/>
                  </a:lnTo>
                  <a:cubicBezTo>
                    <a:pt x="2364" y="2065"/>
                    <a:pt x="2380" y="2067"/>
                    <a:pt x="2398" y="2067"/>
                  </a:cubicBezTo>
                  <a:cubicBezTo>
                    <a:pt x="2457" y="2067"/>
                    <a:pt x="2543" y="2049"/>
                    <a:pt x="2640" y="2025"/>
                  </a:cubicBezTo>
                  <a:close/>
                  <a:moveTo>
                    <a:pt x="5409" y="1"/>
                  </a:moveTo>
                  <a:cubicBezTo>
                    <a:pt x="3852" y="1"/>
                    <a:pt x="2091" y="112"/>
                    <a:pt x="940" y="936"/>
                  </a:cubicBezTo>
                  <a:cubicBezTo>
                    <a:pt x="94" y="1541"/>
                    <a:pt x="118" y="2678"/>
                    <a:pt x="66" y="3621"/>
                  </a:cubicBezTo>
                  <a:cubicBezTo>
                    <a:pt x="13" y="4590"/>
                    <a:pt x="1" y="5565"/>
                    <a:pt x="11" y="6535"/>
                  </a:cubicBezTo>
                  <a:cubicBezTo>
                    <a:pt x="18" y="7064"/>
                    <a:pt x="480" y="7289"/>
                    <a:pt x="999" y="7289"/>
                  </a:cubicBezTo>
                  <a:cubicBezTo>
                    <a:pt x="1669" y="7289"/>
                    <a:pt x="2432" y="6914"/>
                    <a:pt x="2425" y="6336"/>
                  </a:cubicBezTo>
                  <a:cubicBezTo>
                    <a:pt x="2416" y="5607"/>
                    <a:pt x="2424" y="4879"/>
                    <a:pt x="2448" y="4151"/>
                  </a:cubicBezTo>
                  <a:cubicBezTo>
                    <a:pt x="2464" y="3675"/>
                    <a:pt x="2484" y="3200"/>
                    <a:pt x="2528" y="2726"/>
                  </a:cubicBezTo>
                  <a:cubicBezTo>
                    <a:pt x="2540" y="2600"/>
                    <a:pt x="2620" y="2322"/>
                    <a:pt x="2637" y="2124"/>
                  </a:cubicBezTo>
                  <a:lnTo>
                    <a:pt x="2637" y="2124"/>
                  </a:lnTo>
                  <a:cubicBezTo>
                    <a:pt x="2651" y="2125"/>
                    <a:pt x="2663" y="2125"/>
                    <a:pt x="2674" y="2125"/>
                  </a:cubicBezTo>
                  <a:cubicBezTo>
                    <a:pt x="2816" y="2125"/>
                    <a:pt x="2834" y="2055"/>
                    <a:pt x="2805" y="1980"/>
                  </a:cubicBezTo>
                  <a:lnTo>
                    <a:pt x="2805" y="1980"/>
                  </a:lnTo>
                  <a:cubicBezTo>
                    <a:pt x="2749" y="1996"/>
                    <a:pt x="2693" y="2011"/>
                    <a:pt x="2640" y="2025"/>
                  </a:cubicBezTo>
                  <a:lnTo>
                    <a:pt x="2640" y="2025"/>
                  </a:lnTo>
                  <a:cubicBezTo>
                    <a:pt x="2638" y="1997"/>
                    <a:pt x="2634" y="1974"/>
                    <a:pt x="2627" y="1954"/>
                  </a:cubicBezTo>
                  <a:cubicBezTo>
                    <a:pt x="2587" y="1847"/>
                    <a:pt x="2599" y="1808"/>
                    <a:pt x="2631" y="1808"/>
                  </a:cubicBezTo>
                  <a:cubicBezTo>
                    <a:pt x="2678" y="1808"/>
                    <a:pt x="2771" y="1896"/>
                    <a:pt x="2805" y="1980"/>
                  </a:cubicBezTo>
                  <a:lnTo>
                    <a:pt x="2805" y="1980"/>
                  </a:lnTo>
                  <a:cubicBezTo>
                    <a:pt x="2967" y="1933"/>
                    <a:pt x="3130" y="1882"/>
                    <a:pt x="3218" y="1870"/>
                  </a:cubicBezTo>
                  <a:cubicBezTo>
                    <a:pt x="3697" y="1802"/>
                    <a:pt x="4184" y="1770"/>
                    <a:pt x="4667" y="1743"/>
                  </a:cubicBezTo>
                  <a:cubicBezTo>
                    <a:pt x="5207" y="1713"/>
                    <a:pt x="5749" y="1697"/>
                    <a:pt x="6291" y="1697"/>
                  </a:cubicBezTo>
                  <a:cubicBezTo>
                    <a:pt x="6375" y="1697"/>
                    <a:pt x="6460" y="1697"/>
                    <a:pt x="6545" y="1698"/>
                  </a:cubicBezTo>
                  <a:cubicBezTo>
                    <a:pt x="6549" y="1698"/>
                    <a:pt x="6553" y="1698"/>
                    <a:pt x="6557" y="1698"/>
                  </a:cubicBezTo>
                  <a:cubicBezTo>
                    <a:pt x="7887" y="1698"/>
                    <a:pt x="8390" y="29"/>
                    <a:pt x="6774" y="15"/>
                  </a:cubicBezTo>
                  <a:cubicBezTo>
                    <a:pt x="6355" y="11"/>
                    <a:pt x="5892" y="1"/>
                    <a:pt x="54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978525" y="4696425"/>
              <a:ext cx="195475" cy="174150"/>
            </a:xfrm>
            <a:custGeom>
              <a:avLst/>
              <a:gdLst/>
              <a:ahLst/>
              <a:cxnLst/>
              <a:rect l="l" t="t" r="r" b="b"/>
              <a:pathLst>
                <a:path w="7819" h="6966" extrusionOk="0">
                  <a:moveTo>
                    <a:pt x="6999" y="0"/>
                  </a:moveTo>
                  <a:cubicBezTo>
                    <a:pt x="6293" y="0"/>
                    <a:pt x="5070" y="343"/>
                    <a:pt x="5100" y="815"/>
                  </a:cubicBezTo>
                  <a:cubicBezTo>
                    <a:pt x="5168" y="1879"/>
                    <a:pt x="5412" y="3825"/>
                    <a:pt x="4750" y="4729"/>
                  </a:cubicBezTo>
                  <a:cubicBezTo>
                    <a:pt x="4386" y="5224"/>
                    <a:pt x="3433" y="5392"/>
                    <a:pt x="2870" y="5580"/>
                  </a:cubicBezTo>
                  <a:cubicBezTo>
                    <a:pt x="2326" y="5762"/>
                    <a:pt x="1779" y="5931"/>
                    <a:pt x="1227" y="6088"/>
                  </a:cubicBezTo>
                  <a:cubicBezTo>
                    <a:pt x="1035" y="6142"/>
                    <a:pt x="1" y="6431"/>
                    <a:pt x="132" y="6778"/>
                  </a:cubicBezTo>
                  <a:cubicBezTo>
                    <a:pt x="186" y="6920"/>
                    <a:pt x="371" y="6966"/>
                    <a:pt x="588" y="6966"/>
                  </a:cubicBezTo>
                  <a:cubicBezTo>
                    <a:pt x="910" y="6966"/>
                    <a:pt x="1300" y="6864"/>
                    <a:pt x="1425" y="6829"/>
                  </a:cubicBezTo>
                  <a:cubicBezTo>
                    <a:pt x="2275" y="6588"/>
                    <a:pt x="3118" y="6324"/>
                    <a:pt x="3953" y="6038"/>
                  </a:cubicBezTo>
                  <a:cubicBezTo>
                    <a:pt x="4845" y="5731"/>
                    <a:pt x="6013" y="5420"/>
                    <a:pt x="6735" y="4775"/>
                  </a:cubicBezTo>
                  <a:cubicBezTo>
                    <a:pt x="7818" y="3805"/>
                    <a:pt x="7569" y="1484"/>
                    <a:pt x="7487" y="175"/>
                  </a:cubicBezTo>
                  <a:cubicBezTo>
                    <a:pt x="7479" y="54"/>
                    <a:pt x="7280" y="0"/>
                    <a:pt x="69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595625" y="4774175"/>
              <a:ext cx="229675" cy="151875"/>
            </a:xfrm>
            <a:custGeom>
              <a:avLst/>
              <a:gdLst/>
              <a:ahLst/>
              <a:cxnLst/>
              <a:rect l="l" t="t" r="r" b="b"/>
              <a:pathLst>
                <a:path w="9187" h="6075" extrusionOk="0">
                  <a:moveTo>
                    <a:pt x="1985" y="1"/>
                  </a:moveTo>
                  <a:cubicBezTo>
                    <a:pt x="1325" y="1"/>
                    <a:pt x="573" y="374"/>
                    <a:pt x="553" y="978"/>
                  </a:cubicBezTo>
                  <a:lnTo>
                    <a:pt x="555" y="977"/>
                  </a:lnTo>
                  <a:lnTo>
                    <a:pt x="555" y="977"/>
                  </a:lnTo>
                  <a:cubicBezTo>
                    <a:pt x="511" y="2324"/>
                    <a:pt x="0" y="5789"/>
                    <a:pt x="1896" y="6044"/>
                  </a:cubicBezTo>
                  <a:cubicBezTo>
                    <a:pt x="2053" y="6065"/>
                    <a:pt x="2213" y="6074"/>
                    <a:pt x="2376" y="6074"/>
                  </a:cubicBezTo>
                  <a:cubicBezTo>
                    <a:pt x="3312" y="6074"/>
                    <a:pt x="4329" y="5764"/>
                    <a:pt x="5202" y="5577"/>
                  </a:cubicBezTo>
                  <a:cubicBezTo>
                    <a:pt x="6089" y="5386"/>
                    <a:pt x="6972" y="5179"/>
                    <a:pt x="7854" y="4958"/>
                  </a:cubicBezTo>
                  <a:cubicBezTo>
                    <a:pt x="9187" y="4621"/>
                    <a:pt x="8960" y="3247"/>
                    <a:pt x="7822" y="3247"/>
                  </a:cubicBezTo>
                  <a:cubicBezTo>
                    <a:pt x="7695" y="3247"/>
                    <a:pt x="7557" y="3264"/>
                    <a:pt x="7409" y="3302"/>
                  </a:cubicBezTo>
                  <a:cubicBezTo>
                    <a:pt x="6837" y="3446"/>
                    <a:pt x="6261" y="3585"/>
                    <a:pt x="5684" y="3716"/>
                  </a:cubicBezTo>
                  <a:cubicBezTo>
                    <a:pt x="4922" y="3890"/>
                    <a:pt x="3879" y="3908"/>
                    <a:pt x="3125" y="4181"/>
                  </a:cubicBezTo>
                  <a:lnTo>
                    <a:pt x="3125" y="4181"/>
                  </a:lnTo>
                  <a:cubicBezTo>
                    <a:pt x="3132" y="3766"/>
                    <a:pt x="2985" y="3237"/>
                    <a:pt x="2973" y="2839"/>
                  </a:cubicBezTo>
                  <a:cubicBezTo>
                    <a:pt x="2951" y="2161"/>
                    <a:pt x="2952" y="1480"/>
                    <a:pt x="2973" y="802"/>
                  </a:cubicBezTo>
                  <a:cubicBezTo>
                    <a:pt x="2991" y="243"/>
                    <a:pt x="2518" y="1"/>
                    <a:pt x="19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761950" y="4564800"/>
              <a:ext cx="353400" cy="375925"/>
            </a:xfrm>
            <a:custGeom>
              <a:avLst/>
              <a:gdLst/>
              <a:ahLst/>
              <a:cxnLst/>
              <a:rect l="l" t="t" r="r" b="b"/>
              <a:pathLst>
                <a:path w="14136" h="15037" extrusionOk="0">
                  <a:moveTo>
                    <a:pt x="9602" y="1644"/>
                  </a:moveTo>
                  <a:lnTo>
                    <a:pt x="9602" y="1644"/>
                  </a:lnTo>
                  <a:cubicBezTo>
                    <a:pt x="9817" y="2339"/>
                    <a:pt x="10226" y="3187"/>
                    <a:pt x="10330" y="3777"/>
                  </a:cubicBezTo>
                  <a:cubicBezTo>
                    <a:pt x="10822" y="6594"/>
                    <a:pt x="11042" y="9587"/>
                    <a:pt x="10860" y="12442"/>
                  </a:cubicBezTo>
                  <a:cubicBezTo>
                    <a:pt x="10854" y="12531"/>
                    <a:pt x="10836" y="12643"/>
                    <a:pt x="10812" y="12768"/>
                  </a:cubicBezTo>
                  <a:lnTo>
                    <a:pt x="10812" y="12768"/>
                  </a:lnTo>
                  <a:cubicBezTo>
                    <a:pt x="10102" y="11906"/>
                    <a:pt x="9043" y="11051"/>
                    <a:pt x="8454" y="10189"/>
                  </a:cubicBezTo>
                  <a:cubicBezTo>
                    <a:pt x="8375" y="10074"/>
                    <a:pt x="8209" y="10039"/>
                    <a:pt x="8031" y="10039"/>
                  </a:cubicBezTo>
                  <a:cubicBezTo>
                    <a:pt x="7830" y="10039"/>
                    <a:pt x="7614" y="10084"/>
                    <a:pt x="7494" y="10108"/>
                  </a:cubicBezTo>
                  <a:cubicBezTo>
                    <a:pt x="7112" y="10184"/>
                    <a:pt x="4690" y="10512"/>
                    <a:pt x="3094" y="10909"/>
                  </a:cubicBezTo>
                  <a:lnTo>
                    <a:pt x="3094" y="10909"/>
                  </a:lnTo>
                  <a:cubicBezTo>
                    <a:pt x="3064" y="10711"/>
                    <a:pt x="3044" y="10512"/>
                    <a:pt x="3032" y="10313"/>
                  </a:cubicBezTo>
                  <a:cubicBezTo>
                    <a:pt x="3111" y="9872"/>
                    <a:pt x="2996" y="9310"/>
                    <a:pt x="2993" y="8865"/>
                  </a:cubicBezTo>
                  <a:cubicBezTo>
                    <a:pt x="2989" y="7957"/>
                    <a:pt x="3018" y="7045"/>
                    <a:pt x="3060" y="6138"/>
                  </a:cubicBezTo>
                  <a:lnTo>
                    <a:pt x="3060" y="6138"/>
                  </a:lnTo>
                  <a:cubicBezTo>
                    <a:pt x="3550" y="5013"/>
                    <a:pt x="7088" y="5296"/>
                    <a:pt x="8030" y="4164"/>
                  </a:cubicBezTo>
                  <a:cubicBezTo>
                    <a:pt x="8425" y="3688"/>
                    <a:pt x="8665" y="3007"/>
                    <a:pt x="9010" y="2488"/>
                  </a:cubicBezTo>
                  <a:cubicBezTo>
                    <a:pt x="9194" y="2210"/>
                    <a:pt x="9443" y="1936"/>
                    <a:pt x="9602" y="1644"/>
                  </a:cubicBezTo>
                  <a:close/>
                  <a:moveTo>
                    <a:pt x="10604" y="1"/>
                  </a:moveTo>
                  <a:cubicBezTo>
                    <a:pt x="8277" y="1"/>
                    <a:pt x="6728" y="2575"/>
                    <a:pt x="5749" y="4468"/>
                  </a:cubicBezTo>
                  <a:lnTo>
                    <a:pt x="5749" y="4468"/>
                  </a:lnTo>
                  <a:cubicBezTo>
                    <a:pt x="3837" y="4722"/>
                    <a:pt x="1192" y="5224"/>
                    <a:pt x="695" y="6624"/>
                  </a:cubicBezTo>
                  <a:cubicBezTo>
                    <a:pt x="693" y="6631"/>
                    <a:pt x="691" y="6638"/>
                    <a:pt x="691" y="6644"/>
                  </a:cubicBezTo>
                  <a:lnTo>
                    <a:pt x="691" y="6644"/>
                  </a:lnTo>
                  <a:cubicBezTo>
                    <a:pt x="682" y="6669"/>
                    <a:pt x="677" y="6696"/>
                    <a:pt x="676" y="6722"/>
                  </a:cubicBezTo>
                  <a:cubicBezTo>
                    <a:pt x="623" y="7810"/>
                    <a:pt x="1" y="11537"/>
                    <a:pt x="1075" y="12160"/>
                  </a:cubicBezTo>
                  <a:cubicBezTo>
                    <a:pt x="1181" y="12222"/>
                    <a:pt x="1310" y="12247"/>
                    <a:pt x="1453" y="12247"/>
                  </a:cubicBezTo>
                  <a:cubicBezTo>
                    <a:pt x="2009" y="12247"/>
                    <a:pt x="2775" y="11866"/>
                    <a:pt x="3169" y="11758"/>
                  </a:cubicBezTo>
                  <a:cubicBezTo>
                    <a:pt x="4176" y="11482"/>
                    <a:pt x="5204" y="11271"/>
                    <a:pt x="6230" y="11067"/>
                  </a:cubicBezTo>
                  <a:lnTo>
                    <a:pt x="6230" y="11067"/>
                  </a:lnTo>
                  <a:cubicBezTo>
                    <a:pt x="7241" y="12555"/>
                    <a:pt x="8923" y="15037"/>
                    <a:pt x="10854" y="15037"/>
                  </a:cubicBezTo>
                  <a:cubicBezTo>
                    <a:pt x="11275" y="15037"/>
                    <a:pt x="11707" y="14919"/>
                    <a:pt x="12147" y="14648"/>
                  </a:cubicBezTo>
                  <a:cubicBezTo>
                    <a:pt x="14136" y="13422"/>
                    <a:pt x="13304" y="9031"/>
                    <a:pt x="13170" y="7107"/>
                  </a:cubicBezTo>
                  <a:cubicBezTo>
                    <a:pt x="13048" y="5366"/>
                    <a:pt x="13274" y="177"/>
                    <a:pt x="10822" y="8"/>
                  </a:cubicBezTo>
                  <a:cubicBezTo>
                    <a:pt x="10749" y="3"/>
                    <a:pt x="10676" y="1"/>
                    <a:pt x="106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058275" y="4538425"/>
              <a:ext cx="206450" cy="144950"/>
            </a:xfrm>
            <a:custGeom>
              <a:avLst/>
              <a:gdLst/>
              <a:ahLst/>
              <a:cxnLst/>
              <a:rect l="l" t="t" r="r" b="b"/>
              <a:pathLst>
                <a:path w="8258" h="5798" extrusionOk="0">
                  <a:moveTo>
                    <a:pt x="7519" y="0"/>
                  </a:moveTo>
                  <a:cubicBezTo>
                    <a:pt x="7034" y="0"/>
                    <a:pt x="6387" y="220"/>
                    <a:pt x="6038" y="468"/>
                  </a:cubicBezTo>
                  <a:cubicBezTo>
                    <a:pt x="4001" y="1911"/>
                    <a:pt x="2174" y="3694"/>
                    <a:pt x="360" y="5401"/>
                  </a:cubicBezTo>
                  <a:cubicBezTo>
                    <a:pt x="0" y="5739"/>
                    <a:pt x="582" y="5798"/>
                    <a:pt x="854" y="5798"/>
                  </a:cubicBezTo>
                  <a:cubicBezTo>
                    <a:pt x="881" y="5798"/>
                    <a:pt x="905" y="5797"/>
                    <a:pt x="925" y="5796"/>
                  </a:cubicBezTo>
                  <a:cubicBezTo>
                    <a:pt x="1436" y="5767"/>
                    <a:pt x="2134" y="5588"/>
                    <a:pt x="2522" y="5225"/>
                  </a:cubicBezTo>
                  <a:lnTo>
                    <a:pt x="2521" y="5225"/>
                  </a:lnTo>
                  <a:cubicBezTo>
                    <a:pt x="4231" y="3616"/>
                    <a:pt x="5949" y="1901"/>
                    <a:pt x="7867" y="542"/>
                  </a:cubicBezTo>
                  <a:cubicBezTo>
                    <a:pt x="8257" y="265"/>
                    <a:pt x="8152" y="87"/>
                    <a:pt x="7725" y="16"/>
                  </a:cubicBezTo>
                  <a:cubicBezTo>
                    <a:pt x="7661" y="5"/>
                    <a:pt x="7592" y="0"/>
                    <a:pt x="75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060775" y="4706700"/>
              <a:ext cx="241350" cy="47200"/>
            </a:xfrm>
            <a:custGeom>
              <a:avLst/>
              <a:gdLst/>
              <a:ahLst/>
              <a:cxnLst/>
              <a:rect l="l" t="t" r="r" b="b"/>
              <a:pathLst>
                <a:path w="9654" h="1888" extrusionOk="0">
                  <a:moveTo>
                    <a:pt x="8624" y="0"/>
                  </a:moveTo>
                  <a:cubicBezTo>
                    <a:pt x="8471" y="0"/>
                    <a:pt x="8295" y="24"/>
                    <a:pt x="8098" y="78"/>
                  </a:cubicBezTo>
                  <a:cubicBezTo>
                    <a:pt x="6833" y="421"/>
                    <a:pt x="5489" y="527"/>
                    <a:pt x="4158" y="527"/>
                  </a:cubicBezTo>
                  <a:cubicBezTo>
                    <a:pt x="3603" y="527"/>
                    <a:pt x="3050" y="509"/>
                    <a:pt x="2507" y="481"/>
                  </a:cubicBezTo>
                  <a:cubicBezTo>
                    <a:pt x="2491" y="481"/>
                    <a:pt x="2475" y="480"/>
                    <a:pt x="2459" y="480"/>
                  </a:cubicBezTo>
                  <a:cubicBezTo>
                    <a:pt x="1536" y="480"/>
                    <a:pt x="0" y="1763"/>
                    <a:pt x="1582" y="1843"/>
                  </a:cubicBezTo>
                  <a:cubicBezTo>
                    <a:pt x="2135" y="1871"/>
                    <a:pt x="2695" y="1887"/>
                    <a:pt x="3258" y="1887"/>
                  </a:cubicBezTo>
                  <a:cubicBezTo>
                    <a:pt x="4998" y="1887"/>
                    <a:pt x="6760" y="1732"/>
                    <a:pt x="8421" y="1281"/>
                  </a:cubicBezTo>
                  <a:cubicBezTo>
                    <a:pt x="9653" y="947"/>
                    <a:pt x="9591" y="0"/>
                    <a:pt x="8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6079250" y="4805450"/>
              <a:ext cx="247650" cy="151375"/>
            </a:xfrm>
            <a:custGeom>
              <a:avLst/>
              <a:gdLst/>
              <a:ahLst/>
              <a:cxnLst/>
              <a:rect l="l" t="t" r="r" b="b"/>
              <a:pathLst>
                <a:path w="9906" h="6055" extrusionOk="0">
                  <a:moveTo>
                    <a:pt x="2054" y="1"/>
                  </a:moveTo>
                  <a:cubicBezTo>
                    <a:pt x="1130" y="1"/>
                    <a:pt x="0" y="905"/>
                    <a:pt x="856" y="1600"/>
                  </a:cubicBezTo>
                  <a:cubicBezTo>
                    <a:pt x="2830" y="3199"/>
                    <a:pt x="4943" y="4992"/>
                    <a:pt x="7305" y="5977"/>
                  </a:cubicBezTo>
                  <a:cubicBezTo>
                    <a:pt x="7433" y="6030"/>
                    <a:pt x="7571" y="6054"/>
                    <a:pt x="7713" y="6054"/>
                  </a:cubicBezTo>
                  <a:cubicBezTo>
                    <a:pt x="8719" y="6054"/>
                    <a:pt x="9906" y="4855"/>
                    <a:pt x="8675" y="4341"/>
                  </a:cubicBezTo>
                  <a:cubicBezTo>
                    <a:pt x="6492" y="3429"/>
                    <a:pt x="4516" y="1681"/>
                    <a:pt x="2691" y="202"/>
                  </a:cubicBezTo>
                  <a:cubicBezTo>
                    <a:pt x="2518" y="62"/>
                    <a:pt x="2293" y="1"/>
                    <a:pt x="20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5"/>
          <p:cNvSpPr txBox="1">
            <a:spLocks noGrp="1"/>
          </p:cNvSpPr>
          <p:nvPr>
            <p:ph type="subTitle" idx="4294967295"/>
          </p:nvPr>
        </p:nvSpPr>
        <p:spPr>
          <a:xfrm>
            <a:off x="5403552" y="310441"/>
            <a:ext cx="3354084" cy="1364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400" dirty="0"/>
              <a:t>Pui ce reprezinta video titlul</a:t>
            </a:r>
            <a:r>
              <a:rPr lang="en-US" sz="1400" dirty="0"/>
              <a:t>: </a:t>
            </a:r>
            <a:r>
              <a:rPr lang="en-US" sz="1400" dirty="0" err="1"/>
              <a:t>structura</a:t>
            </a:r>
            <a:r>
              <a:rPr lang="en-US" sz="1400" dirty="0"/>
              <a:t> </a:t>
            </a:r>
            <a:r>
              <a:rPr lang="en-US" sz="1400" dirty="0" err="1"/>
              <a:t>alternativa</a:t>
            </a:r>
            <a:endParaRPr sz="1400" dirty="0"/>
          </a:p>
        </p:txBody>
      </p:sp>
      <p:sp>
        <p:nvSpPr>
          <p:cNvPr id="1051" name="Google Shape;1051;p35"/>
          <p:cNvSpPr/>
          <p:nvPr/>
        </p:nvSpPr>
        <p:spPr>
          <a:xfrm>
            <a:off x="5420403" y="1525831"/>
            <a:ext cx="3237700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5461852" y="289469"/>
            <a:ext cx="3061883" cy="50095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5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 txBox="1">
            <a:spLocks noGrp="1"/>
          </p:cNvSpPr>
          <p:nvPr>
            <p:ph type="ctrTitle"/>
          </p:nvPr>
        </p:nvSpPr>
        <p:spPr>
          <a:xfrm>
            <a:off x="810650" y="55232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Calibri" panose="020F0502020204030204" pitchFamily="34" charset="0"/>
                <a:cs typeface="Calibri" panose="020F0502020204030204" pitchFamily="34" charset="0"/>
              </a:rPr>
              <a:t>Probleme Rezolvate</a:t>
            </a:r>
            <a:endParaRPr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10C72-B3B0-4598-A257-E8138788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6" y="932811"/>
            <a:ext cx="6519861" cy="2037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9DD84-9E05-4942-9BEC-A9AF5CE51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6" y="2970267"/>
            <a:ext cx="5857201" cy="2085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907C8-8C5E-4FD7-B99A-B19C94EB7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924" y="1681514"/>
            <a:ext cx="4478712" cy="1212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6F8A0-FAF2-4B3B-A172-C9F023A41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21" y="3411614"/>
            <a:ext cx="5007054" cy="1644096"/>
          </a:xfrm>
          <a:prstGeom prst="rect">
            <a:avLst/>
          </a:prstGeom>
        </p:spPr>
      </p:pic>
      <p:grpSp>
        <p:nvGrpSpPr>
          <p:cNvPr id="15" name="Google Shape;728;p28">
            <a:extLst>
              <a:ext uri="{FF2B5EF4-FFF2-40B4-BE49-F238E27FC236}">
                <a16:creationId xmlns:a16="http://schemas.microsoft.com/office/drawing/2014/main" id="{C0667AD1-07A4-48B0-BD3F-777ABC044B64}"/>
              </a:ext>
            </a:extLst>
          </p:cNvPr>
          <p:cNvGrpSpPr/>
          <p:nvPr/>
        </p:nvGrpSpPr>
        <p:grpSpPr>
          <a:xfrm>
            <a:off x="6989484" y="1884360"/>
            <a:ext cx="1819110" cy="2485557"/>
            <a:chOff x="797124" y="1924250"/>
            <a:chExt cx="1819110" cy="2485557"/>
          </a:xfrm>
        </p:grpSpPr>
        <p:sp>
          <p:nvSpPr>
            <p:cNvPr id="16" name="Google Shape;729;p28">
              <a:extLst>
                <a:ext uri="{FF2B5EF4-FFF2-40B4-BE49-F238E27FC236}">
                  <a16:creationId xmlns:a16="http://schemas.microsoft.com/office/drawing/2014/main" id="{E86C6CC5-3F70-40C5-AD52-5DDF2C81BAD1}"/>
                </a:ext>
              </a:extLst>
            </p:cNvPr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0;p28">
              <a:extLst>
                <a:ext uri="{FF2B5EF4-FFF2-40B4-BE49-F238E27FC236}">
                  <a16:creationId xmlns:a16="http://schemas.microsoft.com/office/drawing/2014/main" id="{4112F84F-4C09-44A0-A865-22DE60888F9A}"/>
                </a:ext>
              </a:extLst>
            </p:cNvPr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1;p28">
              <a:extLst>
                <a:ext uri="{FF2B5EF4-FFF2-40B4-BE49-F238E27FC236}">
                  <a16:creationId xmlns:a16="http://schemas.microsoft.com/office/drawing/2014/main" id="{3A98CE17-D020-4E2D-A74F-6C926E638A85}"/>
                </a:ext>
              </a:extLst>
            </p:cNvPr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2;p28">
              <a:extLst>
                <a:ext uri="{FF2B5EF4-FFF2-40B4-BE49-F238E27FC236}">
                  <a16:creationId xmlns:a16="http://schemas.microsoft.com/office/drawing/2014/main" id="{2CBA3EEB-C506-4570-BA6A-3476EAF2790F}"/>
                </a:ext>
              </a:extLst>
            </p:cNvPr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3;p28">
              <a:extLst>
                <a:ext uri="{FF2B5EF4-FFF2-40B4-BE49-F238E27FC236}">
                  <a16:creationId xmlns:a16="http://schemas.microsoft.com/office/drawing/2014/main" id="{7237E3CF-BD44-4625-B46E-D0601993BCF6}"/>
                </a:ext>
              </a:extLst>
            </p:cNvPr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4;p28">
              <a:extLst>
                <a:ext uri="{FF2B5EF4-FFF2-40B4-BE49-F238E27FC236}">
                  <a16:creationId xmlns:a16="http://schemas.microsoft.com/office/drawing/2014/main" id="{EAF079F0-F919-4CE9-8E17-7D1AF85CA4EC}"/>
                </a:ext>
              </a:extLst>
            </p:cNvPr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5;p28">
              <a:extLst>
                <a:ext uri="{FF2B5EF4-FFF2-40B4-BE49-F238E27FC236}">
                  <a16:creationId xmlns:a16="http://schemas.microsoft.com/office/drawing/2014/main" id="{312E58BB-4E7A-4B01-8F18-9AA42C36A645}"/>
                </a:ext>
              </a:extLst>
            </p:cNvPr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6;p28">
              <a:extLst>
                <a:ext uri="{FF2B5EF4-FFF2-40B4-BE49-F238E27FC236}">
                  <a16:creationId xmlns:a16="http://schemas.microsoft.com/office/drawing/2014/main" id="{C1C6DA79-4D2B-4B90-A844-E56AC1F07ABB}"/>
                </a:ext>
              </a:extLst>
            </p:cNvPr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7;p28">
              <a:extLst>
                <a:ext uri="{FF2B5EF4-FFF2-40B4-BE49-F238E27FC236}">
                  <a16:creationId xmlns:a16="http://schemas.microsoft.com/office/drawing/2014/main" id="{781AE285-D18E-49D0-AED7-DDF08EB80D08}"/>
                </a:ext>
              </a:extLst>
            </p:cNvPr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8;p28">
              <a:extLst>
                <a:ext uri="{FF2B5EF4-FFF2-40B4-BE49-F238E27FC236}">
                  <a16:creationId xmlns:a16="http://schemas.microsoft.com/office/drawing/2014/main" id="{517B7775-E9A0-4405-AEC1-0C7C68ACF442}"/>
                </a:ext>
              </a:extLst>
            </p:cNvPr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9;p28">
              <a:extLst>
                <a:ext uri="{FF2B5EF4-FFF2-40B4-BE49-F238E27FC236}">
                  <a16:creationId xmlns:a16="http://schemas.microsoft.com/office/drawing/2014/main" id="{4B69DF20-92FF-4D91-AD30-A15B823083CD}"/>
                </a:ext>
              </a:extLst>
            </p:cNvPr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0;p28">
              <a:extLst>
                <a:ext uri="{FF2B5EF4-FFF2-40B4-BE49-F238E27FC236}">
                  <a16:creationId xmlns:a16="http://schemas.microsoft.com/office/drawing/2014/main" id="{E21574AC-5DB0-41A3-9F1E-48D126D851CE}"/>
                </a:ext>
              </a:extLst>
            </p:cNvPr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1;p28">
              <a:extLst>
                <a:ext uri="{FF2B5EF4-FFF2-40B4-BE49-F238E27FC236}">
                  <a16:creationId xmlns:a16="http://schemas.microsoft.com/office/drawing/2014/main" id="{CF121D7F-C5E8-4DDE-919A-43F9FBCA8CBC}"/>
                </a:ext>
              </a:extLst>
            </p:cNvPr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42;p28">
              <a:extLst>
                <a:ext uri="{FF2B5EF4-FFF2-40B4-BE49-F238E27FC236}">
                  <a16:creationId xmlns:a16="http://schemas.microsoft.com/office/drawing/2014/main" id="{7185E16E-42FB-4F10-AACB-84600A1310A9}"/>
                </a:ext>
              </a:extLst>
            </p:cNvPr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3;p28">
              <a:extLst>
                <a:ext uri="{FF2B5EF4-FFF2-40B4-BE49-F238E27FC236}">
                  <a16:creationId xmlns:a16="http://schemas.microsoft.com/office/drawing/2014/main" id="{07445ADB-8064-4A2C-8043-4050D513ABB9}"/>
                </a:ext>
              </a:extLst>
            </p:cNvPr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4;p28">
              <a:extLst>
                <a:ext uri="{FF2B5EF4-FFF2-40B4-BE49-F238E27FC236}">
                  <a16:creationId xmlns:a16="http://schemas.microsoft.com/office/drawing/2014/main" id="{5DDA8D0A-0232-4995-96D4-212A8FB9966C}"/>
                </a:ext>
              </a:extLst>
            </p:cNvPr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5;p28">
              <a:extLst>
                <a:ext uri="{FF2B5EF4-FFF2-40B4-BE49-F238E27FC236}">
                  <a16:creationId xmlns:a16="http://schemas.microsoft.com/office/drawing/2014/main" id="{1217AAA1-D031-4AF8-8333-2A0C6F695BC9}"/>
                </a:ext>
              </a:extLst>
            </p:cNvPr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;p28">
              <a:extLst>
                <a:ext uri="{FF2B5EF4-FFF2-40B4-BE49-F238E27FC236}">
                  <a16:creationId xmlns:a16="http://schemas.microsoft.com/office/drawing/2014/main" id="{4370D3F8-8088-4859-820D-EDABD807139C}"/>
                </a:ext>
              </a:extLst>
            </p:cNvPr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7;p28">
              <a:extLst>
                <a:ext uri="{FF2B5EF4-FFF2-40B4-BE49-F238E27FC236}">
                  <a16:creationId xmlns:a16="http://schemas.microsoft.com/office/drawing/2014/main" id="{395A7D1E-E97A-4D64-B545-498718B83DB2}"/>
                </a:ext>
              </a:extLst>
            </p:cNvPr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8;p28">
              <a:extLst>
                <a:ext uri="{FF2B5EF4-FFF2-40B4-BE49-F238E27FC236}">
                  <a16:creationId xmlns:a16="http://schemas.microsoft.com/office/drawing/2014/main" id="{6A60EA8F-D41B-4B24-92F4-B2CB3E35094C}"/>
                </a:ext>
              </a:extLst>
            </p:cNvPr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9;p28">
              <a:extLst>
                <a:ext uri="{FF2B5EF4-FFF2-40B4-BE49-F238E27FC236}">
                  <a16:creationId xmlns:a16="http://schemas.microsoft.com/office/drawing/2014/main" id="{F72BF1A2-5598-437B-95E3-5F61A73D8B4A}"/>
                </a:ext>
              </a:extLst>
            </p:cNvPr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0;p28">
              <a:extLst>
                <a:ext uri="{FF2B5EF4-FFF2-40B4-BE49-F238E27FC236}">
                  <a16:creationId xmlns:a16="http://schemas.microsoft.com/office/drawing/2014/main" id="{7195037C-3A03-41E7-8D8E-CDB5C917E4A1}"/>
                </a:ext>
              </a:extLst>
            </p:cNvPr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1;p28">
              <a:extLst>
                <a:ext uri="{FF2B5EF4-FFF2-40B4-BE49-F238E27FC236}">
                  <a16:creationId xmlns:a16="http://schemas.microsoft.com/office/drawing/2014/main" id="{8F578575-6596-4AC0-BD8D-F37494C8831B}"/>
                </a:ext>
              </a:extLst>
            </p:cNvPr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 txBox="1">
            <a:spLocks noGrp="1"/>
          </p:cNvSpPr>
          <p:nvPr>
            <p:ph type="ctrTitle"/>
          </p:nvPr>
        </p:nvSpPr>
        <p:spPr>
          <a:xfrm>
            <a:off x="798376" y="64438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Calibri" panose="020F0502020204030204" pitchFamily="34" charset="0"/>
                <a:cs typeface="Calibri" panose="020F0502020204030204" pitchFamily="34" charset="0"/>
              </a:rPr>
              <a:t>Probleme Rezolvate</a:t>
            </a:r>
            <a:endParaRPr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DC298-D0FD-430C-A51B-F9FEE6A2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4" y="1150782"/>
            <a:ext cx="7795936" cy="381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8F8FE0-41D9-4579-B91E-DF4749C1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4" y="1919418"/>
            <a:ext cx="5328812" cy="2003549"/>
          </a:xfrm>
          <a:prstGeom prst="rect">
            <a:avLst/>
          </a:prstGeom>
        </p:spPr>
      </p:pic>
      <p:grpSp>
        <p:nvGrpSpPr>
          <p:cNvPr id="16" name="Google Shape;1634;p44">
            <a:extLst>
              <a:ext uri="{FF2B5EF4-FFF2-40B4-BE49-F238E27FC236}">
                <a16:creationId xmlns:a16="http://schemas.microsoft.com/office/drawing/2014/main" id="{9E4FCCAE-B56A-43DC-8053-7EB7B2A860FE}"/>
              </a:ext>
            </a:extLst>
          </p:cNvPr>
          <p:cNvGrpSpPr/>
          <p:nvPr/>
        </p:nvGrpSpPr>
        <p:grpSpPr>
          <a:xfrm>
            <a:off x="6560159" y="166568"/>
            <a:ext cx="781465" cy="907189"/>
            <a:chOff x="9756092" y="3946603"/>
            <a:chExt cx="746599" cy="823838"/>
          </a:xfrm>
        </p:grpSpPr>
        <p:sp>
          <p:nvSpPr>
            <p:cNvPr id="17" name="Google Shape;1635;p44">
              <a:extLst>
                <a:ext uri="{FF2B5EF4-FFF2-40B4-BE49-F238E27FC236}">
                  <a16:creationId xmlns:a16="http://schemas.microsoft.com/office/drawing/2014/main" id="{A528E3E5-8A03-4227-8BFA-C3AE6C996C07}"/>
                </a:ext>
              </a:extLst>
            </p:cNvPr>
            <p:cNvSpPr/>
            <p:nvPr/>
          </p:nvSpPr>
          <p:spPr>
            <a:xfrm>
              <a:off x="9834349" y="4431808"/>
              <a:ext cx="57940" cy="166652"/>
            </a:xfrm>
            <a:custGeom>
              <a:avLst/>
              <a:gdLst/>
              <a:ahLst/>
              <a:cxnLst/>
              <a:rect l="l" t="t" r="r" b="b"/>
              <a:pathLst>
                <a:path w="2675" h="7694" extrusionOk="0">
                  <a:moveTo>
                    <a:pt x="1126" y="1"/>
                  </a:moveTo>
                  <a:cubicBezTo>
                    <a:pt x="1076" y="1"/>
                    <a:pt x="1026" y="14"/>
                    <a:pt x="984" y="45"/>
                  </a:cubicBezTo>
                  <a:cubicBezTo>
                    <a:pt x="0" y="776"/>
                    <a:pt x="301" y="2645"/>
                    <a:pt x="384" y="3706"/>
                  </a:cubicBezTo>
                  <a:cubicBezTo>
                    <a:pt x="482" y="4966"/>
                    <a:pt x="720" y="7108"/>
                    <a:pt x="2069" y="7664"/>
                  </a:cubicBezTo>
                  <a:cubicBezTo>
                    <a:pt x="2119" y="7684"/>
                    <a:pt x="2168" y="7693"/>
                    <a:pt x="2214" y="7693"/>
                  </a:cubicBezTo>
                  <a:cubicBezTo>
                    <a:pt x="2485" y="7693"/>
                    <a:pt x="2674" y="7378"/>
                    <a:pt x="2452" y="7136"/>
                  </a:cubicBezTo>
                  <a:cubicBezTo>
                    <a:pt x="1520" y="6116"/>
                    <a:pt x="1201" y="4753"/>
                    <a:pt x="1088" y="3403"/>
                  </a:cubicBezTo>
                  <a:cubicBezTo>
                    <a:pt x="1013" y="2508"/>
                    <a:pt x="747" y="1068"/>
                    <a:pt x="1329" y="319"/>
                  </a:cubicBezTo>
                  <a:cubicBezTo>
                    <a:pt x="1460" y="152"/>
                    <a:pt x="1293" y="1"/>
                    <a:pt x="112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6;p44">
              <a:extLst>
                <a:ext uri="{FF2B5EF4-FFF2-40B4-BE49-F238E27FC236}">
                  <a16:creationId xmlns:a16="http://schemas.microsoft.com/office/drawing/2014/main" id="{4D770277-6021-49E5-AE4D-89AAE551CF9F}"/>
                </a:ext>
              </a:extLst>
            </p:cNvPr>
            <p:cNvSpPr/>
            <p:nvPr/>
          </p:nvSpPr>
          <p:spPr>
            <a:xfrm>
              <a:off x="9852241" y="4327797"/>
              <a:ext cx="368263" cy="116531"/>
            </a:xfrm>
            <a:custGeom>
              <a:avLst/>
              <a:gdLst/>
              <a:ahLst/>
              <a:cxnLst/>
              <a:rect l="l" t="t" r="r" b="b"/>
              <a:pathLst>
                <a:path w="17002" h="5380" extrusionOk="0">
                  <a:moveTo>
                    <a:pt x="15845" y="1"/>
                  </a:moveTo>
                  <a:cubicBezTo>
                    <a:pt x="12256" y="1"/>
                    <a:pt x="8808" y="869"/>
                    <a:pt x="5463" y="2152"/>
                  </a:cubicBezTo>
                  <a:cubicBezTo>
                    <a:pt x="4015" y="2707"/>
                    <a:pt x="2593" y="3384"/>
                    <a:pt x="1185" y="4016"/>
                  </a:cubicBezTo>
                  <a:cubicBezTo>
                    <a:pt x="636" y="4264"/>
                    <a:pt x="0" y="4591"/>
                    <a:pt x="162" y="5273"/>
                  </a:cubicBezTo>
                  <a:cubicBezTo>
                    <a:pt x="179" y="5345"/>
                    <a:pt x="245" y="5380"/>
                    <a:pt x="312" y="5380"/>
                  </a:cubicBezTo>
                  <a:cubicBezTo>
                    <a:pt x="384" y="5380"/>
                    <a:pt x="457" y="5338"/>
                    <a:pt x="466" y="5258"/>
                  </a:cubicBezTo>
                  <a:cubicBezTo>
                    <a:pt x="541" y="4640"/>
                    <a:pt x="3402" y="3751"/>
                    <a:pt x="3803" y="3585"/>
                  </a:cubicBezTo>
                  <a:cubicBezTo>
                    <a:pt x="5137" y="3030"/>
                    <a:pt x="6490" y="2528"/>
                    <a:pt x="7878" y="2129"/>
                  </a:cubicBezTo>
                  <a:cubicBezTo>
                    <a:pt x="10737" y="1307"/>
                    <a:pt x="13459" y="979"/>
                    <a:pt x="16425" y="885"/>
                  </a:cubicBezTo>
                  <a:cubicBezTo>
                    <a:pt x="17001" y="866"/>
                    <a:pt x="16904" y="20"/>
                    <a:pt x="16348" y="7"/>
                  </a:cubicBezTo>
                  <a:cubicBezTo>
                    <a:pt x="16180" y="3"/>
                    <a:pt x="16012" y="1"/>
                    <a:pt x="15845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7;p44">
              <a:extLst>
                <a:ext uri="{FF2B5EF4-FFF2-40B4-BE49-F238E27FC236}">
                  <a16:creationId xmlns:a16="http://schemas.microsoft.com/office/drawing/2014/main" id="{7ADAF986-6139-486C-A2D4-1FD444F7284B}"/>
                </a:ext>
              </a:extLst>
            </p:cNvPr>
            <p:cNvSpPr/>
            <p:nvPr/>
          </p:nvSpPr>
          <p:spPr>
            <a:xfrm>
              <a:off x="10196071" y="4337262"/>
              <a:ext cx="65543" cy="144581"/>
            </a:xfrm>
            <a:custGeom>
              <a:avLst/>
              <a:gdLst/>
              <a:ahLst/>
              <a:cxnLst/>
              <a:rect l="l" t="t" r="r" b="b"/>
              <a:pathLst>
                <a:path w="3026" h="6675" extrusionOk="0">
                  <a:moveTo>
                    <a:pt x="425" y="1"/>
                  </a:moveTo>
                  <a:cubicBezTo>
                    <a:pt x="368" y="1"/>
                    <a:pt x="309" y="5"/>
                    <a:pt x="248" y="14"/>
                  </a:cubicBezTo>
                  <a:cubicBezTo>
                    <a:pt x="0" y="51"/>
                    <a:pt x="44" y="436"/>
                    <a:pt x="286" y="444"/>
                  </a:cubicBezTo>
                  <a:cubicBezTo>
                    <a:pt x="1166" y="476"/>
                    <a:pt x="1491" y="2248"/>
                    <a:pt x="1679" y="2900"/>
                  </a:cubicBezTo>
                  <a:cubicBezTo>
                    <a:pt x="2011" y="4053"/>
                    <a:pt x="1949" y="5192"/>
                    <a:pt x="2097" y="6367"/>
                  </a:cubicBezTo>
                  <a:cubicBezTo>
                    <a:pt x="2123" y="6575"/>
                    <a:pt x="2286" y="6675"/>
                    <a:pt x="2453" y="6675"/>
                  </a:cubicBezTo>
                  <a:cubicBezTo>
                    <a:pt x="2632" y="6675"/>
                    <a:pt x="2815" y="6561"/>
                    <a:pt x="2841" y="6346"/>
                  </a:cubicBezTo>
                  <a:cubicBezTo>
                    <a:pt x="3026" y="4825"/>
                    <a:pt x="2692" y="3292"/>
                    <a:pt x="2127" y="1883"/>
                  </a:cubicBezTo>
                  <a:cubicBezTo>
                    <a:pt x="1828" y="1138"/>
                    <a:pt x="1350" y="1"/>
                    <a:pt x="425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8;p44">
              <a:extLst>
                <a:ext uri="{FF2B5EF4-FFF2-40B4-BE49-F238E27FC236}">
                  <a16:creationId xmlns:a16="http://schemas.microsoft.com/office/drawing/2014/main" id="{1D3973AF-1C0C-4298-875C-511C779EE72E}"/>
                </a:ext>
              </a:extLst>
            </p:cNvPr>
            <p:cNvSpPr/>
            <p:nvPr/>
          </p:nvSpPr>
          <p:spPr>
            <a:xfrm>
              <a:off x="10019672" y="4538570"/>
              <a:ext cx="34808" cy="50446"/>
            </a:xfrm>
            <a:custGeom>
              <a:avLst/>
              <a:gdLst/>
              <a:ahLst/>
              <a:cxnLst/>
              <a:rect l="l" t="t" r="r" b="b"/>
              <a:pathLst>
                <a:path w="1607" h="2329" extrusionOk="0">
                  <a:moveTo>
                    <a:pt x="411" y="0"/>
                  </a:moveTo>
                  <a:cubicBezTo>
                    <a:pt x="194" y="0"/>
                    <a:pt x="0" y="237"/>
                    <a:pt x="181" y="456"/>
                  </a:cubicBezTo>
                  <a:lnTo>
                    <a:pt x="181" y="455"/>
                  </a:lnTo>
                  <a:cubicBezTo>
                    <a:pt x="609" y="975"/>
                    <a:pt x="503" y="1933"/>
                    <a:pt x="1112" y="2289"/>
                  </a:cubicBezTo>
                  <a:cubicBezTo>
                    <a:pt x="1158" y="2316"/>
                    <a:pt x="1210" y="2328"/>
                    <a:pt x="1263" y="2328"/>
                  </a:cubicBezTo>
                  <a:cubicBezTo>
                    <a:pt x="1433" y="2328"/>
                    <a:pt x="1606" y="2199"/>
                    <a:pt x="1591" y="2012"/>
                  </a:cubicBezTo>
                  <a:cubicBezTo>
                    <a:pt x="1562" y="1636"/>
                    <a:pt x="1289" y="1264"/>
                    <a:pt x="1137" y="913"/>
                  </a:cubicBezTo>
                  <a:cubicBezTo>
                    <a:pt x="1006" y="610"/>
                    <a:pt x="864" y="323"/>
                    <a:pt x="624" y="90"/>
                  </a:cubicBezTo>
                  <a:cubicBezTo>
                    <a:pt x="559" y="27"/>
                    <a:pt x="484" y="0"/>
                    <a:pt x="41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39;p44">
              <a:extLst>
                <a:ext uri="{FF2B5EF4-FFF2-40B4-BE49-F238E27FC236}">
                  <a16:creationId xmlns:a16="http://schemas.microsoft.com/office/drawing/2014/main" id="{83273704-4012-4654-AA9A-1019E8F97224}"/>
                </a:ext>
              </a:extLst>
            </p:cNvPr>
            <p:cNvSpPr/>
            <p:nvPr/>
          </p:nvSpPr>
          <p:spPr>
            <a:xfrm>
              <a:off x="10021470" y="4520506"/>
              <a:ext cx="73449" cy="74575"/>
            </a:xfrm>
            <a:custGeom>
              <a:avLst/>
              <a:gdLst/>
              <a:ahLst/>
              <a:cxnLst/>
              <a:rect l="l" t="t" r="r" b="b"/>
              <a:pathLst>
                <a:path w="3391" h="3443" extrusionOk="0">
                  <a:moveTo>
                    <a:pt x="1758" y="0"/>
                  </a:moveTo>
                  <a:cubicBezTo>
                    <a:pt x="1731" y="0"/>
                    <a:pt x="1703" y="2"/>
                    <a:pt x="1674" y="5"/>
                  </a:cubicBezTo>
                  <a:cubicBezTo>
                    <a:pt x="1037" y="68"/>
                    <a:pt x="598" y="775"/>
                    <a:pt x="159" y="1163"/>
                  </a:cubicBezTo>
                  <a:cubicBezTo>
                    <a:pt x="1" y="1303"/>
                    <a:pt x="145" y="1556"/>
                    <a:pt x="322" y="1556"/>
                  </a:cubicBezTo>
                  <a:cubicBezTo>
                    <a:pt x="358" y="1556"/>
                    <a:pt x="395" y="1546"/>
                    <a:pt x="431" y="1521"/>
                  </a:cubicBezTo>
                  <a:cubicBezTo>
                    <a:pt x="736" y="1320"/>
                    <a:pt x="1011" y="1077"/>
                    <a:pt x="1314" y="875"/>
                  </a:cubicBezTo>
                  <a:cubicBezTo>
                    <a:pt x="1472" y="770"/>
                    <a:pt x="1596" y="705"/>
                    <a:pt x="1703" y="705"/>
                  </a:cubicBezTo>
                  <a:cubicBezTo>
                    <a:pt x="1831" y="705"/>
                    <a:pt x="1937" y="797"/>
                    <a:pt x="2053" y="1021"/>
                  </a:cubicBezTo>
                  <a:cubicBezTo>
                    <a:pt x="2219" y="1342"/>
                    <a:pt x="2522" y="1661"/>
                    <a:pt x="2519" y="2044"/>
                  </a:cubicBezTo>
                  <a:cubicBezTo>
                    <a:pt x="2517" y="2293"/>
                    <a:pt x="2422" y="2408"/>
                    <a:pt x="2204" y="2507"/>
                  </a:cubicBezTo>
                  <a:cubicBezTo>
                    <a:pt x="2144" y="2534"/>
                    <a:pt x="2022" y="2598"/>
                    <a:pt x="1942" y="2608"/>
                  </a:cubicBezTo>
                  <a:lnTo>
                    <a:pt x="1942" y="2608"/>
                  </a:lnTo>
                  <a:cubicBezTo>
                    <a:pt x="1888" y="2567"/>
                    <a:pt x="1828" y="2534"/>
                    <a:pt x="1764" y="2511"/>
                  </a:cubicBezTo>
                  <a:cubicBezTo>
                    <a:pt x="1714" y="2487"/>
                    <a:pt x="1665" y="2477"/>
                    <a:pt x="1619" y="2477"/>
                  </a:cubicBezTo>
                  <a:cubicBezTo>
                    <a:pt x="1417" y="2477"/>
                    <a:pt x="1258" y="2681"/>
                    <a:pt x="1264" y="2887"/>
                  </a:cubicBezTo>
                  <a:cubicBezTo>
                    <a:pt x="1274" y="3298"/>
                    <a:pt x="1540" y="3443"/>
                    <a:pt x="1860" y="3443"/>
                  </a:cubicBezTo>
                  <a:cubicBezTo>
                    <a:pt x="2217" y="3443"/>
                    <a:pt x="2642" y="3262"/>
                    <a:pt x="2854" y="3067"/>
                  </a:cubicBezTo>
                  <a:cubicBezTo>
                    <a:pt x="3390" y="2575"/>
                    <a:pt x="3383" y="1794"/>
                    <a:pt x="3024" y="1201"/>
                  </a:cubicBezTo>
                  <a:cubicBezTo>
                    <a:pt x="2743" y="734"/>
                    <a:pt x="2390" y="0"/>
                    <a:pt x="175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40;p44">
              <a:extLst>
                <a:ext uri="{FF2B5EF4-FFF2-40B4-BE49-F238E27FC236}">
                  <a16:creationId xmlns:a16="http://schemas.microsoft.com/office/drawing/2014/main" id="{E6FCA1D5-46C7-476F-908F-A1B73714B960}"/>
                </a:ext>
              </a:extLst>
            </p:cNvPr>
            <p:cNvSpPr/>
            <p:nvPr/>
          </p:nvSpPr>
          <p:spPr>
            <a:xfrm>
              <a:off x="10068797" y="4470493"/>
              <a:ext cx="197929" cy="99658"/>
            </a:xfrm>
            <a:custGeom>
              <a:avLst/>
              <a:gdLst/>
              <a:ahLst/>
              <a:cxnLst/>
              <a:rect l="l" t="t" r="r" b="b"/>
              <a:pathLst>
                <a:path w="9138" h="4601" extrusionOk="0">
                  <a:moveTo>
                    <a:pt x="8548" y="1"/>
                  </a:moveTo>
                  <a:cubicBezTo>
                    <a:pt x="8396" y="1"/>
                    <a:pt x="8247" y="78"/>
                    <a:pt x="8203" y="246"/>
                  </a:cubicBezTo>
                  <a:cubicBezTo>
                    <a:pt x="7745" y="1979"/>
                    <a:pt x="6468" y="2357"/>
                    <a:pt x="4937" y="2879"/>
                  </a:cubicBezTo>
                  <a:cubicBezTo>
                    <a:pt x="4187" y="3134"/>
                    <a:pt x="3435" y="3332"/>
                    <a:pt x="2660" y="3503"/>
                  </a:cubicBezTo>
                  <a:cubicBezTo>
                    <a:pt x="2196" y="3605"/>
                    <a:pt x="1085" y="4117"/>
                    <a:pt x="533" y="4117"/>
                  </a:cubicBezTo>
                  <a:cubicBezTo>
                    <a:pt x="473" y="4117"/>
                    <a:pt x="420" y="4111"/>
                    <a:pt x="375" y="4098"/>
                  </a:cubicBezTo>
                  <a:cubicBezTo>
                    <a:pt x="357" y="4092"/>
                    <a:pt x="339" y="4090"/>
                    <a:pt x="321" y="4090"/>
                  </a:cubicBezTo>
                  <a:cubicBezTo>
                    <a:pt x="142" y="4090"/>
                    <a:pt x="1" y="4344"/>
                    <a:pt x="192" y="4449"/>
                  </a:cubicBezTo>
                  <a:lnTo>
                    <a:pt x="192" y="4448"/>
                  </a:lnTo>
                  <a:cubicBezTo>
                    <a:pt x="398" y="4560"/>
                    <a:pt x="589" y="4600"/>
                    <a:pt x="781" y="4600"/>
                  </a:cubicBezTo>
                  <a:cubicBezTo>
                    <a:pt x="1030" y="4600"/>
                    <a:pt x="1281" y="4534"/>
                    <a:pt x="1569" y="4473"/>
                  </a:cubicBezTo>
                  <a:cubicBezTo>
                    <a:pt x="2998" y="4168"/>
                    <a:pt x="4400" y="3953"/>
                    <a:pt x="5798" y="3506"/>
                  </a:cubicBezTo>
                  <a:cubicBezTo>
                    <a:pt x="7309" y="3023"/>
                    <a:pt x="9137" y="2183"/>
                    <a:pt x="8935" y="310"/>
                  </a:cubicBezTo>
                  <a:cubicBezTo>
                    <a:pt x="8914" y="110"/>
                    <a:pt x="8728" y="1"/>
                    <a:pt x="854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41;p44">
              <a:extLst>
                <a:ext uri="{FF2B5EF4-FFF2-40B4-BE49-F238E27FC236}">
                  <a16:creationId xmlns:a16="http://schemas.microsoft.com/office/drawing/2014/main" id="{70A52166-0DF0-4D86-A173-4DC9CF5D77F2}"/>
                </a:ext>
              </a:extLst>
            </p:cNvPr>
            <p:cNvSpPr/>
            <p:nvPr/>
          </p:nvSpPr>
          <p:spPr>
            <a:xfrm>
              <a:off x="9880767" y="4560664"/>
              <a:ext cx="180883" cy="49948"/>
            </a:xfrm>
            <a:custGeom>
              <a:avLst/>
              <a:gdLst/>
              <a:ahLst/>
              <a:cxnLst/>
              <a:rect l="l" t="t" r="r" b="b"/>
              <a:pathLst>
                <a:path w="8351" h="2306" extrusionOk="0">
                  <a:moveTo>
                    <a:pt x="7897" y="1"/>
                  </a:moveTo>
                  <a:cubicBezTo>
                    <a:pt x="7892" y="1"/>
                    <a:pt x="7888" y="1"/>
                    <a:pt x="7884" y="1"/>
                  </a:cubicBezTo>
                  <a:cubicBezTo>
                    <a:pt x="6531" y="40"/>
                    <a:pt x="5240" y="744"/>
                    <a:pt x="3926" y="1050"/>
                  </a:cubicBezTo>
                  <a:cubicBezTo>
                    <a:pt x="2704" y="1334"/>
                    <a:pt x="1469" y="1599"/>
                    <a:pt x="243" y="1856"/>
                  </a:cubicBezTo>
                  <a:cubicBezTo>
                    <a:pt x="0" y="1907"/>
                    <a:pt x="34" y="2305"/>
                    <a:pt x="279" y="2305"/>
                  </a:cubicBezTo>
                  <a:cubicBezTo>
                    <a:pt x="285" y="2305"/>
                    <a:pt x="290" y="2305"/>
                    <a:pt x="296" y="2305"/>
                  </a:cubicBezTo>
                  <a:lnTo>
                    <a:pt x="296" y="2304"/>
                  </a:lnTo>
                  <a:cubicBezTo>
                    <a:pt x="2904" y="2106"/>
                    <a:pt x="5562" y="1619"/>
                    <a:pt x="8003" y="662"/>
                  </a:cubicBezTo>
                  <a:cubicBezTo>
                    <a:pt x="8350" y="525"/>
                    <a:pt x="8283" y="1"/>
                    <a:pt x="789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42;p44">
              <a:extLst>
                <a:ext uri="{FF2B5EF4-FFF2-40B4-BE49-F238E27FC236}">
                  <a16:creationId xmlns:a16="http://schemas.microsoft.com/office/drawing/2014/main" id="{CFE5EF6E-CEB8-4BB6-BAF8-50D65BA2CBFB}"/>
                </a:ext>
              </a:extLst>
            </p:cNvPr>
            <p:cNvSpPr/>
            <p:nvPr/>
          </p:nvSpPr>
          <p:spPr>
            <a:xfrm>
              <a:off x="9881092" y="4592006"/>
              <a:ext cx="77413" cy="172414"/>
            </a:xfrm>
            <a:custGeom>
              <a:avLst/>
              <a:gdLst/>
              <a:ahLst/>
              <a:cxnLst/>
              <a:rect l="l" t="t" r="r" b="b"/>
              <a:pathLst>
                <a:path w="3574" h="7960" extrusionOk="0">
                  <a:moveTo>
                    <a:pt x="514" y="0"/>
                  </a:moveTo>
                  <a:cubicBezTo>
                    <a:pt x="420" y="0"/>
                    <a:pt x="322" y="59"/>
                    <a:pt x="298" y="180"/>
                  </a:cubicBezTo>
                  <a:lnTo>
                    <a:pt x="298" y="179"/>
                  </a:lnTo>
                  <a:lnTo>
                    <a:pt x="298" y="179"/>
                  </a:lnTo>
                  <a:cubicBezTo>
                    <a:pt x="0" y="1704"/>
                    <a:pt x="98" y="2690"/>
                    <a:pt x="604" y="4222"/>
                  </a:cubicBezTo>
                  <a:cubicBezTo>
                    <a:pt x="936" y="5231"/>
                    <a:pt x="1468" y="6361"/>
                    <a:pt x="2030" y="7260"/>
                  </a:cubicBezTo>
                  <a:cubicBezTo>
                    <a:pt x="2297" y="7687"/>
                    <a:pt x="2477" y="7960"/>
                    <a:pt x="2888" y="7960"/>
                  </a:cubicBezTo>
                  <a:cubicBezTo>
                    <a:pt x="2964" y="7960"/>
                    <a:pt x="3047" y="7950"/>
                    <a:pt x="3140" y="7931"/>
                  </a:cubicBezTo>
                  <a:cubicBezTo>
                    <a:pt x="3382" y="7881"/>
                    <a:pt x="3573" y="7610"/>
                    <a:pt x="3398" y="7379"/>
                  </a:cubicBezTo>
                  <a:cubicBezTo>
                    <a:pt x="2497" y="6199"/>
                    <a:pt x="1711" y="4691"/>
                    <a:pt x="1166" y="3345"/>
                  </a:cubicBezTo>
                  <a:cubicBezTo>
                    <a:pt x="715" y="2230"/>
                    <a:pt x="620" y="1387"/>
                    <a:pt x="706" y="212"/>
                  </a:cubicBezTo>
                  <a:cubicBezTo>
                    <a:pt x="716" y="72"/>
                    <a:pt x="617" y="0"/>
                    <a:pt x="51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43;p44">
              <a:extLst>
                <a:ext uri="{FF2B5EF4-FFF2-40B4-BE49-F238E27FC236}">
                  <a16:creationId xmlns:a16="http://schemas.microsoft.com/office/drawing/2014/main" id="{0519561B-8ABF-4E27-91F9-86295D2A5B74}"/>
                </a:ext>
              </a:extLst>
            </p:cNvPr>
            <p:cNvSpPr/>
            <p:nvPr/>
          </p:nvSpPr>
          <p:spPr>
            <a:xfrm>
              <a:off x="9948108" y="4518448"/>
              <a:ext cx="383577" cy="251992"/>
            </a:xfrm>
            <a:custGeom>
              <a:avLst/>
              <a:gdLst/>
              <a:ahLst/>
              <a:cxnLst/>
              <a:rect l="l" t="t" r="r" b="b"/>
              <a:pathLst>
                <a:path w="17709" h="11634" extrusionOk="0">
                  <a:moveTo>
                    <a:pt x="15233" y="1"/>
                  </a:moveTo>
                  <a:cubicBezTo>
                    <a:pt x="14993" y="1"/>
                    <a:pt x="14759" y="287"/>
                    <a:pt x="14934" y="509"/>
                  </a:cubicBezTo>
                  <a:cubicBezTo>
                    <a:pt x="15912" y="1749"/>
                    <a:pt x="17708" y="5260"/>
                    <a:pt x="15708" y="6232"/>
                  </a:cubicBezTo>
                  <a:cubicBezTo>
                    <a:pt x="14451" y="6843"/>
                    <a:pt x="12996" y="7253"/>
                    <a:pt x="11697" y="7816"/>
                  </a:cubicBezTo>
                  <a:cubicBezTo>
                    <a:pt x="10021" y="8542"/>
                    <a:pt x="8344" y="9276"/>
                    <a:pt x="6628" y="9906"/>
                  </a:cubicBezTo>
                  <a:cubicBezTo>
                    <a:pt x="5601" y="10282"/>
                    <a:pt x="4564" y="10532"/>
                    <a:pt x="3497" y="10764"/>
                  </a:cubicBezTo>
                  <a:cubicBezTo>
                    <a:pt x="2397" y="11003"/>
                    <a:pt x="1228" y="10897"/>
                    <a:pt x="171" y="11250"/>
                  </a:cubicBezTo>
                  <a:cubicBezTo>
                    <a:pt x="1" y="11307"/>
                    <a:pt x="47" y="11584"/>
                    <a:pt x="217" y="11584"/>
                  </a:cubicBezTo>
                  <a:cubicBezTo>
                    <a:pt x="226" y="11584"/>
                    <a:pt x="236" y="11583"/>
                    <a:pt x="246" y="11582"/>
                  </a:cubicBezTo>
                  <a:cubicBezTo>
                    <a:pt x="401" y="11556"/>
                    <a:pt x="556" y="11546"/>
                    <a:pt x="713" y="11546"/>
                  </a:cubicBezTo>
                  <a:cubicBezTo>
                    <a:pt x="1178" y="11546"/>
                    <a:pt x="1648" y="11633"/>
                    <a:pt x="2120" y="11633"/>
                  </a:cubicBezTo>
                  <a:cubicBezTo>
                    <a:pt x="2271" y="11633"/>
                    <a:pt x="2423" y="11624"/>
                    <a:pt x="2575" y="11600"/>
                  </a:cubicBezTo>
                  <a:cubicBezTo>
                    <a:pt x="3289" y="11489"/>
                    <a:pt x="3999" y="11349"/>
                    <a:pt x="4708" y="11212"/>
                  </a:cubicBezTo>
                  <a:cubicBezTo>
                    <a:pt x="5808" y="11000"/>
                    <a:pt x="6861" y="10607"/>
                    <a:pt x="7908" y="10216"/>
                  </a:cubicBezTo>
                  <a:cubicBezTo>
                    <a:pt x="10358" y="9302"/>
                    <a:pt x="12704" y="8019"/>
                    <a:pt x="15184" y="7203"/>
                  </a:cubicBezTo>
                  <a:cubicBezTo>
                    <a:pt x="16735" y="6692"/>
                    <a:pt x="17351" y="6377"/>
                    <a:pt x="17356" y="4558"/>
                  </a:cubicBezTo>
                  <a:cubicBezTo>
                    <a:pt x="17359" y="3628"/>
                    <a:pt x="17116" y="2916"/>
                    <a:pt x="16698" y="2086"/>
                  </a:cubicBezTo>
                  <a:cubicBezTo>
                    <a:pt x="16340" y="1377"/>
                    <a:pt x="16095" y="439"/>
                    <a:pt x="15372" y="37"/>
                  </a:cubicBezTo>
                  <a:cubicBezTo>
                    <a:pt x="15328" y="12"/>
                    <a:pt x="15280" y="1"/>
                    <a:pt x="1523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44;p44">
              <a:extLst>
                <a:ext uri="{FF2B5EF4-FFF2-40B4-BE49-F238E27FC236}">
                  <a16:creationId xmlns:a16="http://schemas.microsoft.com/office/drawing/2014/main" id="{3DFA9BDF-1FF0-4341-B031-64C1A528D8EC}"/>
                </a:ext>
              </a:extLst>
            </p:cNvPr>
            <p:cNvSpPr/>
            <p:nvPr/>
          </p:nvSpPr>
          <p:spPr>
            <a:xfrm>
              <a:off x="10245521" y="4500774"/>
              <a:ext cx="37688" cy="44511"/>
            </a:xfrm>
            <a:custGeom>
              <a:avLst/>
              <a:gdLst/>
              <a:ahLst/>
              <a:cxnLst/>
              <a:rect l="l" t="t" r="r" b="b"/>
              <a:pathLst>
                <a:path w="1740" h="2055" extrusionOk="0">
                  <a:moveTo>
                    <a:pt x="407" y="1"/>
                  </a:moveTo>
                  <a:cubicBezTo>
                    <a:pt x="124" y="1"/>
                    <a:pt x="0" y="407"/>
                    <a:pt x="300" y="544"/>
                  </a:cubicBezTo>
                  <a:cubicBezTo>
                    <a:pt x="932" y="834"/>
                    <a:pt x="669" y="1896"/>
                    <a:pt x="1440" y="2051"/>
                  </a:cubicBezTo>
                  <a:cubicBezTo>
                    <a:pt x="1453" y="2054"/>
                    <a:pt x="1466" y="2055"/>
                    <a:pt x="1480" y="2055"/>
                  </a:cubicBezTo>
                  <a:cubicBezTo>
                    <a:pt x="1594" y="2055"/>
                    <a:pt x="1739" y="1972"/>
                    <a:pt x="1739" y="1849"/>
                  </a:cubicBezTo>
                  <a:cubicBezTo>
                    <a:pt x="1737" y="1465"/>
                    <a:pt x="1440" y="949"/>
                    <a:pt x="1232" y="620"/>
                  </a:cubicBezTo>
                  <a:cubicBezTo>
                    <a:pt x="1057" y="340"/>
                    <a:pt x="824" y="114"/>
                    <a:pt x="504" y="16"/>
                  </a:cubicBezTo>
                  <a:cubicBezTo>
                    <a:pt x="470" y="6"/>
                    <a:pt x="437" y="1"/>
                    <a:pt x="40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45;p44">
              <a:extLst>
                <a:ext uri="{FF2B5EF4-FFF2-40B4-BE49-F238E27FC236}">
                  <a16:creationId xmlns:a16="http://schemas.microsoft.com/office/drawing/2014/main" id="{50D79F2A-EFA3-46B3-8A13-C708E000624B}"/>
                </a:ext>
              </a:extLst>
            </p:cNvPr>
            <p:cNvSpPr/>
            <p:nvPr/>
          </p:nvSpPr>
          <p:spPr>
            <a:xfrm>
              <a:off x="10216562" y="4310447"/>
              <a:ext cx="131151" cy="42627"/>
            </a:xfrm>
            <a:custGeom>
              <a:avLst/>
              <a:gdLst/>
              <a:ahLst/>
              <a:cxnLst/>
              <a:rect l="l" t="t" r="r" b="b"/>
              <a:pathLst>
                <a:path w="6055" h="1968" extrusionOk="0">
                  <a:moveTo>
                    <a:pt x="4576" y="0"/>
                  </a:moveTo>
                  <a:cubicBezTo>
                    <a:pt x="4032" y="0"/>
                    <a:pt x="3486" y="65"/>
                    <a:pt x="2965" y="213"/>
                  </a:cubicBezTo>
                  <a:cubicBezTo>
                    <a:pt x="2565" y="327"/>
                    <a:pt x="2155" y="483"/>
                    <a:pt x="1771" y="645"/>
                  </a:cubicBezTo>
                  <a:cubicBezTo>
                    <a:pt x="1258" y="861"/>
                    <a:pt x="844" y="1260"/>
                    <a:pt x="318" y="1419"/>
                  </a:cubicBezTo>
                  <a:cubicBezTo>
                    <a:pt x="1" y="1515"/>
                    <a:pt x="165" y="1967"/>
                    <a:pt x="454" y="1967"/>
                  </a:cubicBezTo>
                  <a:cubicBezTo>
                    <a:pt x="463" y="1967"/>
                    <a:pt x="472" y="1967"/>
                    <a:pt x="481" y="1966"/>
                  </a:cubicBezTo>
                  <a:lnTo>
                    <a:pt x="481" y="1965"/>
                  </a:lnTo>
                  <a:cubicBezTo>
                    <a:pt x="1161" y="1900"/>
                    <a:pt x="1783" y="1420"/>
                    <a:pt x="2426" y="1201"/>
                  </a:cubicBezTo>
                  <a:cubicBezTo>
                    <a:pt x="3503" y="834"/>
                    <a:pt x="4589" y="831"/>
                    <a:pt x="5703" y="670"/>
                  </a:cubicBezTo>
                  <a:cubicBezTo>
                    <a:pt x="6054" y="619"/>
                    <a:pt x="5987" y="128"/>
                    <a:pt x="5669" y="82"/>
                  </a:cubicBezTo>
                  <a:cubicBezTo>
                    <a:pt x="5310" y="30"/>
                    <a:pt x="4943" y="0"/>
                    <a:pt x="457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46;p44">
              <a:extLst>
                <a:ext uri="{FF2B5EF4-FFF2-40B4-BE49-F238E27FC236}">
                  <a16:creationId xmlns:a16="http://schemas.microsoft.com/office/drawing/2014/main" id="{B6F2DDA4-5267-4128-92D7-A1CCFAF5FCD8}"/>
                </a:ext>
              </a:extLst>
            </p:cNvPr>
            <p:cNvSpPr/>
            <p:nvPr/>
          </p:nvSpPr>
          <p:spPr>
            <a:xfrm>
              <a:off x="10338789" y="4319631"/>
              <a:ext cx="81008" cy="271660"/>
            </a:xfrm>
            <a:custGeom>
              <a:avLst/>
              <a:gdLst/>
              <a:ahLst/>
              <a:cxnLst/>
              <a:rect l="l" t="t" r="r" b="b"/>
              <a:pathLst>
                <a:path w="3740" h="12542" extrusionOk="0">
                  <a:moveTo>
                    <a:pt x="228" y="1"/>
                  </a:moveTo>
                  <a:cubicBezTo>
                    <a:pt x="114" y="1"/>
                    <a:pt x="0" y="104"/>
                    <a:pt x="58" y="235"/>
                  </a:cubicBezTo>
                  <a:cubicBezTo>
                    <a:pt x="871" y="2042"/>
                    <a:pt x="1581" y="4081"/>
                    <a:pt x="2068" y="5999"/>
                  </a:cubicBezTo>
                  <a:cubicBezTo>
                    <a:pt x="2313" y="6961"/>
                    <a:pt x="2344" y="7930"/>
                    <a:pt x="2426" y="8915"/>
                  </a:cubicBezTo>
                  <a:cubicBezTo>
                    <a:pt x="2510" y="9944"/>
                    <a:pt x="2713" y="11039"/>
                    <a:pt x="2396" y="12043"/>
                  </a:cubicBezTo>
                  <a:cubicBezTo>
                    <a:pt x="2301" y="12344"/>
                    <a:pt x="2567" y="12541"/>
                    <a:pt x="2831" y="12541"/>
                  </a:cubicBezTo>
                  <a:cubicBezTo>
                    <a:pt x="2990" y="12541"/>
                    <a:pt x="3149" y="12469"/>
                    <a:pt x="3228" y="12306"/>
                  </a:cubicBezTo>
                  <a:cubicBezTo>
                    <a:pt x="3740" y="11246"/>
                    <a:pt x="3493" y="10082"/>
                    <a:pt x="3405" y="8944"/>
                  </a:cubicBezTo>
                  <a:cubicBezTo>
                    <a:pt x="3320" y="7845"/>
                    <a:pt x="3276" y="6858"/>
                    <a:pt x="2971" y="5792"/>
                  </a:cubicBezTo>
                  <a:cubicBezTo>
                    <a:pt x="2418" y="3853"/>
                    <a:pt x="1614" y="1671"/>
                    <a:pt x="365" y="66"/>
                  </a:cubicBezTo>
                  <a:cubicBezTo>
                    <a:pt x="329" y="20"/>
                    <a:pt x="278" y="1"/>
                    <a:pt x="22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47;p44">
              <a:extLst>
                <a:ext uri="{FF2B5EF4-FFF2-40B4-BE49-F238E27FC236}">
                  <a16:creationId xmlns:a16="http://schemas.microsoft.com/office/drawing/2014/main" id="{AFB8B276-5EB4-4E7D-AF5D-3E3DF3EA4C15}"/>
                </a:ext>
              </a:extLst>
            </p:cNvPr>
            <p:cNvSpPr/>
            <p:nvPr/>
          </p:nvSpPr>
          <p:spPr>
            <a:xfrm>
              <a:off x="10312277" y="4574158"/>
              <a:ext cx="94459" cy="51767"/>
            </a:xfrm>
            <a:custGeom>
              <a:avLst/>
              <a:gdLst/>
              <a:ahLst/>
              <a:cxnLst/>
              <a:rect l="l" t="t" r="r" b="b"/>
              <a:pathLst>
                <a:path w="4361" h="2390" extrusionOk="0">
                  <a:moveTo>
                    <a:pt x="3820" y="0"/>
                  </a:moveTo>
                  <a:cubicBezTo>
                    <a:pt x="3746" y="0"/>
                    <a:pt x="3671" y="23"/>
                    <a:pt x="3602" y="75"/>
                  </a:cubicBezTo>
                  <a:cubicBezTo>
                    <a:pt x="2625" y="816"/>
                    <a:pt x="1568" y="1621"/>
                    <a:pt x="328" y="1834"/>
                  </a:cubicBezTo>
                  <a:cubicBezTo>
                    <a:pt x="35" y="1884"/>
                    <a:pt x="0" y="2348"/>
                    <a:pt x="324" y="2377"/>
                  </a:cubicBezTo>
                  <a:cubicBezTo>
                    <a:pt x="418" y="2385"/>
                    <a:pt x="513" y="2390"/>
                    <a:pt x="608" y="2390"/>
                  </a:cubicBezTo>
                  <a:cubicBezTo>
                    <a:pt x="1942" y="2390"/>
                    <a:pt x="3315" y="1584"/>
                    <a:pt x="4140" y="589"/>
                  </a:cubicBezTo>
                  <a:cubicBezTo>
                    <a:pt x="4360" y="324"/>
                    <a:pt x="4100" y="0"/>
                    <a:pt x="382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48;p44">
              <a:extLst>
                <a:ext uri="{FF2B5EF4-FFF2-40B4-BE49-F238E27FC236}">
                  <a16:creationId xmlns:a16="http://schemas.microsoft.com/office/drawing/2014/main" id="{242DCD25-A387-43A6-88AA-BA2738616622}"/>
                </a:ext>
              </a:extLst>
            </p:cNvPr>
            <p:cNvSpPr/>
            <p:nvPr/>
          </p:nvSpPr>
          <p:spPr>
            <a:xfrm>
              <a:off x="10233305" y="4396373"/>
              <a:ext cx="125000" cy="54540"/>
            </a:xfrm>
            <a:custGeom>
              <a:avLst/>
              <a:gdLst/>
              <a:ahLst/>
              <a:cxnLst/>
              <a:rect l="l" t="t" r="r" b="b"/>
              <a:pathLst>
                <a:path w="5771" h="2518" extrusionOk="0">
                  <a:moveTo>
                    <a:pt x="5306" y="0"/>
                  </a:moveTo>
                  <a:cubicBezTo>
                    <a:pt x="5256" y="0"/>
                    <a:pt x="5203" y="12"/>
                    <a:pt x="5148" y="40"/>
                  </a:cubicBezTo>
                  <a:cubicBezTo>
                    <a:pt x="3588" y="815"/>
                    <a:pt x="2086" y="1865"/>
                    <a:pt x="308" y="2035"/>
                  </a:cubicBezTo>
                  <a:cubicBezTo>
                    <a:pt x="0" y="2064"/>
                    <a:pt x="8" y="2512"/>
                    <a:pt x="321" y="2517"/>
                  </a:cubicBezTo>
                  <a:lnTo>
                    <a:pt x="320" y="2517"/>
                  </a:lnTo>
                  <a:cubicBezTo>
                    <a:pt x="348" y="2517"/>
                    <a:pt x="376" y="2518"/>
                    <a:pt x="403" y="2518"/>
                  </a:cubicBezTo>
                  <a:cubicBezTo>
                    <a:pt x="2276" y="2518"/>
                    <a:pt x="3951" y="1620"/>
                    <a:pt x="5474" y="601"/>
                  </a:cubicBezTo>
                  <a:cubicBezTo>
                    <a:pt x="5770" y="403"/>
                    <a:pt x="5596" y="0"/>
                    <a:pt x="530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49;p44">
              <a:extLst>
                <a:ext uri="{FF2B5EF4-FFF2-40B4-BE49-F238E27FC236}">
                  <a16:creationId xmlns:a16="http://schemas.microsoft.com/office/drawing/2014/main" id="{F04A4474-2736-4F60-BC60-077F2F15518F}"/>
                </a:ext>
              </a:extLst>
            </p:cNvPr>
            <p:cNvSpPr/>
            <p:nvPr/>
          </p:nvSpPr>
          <p:spPr>
            <a:xfrm>
              <a:off x="10318039" y="4417318"/>
              <a:ext cx="40634" cy="71110"/>
            </a:xfrm>
            <a:custGeom>
              <a:avLst/>
              <a:gdLst/>
              <a:ahLst/>
              <a:cxnLst/>
              <a:rect l="l" t="t" r="r" b="b"/>
              <a:pathLst>
                <a:path w="1876" h="3283" extrusionOk="0">
                  <a:moveTo>
                    <a:pt x="324" y="1"/>
                  </a:moveTo>
                  <a:cubicBezTo>
                    <a:pt x="163" y="1"/>
                    <a:pt x="1" y="173"/>
                    <a:pt x="114" y="334"/>
                  </a:cubicBezTo>
                  <a:lnTo>
                    <a:pt x="114" y="335"/>
                  </a:lnTo>
                  <a:cubicBezTo>
                    <a:pt x="413" y="761"/>
                    <a:pt x="297" y="1266"/>
                    <a:pt x="499" y="1697"/>
                  </a:cubicBezTo>
                  <a:cubicBezTo>
                    <a:pt x="600" y="1913"/>
                    <a:pt x="822" y="2097"/>
                    <a:pt x="941" y="2313"/>
                  </a:cubicBezTo>
                  <a:cubicBezTo>
                    <a:pt x="1100" y="2600"/>
                    <a:pt x="1248" y="2888"/>
                    <a:pt x="1411" y="3173"/>
                  </a:cubicBezTo>
                  <a:cubicBezTo>
                    <a:pt x="1453" y="3249"/>
                    <a:pt x="1532" y="3283"/>
                    <a:pt x="1611" y="3283"/>
                  </a:cubicBezTo>
                  <a:cubicBezTo>
                    <a:pt x="1742" y="3283"/>
                    <a:pt x="1876" y="3190"/>
                    <a:pt x="1856" y="3041"/>
                  </a:cubicBezTo>
                  <a:cubicBezTo>
                    <a:pt x="1769" y="2362"/>
                    <a:pt x="1491" y="2034"/>
                    <a:pt x="1138" y="1489"/>
                  </a:cubicBezTo>
                  <a:cubicBezTo>
                    <a:pt x="849" y="1043"/>
                    <a:pt x="882" y="478"/>
                    <a:pt x="473" y="62"/>
                  </a:cubicBezTo>
                  <a:cubicBezTo>
                    <a:pt x="430" y="19"/>
                    <a:pt x="377" y="1"/>
                    <a:pt x="32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50;p44">
              <a:extLst>
                <a:ext uri="{FF2B5EF4-FFF2-40B4-BE49-F238E27FC236}">
                  <a16:creationId xmlns:a16="http://schemas.microsoft.com/office/drawing/2014/main" id="{F347FE2F-2F16-4B9D-9644-2F9C2077438C}"/>
                </a:ext>
              </a:extLst>
            </p:cNvPr>
            <p:cNvSpPr/>
            <p:nvPr/>
          </p:nvSpPr>
          <p:spPr>
            <a:xfrm>
              <a:off x="9777254" y="4444869"/>
              <a:ext cx="68706" cy="72366"/>
            </a:xfrm>
            <a:custGeom>
              <a:avLst/>
              <a:gdLst/>
              <a:ahLst/>
              <a:cxnLst/>
              <a:rect l="l" t="t" r="r" b="b"/>
              <a:pathLst>
                <a:path w="3172" h="3341" extrusionOk="0">
                  <a:moveTo>
                    <a:pt x="2883" y="1"/>
                  </a:moveTo>
                  <a:cubicBezTo>
                    <a:pt x="2779" y="1"/>
                    <a:pt x="2678" y="64"/>
                    <a:pt x="2651" y="208"/>
                  </a:cubicBezTo>
                  <a:cubicBezTo>
                    <a:pt x="2556" y="701"/>
                    <a:pt x="1766" y="1153"/>
                    <a:pt x="1417" y="1490"/>
                  </a:cubicBezTo>
                  <a:cubicBezTo>
                    <a:pt x="1149" y="1749"/>
                    <a:pt x="883" y="2012"/>
                    <a:pt x="621" y="2278"/>
                  </a:cubicBezTo>
                  <a:cubicBezTo>
                    <a:pt x="415" y="2486"/>
                    <a:pt x="146" y="2686"/>
                    <a:pt x="58" y="2971"/>
                  </a:cubicBezTo>
                  <a:cubicBezTo>
                    <a:pt x="1" y="3156"/>
                    <a:pt x="117" y="3341"/>
                    <a:pt x="299" y="3341"/>
                  </a:cubicBezTo>
                  <a:cubicBezTo>
                    <a:pt x="328" y="3341"/>
                    <a:pt x="359" y="3336"/>
                    <a:pt x="390" y="3326"/>
                  </a:cubicBezTo>
                  <a:cubicBezTo>
                    <a:pt x="744" y="3215"/>
                    <a:pt x="994" y="2861"/>
                    <a:pt x="1250" y="2608"/>
                  </a:cubicBezTo>
                  <a:cubicBezTo>
                    <a:pt x="1533" y="2330"/>
                    <a:pt x="1799" y="2037"/>
                    <a:pt x="2082" y="1760"/>
                  </a:cubicBezTo>
                  <a:cubicBezTo>
                    <a:pt x="2491" y="1361"/>
                    <a:pt x="3129" y="926"/>
                    <a:pt x="3161" y="300"/>
                  </a:cubicBezTo>
                  <a:cubicBezTo>
                    <a:pt x="3171" y="114"/>
                    <a:pt x="3023" y="1"/>
                    <a:pt x="288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51;p44">
              <a:extLst>
                <a:ext uri="{FF2B5EF4-FFF2-40B4-BE49-F238E27FC236}">
                  <a16:creationId xmlns:a16="http://schemas.microsoft.com/office/drawing/2014/main" id="{C32402CF-90AD-47B3-9DBB-9F006EF68D26}"/>
                </a:ext>
              </a:extLst>
            </p:cNvPr>
            <p:cNvSpPr/>
            <p:nvPr/>
          </p:nvSpPr>
          <p:spPr>
            <a:xfrm>
              <a:off x="9771925" y="4509070"/>
              <a:ext cx="163381" cy="252642"/>
            </a:xfrm>
            <a:custGeom>
              <a:avLst/>
              <a:gdLst/>
              <a:ahLst/>
              <a:cxnLst/>
              <a:rect l="l" t="t" r="r" b="b"/>
              <a:pathLst>
                <a:path w="7543" h="11664" extrusionOk="0">
                  <a:moveTo>
                    <a:pt x="337" y="0"/>
                  </a:moveTo>
                  <a:cubicBezTo>
                    <a:pt x="281" y="0"/>
                    <a:pt x="223" y="39"/>
                    <a:pt x="213" y="106"/>
                  </a:cubicBezTo>
                  <a:cubicBezTo>
                    <a:pt x="1" y="1485"/>
                    <a:pt x="504" y="2972"/>
                    <a:pt x="828" y="4303"/>
                  </a:cubicBezTo>
                  <a:cubicBezTo>
                    <a:pt x="1206" y="5857"/>
                    <a:pt x="1604" y="7469"/>
                    <a:pt x="2107" y="8985"/>
                  </a:cubicBezTo>
                  <a:cubicBezTo>
                    <a:pt x="2606" y="10490"/>
                    <a:pt x="3922" y="11664"/>
                    <a:pt x="5328" y="11664"/>
                  </a:cubicBezTo>
                  <a:cubicBezTo>
                    <a:pt x="6000" y="11664"/>
                    <a:pt x="6692" y="11395"/>
                    <a:pt x="7326" y="10766"/>
                  </a:cubicBezTo>
                  <a:cubicBezTo>
                    <a:pt x="7543" y="10551"/>
                    <a:pt x="7326" y="10191"/>
                    <a:pt x="7059" y="10191"/>
                  </a:cubicBezTo>
                  <a:cubicBezTo>
                    <a:pt x="7022" y="10191"/>
                    <a:pt x="6985" y="10197"/>
                    <a:pt x="6947" y="10212"/>
                  </a:cubicBezTo>
                  <a:cubicBezTo>
                    <a:pt x="6292" y="10471"/>
                    <a:pt x="5657" y="10664"/>
                    <a:pt x="5074" y="10664"/>
                  </a:cubicBezTo>
                  <a:cubicBezTo>
                    <a:pt x="4321" y="10664"/>
                    <a:pt x="3656" y="10341"/>
                    <a:pt x="3154" y="9424"/>
                  </a:cubicBezTo>
                  <a:cubicBezTo>
                    <a:pt x="2647" y="8498"/>
                    <a:pt x="2588" y="7410"/>
                    <a:pt x="2240" y="6431"/>
                  </a:cubicBezTo>
                  <a:cubicBezTo>
                    <a:pt x="1518" y="4400"/>
                    <a:pt x="807" y="2216"/>
                    <a:pt x="442" y="91"/>
                  </a:cubicBezTo>
                  <a:cubicBezTo>
                    <a:pt x="431" y="29"/>
                    <a:pt x="385" y="0"/>
                    <a:pt x="33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52;p44">
              <a:extLst>
                <a:ext uri="{FF2B5EF4-FFF2-40B4-BE49-F238E27FC236}">
                  <a16:creationId xmlns:a16="http://schemas.microsoft.com/office/drawing/2014/main" id="{336AF333-716D-47C7-A665-8FCEDB70EC28}"/>
                </a:ext>
              </a:extLst>
            </p:cNvPr>
            <p:cNvSpPr/>
            <p:nvPr/>
          </p:nvSpPr>
          <p:spPr>
            <a:xfrm>
              <a:off x="9799585" y="4584620"/>
              <a:ext cx="55818" cy="17371"/>
            </a:xfrm>
            <a:custGeom>
              <a:avLst/>
              <a:gdLst/>
              <a:ahLst/>
              <a:cxnLst/>
              <a:rect l="l" t="t" r="r" b="b"/>
              <a:pathLst>
                <a:path w="2577" h="802" extrusionOk="0">
                  <a:moveTo>
                    <a:pt x="1987" y="0"/>
                  </a:moveTo>
                  <a:cubicBezTo>
                    <a:pt x="1785" y="0"/>
                    <a:pt x="1575" y="52"/>
                    <a:pt x="1378" y="87"/>
                  </a:cubicBezTo>
                  <a:cubicBezTo>
                    <a:pt x="1034" y="149"/>
                    <a:pt x="687" y="236"/>
                    <a:pt x="337" y="282"/>
                  </a:cubicBezTo>
                  <a:cubicBezTo>
                    <a:pt x="69" y="316"/>
                    <a:pt x="1" y="760"/>
                    <a:pt x="306" y="787"/>
                  </a:cubicBezTo>
                  <a:cubicBezTo>
                    <a:pt x="425" y="797"/>
                    <a:pt x="543" y="802"/>
                    <a:pt x="659" y="802"/>
                  </a:cubicBezTo>
                  <a:cubicBezTo>
                    <a:pt x="909" y="802"/>
                    <a:pt x="1155" y="780"/>
                    <a:pt x="1409" y="744"/>
                  </a:cubicBezTo>
                  <a:cubicBezTo>
                    <a:pt x="1742" y="699"/>
                    <a:pt x="2142" y="714"/>
                    <a:pt x="2426" y="518"/>
                  </a:cubicBezTo>
                  <a:cubicBezTo>
                    <a:pt x="2575" y="417"/>
                    <a:pt x="2577" y="215"/>
                    <a:pt x="2423" y="116"/>
                  </a:cubicBezTo>
                  <a:cubicBezTo>
                    <a:pt x="2288" y="30"/>
                    <a:pt x="2140" y="0"/>
                    <a:pt x="198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53;p44">
              <a:extLst>
                <a:ext uri="{FF2B5EF4-FFF2-40B4-BE49-F238E27FC236}">
                  <a16:creationId xmlns:a16="http://schemas.microsoft.com/office/drawing/2014/main" id="{15A54624-0AF4-42A4-B3A3-179B50626C00}"/>
                </a:ext>
              </a:extLst>
            </p:cNvPr>
            <p:cNvSpPr/>
            <p:nvPr/>
          </p:nvSpPr>
          <p:spPr>
            <a:xfrm>
              <a:off x="9817238" y="4594085"/>
              <a:ext cx="45356" cy="69572"/>
            </a:xfrm>
            <a:custGeom>
              <a:avLst/>
              <a:gdLst/>
              <a:ahLst/>
              <a:cxnLst/>
              <a:rect l="l" t="t" r="r" b="b"/>
              <a:pathLst>
                <a:path w="2094" h="3212" extrusionOk="0">
                  <a:moveTo>
                    <a:pt x="421" y="1"/>
                  </a:moveTo>
                  <a:cubicBezTo>
                    <a:pt x="215" y="1"/>
                    <a:pt x="0" y="174"/>
                    <a:pt x="95" y="402"/>
                  </a:cubicBezTo>
                  <a:cubicBezTo>
                    <a:pt x="494" y="1359"/>
                    <a:pt x="702" y="2395"/>
                    <a:pt x="1487" y="3124"/>
                  </a:cubicBezTo>
                  <a:cubicBezTo>
                    <a:pt x="1552" y="3185"/>
                    <a:pt x="1631" y="3212"/>
                    <a:pt x="1707" y="3212"/>
                  </a:cubicBezTo>
                  <a:cubicBezTo>
                    <a:pt x="1908" y="3212"/>
                    <a:pt x="2093" y="3024"/>
                    <a:pt x="1981" y="2789"/>
                  </a:cubicBezTo>
                  <a:cubicBezTo>
                    <a:pt x="1561" y="1908"/>
                    <a:pt x="1160" y="1010"/>
                    <a:pt x="688" y="153"/>
                  </a:cubicBezTo>
                  <a:cubicBezTo>
                    <a:pt x="630" y="46"/>
                    <a:pt x="527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54;p44">
              <a:extLst>
                <a:ext uri="{FF2B5EF4-FFF2-40B4-BE49-F238E27FC236}">
                  <a16:creationId xmlns:a16="http://schemas.microsoft.com/office/drawing/2014/main" id="{E0D3F18E-68FF-400D-ACC5-E8AB8353EF0C}"/>
                </a:ext>
              </a:extLst>
            </p:cNvPr>
            <p:cNvSpPr/>
            <p:nvPr/>
          </p:nvSpPr>
          <p:spPr>
            <a:xfrm>
              <a:off x="9756092" y="4200046"/>
              <a:ext cx="82178" cy="292323"/>
            </a:xfrm>
            <a:custGeom>
              <a:avLst/>
              <a:gdLst/>
              <a:ahLst/>
              <a:cxnLst/>
              <a:rect l="l" t="t" r="r" b="b"/>
              <a:pathLst>
                <a:path w="3794" h="13496" extrusionOk="0">
                  <a:moveTo>
                    <a:pt x="3449" y="1"/>
                  </a:moveTo>
                  <a:cubicBezTo>
                    <a:pt x="3421" y="1"/>
                    <a:pt x="3391" y="6"/>
                    <a:pt x="3361" y="17"/>
                  </a:cubicBezTo>
                  <a:cubicBezTo>
                    <a:pt x="1299" y="805"/>
                    <a:pt x="1" y="2146"/>
                    <a:pt x="430" y="4412"/>
                  </a:cubicBezTo>
                  <a:cubicBezTo>
                    <a:pt x="695" y="5809"/>
                    <a:pt x="971" y="7168"/>
                    <a:pt x="1345" y="8541"/>
                  </a:cubicBezTo>
                  <a:cubicBezTo>
                    <a:pt x="1574" y="9380"/>
                    <a:pt x="1784" y="10224"/>
                    <a:pt x="1956" y="11076"/>
                  </a:cubicBezTo>
                  <a:cubicBezTo>
                    <a:pt x="2082" y="11697"/>
                    <a:pt x="2656" y="12624"/>
                    <a:pt x="2388" y="13228"/>
                  </a:cubicBezTo>
                  <a:cubicBezTo>
                    <a:pt x="2322" y="13374"/>
                    <a:pt x="2458" y="13496"/>
                    <a:pt x="2590" y="13496"/>
                  </a:cubicBezTo>
                  <a:cubicBezTo>
                    <a:pt x="2650" y="13496"/>
                    <a:pt x="2710" y="13470"/>
                    <a:pt x="2749" y="13410"/>
                  </a:cubicBezTo>
                  <a:lnTo>
                    <a:pt x="2749" y="13409"/>
                  </a:lnTo>
                  <a:cubicBezTo>
                    <a:pt x="3125" y="12824"/>
                    <a:pt x="2969" y="12393"/>
                    <a:pt x="2799" y="11756"/>
                  </a:cubicBezTo>
                  <a:cubicBezTo>
                    <a:pt x="2492" y="10615"/>
                    <a:pt x="2313" y="9447"/>
                    <a:pt x="2007" y="8302"/>
                  </a:cubicBezTo>
                  <a:cubicBezTo>
                    <a:pt x="1774" y="7431"/>
                    <a:pt x="1548" y="6575"/>
                    <a:pt x="1416" y="5684"/>
                  </a:cubicBezTo>
                  <a:cubicBezTo>
                    <a:pt x="1306" y="4939"/>
                    <a:pt x="975" y="4121"/>
                    <a:pt x="1048" y="3371"/>
                  </a:cubicBezTo>
                  <a:cubicBezTo>
                    <a:pt x="1210" y="1695"/>
                    <a:pt x="2716" y="1501"/>
                    <a:pt x="3648" y="428"/>
                  </a:cubicBezTo>
                  <a:cubicBezTo>
                    <a:pt x="3794" y="260"/>
                    <a:pt x="3648" y="1"/>
                    <a:pt x="344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55;p44">
              <a:extLst>
                <a:ext uri="{FF2B5EF4-FFF2-40B4-BE49-F238E27FC236}">
                  <a16:creationId xmlns:a16="http://schemas.microsoft.com/office/drawing/2014/main" id="{3006B650-8C9D-4ADC-980D-8E54C2946BCA}"/>
                </a:ext>
              </a:extLst>
            </p:cNvPr>
            <p:cNvSpPr/>
            <p:nvPr/>
          </p:nvSpPr>
          <p:spPr>
            <a:xfrm>
              <a:off x="9810913" y="4293834"/>
              <a:ext cx="48345" cy="146097"/>
            </a:xfrm>
            <a:custGeom>
              <a:avLst/>
              <a:gdLst/>
              <a:ahLst/>
              <a:cxnLst/>
              <a:rect l="l" t="t" r="r" b="b"/>
              <a:pathLst>
                <a:path w="2232" h="6745" extrusionOk="0">
                  <a:moveTo>
                    <a:pt x="676" y="0"/>
                  </a:moveTo>
                  <a:cubicBezTo>
                    <a:pt x="577" y="0"/>
                    <a:pt x="481" y="52"/>
                    <a:pt x="441" y="173"/>
                  </a:cubicBezTo>
                  <a:cubicBezTo>
                    <a:pt x="0" y="1526"/>
                    <a:pt x="509" y="3561"/>
                    <a:pt x="916" y="4890"/>
                  </a:cubicBezTo>
                  <a:cubicBezTo>
                    <a:pt x="1109" y="5515"/>
                    <a:pt x="1219" y="6561"/>
                    <a:pt x="1972" y="6739"/>
                  </a:cubicBezTo>
                  <a:cubicBezTo>
                    <a:pt x="1986" y="6742"/>
                    <a:pt x="1999" y="6744"/>
                    <a:pt x="2012" y="6744"/>
                  </a:cubicBezTo>
                  <a:cubicBezTo>
                    <a:pt x="2170" y="6744"/>
                    <a:pt x="2232" y="6500"/>
                    <a:pt x="2076" y="6425"/>
                  </a:cubicBezTo>
                  <a:cubicBezTo>
                    <a:pt x="1521" y="6160"/>
                    <a:pt x="1282" y="3877"/>
                    <a:pt x="1207" y="3389"/>
                  </a:cubicBezTo>
                  <a:cubicBezTo>
                    <a:pt x="1050" y="2371"/>
                    <a:pt x="863" y="1341"/>
                    <a:pt x="976" y="311"/>
                  </a:cubicBezTo>
                  <a:cubicBezTo>
                    <a:pt x="997" y="126"/>
                    <a:pt x="831" y="0"/>
                    <a:pt x="67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56;p44">
              <a:extLst>
                <a:ext uri="{FF2B5EF4-FFF2-40B4-BE49-F238E27FC236}">
                  <a16:creationId xmlns:a16="http://schemas.microsoft.com/office/drawing/2014/main" id="{5DA340F8-A5C8-41F7-B246-A99DCD235937}"/>
                </a:ext>
              </a:extLst>
            </p:cNvPr>
            <p:cNvSpPr/>
            <p:nvPr/>
          </p:nvSpPr>
          <p:spPr>
            <a:xfrm>
              <a:off x="9816177" y="4157181"/>
              <a:ext cx="342618" cy="142934"/>
            </a:xfrm>
            <a:custGeom>
              <a:avLst/>
              <a:gdLst/>
              <a:ahLst/>
              <a:cxnLst/>
              <a:rect l="l" t="t" r="r" b="b"/>
              <a:pathLst>
                <a:path w="15818" h="6599" extrusionOk="0">
                  <a:moveTo>
                    <a:pt x="15215" y="1"/>
                  </a:moveTo>
                  <a:cubicBezTo>
                    <a:pt x="13997" y="1"/>
                    <a:pt x="12748" y="559"/>
                    <a:pt x="11581" y="852"/>
                  </a:cubicBezTo>
                  <a:cubicBezTo>
                    <a:pt x="9935" y="1267"/>
                    <a:pt x="8294" y="1694"/>
                    <a:pt x="6722" y="2342"/>
                  </a:cubicBezTo>
                  <a:cubicBezTo>
                    <a:pt x="5329" y="2917"/>
                    <a:pt x="3934" y="3524"/>
                    <a:pt x="2603" y="4233"/>
                  </a:cubicBezTo>
                  <a:cubicBezTo>
                    <a:pt x="1802" y="4660"/>
                    <a:pt x="199" y="5290"/>
                    <a:pt x="26" y="6306"/>
                  </a:cubicBezTo>
                  <a:cubicBezTo>
                    <a:pt x="0" y="6457"/>
                    <a:pt x="140" y="6599"/>
                    <a:pt x="269" y="6599"/>
                  </a:cubicBezTo>
                  <a:cubicBezTo>
                    <a:pt x="332" y="6599"/>
                    <a:pt x="392" y="6565"/>
                    <a:pt x="430" y="6483"/>
                  </a:cubicBezTo>
                  <a:lnTo>
                    <a:pt x="431" y="6483"/>
                  </a:lnTo>
                  <a:cubicBezTo>
                    <a:pt x="905" y="5457"/>
                    <a:pt x="2964" y="4778"/>
                    <a:pt x="3896" y="4342"/>
                  </a:cubicBezTo>
                  <a:cubicBezTo>
                    <a:pt x="5147" y="3757"/>
                    <a:pt x="6418" y="3176"/>
                    <a:pt x="7714" y="2698"/>
                  </a:cubicBezTo>
                  <a:cubicBezTo>
                    <a:pt x="10205" y="1780"/>
                    <a:pt x="12896" y="1149"/>
                    <a:pt x="15483" y="562"/>
                  </a:cubicBezTo>
                  <a:cubicBezTo>
                    <a:pt x="15771" y="497"/>
                    <a:pt x="15817" y="34"/>
                    <a:pt x="15479" y="10"/>
                  </a:cubicBezTo>
                  <a:cubicBezTo>
                    <a:pt x="15392" y="4"/>
                    <a:pt x="15304" y="1"/>
                    <a:pt x="15215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57;p44">
              <a:extLst>
                <a:ext uri="{FF2B5EF4-FFF2-40B4-BE49-F238E27FC236}">
                  <a16:creationId xmlns:a16="http://schemas.microsoft.com/office/drawing/2014/main" id="{FBD8D7D8-CE02-4387-8E46-797946DC7B4A}"/>
                </a:ext>
              </a:extLst>
            </p:cNvPr>
            <p:cNvSpPr/>
            <p:nvPr/>
          </p:nvSpPr>
          <p:spPr>
            <a:xfrm>
              <a:off x="10145669" y="4159954"/>
              <a:ext cx="76763" cy="189200"/>
            </a:xfrm>
            <a:custGeom>
              <a:avLst/>
              <a:gdLst/>
              <a:ahLst/>
              <a:cxnLst/>
              <a:rect l="l" t="t" r="r" b="b"/>
              <a:pathLst>
                <a:path w="3544" h="8735" extrusionOk="0">
                  <a:moveTo>
                    <a:pt x="243" y="0"/>
                  </a:moveTo>
                  <a:cubicBezTo>
                    <a:pt x="122" y="0"/>
                    <a:pt x="0" y="138"/>
                    <a:pt x="100" y="249"/>
                  </a:cubicBezTo>
                  <a:cubicBezTo>
                    <a:pt x="1163" y="1451"/>
                    <a:pt x="1749" y="2894"/>
                    <a:pt x="2073" y="4452"/>
                  </a:cubicBezTo>
                  <a:cubicBezTo>
                    <a:pt x="2347" y="5776"/>
                    <a:pt x="2156" y="7224"/>
                    <a:pt x="2524" y="8503"/>
                  </a:cubicBezTo>
                  <a:cubicBezTo>
                    <a:pt x="2569" y="8660"/>
                    <a:pt x="2700" y="8735"/>
                    <a:pt x="2832" y="8735"/>
                  </a:cubicBezTo>
                  <a:cubicBezTo>
                    <a:pt x="2974" y="8735"/>
                    <a:pt x="3117" y="8650"/>
                    <a:pt x="3161" y="8488"/>
                  </a:cubicBezTo>
                  <a:cubicBezTo>
                    <a:pt x="3543" y="7069"/>
                    <a:pt x="3074" y="5023"/>
                    <a:pt x="2652" y="3646"/>
                  </a:cubicBezTo>
                  <a:cubicBezTo>
                    <a:pt x="2217" y="2220"/>
                    <a:pt x="1486" y="995"/>
                    <a:pt x="340" y="35"/>
                  </a:cubicBezTo>
                  <a:cubicBezTo>
                    <a:pt x="311" y="11"/>
                    <a:pt x="277" y="0"/>
                    <a:pt x="243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58;p44">
              <a:extLst>
                <a:ext uri="{FF2B5EF4-FFF2-40B4-BE49-F238E27FC236}">
                  <a16:creationId xmlns:a16="http://schemas.microsoft.com/office/drawing/2014/main" id="{5AD87CE9-962C-443A-9ABA-722C6830CF64}"/>
                </a:ext>
              </a:extLst>
            </p:cNvPr>
            <p:cNvSpPr/>
            <p:nvPr/>
          </p:nvSpPr>
          <p:spPr>
            <a:xfrm>
              <a:off x="9812256" y="4081241"/>
              <a:ext cx="403721" cy="137151"/>
            </a:xfrm>
            <a:custGeom>
              <a:avLst/>
              <a:gdLst/>
              <a:ahLst/>
              <a:cxnLst/>
              <a:rect l="l" t="t" r="r" b="b"/>
              <a:pathLst>
                <a:path w="18639" h="6332" extrusionOk="0">
                  <a:moveTo>
                    <a:pt x="17831" y="1"/>
                  </a:moveTo>
                  <a:cubicBezTo>
                    <a:pt x="16541" y="1"/>
                    <a:pt x="15258" y="391"/>
                    <a:pt x="13991" y="606"/>
                  </a:cubicBezTo>
                  <a:cubicBezTo>
                    <a:pt x="12470" y="865"/>
                    <a:pt x="10979" y="1336"/>
                    <a:pt x="9463" y="1657"/>
                  </a:cubicBezTo>
                  <a:cubicBezTo>
                    <a:pt x="7727" y="2024"/>
                    <a:pt x="6055" y="2861"/>
                    <a:pt x="4481" y="3650"/>
                  </a:cubicBezTo>
                  <a:cubicBezTo>
                    <a:pt x="3035" y="4374"/>
                    <a:pt x="1766" y="5643"/>
                    <a:pt x="165" y="6043"/>
                  </a:cubicBezTo>
                  <a:cubicBezTo>
                    <a:pt x="0" y="6084"/>
                    <a:pt x="49" y="6315"/>
                    <a:pt x="204" y="6325"/>
                  </a:cubicBezTo>
                  <a:cubicBezTo>
                    <a:pt x="269" y="6329"/>
                    <a:pt x="333" y="6331"/>
                    <a:pt x="396" y="6331"/>
                  </a:cubicBezTo>
                  <a:cubicBezTo>
                    <a:pt x="1594" y="6331"/>
                    <a:pt x="2650" y="5576"/>
                    <a:pt x="3641" y="4946"/>
                  </a:cubicBezTo>
                  <a:cubicBezTo>
                    <a:pt x="4945" y="4115"/>
                    <a:pt x="6420" y="3441"/>
                    <a:pt x="7858" y="2864"/>
                  </a:cubicBezTo>
                  <a:cubicBezTo>
                    <a:pt x="9463" y="2220"/>
                    <a:pt x="11273" y="2024"/>
                    <a:pt x="12936" y="1549"/>
                  </a:cubicBezTo>
                  <a:cubicBezTo>
                    <a:pt x="14660" y="1057"/>
                    <a:pt x="16522" y="858"/>
                    <a:pt x="18293" y="612"/>
                  </a:cubicBezTo>
                  <a:cubicBezTo>
                    <a:pt x="18639" y="564"/>
                    <a:pt x="18584" y="39"/>
                    <a:pt x="18250" y="15"/>
                  </a:cubicBezTo>
                  <a:cubicBezTo>
                    <a:pt x="18110" y="5"/>
                    <a:pt x="17970" y="1"/>
                    <a:pt x="1783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59;p44">
              <a:extLst>
                <a:ext uri="{FF2B5EF4-FFF2-40B4-BE49-F238E27FC236}">
                  <a16:creationId xmlns:a16="http://schemas.microsoft.com/office/drawing/2014/main" id="{195AEE5D-C46A-4D82-8F6B-88AF69465848}"/>
                </a:ext>
              </a:extLst>
            </p:cNvPr>
            <p:cNvSpPr/>
            <p:nvPr/>
          </p:nvSpPr>
          <p:spPr>
            <a:xfrm>
              <a:off x="10212403" y="4145810"/>
              <a:ext cx="57767" cy="178825"/>
            </a:xfrm>
            <a:custGeom>
              <a:avLst/>
              <a:gdLst/>
              <a:ahLst/>
              <a:cxnLst/>
              <a:rect l="l" t="t" r="r" b="b"/>
              <a:pathLst>
                <a:path w="2667" h="8256" extrusionOk="0">
                  <a:moveTo>
                    <a:pt x="207" y="1"/>
                  </a:moveTo>
                  <a:cubicBezTo>
                    <a:pt x="108" y="1"/>
                    <a:pt x="0" y="96"/>
                    <a:pt x="43" y="208"/>
                  </a:cubicBezTo>
                  <a:cubicBezTo>
                    <a:pt x="1038" y="2815"/>
                    <a:pt x="1517" y="5275"/>
                    <a:pt x="1868" y="8021"/>
                  </a:cubicBezTo>
                  <a:cubicBezTo>
                    <a:pt x="1888" y="8177"/>
                    <a:pt x="2018" y="8255"/>
                    <a:pt x="2148" y="8255"/>
                  </a:cubicBezTo>
                  <a:cubicBezTo>
                    <a:pt x="2282" y="8255"/>
                    <a:pt x="2415" y="8173"/>
                    <a:pt x="2429" y="8010"/>
                  </a:cubicBezTo>
                  <a:cubicBezTo>
                    <a:pt x="2666" y="5276"/>
                    <a:pt x="1549" y="2456"/>
                    <a:pt x="324" y="72"/>
                  </a:cubicBezTo>
                  <a:cubicBezTo>
                    <a:pt x="298" y="22"/>
                    <a:pt x="254" y="1"/>
                    <a:pt x="20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60;p44">
              <a:extLst>
                <a:ext uri="{FF2B5EF4-FFF2-40B4-BE49-F238E27FC236}">
                  <a16:creationId xmlns:a16="http://schemas.microsoft.com/office/drawing/2014/main" id="{51725427-8C98-4095-9A49-7E36296C4E7D}"/>
                </a:ext>
              </a:extLst>
            </p:cNvPr>
            <p:cNvSpPr/>
            <p:nvPr/>
          </p:nvSpPr>
          <p:spPr>
            <a:xfrm>
              <a:off x="10191848" y="4079292"/>
              <a:ext cx="141635" cy="261804"/>
            </a:xfrm>
            <a:custGeom>
              <a:avLst/>
              <a:gdLst/>
              <a:ahLst/>
              <a:cxnLst/>
              <a:rect l="l" t="t" r="r" b="b"/>
              <a:pathLst>
                <a:path w="6539" h="12087" extrusionOk="0">
                  <a:moveTo>
                    <a:pt x="319" y="1"/>
                  </a:moveTo>
                  <a:cubicBezTo>
                    <a:pt x="311" y="1"/>
                    <a:pt x="303" y="1"/>
                    <a:pt x="295" y="1"/>
                  </a:cubicBezTo>
                  <a:cubicBezTo>
                    <a:pt x="57" y="3"/>
                    <a:pt x="1" y="339"/>
                    <a:pt x="250" y="378"/>
                  </a:cubicBezTo>
                  <a:cubicBezTo>
                    <a:pt x="2493" y="737"/>
                    <a:pt x="3564" y="3407"/>
                    <a:pt x="4219" y="5311"/>
                  </a:cubicBezTo>
                  <a:cubicBezTo>
                    <a:pt x="4921" y="7350"/>
                    <a:pt x="5563" y="9532"/>
                    <a:pt x="5739" y="11688"/>
                  </a:cubicBezTo>
                  <a:cubicBezTo>
                    <a:pt x="5760" y="11947"/>
                    <a:pt x="5976" y="12086"/>
                    <a:pt x="6178" y="12086"/>
                  </a:cubicBezTo>
                  <a:cubicBezTo>
                    <a:pt x="6364" y="12086"/>
                    <a:pt x="6539" y="11967"/>
                    <a:pt x="6536" y="11714"/>
                  </a:cubicBezTo>
                  <a:cubicBezTo>
                    <a:pt x="6506" y="9073"/>
                    <a:pt x="5394" y="5847"/>
                    <a:pt x="4254" y="3473"/>
                  </a:cubicBezTo>
                  <a:cubicBezTo>
                    <a:pt x="3448" y="1796"/>
                    <a:pt x="2352" y="1"/>
                    <a:pt x="31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61;p44">
              <a:extLst>
                <a:ext uri="{FF2B5EF4-FFF2-40B4-BE49-F238E27FC236}">
                  <a16:creationId xmlns:a16="http://schemas.microsoft.com/office/drawing/2014/main" id="{CF0A96F6-B273-4501-9FEC-4E1AA8433D07}"/>
                </a:ext>
              </a:extLst>
            </p:cNvPr>
            <p:cNvSpPr/>
            <p:nvPr/>
          </p:nvSpPr>
          <p:spPr>
            <a:xfrm>
              <a:off x="9891402" y="4066339"/>
              <a:ext cx="121491" cy="66821"/>
            </a:xfrm>
            <a:custGeom>
              <a:avLst/>
              <a:gdLst/>
              <a:ahLst/>
              <a:cxnLst/>
              <a:rect l="l" t="t" r="r" b="b"/>
              <a:pathLst>
                <a:path w="5609" h="3085" extrusionOk="0">
                  <a:moveTo>
                    <a:pt x="3055" y="0"/>
                  </a:moveTo>
                  <a:cubicBezTo>
                    <a:pt x="1950" y="0"/>
                    <a:pt x="901" y="831"/>
                    <a:pt x="137" y="1515"/>
                  </a:cubicBezTo>
                  <a:cubicBezTo>
                    <a:pt x="1" y="1637"/>
                    <a:pt x="98" y="1831"/>
                    <a:pt x="244" y="1831"/>
                  </a:cubicBezTo>
                  <a:cubicBezTo>
                    <a:pt x="277" y="1831"/>
                    <a:pt x="312" y="1821"/>
                    <a:pt x="348" y="1798"/>
                  </a:cubicBezTo>
                  <a:cubicBezTo>
                    <a:pt x="1101" y="1319"/>
                    <a:pt x="1958" y="656"/>
                    <a:pt x="2885" y="638"/>
                  </a:cubicBezTo>
                  <a:cubicBezTo>
                    <a:pt x="2900" y="637"/>
                    <a:pt x="2915" y="637"/>
                    <a:pt x="2929" y="637"/>
                  </a:cubicBezTo>
                  <a:cubicBezTo>
                    <a:pt x="4127" y="637"/>
                    <a:pt x="4859" y="1650"/>
                    <a:pt x="4888" y="2774"/>
                  </a:cubicBezTo>
                  <a:cubicBezTo>
                    <a:pt x="4893" y="2985"/>
                    <a:pt x="5054" y="3084"/>
                    <a:pt x="5220" y="3084"/>
                  </a:cubicBezTo>
                  <a:cubicBezTo>
                    <a:pt x="5410" y="3084"/>
                    <a:pt x="5608" y="2954"/>
                    <a:pt x="5590" y="2711"/>
                  </a:cubicBezTo>
                  <a:cubicBezTo>
                    <a:pt x="5503" y="1579"/>
                    <a:pt x="4765" y="378"/>
                    <a:pt x="3595" y="69"/>
                  </a:cubicBezTo>
                  <a:cubicBezTo>
                    <a:pt x="3414" y="22"/>
                    <a:pt x="3234" y="0"/>
                    <a:pt x="305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62;p44">
              <a:extLst>
                <a:ext uri="{FF2B5EF4-FFF2-40B4-BE49-F238E27FC236}">
                  <a16:creationId xmlns:a16="http://schemas.microsoft.com/office/drawing/2014/main" id="{CE1CC743-1C35-4460-9CD8-FF223A993035}"/>
                </a:ext>
              </a:extLst>
            </p:cNvPr>
            <p:cNvSpPr/>
            <p:nvPr/>
          </p:nvSpPr>
          <p:spPr>
            <a:xfrm>
              <a:off x="9915813" y="4085422"/>
              <a:ext cx="29089" cy="69724"/>
            </a:xfrm>
            <a:custGeom>
              <a:avLst/>
              <a:gdLst/>
              <a:ahLst/>
              <a:cxnLst/>
              <a:rect l="l" t="t" r="r" b="b"/>
              <a:pathLst>
                <a:path w="1343" h="3219" extrusionOk="0">
                  <a:moveTo>
                    <a:pt x="217" y="1"/>
                  </a:moveTo>
                  <a:cubicBezTo>
                    <a:pt x="153" y="1"/>
                    <a:pt x="83" y="44"/>
                    <a:pt x="76" y="118"/>
                  </a:cubicBezTo>
                  <a:cubicBezTo>
                    <a:pt x="14" y="840"/>
                    <a:pt x="0" y="1319"/>
                    <a:pt x="243" y="1994"/>
                  </a:cubicBezTo>
                  <a:cubicBezTo>
                    <a:pt x="391" y="2414"/>
                    <a:pt x="463" y="3109"/>
                    <a:pt x="987" y="3214"/>
                  </a:cubicBezTo>
                  <a:cubicBezTo>
                    <a:pt x="1000" y="3217"/>
                    <a:pt x="1013" y="3218"/>
                    <a:pt x="1026" y="3218"/>
                  </a:cubicBezTo>
                  <a:cubicBezTo>
                    <a:pt x="1182" y="3218"/>
                    <a:pt x="1343" y="3042"/>
                    <a:pt x="1299" y="2886"/>
                  </a:cubicBezTo>
                  <a:cubicBezTo>
                    <a:pt x="1169" y="2439"/>
                    <a:pt x="916" y="1997"/>
                    <a:pt x="712" y="1578"/>
                  </a:cubicBezTo>
                  <a:cubicBezTo>
                    <a:pt x="478" y="1101"/>
                    <a:pt x="373" y="629"/>
                    <a:pt x="324" y="96"/>
                  </a:cubicBezTo>
                  <a:cubicBezTo>
                    <a:pt x="318" y="30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63;p44">
              <a:extLst>
                <a:ext uri="{FF2B5EF4-FFF2-40B4-BE49-F238E27FC236}">
                  <a16:creationId xmlns:a16="http://schemas.microsoft.com/office/drawing/2014/main" id="{688C0EEE-EA73-45E3-928D-E4EF3F725691}"/>
                </a:ext>
              </a:extLst>
            </p:cNvPr>
            <p:cNvSpPr/>
            <p:nvPr/>
          </p:nvSpPr>
          <p:spPr>
            <a:xfrm>
              <a:off x="9853194" y="4022499"/>
              <a:ext cx="204124" cy="158031"/>
            </a:xfrm>
            <a:custGeom>
              <a:avLst/>
              <a:gdLst/>
              <a:ahLst/>
              <a:cxnLst/>
              <a:rect l="l" t="t" r="r" b="b"/>
              <a:pathLst>
                <a:path w="9424" h="7296" extrusionOk="0">
                  <a:moveTo>
                    <a:pt x="6366" y="0"/>
                  </a:moveTo>
                  <a:cubicBezTo>
                    <a:pt x="5344" y="0"/>
                    <a:pt x="4182" y="474"/>
                    <a:pt x="3438" y="837"/>
                  </a:cubicBezTo>
                  <a:cubicBezTo>
                    <a:pt x="2673" y="1212"/>
                    <a:pt x="1896" y="1845"/>
                    <a:pt x="1220" y="2356"/>
                  </a:cubicBezTo>
                  <a:cubicBezTo>
                    <a:pt x="741" y="2719"/>
                    <a:pt x="319" y="3096"/>
                    <a:pt x="213" y="3711"/>
                  </a:cubicBezTo>
                  <a:cubicBezTo>
                    <a:pt x="1" y="4933"/>
                    <a:pt x="1069" y="6471"/>
                    <a:pt x="1907" y="7259"/>
                  </a:cubicBezTo>
                  <a:cubicBezTo>
                    <a:pt x="1934" y="7285"/>
                    <a:pt x="1967" y="7295"/>
                    <a:pt x="1999" y="7295"/>
                  </a:cubicBezTo>
                  <a:cubicBezTo>
                    <a:pt x="2103" y="7295"/>
                    <a:pt x="2206" y="7184"/>
                    <a:pt x="2130" y="7081"/>
                  </a:cubicBezTo>
                  <a:cubicBezTo>
                    <a:pt x="1230" y="5867"/>
                    <a:pt x="23" y="3934"/>
                    <a:pt x="1732" y="2814"/>
                  </a:cubicBezTo>
                  <a:cubicBezTo>
                    <a:pt x="2708" y="2175"/>
                    <a:pt x="3563" y="1490"/>
                    <a:pt x="4694" y="1126"/>
                  </a:cubicBezTo>
                  <a:cubicBezTo>
                    <a:pt x="5192" y="967"/>
                    <a:pt x="5866" y="671"/>
                    <a:pt x="6467" y="671"/>
                  </a:cubicBezTo>
                  <a:cubicBezTo>
                    <a:pt x="6684" y="671"/>
                    <a:pt x="6892" y="710"/>
                    <a:pt x="7078" y="808"/>
                  </a:cubicBezTo>
                  <a:cubicBezTo>
                    <a:pt x="7632" y="1100"/>
                    <a:pt x="7896" y="1824"/>
                    <a:pt x="8103" y="2363"/>
                  </a:cubicBezTo>
                  <a:cubicBezTo>
                    <a:pt x="8316" y="2918"/>
                    <a:pt x="8357" y="3618"/>
                    <a:pt x="8734" y="4086"/>
                  </a:cubicBezTo>
                  <a:cubicBezTo>
                    <a:pt x="8793" y="4159"/>
                    <a:pt x="8867" y="4190"/>
                    <a:pt x="8941" y="4190"/>
                  </a:cubicBezTo>
                  <a:cubicBezTo>
                    <a:pt x="9082" y="4190"/>
                    <a:pt x="9221" y="4076"/>
                    <a:pt x="9248" y="3921"/>
                  </a:cubicBezTo>
                  <a:cubicBezTo>
                    <a:pt x="9424" y="2930"/>
                    <a:pt x="8449" y="974"/>
                    <a:pt x="7668" y="382"/>
                  </a:cubicBezTo>
                  <a:cubicBezTo>
                    <a:pt x="7305" y="107"/>
                    <a:pt x="6851" y="0"/>
                    <a:pt x="636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64;p44">
              <a:extLst>
                <a:ext uri="{FF2B5EF4-FFF2-40B4-BE49-F238E27FC236}">
                  <a16:creationId xmlns:a16="http://schemas.microsoft.com/office/drawing/2014/main" id="{50C7D214-EDA8-425D-912A-9C655368E60C}"/>
                </a:ext>
              </a:extLst>
            </p:cNvPr>
            <p:cNvSpPr/>
            <p:nvPr/>
          </p:nvSpPr>
          <p:spPr>
            <a:xfrm>
              <a:off x="10059419" y="4048621"/>
              <a:ext cx="141981" cy="64330"/>
            </a:xfrm>
            <a:custGeom>
              <a:avLst/>
              <a:gdLst/>
              <a:ahLst/>
              <a:cxnLst/>
              <a:rect l="l" t="t" r="r" b="b"/>
              <a:pathLst>
                <a:path w="6555" h="2970" extrusionOk="0">
                  <a:moveTo>
                    <a:pt x="4958" y="1"/>
                  </a:moveTo>
                  <a:cubicBezTo>
                    <a:pt x="4307" y="1"/>
                    <a:pt x="3607" y="469"/>
                    <a:pt x="2996" y="627"/>
                  </a:cubicBezTo>
                  <a:cubicBezTo>
                    <a:pt x="1897" y="912"/>
                    <a:pt x="1" y="1346"/>
                    <a:pt x="955" y="2861"/>
                  </a:cubicBezTo>
                  <a:cubicBezTo>
                    <a:pt x="996" y="2926"/>
                    <a:pt x="1090" y="2970"/>
                    <a:pt x="1171" y="2970"/>
                  </a:cubicBezTo>
                  <a:cubicBezTo>
                    <a:pt x="1184" y="2970"/>
                    <a:pt x="1197" y="2969"/>
                    <a:pt x="1209" y="2966"/>
                  </a:cubicBezTo>
                  <a:cubicBezTo>
                    <a:pt x="1364" y="2949"/>
                    <a:pt x="1515" y="2907"/>
                    <a:pt x="1658" y="2841"/>
                  </a:cubicBezTo>
                  <a:cubicBezTo>
                    <a:pt x="1773" y="2799"/>
                    <a:pt x="1817" y="2602"/>
                    <a:pt x="1681" y="2551"/>
                  </a:cubicBezTo>
                  <a:cubicBezTo>
                    <a:pt x="917" y="2264"/>
                    <a:pt x="1533" y="1718"/>
                    <a:pt x="1999" y="1552"/>
                  </a:cubicBezTo>
                  <a:cubicBezTo>
                    <a:pt x="2410" y="1406"/>
                    <a:pt x="2850" y="1342"/>
                    <a:pt x="3271" y="1234"/>
                  </a:cubicBezTo>
                  <a:cubicBezTo>
                    <a:pt x="3647" y="1140"/>
                    <a:pt x="3987" y="997"/>
                    <a:pt x="4351" y="869"/>
                  </a:cubicBezTo>
                  <a:cubicBezTo>
                    <a:pt x="4564" y="794"/>
                    <a:pt x="4686" y="735"/>
                    <a:pt x="4812" y="735"/>
                  </a:cubicBezTo>
                  <a:cubicBezTo>
                    <a:pt x="4916" y="735"/>
                    <a:pt x="5021" y="775"/>
                    <a:pt x="5181" y="880"/>
                  </a:cubicBezTo>
                  <a:cubicBezTo>
                    <a:pt x="5621" y="1170"/>
                    <a:pt x="5734" y="1821"/>
                    <a:pt x="5806" y="2304"/>
                  </a:cubicBezTo>
                  <a:cubicBezTo>
                    <a:pt x="5838" y="2516"/>
                    <a:pt x="5996" y="2612"/>
                    <a:pt x="6156" y="2612"/>
                  </a:cubicBezTo>
                  <a:cubicBezTo>
                    <a:pt x="6353" y="2612"/>
                    <a:pt x="6554" y="2468"/>
                    <a:pt x="6533" y="2210"/>
                  </a:cubicBezTo>
                  <a:cubicBezTo>
                    <a:pt x="6468" y="1429"/>
                    <a:pt x="6047" y="149"/>
                    <a:pt x="5141" y="14"/>
                  </a:cubicBezTo>
                  <a:cubicBezTo>
                    <a:pt x="5081" y="5"/>
                    <a:pt x="5020" y="1"/>
                    <a:pt x="495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65;p44">
              <a:extLst>
                <a:ext uri="{FF2B5EF4-FFF2-40B4-BE49-F238E27FC236}">
                  <a16:creationId xmlns:a16="http://schemas.microsoft.com/office/drawing/2014/main" id="{74EA3A2A-03F9-4027-9200-3A67391A28A0}"/>
                </a:ext>
              </a:extLst>
            </p:cNvPr>
            <p:cNvSpPr/>
            <p:nvPr/>
          </p:nvSpPr>
          <p:spPr>
            <a:xfrm>
              <a:off x="9790141" y="4159672"/>
              <a:ext cx="96257" cy="71911"/>
            </a:xfrm>
            <a:custGeom>
              <a:avLst/>
              <a:gdLst/>
              <a:ahLst/>
              <a:cxnLst/>
              <a:rect l="l" t="t" r="r" b="b"/>
              <a:pathLst>
                <a:path w="4444" h="3320" extrusionOk="0">
                  <a:moveTo>
                    <a:pt x="3709" y="1"/>
                  </a:moveTo>
                  <a:cubicBezTo>
                    <a:pt x="3320" y="1"/>
                    <a:pt x="2962" y="184"/>
                    <a:pt x="2564" y="288"/>
                  </a:cubicBezTo>
                  <a:cubicBezTo>
                    <a:pt x="1980" y="440"/>
                    <a:pt x="1446" y="656"/>
                    <a:pt x="947" y="1004"/>
                  </a:cubicBezTo>
                  <a:cubicBezTo>
                    <a:pt x="623" y="1232"/>
                    <a:pt x="226" y="1539"/>
                    <a:pt x="120" y="1938"/>
                  </a:cubicBezTo>
                  <a:cubicBezTo>
                    <a:pt x="1" y="2388"/>
                    <a:pt x="331" y="2821"/>
                    <a:pt x="464" y="3232"/>
                  </a:cubicBezTo>
                  <a:cubicBezTo>
                    <a:pt x="482" y="3288"/>
                    <a:pt x="537" y="3320"/>
                    <a:pt x="587" y="3320"/>
                  </a:cubicBezTo>
                  <a:cubicBezTo>
                    <a:pt x="636" y="3320"/>
                    <a:pt x="681" y="3290"/>
                    <a:pt x="684" y="3222"/>
                  </a:cubicBezTo>
                  <a:cubicBezTo>
                    <a:pt x="706" y="2817"/>
                    <a:pt x="428" y="2331"/>
                    <a:pt x="623" y="1941"/>
                  </a:cubicBezTo>
                  <a:cubicBezTo>
                    <a:pt x="813" y="1567"/>
                    <a:pt x="1541" y="1305"/>
                    <a:pt x="1908" y="1174"/>
                  </a:cubicBezTo>
                  <a:cubicBezTo>
                    <a:pt x="2289" y="1037"/>
                    <a:pt x="2678" y="1049"/>
                    <a:pt x="3057" y="958"/>
                  </a:cubicBezTo>
                  <a:cubicBezTo>
                    <a:pt x="3173" y="931"/>
                    <a:pt x="3269" y="844"/>
                    <a:pt x="3385" y="814"/>
                  </a:cubicBezTo>
                  <a:cubicBezTo>
                    <a:pt x="3654" y="746"/>
                    <a:pt x="3857" y="807"/>
                    <a:pt x="4129" y="698"/>
                  </a:cubicBezTo>
                  <a:cubicBezTo>
                    <a:pt x="4430" y="577"/>
                    <a:pt x="4444" y="198"/>
                    <a:pt x="4130" y="79"/>
                  </a:cubicBezTo>
                  <a:cubicBezTo>
                    <a:pt x="3984" y="23"/>
                    <a:pt x="3844" y="1"/>
                    <a:pt x="370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66;p44">
              <a:extLst>
                <a:ext uri="{FF2B5EF4-FFF2-40B4-BE49-F238E27FC236}">
                  <a16:creationId xmlns:a16="http://schemas.microsoft.com/office/drawing/2014/main" id="{0F21458D-6F43-42B4-A49B-6D7F7EB535DD}"/>
                </a:ext>
              </a:extLst>
            </p:cNvPr>
            <p:cNvSpPr/>
            <p:nvPr/>
          </p:nvSpPr>
          <p:spPr>
            <a:xfrm>
              <a:off x="10085302" y="3953815"/>
              <a:ext cx="155064" cy="127772"/>
            </a:xfrm>
            <a:custGeom>
              <a:avLst/>
              <a:gdLst/>
              <a:ahLst/>
              <a:cxnLst/>
              <a:rect l="l" t="t" r="r" b="b"/>
              <a:pathLst>
                <a:path w="7159" h="5899" extrusionOk="0">
                  <a:moveTo>
                    <a:pt x="6611" y="0"/>
                  </a:moveTo>
                  <a:cubicBezTo>
                    <a:pt x="4794" y="0"/>
                    <a:pt x="2447" y="803"/>
                    <a:pt x="1098" y="2067"/>
                  </a:cubicBezTo>
                  <a:cubicBezTo>
                    <a:pt x="724" y="2419"/>
                    <a:pt x="437" y="2909"/>
                    <a:pt x="293" y="3402"/>
                  </a:cubicBezTo>
                  <a:cubicBezTo>
                    <a:pt x="145" y="3916"/>
                    <a:pt x="437" y="5307"/>
                    <a:pt x="98" y="5667"/>
                  </a:cubicBezTo>
                  <a:cubicBezTo>
                    <a:pt x="1" y="5769"/>
                    <a:pt x="91" y="5899"/>
                    <a:pt x="200" y="5899"/>
                  </a:cubicBezTo>
                  <a:cubicBezTo>
                    <a:pt x="232" y="5899"/>
                    <a:pt x="265" y="5888"/>
                    <a:pt x="295" y="5862"/>
                  </a:cubicBezTo>
                  <a:lnTo>
                    <a:pt x="295" y="5863"/>
                  </a:lnTo>
                  <a:cubicBezTo>
                    <a:pt x="967" y="5301"/>
                    <a:pt x="541" y="4014"/>
                    <a:pt x="912" y="3252"/>
                  </a:cubicBezTo>
                  <a:cubicBezTo>
                    <a:pt x="1336" y="2376"/>
                    <a:pt x="2267" y="2013"/>
                    <a:pt x="3098" y="1619"/>
                  </a:cubicBezTo>
                  <a:cubicBezTo>
                    <a:pt x="4310" y="1043"/>
                    <a:pt x="5367" y="708"/>
                    <a:pt x="6726" y="668"/>
                  </a:cubicBezTo>
                  <a:cubicBezTo>
                    <a:pt x="7158" y="655"/>
                    <a:pt x="7128" y="6"/>
                    <a:pt x="6701" y="1"/>
                  </a:cubicBezTo>
                  <a:cubicBezTo>
                    <a:pt x="6671" y="1"/>
                    <a:pt x="6641" y="0"/>
                    <a:pt x="661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67;p44">
              <a:extLst>
                <a:ext uri="{FF2B5EF4-FFF2-40B4-BE49-F238E27FC236}">
                  <a16:creationId xmlns:a16="http://schemas.microsoft.com/office/drawing/2014/main" id="{13B08493-B624-4275-8703-F13BAC4699FA}"/>
                </a:ext>
              </a:extLst>
            </p:cNvPr>
            <p:cNvSpPr/>
            <p:nvPr/>
          </p:nvSpPr>
          <p:spPr>
            <a:xfrm>
              <a:off x="10162369" y="3946603"/>
              <a:ext cx="340322" cy="568337"/>
            </a:xfrm>
            <a:custGeom>
              <a:avLst/>
              <a:gdLst/>
              <a:ahLst/>
              <a:cxnLst/>
              <a:rect l="l" t="t" r="r" b="b"/>
              <a:pathLst>
                <a:path w="15712" h="26239" extrusionOk="0">
                  <a:moveTo>
                    <a:pt x="4320" y="1"/>
                  </a:moveTo>
                  <a:cubicBezTo>
                    <a:pt x="3285" y="1"/>
                    <a:pt x="2377" y="762"/>
                    <a:pt x="1772" y="1577"/>
                  </a:cubicBezTo>
                  <a:cubicBezTo>
                    <a:pt x="1053" y="2545"/>
                    <a:pt x="0" y="3982"/>
                    <a:pt x="154" y="5248"/>
                  </a:cubicBezTo>
                  <a:cubicBezTo>
                    <a:pt x="165" y="5344"/>
                    <a:pt x="251" y="5406"/>
                    <a:pt x="336" y="5406"/>
                  </a:cubicBezTo>
                  <a:cubicBezTo>
                    <a:pt x="385" y="5406"/>
                    <a:pt x="435" y="5386"/>
                    <a:pt x="470" y="5340"/>
                  </a:cubicBezTo>
                  <a:cubicBezTo>
                    <a:pt x="530" y="5264"/>
                    <a:pt x="588" y="5187"/>
                    <a:pt x="647" y="5111"/>
                  </a:cubicBezTo>
                  <a:cubicBezTo>
                    <a:pt x="705" y="5035"/>
                    <a:pt x="669" y="4913"/>
                    <a:pt x="597" y="4876"/>
                  </a:cubicBezTo>
                  <a:lnTo>
                    <a:pt x="597" y="4876"/>
                  </a:lnTo>
                  <a:cubicBezTo>
                    <a:pt x="929" y="3756"/>
                    <a:pt x="1805" y="2557"/>
                    <a:pt x="2527" y="1735"/>
                  </a:cubicBezTo>
                  <a:cubicBezTo>
                    <a:pt x="3075" y="1111"/>
                    <a:pt x="3629" y="858"/>
                    <a:pt x="4159" y="858"/>
                  </a:cubicBezTo>
                  <a:cubicBezTo>
                    <a:pt x="5274" y="858"/>
                    <a:pt x="6287" y="1975"/>
                    <a:pt x="6941" y="3120"/>
                  </a:cubicBezTo>
                  <a:cubicBezTo>
                    <a:pt x="8329" y="5555"/>
                    <a:pt x="9081" y="8173"/>
                    <a:pt x="10025" y="10794"/>
                  </a:cubicBezTo>
                  <a:cubicBezTo>
                    <a:pt x="10874" y="13149"/>
                    <a:pt x="11906" y="15329"/>
                    <a:pt x="13099" y="17526"/>
                  </a:cubicBezTo>
                  <a:cubicBezTo>
                    <a:pt x="13873" y="18954"/>
                    <a:pt x="14056" y="20322"/>
                    <a:pt x="14334" y="21886"/>
                  </a:cubicBezTo>
                  <a:cubicBezTo>
                    <a:pt x="14667" y="23764"/>
                    <a:pt x="13701" y="25010"/>
                    <a:pt x="11922" y="25526"/>
                  </a:cubicBezTo>
                  <a:cubicBezTo>
                    <a:pt x="11563" y="25630"/>
                    <a:pt x="11667" y="26195"/>
                    <a:pt x="12014" y="26229"/>
                  </a:cubicBezTo>
                  <a:cubicBezTo>
                    <a:pt x="12085" y="26236"/>
                    <a:pt x="12155" y="26239"/>
                    <a:pt x="12225" y="26239"/>
                  </a:cubicBezTo>
                  <a:cubicBezTo>
                    <a:pt x="13358" y="26239"/>
                    <a:pt x="14351" y="25382"/>
                    <a:pt x="14877" y="24407"/>
                  </a:cubicBezTo>
                  <a:cubicBezTo>
                    <a:pt x="15712" y="22855"/>
                    <a:pt x="15217" y="21172"/>
                    <a:pt x="14883" y="19536"/>
                  </a:cubicBezTo>
                  <a:cubicBezTo>
                    <a:pt x="14506" y="17691"/>
                    <a:pt x="13192" y="16025"/>
                    <a:pt x="12423" y="14334"/>
                  </a:cubicBezTo>
                  <a:cubicBezTo>
                    <a:pt x="11476" y="12254"/>
                    <a:pt x="10514" y="10087"/>
                    <a:pt x="9878" y="7887"/>
                  </a:cubicBezTo>
                  <a:cubicBezTo>
                    <a:pt x="9362" y="6104"/>
                    <a:pt x="8659" y="4533"/>
                    <a:pt x="7752" y="2918"/>
                  </a:cubicBezTo>
                  <a:cubicBezTo>
                    <a:pt x="7131" y="1811"/>
                    <a:pt x="6232" y="484"/>
                    <a:pt x="4943" y="94"/>
                  </a:cubicBezTo>
                  <a:cubicBezTo>
                    <a:pt x="4732" y="30"/>
                    <a:pt x="4524" y="1"/>
                    <a:pt x="432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68;p44">
              <a:extLst>
                <a:ext uri="{FF2B5EF4-FFF2-40B4-BE49-F238E27FC236}">
                  <a16:creationId xmlns:a16="http://schemas.microsoft.com/office/drawing/2014/main" id="{CBAA33AC-53E1-422E-A871-303BC7C64E5C}"/>
                </a:ext>
              </a:extLst>
            </p:cNvPr>
            <p:cNvSpPr/>
            <p:nvPr/>
          </p:nvSpPr>
          <p:spPr>
            <a:xfrm>
              <a:off x="10179567" y="4018146"/>
              <a:ext cx="238672" cy="425251"/>
            </a:xfrm>
            <a:custGeom>
              <a:avLst/>
              <a:gdLst/>
              <a:ahLst/>
              <a:cxnLst/>
              <a:rect l="l" t="t" r="r" b="b"/>
              <a:pathLst>
                <a:path w="11019" h="19633" extrusionOk="0">
                  <a:moveTo>
                    <a:pt x="1086" y="0"/>
                  </a:moveTo>
                  <a:cubicBezTo>
                    <a:pt x="816" y="0"/>
                    <a:pt x="528" y="28"/>
                    <a:pt x="187" y="44"/>
                  </a:cubicBezTo>
                  <a:cubicBezTo>
                    <a:pt x="1" y="53"/>
                    <a:pt x="4" y="323"/>
                    <a:pt x="189" y="332"/>
                  </a:cubicBezTo>
                  <a:cubicBezTo>
                    <a:pt x="1061" y="372"/>
                    <a:pt x="1633" y="427"/>
                    <a:pt x="2325" y="993"/>
                  </a:cubicBezTo>
                  <a:cubicBezTo>
                    <a:pt x="3363" y="1841"/>
                    <a:pt x="4019" y="2952"/>
                    <a:pt x="4631" y="4123"/>
                  </a:cubicBezTo>
                  <a:cubicBezTo>
                    <a:pt x="5501" y="5790"/>
                    <a:pt x="6393" y="7492"/>
                    <a:pt x="7082" y="9239"/>
                  </a:cubicBezTo>
                  <a:cubicBezTo>
                    <a:pt x="7672" y="10735"/>
                    <a:pt x="8355" y="12102"/>
                    <a:pt x="9049" y="13548"/>
                  </a:cubicBezTo>
                  <a:cubicBezTo>
                    <a:pt x="9806" y="15126"/>
                    <a:pt x="10581" y="17516"/>
                    <a:pt x="9660" y="19151"/>
                  </a:cubicBezTo>
                  <a:cubicBezTo>
                    <a:pt x="9516" y="19407"/>
                    <a:pt x="9749" y="19633"/>
                    <a:pt x="9979" y="19633"/>
                  </a:cubicBezTo>
                  <a:cubicBezTo>
                    <a:pt x="10089" y="19633"/>
                    <a:pt x="10199" y="19581"/>
                    <a:pt x="10265" y="19455"/>
                  </a:cubicBezTo>
                  <a:cubicBezTo>
                    <a:pt x="11019" y="18032"/>
                    <a:pt x="10699" y="16368"/>
                    <a:pt x="10271" y="14887"/>
                  </a:cubicBezTo>
                  <a:cubicBezTo>
                    <a:pt x="10008" y="13979"/>
                    <a:pt x="9589" y="13155"/>
                    <a:pt x="9150" y="12321"/>
                  </a:cubicBezTo>
                  <a:cubicBezTo>
                    <a:pt x="8478" y="11045"/>
                    <a:pt x="7989" y="9726"/>
                    <a:pt x="7411" y="8410"/>
                  </a:cubicBezTo>
                  <a:cubicBezTo>
                    <a:pt x="6491" y="6318"/>
                    <a:pt x="5421" y="4145"/>
                    <a:pt x="4172" y="2223"/>
                  </a:cubicBezTo>
                  <a:cubicBezTo>
                    <a:pt x="3700" y="1495"/>
                    <a:pt x="2982" y="677"/>
                    <a:pt x="2213" y="269"/>
                  </a:cubicBezTo>
                  <a:cubicBezTo>
                    <a:pt x="1808" y="54"/>
                    <a:pt x="1465" y="0"/>
                    <a:pt x="108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69;p44">
              <a:extLst>
                <a:ext uri="{FF2B5EF4-FFF2-40B4-BE49-F238E27FC236}">
                  <a16:creationId xmlns:a16="http://schemas.microsoft.com/office/drawing/2014/main" id="{83FC4139-E4E0-4252-8E13-B79A395C0E79}"/>
                </a:ext>
              </a:extLst>
            </p:cNvPr>
            <p:cNvSpPr/>
            <p:nvPr/>
          </p:nvSpPr>
          <p:spPr>
            <a:xfrm>
              <a:off x="9808206" y="4023951"/>
              <a:ext cx="127426" cy="164161"/>
            </a:xfrm>
            <a:custGeom>
              <a:avLst/>
              <a:gdLst/>
              <a:ahLst/>
              <a:cxnLst/>
              <a:rect l="l" t="t" r="r" b="b"/>
              <a:pathLst>
                <a:path w="5883" h="7579" extrusionOk="0">
                  <a:moveTo>
                    <a:pt x="4237" y="1"/>
                  </a:moveTo>
                  <a:cubicBezTo>
                    <a:pt x="3111" y="1"/>
                    <a:pt x="2007" y="592"/>
                    <a:pt x="1275" y="1492"/>
                  </a:cubicBezTo>
                  <a:cubicBezTo>
                    <a:pt x="0" y="3059"/>
                    <a:pt x="265" y="5656"/>
                    <a:pt x="552" y="7525"/>
                  </a:cubicBezTo>
                  <a:cubicBezTo>
                    <a:pt x="557" y="7556"/>
                    <a:pt x="590" y="7578"/>
                    <a:pt x="618" y="7578"/>
                  </a:cubicBezTo>
                  <a:cubicBezTo>
                    <a:pt x="639" y="7578"/>
                    <a:pt x="658" y="7566"/>
                    <a:pt x="662" y="7537"/>
                  </a:cubicBezTo>
                  <a:cubicBezTo>
                    <a:pt x="847" y="6166"/>
                    <a:pt x="607" y="4710"/>
                    <a:pt x="980" y="3366"/>
                  </a:cubicBezTo>
                  <a:cubicBezTo>
                    <a:pt x="1482" y="1562"/>
                    <a:pt x="2749" y="805"/>
                    <a:pt x="4350" y="805"/>
                  </a:cubicBezTo>
                  <a:cubicBezTo>
                    <a:pt x="4658" y="805"/>
                    <a:pt x="4979" y="833"/>
                    <a:pt x="5308" y="887"/>
                  </a:cubicBezTo>
                  <a:cubicBezTo>
                    <a:pt x="5326" y="890"/>
                    <a:pt x="5344" y="891"/>
                    <a:pt x="5361" y="891"/>
                  </a:cubicBezTo>
                  <a:cubicBezTo>
                    <a:pt x="5671" y="891"/>
                    <a:pt x="5883" y="445"/>
                    <a:pt x="5544" y="288"/>
                  </a:cubicBezTo>
                  <a:cubicBezTo>
                    <a:pt x="5119" y="91"/>
                    <a:pt x="4676" y="1"/>
                    <a:pt x="423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70;p44">
              <a:extLst>
                <a:ext uri="{FF2B5EF4-FFF2-40B4-BE49-F238E27FC236}">
                  <a16:creationId xmlns:a16="http://schemas.microsoft.com/office/drawing/2014/main" id="{47B5BF0B-20A7-4DFD-9259-54815A466FDF}"/>
                </a:ext>
              </a:extLst>
            </p:cNvPr>
            <p:cNvSpPr/>
            <p:nvPr/>
          </p:nvSpPr>
          <p:spPr>
            <a:xfrm>
              <a:off x="9943949" y="4070433"/>
              <a:ext cx="45139" cy="70936"/>
            </a:xfrm>
            <a:custGeom>
              <a:avLst/>
              <a:gdLst/>
              <a:ahLst/>
              <a:cxnLst/>
              <a:rect l="l" t="t" r="r" b="b"/>
              <a:pathLst>
                <a:path w="2084" h="3275" extrusionOk="0">
                  <a:moveTo>
                    <a:pt x="191" y="1"/>
                  </a:moveTo>
                  <a:cubicBezTo>
                    <a:pt x="51" y="1"/>
                    <a:pt x="0" y="229"/>
                    <a:pt x="134" y="304"/>
                  </a:cubicBezTo>
                  <a:cubicBezTo>
                    <a:pt x="685" y="612"/>
                    <a:pt x="953" y="1151"/>
                    <a:pt x="1123" y="1739"/>
                  </a:cubicBezTo>
                  <a:cubicBezTo>
                    <a:pt x="1258" y="2203"/>
                    <a:pt x="1251" y="2750"/>
                    <a:pt x="1506" y="3164"/>
                  </a:cubicBezTo>
                  <a:cubicBezTo>
                    <a:pt x="1553" y="3242"/>
                    <a:pt x="1625" y="3274"/>
                    <a:pt x="1701" y="3274"/>
                  </a:cubicBezTo>
                  <a:cubicBezTo>
                    <a:pt x="1840" y="3274"/>
                    <a:pt x="1989" y="3162"/>
                    <a:pt x="2008" y="3019"/>
                  </a:cubicBezTo>
                  <a:cubicBezTo>
                    <a:pt x="2084" y="2442"/>
                    <a:pt x="1781" y="1657"/>
                    <a:pt x="1526" y="1147"/>
                  </a:cubicBezTo>
                  <a:cubicBezTo>
                    <a:pt x="1254" y="601"/>
                    <a:pt x="819" y="210"/>
                    <a:pt x="240" y="10"/>
                  </a:cubicBezTo>
                  <a:cubicBezTo>
                    <a:pt x="222" y="4"/>
                    <a:pt x="206" y="1"/>
                    <a:pt x="19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52;p28">
            <a:extLst>
              <a:ext uri="{FF2B5EF4-FFF2-40B4-BE49-F238E27FC236}">
                <a16:creationId xmlns:a16="http://schemas.microsoft.com/office/drawing/2014/main" id="{F0F8B214-63B1-498D-A855-3D37D2D2EE80}"/>
              </a:ext>
            </a:extLst>
          </p:cNvPr>
          <p:cNvGrpSpPr/>
          <p:nvPr/>
        </p:nvGrpSpPr>
        <p:grpSpPr>
          <a:xfrm rot="-725115">
            <a:off x="6099980" y="1858144"/>
            <a:ext cx="2660044" cy="2631320"/>
            <a:chOff x="6292350" y="1776075"/>
            <a:chExt cx="2430925" cy="2404675"/>
          </a:xfrm>
        </p:grpSpPr>
        <p:sp>
          <p:nvSpPr>
            <p:cNvPr id="54" name="Google Shape;753;p28">
              <a:extLst>
                <a:ext uri="{FF2B5EF4-FFF2-40B4-BE49-F238E27FC236}">
                  <a16:creationId xmlns:a16="http://schemas.microsoft.com/office/drawing/2014/main" id="{16FACFEC-0865-472D-BE65-931AA0E88698}"/>
                </a:ext>
              </a:extLst>
            </p:cNvPr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4;p28">
              <a:extLst>
                <a:ext uri="{FF2B5EF4-FFF2-40B4-BE49-F238E27FC236}">
                  <a16:creationId xmlns:a16="http://schemas.microsoft.com/office/drawing/2014/main" id="{15AA8DCC-A8DE-465C-A3FC-EDB78106D165}"/>
                </a:ext>
              </a:extLst>
            </p:cNvPr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5;p28">
              <a:extLst>
                <a:ext uri="{FF2B5EF4-FFF2-40B4-BE49-F238E27FC236}">
                  <a16:creationId xmlns:a16="http://schemas.microsoft.com/office/drawing/2014/main" id="{EC5EB04B-BC05-4098-994E-89D0216D3818}"/>
                </a:ext>
              </a:extLst>
            </p:cNvPr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6;p28">
              <a:extLst>
                <a:ext uri="{FF2B5EF4-FFF2-40B4-BE49-F238E27FC236}">
                  <a16:creationId xmlns:a16="http://schemas.microsoft.com/office/drawing/2014/main" id="{218991CE-3B32-4442-B2A0-61DC907C53C1}"/>
                </a:ext>
              </a:extLst>
            </p:cNvPr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7;p28">
              <a:extLst>
                <a:ext uri="{FF2B5EF4-FFF2-40B4-BE49-F238E27FC236}">
                  <a16:creationId xmlns:a16="http://schemas.microsoft.com/office/drawing/2014/main" id="{D848650C-39F4-4BD0-979C-7124586D7E9B}"/>
                </a:ext>
              </a:extLst>
            </p:cNvPr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8;p28">
              <a:extLst>
                <a:ext uri="{FF2B5EF4-FFF2-40B4-BE49-F238E27FC236}">
                  <a16:creationId xmlns:a16="http://schemas.microsoft.com/office/drawing/2014/main" id="{4E5D69F6-0192-4835-B990-778E0D7724AD}"/>
                </a:ext>
              </a:extLst>
            </p:cNvPr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9;p28">
              <a:extLst>
                <a:ext uri="{FF2B5EF4-FFF2-40B4-BE49-F238E27FC236}">
                  <a16:creationId xmlns:a16="http://schemas.microsoft.com/office/drawing/2014/main" id="{73137CA1-44C8-42FC-AA51-71CE6A7C8BD2}"/>
                </a:ext>
              </a:extLst>
            </p:cNvPr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0;p28">
              <a:extLst>
                <a:ext uri="{FF2B5EF4-FFF2-40B4-BE49-F238E27FC236}">
                  <a16:creationId xmlns:a16="http://schemas.microsoft.com/office/drawing/2014/main" id="{4C99A848-4A59-49C1-AD7B-08CA27108559}"/>
                </a:ext>
              </a:extLst>
            </p:cNvPr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1;p28">
              <a:extLst>
                <a:ext uri="{FF2B5EF4-FFF2-40B4-BE49-F238E27FC236}">
                  <a16:creationId xmlns:a16="http://schemas.microsoft.com/office/drawing/2014/main" id="{A3DF0377-BCB4-4977-BC2D-257818A8A3C6}"/>
                </a:ext>
              </a:extLst>
            </p:cNvPr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2;p28">
              <a:extLst>
                <a:ext uri="{FF2B5EF4-FFF2-40B4-BE49-F238E27FC236}">
                  <a16:creationId xmlns:a16="http://schemas.microsoft.com/office/drawing/2014/main" id="{A27058C7-027A-4402-83EC-FAADEDD23E26}"/>
                </a:ext>
              </a:extLst>
            </p:cNvPr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63;p28">
              <a:extLst>
                <a:ext uri="{FF2B5EF4-FFF2-40B4-BE49-F238E27FC236}">
                  <a16:creationId xmlns:a16="http://schemas.microsoft.com/office/drawing/2014/main" id="{277C8002-A299-4DF9-B35D-5DD059620F83}"/>
                </a:ext>
              </a:extLst>
            </p:cNvPr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64;p28">
              <a:extLst>
                <a:ext uri="{FF2B5EF4-FFF2-40B4-BE49-F238E27FC236}">
                  <a16:creationId xmlns:a16="http://schemas.microsoft.com/office/drawing/2014/main" id="{D1FDE6DE-A7AF-489F-A753-3D84850847AB}"/>
                </a:ext>
              </a:extLst>
            </p:cNvPr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65;p28">
              <a:extLst>
                <a:ext uri="{FF2B5EF4-FFF2-40B4-BE49-F238E27FC236}">
                  <a16:creationId xmlns:a16="http://schemas.microsoft.com/office/drawing/2014/main" id="{0FC9D846-EB26-4CDC-AF07-A4120E43E0B8}"/>
                </a:ext>
              </a:extLst>
            </p:cNvPr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66;p28">
              <a:extLst>
                <a:ext uri="{FF2B5EF4-FFF2-40B4-BE49-F238E27FC236}">
                  <a16:creationId xmlns:a16="http://schemas.microsoft.com/office/drawing/2014/main" id="{428A183A-7E65-4117-9CF3-B7D9439C1343}"/>
                </a:ext>
              </a:extLst>
            </p:cNvPr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67;p28">
              <a:extLst>
                <a:ext uri="{FF2B5EF4-FFF2-40B4-BE49-F238E27FC236}">
                  <a16:creationId xmlns:a16="http://schemas.microsoft.com/office/drawing/2014/main" id="{214AFE71-0F05-4CD0-93E3-06D58F1FC473}"/>
                </a:ext>
              </a:extLst>
            </p:cNvPr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68;p28">
              <a:extLst>
                <a:ext uri="{FF2B5EF4-FFF2-40B4-BE49-F238E27FC236}">
                  <a16:creationId xmlns:a16="http://schemas.microsoft.com/office/drawing/2014/main" id="{001666A4-3343-4C03-9E97-5D70DA95A962}"/>
                </a:ext>
              </a:extLst>
            </p:cNvPr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69;p28">
              <a:extLst>
                <a:ext uri="{FF2B5EF4-FFF2-40B4-BE49-F238E27FC236}">
                  <a16:creationId xmlns:a16="http://schemas.microsoft.com/office/drawing/2014/main" id="{F34AC537-DE53-48D1-B430-1A9970EB17E4}"/>
                </a:ext>
              </a:extLst>
            </p:cNvPr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70;p28">
              <a:extLst>
                <a:ext uri="{FF2B5EF4-FFF2-40B4-BE49-F238E27FC236}">
                  <a16:creationId xmlns:a16="http://schemas.microsoft.com/office/drawing/2014/main" id="{C78A90F9-84D5-494B-A5AB-FEBB3A879125}"/>
                </a:ext>
              </a:extLst>
            </p:cNvPr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1;p28">
              <a:extLst>
                <a:ext uri="{FF2B5EF4-FFF2-40B4-BE49-F238E27FC236}">
                  <a16:creationId xmlns:a16="http://schemas.microsoft.com/office/drawing/2014/main" id="{8E42A0CD-3917-4F84-8A9E-C47FF026592D}"/>
                </a:ext>
              </a:extLst>
            </p:cNvPr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;p28">
              <a:extLst>
                <a:ext uri="{FF2B5EF4-FFF2-40B4-BE49-F238E27FC236}">
                  <a16:creationId xmlns:a16="http://schemas.microsoft.com/office/drawing/2014/main" id="{5AB01359-8EC6-40E1-92C7-3D16F79817FF}"/>
                </a:ext>
              </a:extLst>
            </p:cNvPr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3;p28">
              <a:extLst>
                <a:ext uri="{FF2B5EF4-FFF2-40B4-BE49-F238E27FC236}">
                  <a16:creationId xmlns:a16="http://schemas.microsoft.com/office/drawing/2014/main" id="{D527E825-4F55-4946-94F5-CBA32F87537F}"/>
                </a:ext>
              </a:extLst>
            </p:cNvPr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4;p28">
              <a:extLst>
                <a:ext uri="{FF2B5EF4-FFF2-40B4-BE49-F238E27FC236}">
                  <a16:creationId xmlns:a16="http://schemas.microsoft.com/office/drawing/2014/main" id="{439A4222-A575-4BF0-A788-EAD9618289F8}"/>
                </a:ext>
              </a:extLst>
            </p:cNvPr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5;p28">
              <a:extLst>
                <a:ext uri="{FF2B5EF4-FFF2-40B4-BE49-F238E27FC236}">
                  <a16:creationId xmlns:a16="http://schemas.microsoft.com/office/drawing/2014/main" id="{31D4D5A4-FB89-44D9-B60E-CB71AB987632}"/>
                </a:ext>
              </a:extLst>
            </p:cNvPr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6;p28">
              <a:extLst>
                <a:ext uri="{FF2B5EF4-FFF2-40B4-BE49-F238E27FC236}">
                  <a16:creationId xmlns:a16="http://schemas.microsoft.com/office/drawing/2014/main" id="{FB3CCD97-F723-4AB4-9732-85E86B8D0AF2}"/>
                </a:ext>
              </a:extLst>
            </p:cNvPr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7;p28">
              <a:extLst>
                <a:ext uri="{FF2B5EF4-FFF2-40B4-BE49-F238E27FC236}">
                  <a16:creationId xmlns:a16="http://schemas.microsoft.com/office/drawing/2014/main" id="{756081D5-420A-4FB2-9858-3036F4E65479}"/>
                </a:ext>
              </a:extLst>
            </p:cNvPr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8;p28">
              <a:extLst>
                <a:ext uri="{FF2B5EF4-FFF2-40B4-BE49-F238E27FC236}">
                  <a16:creationId xmlns:a16="http://schemas.microsoft.com/office/drawing/2014/main" id="{312FC534-11D0-4012-9302-9BF3F4811E7A}"/>
                </a:ext>
              </a:extLst>
            </p:cNvPr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9;p28">
              <a:extLst>
                <a:ext uri="{FF2B5EF4-FFF2-40B4-BE49-F238E27FC236}">
                  <a16:creationId xmlns:a16="http://schemas.microsoft.com/office/drawing/2014/main" id="{E80D01CC-7376-403D-8182-AB831FF2F34F}"/>
                </a:ext>
              </a:extLst>
            </p:cNvPr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0;p28">
              <a:extLst>
                <a:ext uri="{FF2B5EF4-FFF2-40B4-BE49-F238E27FC236}">
                  <a16:creationId xmlns:a16="http://schemas.microsoft.com/office/drawing/2014/main" id="{AB99B92A-E84C-4F32-8FB8-180891491B20}"/>
                </a:ext>
              </a:extLst>
            </p:cNvPr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1;p28">
              <a:extLst>
                <a:ext uri="{FF2B5EF4-FFF2-40B4-BE49-F238E27FC236}">
                  <a16:creationId xmlns:a16="http://schemas.microsoft.com/office/drawing/2014/main" id="{E6AAABDD-2EB3-43ED-9461-EDDE35CDF60A}"/>
                </a:ext>
              </a:extLst>
            </p:cNvPr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2;p28">
              <a:extLst>
                <a:ext uri="{FF2B5EF4-FFF2-40B4-BE49-F238E27FC236}">
                  <a16:creationId xmlns:a16="http://schemas.microsoft.com/office/drawing/2014/main" id="{024F9ED4-96F9-4483-9E23-1EF24259A022}"/>
                </a:ext>
              </a:extLst>
            </p:cNvPr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3;p28">
              <a:extLst>
                <a:ext uri="{FF2B5EF4-FFF2-40B4-BE49-F238E27FC236}">
                  <a16:creationId xmlns:a16="http://schemas.microsoft.com/office/drawing/2014/main" id="{B236A75F-CA4F-4CD7-85FB-E244DB1F41E4}"/>
                </a:ext>
              </a:extLst>
            </p:cNvPr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4;p28">
              <a:extLst>
                <a:ext uri="{FF2B5EF4-FFF2-40B4-BE49-F238E27FC236}">
                  <a16:creationId xmlns:a16="http://schemas.microsoft.com/office/drawing/2014/main" id="{8D678661-DDE2-4AF6-B462-35A56E5C347C}"/>
                </a:ext>
              </a:extLst>
            </p:cNvPr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5;p28">
              <a:extLst>
                <a:ext uri="{FF2B5EF4-FFF2-40B4-BE49-F238E27FC236}">
                  <a16:creationId xmlns:a16="http://schemas.microsoft.com/office/drawing/2014/main" id="{8E44AA16-CBA8-4E5A-A6BC-05422E8F4CF9}"/>
                </a:ext>
              </a:extLst>
            </p:cNvPr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6;p28">
              <a:extLst>
                <a:ext uri="{FF2B5EF4-FFF2-40B4-BE49-F238E27FC236}">
                  <a16:creationId xmlns:a16="http://schemas.microsoft.com/office/drawing/2014/main" id="{3F00C846-0C8C-4D07-96A6-87CCA7E9450F}"/>
                </a:ext>
              </a:extLst>
            </p:cNvPr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7;p28">
              <a:extLst>
                <a:ext uri="{FF2B5EF4-FFF2-40B4-BE49-F238E27FC236}">
                  <a16:creationId xmlns:a16="http://schemas.microsoft.com/office/drawing/2014/main" id="{05066DBB-E1D6-4875-A5C6-1BB5D2E8462B}"/>
                </a:ext>
              </a:extLst>
            </p:cNvPr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88;p28">
              <a:extLst>
                <a:ext uri="{FF2B5EF4-FFF2-40B4-BE49-F238E27FC236}">
                  <a16:creationId xmlns:a16="http://schemas.microsoft.com/office/drawing/2014/main" id="{CD780D08-6AFD-4AAB-9BBC-69020EBF2D99}"/>
                </a:ext>
              </a:extLst>
            </p:cNvPr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89;p28">
              <a:extLst>
                <a:ext uri="{FF2B5EF4-FFF2-40B4-BE49-F238E27FC236}">
                  <a16:creationId xmlns:a16="http://schemas.microsoft.com/office/drawing/2014/main" id="{C511EEFB-3BB8-4F8F-9F2E-9130B02A15F8}"/>
                </a:ext>
              </a:extLst>
            </p:cNvPr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0;p28">
              <a:extLst>
                <a:ext uri="{FF2B5EF4-FFF2-40B4-BE49-F238E27FC236}">
                  <a16:creationId xmlns:a16="http://schemas.microsoft.com/office/drawing/2014/main" id="{5933AEC1-DEA4-4FED-A9EC-1E374C61A303}"/>
                </a:ext>
              </a:extLst>
            </p:cNvPr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1;p28">
              <a:extLst>
                <a:ext uri="{FF2B5EF4-FFF2-40B4-BE49-F238E27FC236}">
                  <a16:creationId xmlns:a16="http://schemas.microsoft.com/office/drawing/2014/main" id="{AB578507-5BFE-4E42-913F-50BA21C7AC78}"/>
                </a:ext>
              </a:extLst>
            </p:cNvPr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2;p28">
              <a:extLst>
                <a:ext uri="{FF2B5EF4-FFF2-40B4-BE49-F238E27FC236}">
                  <a16:creationId xmlns:a16="http://schemas.microsoft.com/office/drawing/2014/main" id="{73AFB53C-0A60-4437-B423-117B19FE2466}"/>
                </a:ext>
              </a:extLst>
            </p:cNvPr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3;p28">
              <a:extLst>
                <a:ext uri="{FF2B5EF4-FFF2-40B4-BE49-F238E27FC236}">
                  <a16:creationId xmlns:a16="http://schemas.microsoft.com/office/drawing/2014/main" id="{B5D4A40C-33B1-47E9-9219-7F6CD45D391F}"/>
                </a:ext>
              </a:extLst>
            </p:cNvPr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4;p28">
              <a:extLst>
                <a:ext uri="{FF2B5EF4-FFF2-40B4-BE49-F238E27FC236}">
                  <a16:creationId xmlns:a16="http://schemas.microsoft.com/office/drawing/2014/main" id="{1D7BC236-28FD-489B-A0B8-11E1DC99360E}"/>
                </a:ext>
              </a:extLst>
            </p:cNvPr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5;p28">
              <a:extLst>
                <a:ext uri="{FF2B5EF4-FFF2-40B4-BE49-F238E27FC236}">
                  <a16:creationId xmlns:a16="http://schemas.microsoft.com/office/drawing/2014/main" id="{FAA01B37-7420-4EA4-A23D-575E3216B5E4}"/>
                </a:ext>
              </a:extLst>
            </p:cNvPr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6;p28">
              <a:extLst>
                <a:ext uri="{FF2B5EF4-FFF2-40B4-BE49-F238E27FC236}">
                  <a16:creationId xmlns:a16="http://schemas.microsoft.com/office/drawing/2014/main" id="{0C2C7720-4092-4FE1-8A1C-5A63EDD9548B}"/>
                </a:ext>
              </a:extLst>
            </p:cNvPr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7;p28">
              <a:extLst>
                <a:ext uri="{FF2B5EF4-FFF2-40B4-BE49-F238E27FC236}">
                  <a16:creationId xmlns:a16="http://schemas.microsoft.com/office/drawing/2014/main" id="{7EF8710F-F5DA-4DCB-B1E6-6FD75E197F96}"/>
                </a:ext>
              </a:extLst>
            </p:cNvPr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98;p28">
              <a:extLst>
                <a:ext uri="{FF2B5EF4-FFF2-40B4-BE49-F238E27FC236}">
                  <a16:creationId xmlns:a16="http://schemas.microsoft.com/office/drawing/2014/main" id="{24116BAF-2688-4528-BCFD-D8514B442ECF}"/>
                </a:ext>
              </a:extLst>
            </p:cNvPr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99;p28">
              <a:extLst>
                <a:ext uri="{FF2B5EF4-FFF2-40B4-BE49-F238E27FC236}">
                  <a16:creationId xmlns:a16="http://schemas.microsoft.com/office/drawing/2014/main" id="{C45934FD-EA08-48FB-B4FD-E14D2F04FA65}"/>
                </a:ext>
              </a:extLst>
            </p:cNvPr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0;p28">
              <a:extLst>
                <a:ext uri="{FF2B5EF4-FFF2-40B4-BE49-F238E27FC236}">
                  <a16:creationId xmlns:a16="http://schemas.microsoft.com/office/drawing/2014/main" id="{4F7B48E4-DF90-481A-B7BE-B80899325E37}"/>
                </a:ext>
              </a:extLst>
            </p:cNvPr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1;p28">
              <a:extLst>
                <a:ext uri="{FF2B5EF4-FFF2-40B4-BE49-F238E27FC236}">
                  <a16:creationId xmlns:a16="http://schemas.microsoft.com/office/drawing/2014/main" id="{0016E636-96EF-4CC4-B0E7-84C635A9AB34}"/>
                </a:ext>
              </a:extLst>
            </p:cNvPr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2;p28">
              <a:extLst>
                <a:ext uri="{FF2B5EF4-FFF2-40B4-BE49-F238E27FC236}">
                  <a16:creationId xmlns:a16="http://schemas.microsoft.com/office/drawing/2014/main" id="{A5E54AD5-EF65-415C-9935-566444ACF5A5}"/>
                </a:ext>
              </a:extLst>
            </p:cNvPr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3;p28">
              <a:extLst>
                <a:ext uri="{FF2B5EF4-FFF2-40B4-BE49-F238E27FC236}">
                  <a16:creationId xmlns:a16="http://schemas.microsoft.com/office/drawing/2014/main" id="{E5B5C05E-2F4D-4D53-8CFB-ABAB9E8E3457}"/>
                </a:ext>
              </a:extLst>
            </p:cNvPr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4;p28">
              <a:extLst>
                <a:ext uri="{FF2B5EF4-FFF2-40B4-BE49-F238E27FC236}">
                  <a16:creationId xmlns:a16="http://schemas.microsoft.com/office/drawing/2014/main" id="{177CC9C8-AB4F-4A1E-9F35-531F1FD64887}"/>
                </a:ext>
              </a:extLst>
            </p:cNvPr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5;p28">
              <a:extLst>
                <a:ext uri="{FF2B5EF4-FFF2-40B4-BE49-F238E27FC236}">
                  <a16:creationId xmlns:a16="http://schemas.microsoft.com/office/drawing/2014/main" id="{6BF1152F-4D3F-4C87-A432-78B149EE1A6E}"/>
                </a:ext>
              </a:extLst>
            </p:cNvPr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6;p28">
              <a:extLst>
                <a:ext uri="{FF2B5EF4-FFF2-40B4-BE49-F238E27FC236}">
                  <a16:creationId xmlns:a16="http://schemas.microsoft.com/office/drawing/2014/main" id="{4910023F-BDB3-468B-AD5D-5D4F29BDC848}"/>
                </a:ext>
              </a:extLst>
            </p:cNvPr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7;p28">
              <a:extLst>
                <a:ext uri="{FF2B5EF4-FFF2-40B4-BE49-F238E27FC236}">
                  <a16:creationId xmlns:a16="http://schemas.microsoft.com/office/drawing/2014/main" id="{958791F6-108B-4206-A1F9-12CB8B1E4E3E}"/>
                </a:ext>
              </a:extLst>
            </p:cNvPr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08;p28">
              <a:extLst>
                <a:ext uri="{FF2B5EF4-FFF2-40B4-BE49-F238E27FC236}">
                  <a16:creationId xmlns:a16="http://schemas.microsoft.com/office/drawing/2014/main" id="{111DF770-F303-480E-AEB6-BF8CBBBF8DA4}"/>
                </a:ext>
              </a:extLst>
            </p:cNvPr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09;p28">
              <a:extLst>
                <a:ext uri="{FF2B5EF4-FFF2-40B4-BE49-F238E27FC236}">
                  <a16:creationId xmlns:a16="http://schemas.microsoft.com/office/drawing/2014/main" id="{7EB87097-4089-4F27-A5C5-D58AED74C2E3}"/>
                </a:ext>
              </a:extLst>
            </p:cNvPr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0;p28">
              <a:extLst>
                <a:ext uri="{FF2B5EF4-FFF2-40B4-BE49-F238E27FC236}">
                  <a16:creationId xmlns:a16="http://schemas.microsoft.com/office/drawing/2014/main" id="{5A2D00CA-EF22-451D-BA21-AB8EBC69FBFB}"/>
                </a:ext>
              </a:extLst>
            </p:cNvPr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1;p28">
              <a:extLst>
                <a:ext uri="{FF2B5EF4-FFF2-40B4-BE49-F238E27FC236}">
                  <a16:creationId xmlns:a16="http://schemas.microsoft.com/office/drawing/2014/main" id="{455523E6-9590-4C76-8DB4-D39F87A5CF76}"/>
                </a:ext>
              </a:extLst>
            </p:cNvPr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2;p28">
              <a:extLst>
                <a:ext uri="{FF2B5EF4-FFF2-40B4-BE49-F238E27FC236}">
                  <a16:creationId xmlns:a16="http://schemas.microsoft.com/office/drawing/2014/main" id="{D4B59BCD-B5F9-4335-87AD-8DBAB280F43A}"/>
                </a:ext>
              </a:extLst>
            </p:cNvPr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3;p28">
              <a:extLst>
                <a:ext uri="{FF2B5EF4-FFF2-40B4-BE49-F238E27FC236}">
                  <a16:creationId xmlns:a16="http://schemas.microsoft.com/office/drawing/2014/main" id="{522A3967-E4F2-4FF5-8D34-329B33FCE2D7}"/>
                </a:ext>
              </a:extLst>
            </p:cNvPr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4;p28">
              <a:extLst>
                <a:ext uri="{FF2B5EF4-FFF2-40B4-BE49-F238E27FC236}">
                  <a16:creationId xmlns:a16="http://schemas.microsoft.com/office/drawing/2014/main" id="{AAA2D013-6DBD-4D12-ABD3-A516FAE61118}"/>
                </a:ext>
              </a:extLst>
            </p:cNvPr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5;p28">
              <a:extLst>
                <a:ext uri="{FF2B5EF4-FFF2-40B4-BE49-F238E27FC236}">
                  <a16:creationId xmlns:a16="http://schemas.microsoft.com/office/drawing/2014/main" id="{9CCB0414-FF9F-4BA2-A5B2-615AED4A88B9}"/>
                </a:ext>
              </a:extLst>
            </p:cNvPr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712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6"/>
          <p:cNvGrpSpPr/>
          <p:nvPr/>
        </p:nvGrpSpPr>
        <p:grpSpPr>
          <a:xfrm>
            <a:off x="6703618" y="1107271"/>
            <a:ext cx="2130468" cy="2208384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514956" y="494766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>
                <a:latin typeface="Calibri" panose="020F0502020204030204" pitchFamily="34" charset="0"/>
                <a:cs typeface="Calibri" panose="020F0502020204030204" pitchFamily="34" charset="0"/>
              </a:rPr>
              <a:t>Exersăm Împreună</a:t>
            </a:r>
            <a:endParaRPr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802F1-970A-49BF-A640-84B30AF9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8" y="1573287"/>
            <a:ext cx="5738357" cy="317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0D36-8F23-4A73-A251-06DDF3E9B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612" y="2842073"/>
            <a:ext cx="344557" cy="653069"/>
          </a:xfrm>
          <a:prstGeom prst="rect">
            <a:avLst/>
          </a:prstGeom>
        </p:spPr>
      </p:pic>
      <p:grpSp>
        <p:nvGrpSpPr>
          <p:cNvPr id="113" name="Google Shape;1570;p44">
            <a:extLst>
              <a:ext uri="{FF2B5EF4-FFF2-40B4-BE49-F238E27FC236}">
                <a16:creationId xmlns:a16="http://schemas.microsoft.com/office/drawing/2014/main" id="{7B10B286-B6E7-4068-BF58-088AE12E5FF4}"/>
              </a:ext>
            </a:extLst>
          </p:cNvPr>
          <p:cNvGrpSpPr/>
          <p:nvPr/>
        </p:nvGrpSpPr>
        <p:grpSpPr>
          <a:xfrm>
            <a:off x="3429136" y="451698"/>
            <a:ext cx="493700" cy="656538"/>
            <a:chOff x="9737638" y="2692857"/>
            <a:chExt cx="597989" cy="795225"/>
          </a:xfrm>
        </p:grpSpPr>
        <p:sp>
          <p:nvSpPr>
            <p:cNvPr id="114" name="Google Shape;1571;p44">
              <a:extLst>
                <a:ext uri="{FF2B5EF4-FFF2-40B4-BE49-F238E27FC236}">
                  <a16:creationId xmlns:a16="http://schemas.microsoft.com/office/drawing/2014/main" id="{8B9E4453-87D0-462E-BB86-310F7B41DEDA}"/>
                </a:ext>
              </a:extLst>
            </p:cNvPr>
            <p:cNvSpPr/>
            <p:nvPr/>
          </p:nvSpPr>
          <p:spPr>
            <a:xfrm>
              <a:off x="9832855" y="2913572"/>
              <a:ext cx="362372" cy="489711"/>
            </a:xfrm>
            <a:custGeom>
              <a:avLst/>
              <a:gdLst/>
              <a:ahLst/>
              <a:cxnLst/>
              <a:rect l="l" t="t" r="r" b="b"/>
              <a:pathLst>
                <a:path w="16730" h="22609" extrusionOk="0">
                  <a:moveTo>
                    <a:pt x="267" y="1"/>
                  </a:moveTo>
                  <a:cubicBezTo>
                    <a:pt x="126" y="1"/>
                    <a:pt x="0" y="145"/>
                    <a:pt x="65" y="310"/>
                  </a:cubicBezTo>
                  <a:cubicBezTo>
                    <a:pt x="414" y="1190"/>
                    <a:pt x="1093" y="2000"/>
                    <a:pt x="1677" y="2743"/>
                  </a:cubicBezTo>
                  <a:cubicBezTo>
                    <a:pt x="2510" y="3805"/>
                    <a:pt x="3262" y="4934"/>
                    <a:pt x="4044" y="6035"/>
                  </a:cubicBezTo>
                  <a:cubicBezTo>
                    <a:pt x="5392" y="7930"/>
                    <a:pt x="6747" y="9819"/>
                    <a:pt x="8140" y="11681"/>
                  </a:cubicBezTo>
                  <a:cubicBezTo>
                    <a:pt x="10869" y="15330"/>
                    <a:pt x="13522" y="19166"/>
                    <a:pt x="16538" y="22576"/>
                  </a:cubicBezTo>
                  <a:cubicBezTo>
                    <a:pt x="16558" y="22599"/>
                    <a:pt x="16581" y="22608"/>
                    <a:pt x="16604" y="22608"/>
                  </a:cubicBezTo>
                  <a:cubicBezTo>
                    <a:pt x="16669" y="22608"/>
                    <a:pt x="16729" y="22530"/>
                    <a:pt x="16695" y="22458"/>
                  </a:cubicBezTo>
                  <a:cubicBezTo>
                    <a:pt x="15722" y="20455"/>
                    <a:pt x="13983" y="18659"/>
                    <a:pt x="12640" y="16889"/>
                  </a:cubicBezTo>
                  <a:cubicBezTo>
                    <a:pt x="11164" y="14944"/>
                    <a:pt x="9671" y="13012"/>
                    <a:pt x="8228" y="11042"/>
                  </a:cubicBezTo>
                  <a:cubicBezTo>
                    <a:pt x="6868" y="9186"/>
                    <a:pt x="5573" y="7286"/>
                    <a:pt x="4268" y="5393"/>
                  </a:cubicBezTo>
                  <a:cubicBezTo>
                    <a:pt x="3062" y="3643"/>
                    <a:pt x="1897" y="1606"/>
                    <a:pt x="426" y="73"/>
                  </a:cubicBezTo>
                  <a:cubicBezTo>
                    <a:pt x="378" y="22"/>
                    <a:pt x="321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72;p44">
              <a:extLst>
                <a:ext uri="{FF2B5EF4-FFF2-40B4-BE49-F238E27FC236}">
                  <a16:creationId xmlns:a16="http://schemas.microsoft.com/office/drawing/2014/main" id="{A895FAF8-D517-4EA1-A57D-20256E884B9E}"/>
                </a:ext>
              </a:extLst>
            </p:cNvPr>
            <p:cNvSpPr/>
            <p:nvPr/>
          </p:nvSpPr>
          <p:spPr>
            <a:xfrm>
              <a:off x="9955927" y="2851560"/>
              <a:ext cx="331636" cy="464455"/>
            </a:xfrm>
            <a:custGeom>
              <a:avLst/>
              <a:gdLst/>
              <a:ahLst/>
              <a:cxnLst/>
              <a:rect l="l" t="t" r="r" b="b"/>
              <a:pathLst>
                <a:path w="15311" h="21443" extrusionOk="0">
                  <a:moveTo>
                    <a:pt x="399" y="1"/>
                  </a:moveTo>
                  <a:cubicBezTo>
                    <a:pt x="192" y="1"/>
                    <a:pt x="1" y="207"/>
                    <a:pt x="129" y="436"/>
                  </a:cubicBezTo>
                  <a:cubicBezTo>
                    <a:pt x="1197" y="2343"/>
                    <a:pt x="2676" y="4004"/>
                    <a:pt x="3866" y="5833"/>
                  </a:cubicBezTo>
                  <a:cubicBezTo>
                    <a:pt x="5044" y="7641"/>
                    <a:pt x="6274" y="9416"/>
                    <a:pt x="7572" y="11139"/>
                  </a:cubicBezTo>
                  <a:cubicBezTo>
                    <a:pt x="8889" y="12887"/>
                    <a:pt x="10080" y="14714"/>
                    <a:pt x="11344" y="16500"/>
                  </a:cubicBezTo>
                  <a:cubicBezTo>
                    <a:pt x="11963" y="17375"/>
                    <a:pt x="12627" y="18200"/>
                    <a:pt x="13314" y="19023"/>
                  </a:cubicBezTo>
                  <a:cubicBezTo>
                    <a:pt x="13832" y="19645"/>
                    <a:pt x="14721" y="20491"/>
                    <a:pt x="14939" y="21318"/>
                  </a:cubicBezTo>
                  <a:cubicBezTo>
                    <a:pt x="14962" y="21405"/>
                    <a:pt x="15031" y="21442"/>
                    <a:pt x="15103" y="21442"/>
                  </a:cubicBezTo>
                  <a:cubicBezTo>
                    <a:pt x="15204" y="21442"/>
                    <a:pt x="15311" y="21367"/>
                    <a:pt x="15304" y="21246"/>
                  </a:cubicBezTo>
                  <a:cubicBezTo>
                    <a:pt x="15272" y="20694"/>
                    <a:pt x="14910" y="20156"/>
                    <a:pt x="14599" y="19720"/>
                  </a:cubicBezTo>
                  <a:cubicBezTo>
                    <a:pt x="13931" y="18774"/>
                    <a:pt x="13105" y="17940"/>
                    <a:pt x="12428" y="16999"/>
                  </a:cubicBezTo>
                  <a:cubicBezTo>
                    <a:pt x="11057" y="15096"/>
                    <a:pt x="9863" y="13074"/>
                    <a:pt x="8470" y="11185"/>
                  </a:cubicBezTo>
                  <a:cubicBezTo>
                    <a:pt x="7134" y="9375"/>
                    <a:pt x="5835" y="7547"/>
                    <a:pt x="4612" y="5658"/>
                  </a:cubicBezTo>
                  <a:cubicBezTo>
                    <a:pt x="3943" y="4621"/>
                    <a:pt x="3192" y="3651"/>
                    <a:pt x="2486" y="2639"/>
                  </a:cubicBezTo>
                  <a:cubicBezTo>
                    <a:pt x="1885" y="1776"/>
                    <a:pt x="1390" y="797"/>
                    <a:pt x="606" y="82"/>
                  </a:cubicBezTo>
                  <a:cubicBezTo>
                    <a:pt x="544" y="25"/>
                    <a:pt x="470" y="1"/>
                    <a:pt x="39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73;p44">
              <a:extLst>
                <a:ext uri="{FF2B5EF4-FFF2-40B4-BE49-F238E27FC236}">
                  <a16:creationId xmlns:a16="http://schemas.microsoft.com/office/drawing/2014/main" id="{D7FBA096-1DD9-4D61-8929-315229A955C3}"/>
                </a:ext>
              </a:extLst>
            </p:cNvPr>
            <p:cNvSpPr/>
            <p:nvPr/>
          </p:nvSpPr>
          <p:spPr>
            <a:xfrm>
              <a:off x="9821440" y="2837351"/>
              <a:ext cx="156537" cy="97167"/>
            </a:xfrm>
            <a:custGeom>
              <a:avLst/>
              <a:gdLst/>
              <a:ahLst/>
              <a:cxnLst/>
              <a:rect l="l" t="t" r="r" b="b"/>
              <a:pathLst>
                <a:path w="7227" h="4486" extrusionOk="0">
                  <a:moveTo>
                    <a:pt x="6804" y="0"/>
                  </a:moveTo>
                  <a:cubicBezTo>
                    <a:pt x="6694" y="0"/>
                    <a:pt x="6581" y="42"/>
                    <a:pt x="6491" y="134"/>
                  </a:cubicBezTo>
                  <a:cubicBezTo>
                    <a:pt x="5622" y="1022"/>
                    <a:pt x="4355" y="1847"/>
                    <a:pt x="3223" y="2360"/>
                  </a:cubicBezTo>
                  <a:cubicBezTo>
                    <a:pt x="2096" y="2870"/>
                    <a:pt x="946" y="3171"/>
                    <a:pt x="122" y="4149"/>
                  </a:cubicBezTo>
                  <a:cubicBezTo>
                    <a:pt x="1" y="4293"/>
                    <a:pt x="154" y="4485"/>
                    <a:pt x="311" y="4485"/>
                  </a:cubicBezTo>
                  <a:cubicBezTo>
                    <a:pt x="355" y="4485"/>
                    <a:pt x="399" y="4470"/>
                    <a:pt x="438" y="4434"/>
                  </a:cubicBezTo>
                  <a:lnTo>
                    <a:pt x="438" y="4435"/>
                  </a:lnTo>
                  <a:cubicBezTo>
                    <a:pt x="1524" y="3413"/>
                    <a:pt x="3132" y="3300"/>
                    <a:pt x="4382" y="2545"/>
                  </a:cubicBezTo>
                  <a:cubicBezTo>
                    <a:pt x="5249" y="2023"/>
                    <a:pt x="6138" y="1515"/>
                    <a:pt x="6892" y="837"/>
                  </a:cubicBezTo>
                  <a:lnTo>
                    <a:pt x="6892" y="837"/>
                  </a:lnTo>
                  <a:cubicBezTo>
                    <a:pt x="7035" y="815"/>
                    <a:pt x="7159" y="714"/>
                    <a:pt x="7183" y="518"/>
                  </a:cubicBezTo>
                  <a:lnTo>
                    <a:pt x="7192" y="443"/>
                  </a:lnTo>
                  <a:cubicBezTo>
                    <a:pt x="7226" y="168"/>
                    <a:pt x="7023" y="0"/>
                    <a:pt x="680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74;p44">
              <a:extLst>
                <a:ext uri="{FF2B5EF4-FFF2-40B4-BE49-F238E27FC236}">
                  <a16:creationId xmlns:a16="http://schemas.microsoft.com/office/drawing/2014/main" id="{51B0B22D-A78A-4ED6-8540-A7C3F4180B98}"/>
                </a:ext>
              </a:extLst>
            </p:cNvPr>
            <p:cNvSpPr/>
            <p:nvPr/>
          </p:nvSpPr>
          <p:spPr>
            <a:xfrm>
              <a:off x="9809809" y="2884894"/>
              <a:ext cx="34786" cy="45464"/>
            </a:xfrm>
            <a:custGeom>
              <a:avLst/>
              <a:gdLst/>
              <a:ahLst/>
              <a:cxnLst/>
              <a:rect l="l" t="t" r="r" b="b"/>
              <a:pathLst>
                <a:path w="1606" h="2099" extrusionOk="0">
                  <a:moveTo>
                    <a:pt x="1310" y="1"/>
                  </a:moveTo>
                  <a:cubicBezTo>
                    <a:pt x="1229" y="1"/>
                    <a:pt x="1148" y="34"/>
                    <a:pt x="1100" y="110"/>
                  </a:cubicBezTo>
                  <a:cubicBezTo>
                    <a:pt x="828" y="537"/>
                    <a:pt x="297" y="759"/>
                    <a:pt x="103" y="1246"/>
                  </a:cubicBezTo>
                  <a:cubicBezTo>
                    <a:pt x="31" y="1429"/>
                    <a:pt x="0" y="1688"/>
                    <a:pt x="125" y="1860"/>
                  </a:cubicBezTo>
                  <a:cubicBezTo>
                    <a:pt x="283" y="2076"/>
                    <a:pt x="601" y="2099"/>
                    <a:pt x="861" y="2099"/>
                  </a:cubicBezTo>
                  <a:cubicBezTo>
                    <a:pt x="904" y="2099"/>
                    <a:pt x="946" y="2098"/>
                    <a:pt x="985" y="2098"/>
                  </a:cubicBezTo>
                  <a:cubicBezTo>
                    <a:pt x="1144" y="2095"/>
                    <a:pt x="1225" y="1839"/>
                    <a:pt x="1043" y="1800"/>
                  </a:cubicBezTo>
                  <a:cubicBezTo>
                    <a:pt x="849" y="1758"/>
                    <a:pt x="402" y="1752"/>
                    <a:pt x="484" y="1476"/>
                  </a:cubicBezTo>
                  <a:cubicBezTo>
                    <a:pt x="535" y="1307"/>
                    <a:pt x="709" y="1161"/>
                    <a:pt x="835" y="1047"/>
                  </a:cubicBezTo>
                  <a:cubicBezTo>
                    <a:pt x="1092" y="813"/>
                    <a:pt x="1407" y="619"/>
                    <a:pt x="1539" y="284"/>
                  </a:cubicBezTo>
                  <a:cubicBezTo>
                    <a:pt x="1606" y="114"/>
                    <a:pt x="1459" y="1"/>
                    <a:pt x="131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75;p44">
              <a:extLst>
                <a:ext uri="{FF2B5EF4-FFF2-40B4-BE49-F238E27FC236}">
                  <a16:creationId xmlns:a16="http://schemas.microsoft.com/office/drawing/2014/main" id="{BE8F0758-719B-4E9B-98B8-439D8227FB2F}"/>
                </a:ext>
              </a:extLst>
            </p:cNvPr>
            <p:cNvSpPr/>
            <p:nvPr/>
          </p:nvSpPr>
          <p:spPr>
            <a:xfrm>
              <a:off x="9792502" y="2855545"/>
              <a:ext cx="35436" cy="51269"/>
            </a:xfrm>
            <a:custGeom>
              <a:avLst/>
              <a:gdLst/>
              <a:ahLst/>
              <a:cxnLst/>
              <a:rect l="l" t="t" r="r" b="b"/>
              <a:pathLst>
                <a:path w="1636" h="2367" extrusionOk="0">
                  <a:moveTo>
                    <a:pt x="1349" y="0"/>
                  </a:moveTo>
                  <a:cubicBezTo>
                    <a:pt x="1328" y="0"/>
                    <a:pt x="1308" y="3"/>
                    <a:pt x="1288" y="9"/>
                  </a:cubicBezTo>
                  <a:cubicBezTo>
                    <a:pt x="977" y="106"/>
                    <a:pt x="749" y="396"/>
                    <a:pt x="566" y="654"/>
                  </a:cubicBezTo>
                  <a:cubicBezTo>
                    <a:pt x="405" y="878"/>
                    <a:pt x="152" y="1108"/>
                    <a:pt x="106" y="1392"/>
                  </a:cubicBezTo>
                  <a:cubicBezTo>
                    <a:pt x="1" y="2029"/>
                    <a:pt x="988" y="2357"/>
                    <a:pt x="1466" y="2366"/>
                  </a:cubicBezTo>
                  <a:cubicBezTo>
                    <a:pt x="1467" y="2366"/>
                    <a:pt x="1468" y="2366"/>
                    <a:pt x="1469" y="2366"/>
                  </a:cubicBezTo>
                  <a:cubicBezTo>
                    <a:pt x="1613" y="2366"/>
                    <a:pt x="1598" y="2169"/>
                    <a:pt x="1483" y="2130"/>
                  </a:cubicBezTo>
                  <a:lnTo>
                    <a:pt x="1482" y="2130"/>
                  </a:lnTo>
                  <a:cubicBezTo>
                    <a:pt x="1257" y="2054"/>
                    <a:pt x="1052" y="1914"/>
                    <a:pt x="860" y="1777"/>
                  </a:cubicBezTo>
                  <a:cubicBezTo>
                    <a:pt x="721" y="1679"/>
                    <a:pt x="528" y="1603"/>
                    <a:pt x="592" y="1397"/>
                  </a:cubicBezTo>
                  <a:cubicBezTo>
                    <a:pt x="618" y="1314"/>
                    <a:pt x="723" y="1227"/>
                    <a:pt x="777" y="1164"/>
                  </a:cubicBezTo>
                  <a:cubicBezTo>
                    <a:pt x="901" y="1021"/>
                    <a:pt x="1007" y="863"/>
                    <a:pt x="1139" y="730"/>
                  </a:cubicBezTo>
                  <a:cubicBezTo>
                    <a:pt x="1307" y="560"/>
                    <a:pt x="1442" y="483"/>
                    <a:pt x="1557" y="273"/>
                  </a:cubicBezTo>
                  <a:cubicBezTo>
                    <a:pt x="1636" y="125"/>
                    <a:pt x="1487" y="0"/>
                    <a:pt x="134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76;p44">
              <a:extLst>
                <a:ext uri="{FF2B5EF4-FFF2-40B4-BE49-F238E27FC236}">
                  <a16:creationId xmlns:a16="http://schemas.microsoft.com/office/drawing/2014/main" id="{2249D24B-7F7F-4F63-AB33-7553C6EE22DF}"/>
                </a:ext>
              </a:extLst>
            </p:cNvPr>
            <p:cNvSpPr/>
            <p:nvPr/>
          </p:nvSpPr>
          <p:spPr>
            <a:xfrm>
              <a:off x="9907560" y="2812420"/>
              <a:ext cx="72431" cy="34959"/>
            </a:xfrm>
            <a:custGeom>
              <a:avLst/>
              <a:gdLst/>
              <a:ahLst/>
              <a:cxnLst/>
              <a:rect l="l" t="t" r="r" b="b"/>
              <a:pathLst>
                <a:path w="3344" h="1614" extrusionOk="0">
                  <a:moveTo>
                    <a:pt x="2079" y="0"/>
                  </a:moveTo>
                  <a:cubicBezTo>
                    <a:pt x="1779" y="0"/>
                    <a:pt x="1480" y="97"/>
                    <a:pt x="1204" y="203"/>
                  </a:cubicBezTo>
                  <a:cubicBezTo>
                    <a:pt x="908" y="314"/>
                    <a:pt x="345" y="479"/>
                    <a:pt x="130" y="730"/>
                  </a:cubicBezTo>
                  <a:cubicBezTo>
                    <a:pt x="9" y="872"/>
                    <a:pt x="1" y="1074"/>
                    <a:pt x="160" y="1187"/>
                  </a:cubicBezTo>
                  <a:cubicBezTo>
                    <a:pt x="214" y="1226"/>
                    <a:pt x="272" y="1241"/>
                    <a:pt x="333" y="1241"/>
                  </a:cubicBezTo>
                  <a:cubicBezTo>
                    <a:pt x="540" y="1241"/>
                    <a:pt x="769" y="1054"/>
                    <a:pt x="935" y="969"/>
                  </a:cubicBezTo>
                  <a:cubicBezTo>
                    <a:pt x="1212" y="827"/>
                    <a:pt x="1684" y="553"/>
                    <a:pt x="2058" y="553"/>
                  </a:cubicBezTo>
                  <a:cubicBezTo>
                    <a:pt x="2132" y="553"/>
                    <a:pt x="2202" y="564"/>
                    <a:pt x="2266" y="589"/>
                  </a:cubicBezTo>
                  <a:cubicBezTo>
                    <a:pt x="2586" y="710"/>
                    <a:pt x="2815" y="1246"/>
                    <a:pt x="2971" y="1526"/>
                  </a:cubicBezTo>
                  <a:cubicBezTo>
                    <a:pt x="3005" y="1588"/>
                    <a:pt x="3056" y="1614"/>
                    <a:pt x="3107" y="1614"/>
                  </a:cubicBezTo>
                  <a:cubicBezTo>
                    <a:pt x="3222" y="1614"/>
                    <a:pt x="3343" y="1488"/>
                    <a:pt x="3307" y="1355"/>
                  </a:cubicBezTo>
                  <a:lnTo>
                    <a:pt x="3306" y="1354"/>
                  </a:lnTo>
                  <a:cubicBezTo>
                    <a:pt x="3152" y="785"/>
                    <a:pt x="2883" y="79"/>
                    <a:pt x="2218" y="7"/>
                  </a:cubicBezTo>
                  <a:cubicBezTo>
                    <a:pt x="2172" y="2"/>
                    <a:pt x="2125" y="0"/>
                    <a:pt x="207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77;p44">
              <a:extLst>
                <a:ext uri="{FF2B5EF4-FFF2-40B4-BE49-F238E27FC236}">
                  <a16:creationId xmlns:a16="http://schemas.microsoft.com/office/drawing/2014/main" id="{D453EE8B-935F-4D95-B8F4-21E71E9709B6}"/>
                </a:ext>
              </a:extLst>
            </p:cNvPr>
            <p:cNvSpPr/>
            <p:nvPr/>
          </p:nvSpPr>
          <p:spPr>
            <a:xfrm>
              <a:off x="9821094" y="2791107"/>
              <a:ext cx="148739" cy="69615"/>
            </a:xfrm>
            <a:custGeom>
              <a:avLst/>
              <a:gdLst/>
              <a:ahLst/>
              <a:cxnLst/>
              <a:rect l="l" t="t" r="r" b="b"/>
              <a:pathLst>
                <a:path w="6867" h="3214" extrusionOk="0">
                  <a:moveTo>
                    <a:pt x="4664" y="1"/>
                  </a:moveTo>
                  <a:cubicBezTo>
                    <a:pt x="4482" y="1"/>
                    <a:pt x="4319" y="18"/>
                    <a:pt x="4196" y="50"/>
                  </a:cubicBezTo>
                  <a:cubicBezTo>
                    <a:pt x="3320" y="281"/>
                    <a:pt x="2430" y="873"/>
                    <a:pt x="1664" y="1343"/>
                  </a:cubicBezTo>
                  <a:cubicBezTo>
                    <a:pt x="1024" y="1736"/>
                    <a:pt x="232" y="2236"/>
                    <a:pt x="32" y="3001"/>
                  </a:cubicBezTo>
                  <a:cubicBezTo>
                    <a:pt x="0" y="3125"/>
                    <a:pt x="102" y="3213"/>
                    <a:pt x="208" y="3213"/>
                  </a:cubicBezTo>
                  <a:cubicBezTo>
                    <a:pt x="253" y="3213"/>
                    <a:pt x="298" y="3197"/>
                    <a:pt x="334" y="3161"/>
                  </a:cubicBezTo>
                  <a:cubicBezTo>
                    <a:pt x="1060" y="2440"/>
                    <a:pt x="1691" y="1864"/>
                    <a:pt x="2594" y="1362"/>
                  </a:cubicBezTo>
                  <a:cubicBezTo>
                    <a:pt x="2932" y="1174"/>
                    <a:pt x="3271" y="962"/>
                    <a:pt x="3621" y="797"/>
                  </a:cubicBezTo>
                  <a:cubicBezTo>
                    <a:pt x="4005" y="616"/>
                    <a:pt x="4476" y="402"/>
                    <a:pt x="4926" y="402"/>
                  </a:cubicBezTo>
                  <a:cubicBezTo>
                    <a:pt x="5123" y="402"/>
                    <a:pt x="5316" y="443"/>
                    <a:pt x="5497" y="546"/>
                  </a:cubicBezTo>
                  <a:cubicBezTo>
                    <a:pt x="5712" y="669"/>
                    <a:pt x="6179" y="851"/>
                    <a:pt x="6046" y="1211"/>
                  </a:cubicBezTo>
                  <a:cubicBezTo>
                    <a:pt x="5993" y="1352"/>
                    <a:pt x="6107" y="1474"/>
                    <a:pt x="6221" y="1474"/>
                  </a:cubicBezTo>
                  <a:cubicBezTo>
                    <a:pt x="6276" y="1474"/>
                    <a:pt x="6331" y="1445"/>
                    <a:pt x="6367" y="1375"/>
                  </a:cubicBezTo>
                  <a:cubicBezTo>
                    <a:pt x="6866" y="395"/>
                    <a:pt x="5541" y="1"/>
                    <a:pt x="46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78;p44">
              <a:extLst>
                <a:ext uri="{FF2B5EF4-FFF2-40B4-BE49-F238E27FC236}">
                  <a16:creationId xmlns:a16="http://schemas.microsoft.com/office/drawing/2014/main" id="{5BEB2D4A-5887-4C79-A369-E8102B7147F0}"/>
                </a:ext>
              </a:extLst>
            </p:cNvPr>
            <p:cNvSpPr/>
            <p:nvPr/>
          </p:nvSpPr>
          <p:spPr>
            <a:xfrm>
              <a:off x="9861814" y="2857884"/>
              <a:ext cx="7581" cy="12649"/>
            </a:xfrm>
            <a:custGeom>
              <a:avLst/>
              <a:gdLst/>
              <a:ahLst/>
              <a:cxnLst/>
              <a:rect l="l" t="t" r="r" b="b"/>
              <a:pathLst>
                <a:path w="350" h="584" extrusionOk="0">
                  <a:moveTo>
                    <a:pt x="200" y="0"/>
                  </a:moveTo>
                  <a:cubicBezTo>
                    <a:pt x="142" y="0"/>
                    <a:pt x="86" y="29"/>
                    <a:pt x="69" y="90"/>
                  </a:cubicBezTo>
                  <a:cubicBezTo>
                    <a:pt x="39" y="199"/>
                    <a:pt x="30" y="312"/>
                    <a:pt x="15" y="424"/>
                  </a:cubicBezTo>
                  <a:cubicBezTo>
                    <a:pt x="1" y="528"/>
                    <a:pt x="84" y="584"/>
                    <a:pt x="170" y="584"/>
                  </a:cubicBezTo>
                  <a:cubicBezTo>
                    <a:pt x="248" y="584"/>
                    <a:pt x="328" y="537"/>
                    <a:pt x="334" y="437"/>
                  </a:cubicBezTo>
                  <a:cubicBezTo>
                    <a:pt x="340" y="330"/>
                    <a:pt x="349" y="225"/>
                    <a:pt x="344" y="119"/>
                  </a:cubicBezTo>
                  <a:cubicBezTo>
                    <a:pt x="339" y="42"/>
                    <a:pt x="269" y="0"/>
                    <a:pt x="2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79;p44">
              <a:extLst>
                <a:ext uri="{FF2B5EF4-FFF2-40B4-BE49-F238E27FC236}">
                  <a16:creationId xmlns:a16="http://schemas.microsoft.com/office/drawing/2014/main" id="{61DB349A-CA8A-40D8-A98B-B70FDB50E464}"/>
                </a:ext>
              </a:extLst>
            </p:cNvPr>
            <p:cNvSpPr/>
            <p:nvPr/>
          </p:nvSpPr>
          <p:spPr>
            <a:xfrm>
              <a:off x="9874226" y="2849047"/>
              <a:ext cx="13018" cy="14122"/>
            </a:xfrm>
            <a:custGeom>
              <a:avLst/>
              <a:gdLst/>
              <a:ahLst/>
              <a:cxnLst/>
              <a:rect l="l" t="t" r="r" b="b"/>
              <a:pathLst>
                <a:path w="601" h="652" extrusionOk="0">
                  <a:moveTo>
                    <a:pt x="386" y="1"/>
                  </a:moveTo>
                  <a:cubicBezTo>
                    <a:pt x="305" y="1"/>
                    <a:pt x="225" y="48"/>
                    <a:pt x="206" y="153"/>
                  </a:cubicBezTo>
                  <a:cubicBezTo>
                    <a:pt x="205" y="154"/>
                    <a:pt x="206" y="155"/>
                    <a:pt x="206" y="155"/>
                  </a:cubicBezTo>
                  <a:lnTo>
                    <a:pt x="206" y="155"/>
                  </a:lnTo>
                  <a:cubicBezTo>
                    <a:pt x="205" y="156"/>
                    <a:pt x="204" y="158"/>
                    <a:pt x="202" y="159"/>
                  </a:cubicBezTo>
                  <a:cubicBezTo>
                    <a:pt x="184" y="181"/>
                    <a:pt x="157" y="197"/>
                    <a:pt x="136" y="218"/>
                  </a:cubicBezTo>
                  <a:cubicBezTo>
                    <a:pt x="77" y="276"/>
                    <a:pt x="38" y="351"/>
                    <a:pt x="26" y="431"/>
                  </a:cubicBezTo>
                  <a:cubicBezTo>
                    <a:pt x="0" y="571"/>
                    <a:pt x="114" y="651"/>
                    <a:pt x="225" y="651"/>
                  </a:cubicBezTo>
                  <a:cubicBezTo>
                    <a:pt x="313" y="651"/>
                    <a:pt x="400" y="601"/>
                    <a:pt x="416" y="491"/>
                  </a:cubicBezTo>
                  <a:lnTo>
                    <a:pt x="416" y="491"/>
                  </a:lnTo>
                  <a:cubicBezTo>
                    <a:pt x="416" y="494"/>
                    <a:pt x="416" y="495"/>
                    <a:pt x="417" y="495"/>
                  </a:cubicBezTo>
                  <a:cubicBezTo>
                    <a:pt x="418" y="495"/>
                    <a:pt x="423" y="481"/>
                    <a:pt x="420" y="481"/>
                  </a:cubicBezTo>
                  <a:cubicBezTo>
                    <a:pt x="419" y="481"/>
                    <a:pt x="417" y="483"/>
                    <a:pt x="413" y="487"/>
                  </a:cubicBezTo>
                  <a:lnTo>
                    <a:pt x="413" y="487"/>
                  </a:lnTo>
                  <a:cubicBezTo>
                    <a:pt x="434" y="461"/>
                    <a:pt x="465" y="443"/>
                    <a:pt x="488" y="418"/>
                  </a:cubicBezTo>
                  <a:cubicBezTo>
                    <a:pt x="538" y="362"/>
                    <a:pt x="571" y="293"/>
                    <a:pt x="580" y="219"/>
                  </a:cubicBezTo>
                  <a:cubicBezTo>
                    <a:pt x="600" y="82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0;p44">
              <a:extLst>
                <a:ext uri="{FF2B5EF4-FFF2-40B4-BE49-F238E27FC236}">
                  <a16:creationId xmlns:a16="http://schemas.microsoft.com/office/drawing/2014/main" id="{4A4C47AB-9DEB-4AA3-9ABD-5077C56F3D2C}"/>
                </a:ext>
              </a:extLst>
            </p:cNvPr>
            <p:cNvSpPr/>
            <p:nvPr/>
          </p:nvSpPr>
          <p:spPr>
            <a:xfrm>
              <a:off x="9737638" y="2694351"/>
              <a:ext cx="128357" cy="187012"/>
            </a:xfrm>
            <a:custGeom>
              <a:avLst/>
              <a:gdLst/>
              <a:ahLst/>
              <a:cxnLst/>
              <a:rect l="l" t="t" r="r" b="b"/>
              <a:pathLst>
                <a:path w="5926" h="8634" extrusionOk="0">
                  <a:moveTo>
                    <a:pt x="5500" y="0"/>
                  </a:moveTo>
                  <a:cubicBezTo>
                    <a:pt x="5452" y="0"/>
                    <a:pt x="5400" y="14"/>
                    <a:pt x="5347" y="46"/>
                  </a:cubicBezTo>
                  <a:cubicBezTo>
                    <a:pt x="3595" y="1083"/>
                    <a:pt x="1136" y="1890"/>
                    <a:pt x="321" y="3997"/>
                  </a:cubicBezTo>
                  <a:cubicBezTo>
                    <a:pt x="1" y="4825"/>
                    <a:pt x="298" y="5511"/>
                    <a:pt x="843" y="6157"/>
                  </a:cubicBezTo>
                  <a:cubicBezTo>
                    <a:pt x="1565" y="7015"/>
                    <a:pt x="2328" y="8021"/>
                    <a:pt x="3298" y="8612"/>
                  </a:cubicBezTo>
                  <a:cubicBezTo>
                    <a:pt x="3324" y="8627"/>
                    <a:pt x="3350" y="8634"/>
                    <a:pt x="3376" y="8634"/>
                  </a:cubicBezTo>
                  <a:cubicBezTo>
                    <a:pt x="3496" y="8634"/>
                    <a:pt x="3606" y="8493"/>
                    <a:pt x="3529" y="8377"/>
                  </a:cubicBezTo>
                  <a:cubicBezTo>
                    <a:pt x="3046" y="7654"/>
                    <a:pt x="2299" y="7057"/>
                    <a:pt x="1741" y="6384"/>
                  </a:cubicBezTo>
                  <a:cubicBezTo>
                    <a:pt x="918" y="5389"/>
                    <a:pt x="365" y="4836"/>
                    <a:pt x="1319" y="3618"/>
                  </a:cubicBezTo>
                  <a:cubicBezTo>
                    <a:pt x="1907" y="2865"/>
                    <a:pt x="2791" y="2176"/>
                    <a:pt x="3626" y="1711"/>
                  </a:cubicBezTo>
                  <a:cubicBezTo>
                    <a:pt x="4313" y="1327"/>
                    <a:pt x="5088" y="1152"/>
                    <a:pt x="5693" y="624"/>
                  </a:cubicBezTo>
                  <a:cubicBezTo>
                    <a:pt x="5925" y="423"/>
                    <a:pt x="5766" y="0"/>
                    <a:pt x="55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81;p44">
              <a:extLst>
                <a:ext uri="{FF2B5EF4-FFF2-40B4-BE49-F238E27FC236}">
                  <a16:creationId xmlns:a16="http://schemas.microsoft.com/office/drawing/2014/main" id="{63FA3DCA-114F-4AF6-9DE1-93A82A1CE2E4}"/>
                </a:ext>
              </a:extLst>
            </p:cNvPr>
            <p:cNvSpPr/>
            <p:nvPr/>
          </p:nvSpPr>
          <p:spPr>
            <a:xfrm>
              <a:off x="9848450" y="2692857"/>
              <a:ext cx="96257" cy="108473"/>
            </a:xfrm>
            <a:custGeom>
              <a:avLst/>
              <a:gdLst/>
              <a:ahLst/>
              <a:cxnLst/>
              <a:rect l="l" t="t" r="r" b="b"/>
              <a:pathLst>
                <a:path w="4444" h="5008" extrusionOk="0">
                  <a:moveTo>
                    <a:pt x="398" y="1"/>
                  </a:moveTo>
                  <a:cubicBezTo>
                    <a:pt x="71" y="1"/>
                    <a:pt x="0" y="414"/>
                    <a:pt x="288" y="549"/>
                  </a:cubicBezTo>
                  <a:cubicBezTo>
                    <a:pt x="1193" y="972"/>
                    <a:pt x="1675" y="1748"/>
                    <a:pt x="2284" y="2508"/>
                  </a:cubicBezTo>
                  <a:cubicBezTo>
                    <a:pt x="2907" y="3285"/>
                    <a:pt x="3722" y="3843"/>
                    <a:pt x="3873" y="4887"/>
                  </a:cubicBezTo>
                  <a:cubicBezTo>
                    <a:pt x="3884" y="4963"/>
                    <a:pt x="3959" y="5008"/>
                    <a:pt x="4029" y="5008"/>
                  </a:cubicBezTo>
                  <a:cubicBezTo>
                    <a:pt x="4086" y="5008"/>
                    <a:pt x="4139" y="4979"/>
                    <a:pt x="4154" y="4913"/>
                  </a:cubicBezTo>
                  <a:cubicBezTo>
                    <a:pt x="4443" y="3649"/>
                    <a:pt x="3421" y="2953"/>
                    <a:pt x="2718" y="2044"/>
                  </a:cubicBezTo>
                  <a:cubicBezTo>
                    <a:pt x="2159" y="1323"/>
                    <a:pt x="1454" y="4"/>
                    <a:pt x="400" y="1"/>
                  </a:cubicBezTo>
                  <a:cubicBezTo>
                    <a:pt x="399" y="1"/>
                    <a:pt x="399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82;p44">
              <a:extLst>
                <a:ext uri="{FF2B5EF4-FFF2-40B4-BE49-F238E27FC236}">
                  <a16:creationId xmlns:a16="http://schemas.microsoft.com/office/drawing/2014/main" id="{145B6143-6FFA-412A-80C8-51F05C4A76A0}"/>
                </a:ext>
              </a:extLst>
            </p:cNvPr>
            <p:cNvSpPr/>
            <p:nvPr/>
          </p:nvSpPr>
          <p:spPr>
            <a:xfrm>
              <a:off x="9764149" y="2770421"/>
              <a:ext cx="55645" cy="32945"/>
            </a:xfrm>
            <a:custGeom>
              <a:avLst/>
              <a:gdLst/>
              <a:ahLst/>
              <a:cxnLst/>
              <a:rect l="l" t="t" r="r" b="b"/>
              <a:pathLst>
                <a:path w="2569" h="1521" extrusionOk="0">
                  <a:moveTo>
                    <a:pt x="2324" y="1"/>
                  </a:moveTo>
                  <a:cubicBezTo>
                    <a:pt x="2302" y="1"/>
                    <a:pt x="2280" y="5"/>
                    <a:pt x="2258" y="15"/>
                  </a:cubicBezTo>
                  <a:cubicBezTo>
                    <a:pt x="1504" y="361"/>
                    <a:pt x="901" y="963"/>
                    <a:pt x="132" y="1292"/>
                  </a:cubicBezTo>
                  <a:cubicBezTo>
                    <a:pt x="0" y="1348"/>
                    <a:pt x="50" y="1521"/>
                    <a:pt x="175" y="1521"/>
                  </a:cubicBezTo>
                  <a:cubicBezTo>
                    <a:pt x="185" y="1521"/>
                    <a:pt x="196" y="1520"/>
                    <a:pt x="208" y="1517"/>
                  </a:cubicBezTo>
                  <a:cubicBezTo>
                    <a:pt x="1030" y="1332"/>
                    <a:pt x="1797" y="799"/>
                    <a:pt x="2443" y="273"/>
                  </a:cubicBezTo>
                  <a:cubicBezTo>
                    <a:pt x="2568" y="171"/>
                    <a:pt x="2456" y="1"/>
                    <a:pt x="232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83;p44">
              <a:extLst>
                <a:ext uri="{FF2B5EF4-FFF2-40B4-BE49-F238E27FC236}">
                  <a16:creationId xmlns:a16="http://schemas.microsoft.com/office/drawing/2014/main" id="{8A16D69D-7D2E-4F3C-9358-3825C9C4837B}"/>
                </a:ext>
              </a:extLst>
            </p:cNvPr>
            <p:cNvSpPr/>
            <p:nvPr/>
          </p:nvSpPr>
          <p:spPr>
            <a:xfrm>
              <a:off x="9831014" y="2739664"/>
              <a:ext cx="21768" cy="14144"/>
            </a:xfrm>
            <a:custGeom>
              <a:avLst/>
              <a:gdLst/>
              <a:ahLst/>
              <a:cxnLst/>
              <a:rect l="l" t="t" r="r" b="b"/>
              <a:pathLst>
                <a:path w="1005" h="653" extrusionOk="0">
                  <a:moveTo>
                    <a:pt x="848" y="0"/>
                  </a:moveTo>
                  <a:cubicBezTo>
                    <a:pt x="833" y="0"/>
                    <a:pt x="817" y="4"/>
                    <a:pt x="801" y="11"/>
                  </a:cubicBezTo>
                  <a:cubicBezTo>
                    <a:pt x="563" y="117"/>
                    <a:pt x="324" y="222"/>
                    <a:pt x="122" y="392"/>
                  </a:cubicBezTo>
                  <a:cubicBezTo>
                    <a:pt x="0" y="495"/>
                    <a:pt x="105" y="653"/>
                    <a:pt x="231" y="653"/>
                  </a:cubicBezTo>
                  <a:cubicBezTo>
                    <a:pt x="263" y="653"/>
                    <a:pt x="295" y="643"/>
                    <a:pt x="326" y="621"/>
                  </a:cubicBezTo>
                  <a:cubicBezTo>
                    <a:pt x="533" y="469"/>
                    <a:pt x="777" y="416"/>
                    <a:pt x="941" y="209"/>
                  </a:cubicBezTo>
                  <a:cubicBezTo>
                    <a:pt x="1005" y="129"/>
                    <a:pt x="942" y="0"/>
                    <a:pt x="8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84;p44">
              <a:extLst>
                <a:ext uri="{FF2B5EF4-FFF2-40B4-BE49-F238E27FC236}">
                  <a16:creationId xmlns:a16="http://schemas.microsoft.com/office/drawing/2014/main" id="{DC986C63-ED96-440B-9311-552797FB4CFD}"/>
                </a:ext>
              </a:extLst>
            </p:cNvPr>
            <p:cNvSpPr/>
            <p:nvPr/>
          </p:nvSpPr>
          <p:spPr>
            <a:xfrm>
              <a:off x="10174888" y="3338541"/>
              <a:ext cx="72279" cy="63507"/>
            </a:xfrm>
            <a:custGeom>
              <a:avLst/>
              <a:gdLst/>
              <a:ahLst/>
              <a:cxnLst/>
              <a:rect l="l" t="t" r="r" b="b"/>
              <a:pathLst>
                <a:path w="3337" h="2932" extrusionOk="0">
                  <a:moveTo>
                    <a:pt x="2031" y="1"/>
                  </a:moveTo>
                  <a:cubicBezTo>
                    <a:pt x="1534" y="1"/>
                    <a:pt x="1162" y="296"/>
                    <a:pt x="895" y="697"/>
                  </a:cubicBezTo>
                  <a:cubicBezTo>
                    <a:pt x="515" y="1266"/>
                    <a:pt x="1" y="2522"/>
                    <a:pt x="894" y="2913"/>
                  </a:cubicBezTo>
                  <a:cubicBezTo>
                    <a:pt x="922" y="2925"/>
                    <a:pt x="950" y="2931"/>
                    <a:pt x="975" y="2931"/>
                  </a:cubicBezTo>
                  <a:cubicBezTo>
                    <a:pt x="1120" y="2931"/>
                    <a:pt x="1209" y="2754"/>
                    <a:pt x="1096" y="2627"/>
                  </a:cubicBezTo>
                  <a:cubicBezTo>
                    <a:pt x="714" y="2196"/>
                    <a:pt x="930" y="1570"/>
                    <a:pt x="1210" y="1147"/>
                  </a:cubicBezTo>
                  <a:cubicBezTo>
                    <a:pt x="1434" y="810"/>
                    <a:pt x="1648" y="519"/>
                    <a:pt x="2086" y="519"/>
                  </a:cubicBezTo>
                  <a:cubicBezTo>
                    <a:pt x="2092" y="519"/>
                    <a:pt x="2099" y="519"/>
                    <a:pt x="2105" y="519"/>
                  </a:cubicBezTo>
                  <a:cubicBezTo>
                    <a:pt x="2455" y="527"/>
                    <a:pt x="2718" y="763"/>
                    <a:pt x="3048" y="823"/>
                  </a:cubicBezTo>
                  <a:cubicBezTo>
                    <a:pt x="3059" y="825"/>
                    <a:pt x="3070" y="826"/>
                    <a:pt x="3081" y="826"/>
                  </a:cubicBezTo>
                  <a:cubicBezTo>
                    <a:pt x="3230" y="826"/>
                    <a:pt x="3337" y="635"/>
                    <a:pt x="3238" y="512"/>
                  </a:cubicBezTo>
                  <a:cubicBezTo>
                    <a:pt x="2979" y="190"/>
                    <a:pt x="2454" y="6"/>
                    <a:pt x="2048" y="1"/>
                  </a:cubicBezTo>
                  <a:cubicBezTo>
                    <a:pt x="2042" y="1"/>
                    <a:pt x="2037" y="1"/>
                    <a:pt x="203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85;p44">
              <a:extLst>
                <a:ext uri="{FF2B5EF4-FFF2-40B4-BE49-F238E27FC236}">
                  <a16:creationId xmlns:a16="http://schemas.microsoft.com/office/drawing/2014/main" id="{6D7A9B61-EF1E-45FE-AC8B-1E18E797B8FE}"/>
                </a:ext>
              </a:extLst>
            </p:cNvPr>
            <p:cNvSpPr/>
            <p:nvPr/>
          </p:nvSpPr>
          <p:spPr>
            <a:xfrm>
              <a:off x="10234691" y="3298037"/>
              <a:ext cx="57767" cy="60215"/>
            </a:xfrm>
            <a:custGeom>
              <a:avLst/>
              <a:gdLst/>
              <a:ahLst/>
              <a:cxnLst/>
              <a:rect l="l" t="t" r="r" b="b"/>
              <a:pathLst>
                <a:path w="2667" h="2780" extrusionOk="0">
                  <a:moveTo>
                    <a:pt x="1560" y="1"/>
                  </a:moveTo>
                  <a:cubicBezTo>
                    <a:pt x="1243" y="1"/>
                    <a:pt x="931" y="158"/>
                    <a:pt x="675" y="339"/>
                  </a:cubicBezTo>
                  <a:cubicBezTo>
                    <a:pt x="512" y="454"/>
                    <a:pt x="355" y="590"/>
                    <a:pt x="227" y="744"/>
                  </a:cubicBezTo>
                  <a:cubicBezTo>
                    <a:pt x="13" y="1002"/>
                    <a:pt x="36" y="1303"/>
                    <a:pt x="20" y="1624"/>
                  </a:cubicBezTo>
                  <a:cubicBezTo>
                    <a:pt x="1" y="2026"/>
                    <a:pt x="116" y="2282"/>
                    <a:pt x="166" y="2663"/>
                  </a:cubicBezTo>
                  <a:cubicBezTo>
                    <a:pt x="175" y="2741"/>
                    <a:pt x="236" y="2779"/>
                    <a:pt x="298" y="2779"/>
                  </a:cubicBezTo>
                  <a:cubicBezTo>
                    <a:pt x="363" y="2779"/>
                    <a:pt x="429" y="2738"/>
                    <a:pt x="442" y="2660"/>
                  </a:cubicBezTo>
                  <a:cubicBezTo>
                    <a:pt x="530" y="2109"/>
                    <a:pt x="287" y="1331"/>
                    <a:pt x="757" y="916"/>
                  </a:cubicBezTo>
                  <a:cubicBezTo>
                    <a:pt x="934" y="759"/>
                    <a:pt x="1259" y="524"/>
                    <a:pt x="1541" y="524"/>
                  </a:cubicBezTo>
                  <a:cubicBezTo>
                    <a:pt x="1624" y="524"/>
                    <a:pt x="1704" y="544"/>
                    <a:pt x="1775" y="593"/>
                  </a:cubicBezTo>
                  <a:cubicBezTo>
                    <a:pt x="1954" y="718"/>
                    <a:pt x="2038" y="973"/>
                    <a:pt x="2196" y="1123"/>
                  </a:cubicBezTo>
                  <a:cubicBezTo>
                    <a:pt x="2245" y="1170"/>
                    <a:pt x="2301" y="1190"/>
                    <a:pt x="2355" y="1190"/>
                  </a:cubicBezTo>
                  <a:cubicBezTo>
                    <a:pt x="2520" y="1190"/>
                    <a:pt x="2667" y="1003"/>
                    <a:pt x="2569" y="824"/>
                  </a:cubicBezTo>
                  <a:cubicBezTo>
                    <a:pt x="2411" y="532"/>
                    <a:pt x="2203" y="182"/>
                    <a:pt x="1876" y="58"/>
                  </a:cubicBezTo>
                  <a:cubicBezTo>
                    <a:pt x="1771" y="18"/>
                    <a:pt x="1665" y="1"/>
                    <a:pt x="156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86;p44">
              <a:extLst>
                <a:ext uri="{FF2B5EF4-FFF2-40B4-BE49-F238E27FC236}">
                  <a16:creationId xmlns:a16="http://schemas.microsoft.com/office/drawing/2014/main" id="{EFB46456-8AD2-4829-B2A9-5852CD764155}"/>
                </a:ext>
              </a:extLst>
            </p:cNvPr>
            <p:cNvSpPr/>
            <p:nvPr/>
          </p:nvSpPr>
          <p:spPr>
            <a:xfrm>
              <a:off x="10190158" y="3395940"/>
              <a:ext cx="135483" cy="90972"/>
            </a:xfrm>
            <a:custGeom>
              <a:avLst/>
              <a:gdLst/>
              <a:ahLst/>
              <a:cxnLst/>
              <a:rect l="l" t="t" r="r" b="b"/>
              <a:pathLst>
                <a:path w="6255" h="4200" extrusionOk="0">
                  <a:moveTo>
                    <a:pt x="121" y="1"/>
                  </a:moveTo>
                  <a:cubicBezTo>
                    <a:pt x="26" y="1"/>
                    <a:pt x="0" y="153"/>
                    <a:pt x="99" y="180"/>
                  </a:cubicBezTo>
                  <a:cubicBezTo>
                    <a:pt x="1335" y="517"/>
                    <a:pt x="2602" y="1652"/>
                    <a:pt x="3582" y="2443"/>
                  </a:cubicBezTo>
                  <a:cubicBezTo>
                    <a:pt x="4309" y="3029"/>
                    <a:pt x="5084" y="3867"/>
                    <a:pt x="5973" y="4191"/>
                  </a:cubicBezTo>
                  <a:cubicBezTo>
                    <a:pt x="5990" y="4197"/>
                    <a:pt x="6006" y="4200"/>
                    <a:pt x="6022" y="4200"/>
                  </a:cubicBezTo>
                  <a:cubicBezTo>
                    <a:pt x="6162" y="4200"/>
                    <a:pt x="6255" y="3984"/>
                    <a:pt x="6134" y="3889"/>
                  </a:cubicBezTo>
                  <a:cubicBezTo>
                    <a:pt x="5084" y="3069"/>
                    <a:pt x="4029" y="2221"/>
                    <a:pt x="2931" y="1468"/>
                  </a:cubicBezTo>
                  <a:cubicBezTo>
                    <a:pt x="2023" y="845"/>
                    <a:pt x="1274" y="101"/>
                    <a:pt x="130" y="1"/>
                  </a:cubicBezTo>
                  <a:cubicBezTo>
                    <a:pt x="127" y="1"/>
                    <a:pt x="124" y="1"/>
                    <a:pt x="1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87;p44">
              <a:extLst>
                <a:ext uri="{FF2B5EF4-FFF2-40B4-BE49-F238E27FC236}">
                  <a16:creationId xmlns:a16="http://schemas.microsoft.com/office/drawing/2014/main" id="{CC02877C-825A-414C-BEA6-468E89A2CB53}"/>
                </a:ext>
              </a:extLst>
            </p:cNvPr>
            <p:cNvSpPr/>
            <p:nvPr/>
          </p:nvSpPr>
          <p:spPr>
            <a:xfrm>
              <a:off x="10281130" y="3314239"/>
              <a:ext cx="54497" cy="173843"/>
            </a:xfrm>
            <a:custGeom>
              <a:avLst/>
              <a:gdLst/>
              <a:ahLst/>
              <a:cxnLst/>
              <a:rect l="l" t="t" r="r" b="b"/>
              <a:pathLst>
                <a:path w="2516" h="8026" extrusionOk="0">
                  <a:moveTo>
                    <a:pt x="229" y="1"/>
                  </a:moveTo>
                  <a:cubicBezTo>
                    <a:pt x="110" y="1"/>
                    <a:pt x="0" y="128"/>
                    <a:pt x="35" y="271"/>
                  </a:cubicBezTo>
                  <a:cubicBezTo>
                    <a:pt x="317" y="1428"/>
                    <a:pt x="836" y="2535"/>
                    <a:pt x="1141" y="3698"/>
                  </a:cubicBezTo>
                  <a:cubicBezTo>
                    <a:pt x="1295" y="4278"/>
                    <a:pt x="1442" y="4863"/>
                    <a:pt x="1563" y="5450"/>
                  </a:cubicBezTo>
                  <a:cubicBezTo>
                    <a:pt x="1689" y="6064"/>
                    <a:pt x="2094" y="7170"/>
                    <a:pt x="1921" y="7740"/>
                  </a:cubicBezTo>
                  <a:cubicBezTo>
                    <a:pt x="1880" y="7878"/>
                    <a:pt x="2001" y="8025"/>
                    <a:pt x="2122" y="8025"/>
                  </a:cubicBezTo>
                  <a:cubicBezTo>
                    <a:pt x="2171" y="8025"/>
                    <a:pt x="2220" y="8001"/>
                    <a:pt x="2257" y="7940"/>
                  </a:cubicBezTo>
                  <a:cubicBezTo>
                    <a:pt x="2516" y="7528"/>
                    <a:pt x="2466" y="7290"/>
                    <a:pt x="2389" y="6829"/>
                  </a:cubicBezTo>
                  <a:cubicBezTo>
                    <a:pt x="2250" y="5991"/>
                    <a:pt x="2077" y="5150"/>
                    <a:pt x="1881" y="4322"/>
                  </a:cubicBezTo>
                  <a:cubicBezTo>
                    <a:pt x="1556" y="2945"/>
                    <a:pt x="1247" y="1233"/>
                    <a:pt x="378" y="83"/>
                  </a:cubicBezTo>
                  <a:cubicBezTo>
                    <a:pt x="334" y="25"/>
                    <a:pt x="281" y="1"/>
                    <a:pt x="2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88;p44">
              <a:extLst>
                <a:ext uri="{FF2B5EF4-FFF2-40B4-BE49-F238E27FC236}">
                  <a16:creationId xmlns:a16="http://schemas.microsoft.com/office/drawing/2014/main" id="{00C7D752-7184-4C4C-BFD8-04DAB8928109}"/>
                </a:ext>
              </a:extLst>
            </p:cNvPr>
            <p:cNvSpPr/>
            <p:nvPr/>
          </p:nvSpPr>
          <p:spPr>
            <a:xfrm>
              <a:off x="10278401" y="3427737"/>
              <a:ext cx="43797" cy="32078"/>
            </a:xfrm>
            <a:custGeom>
              <a:avLst/>
              <a:gdLst/>
              <a:ahLst/>
              <a:cxnLst/>
              <a:rect l="l" t="t" r="r" b="b"/>
              <a:pathLst>
                <a:path w="2022" h="1481" extrusionOk="0">
                  <a:moveTo>
                    <a:pt x="1721" y="1"/>
                  </a:moveTo>
                  <a:cubicBezTo>
                    <a:pt x="1718" y="1"/>
                    <a:pt x="1714" y="1"/>
                    <a:pt x="1711" y="1"/>
                  </a:cubicBezTo>
                  <a:cubicBezTo>
                    <a:pt x="1002" y="39"/>
                    <a:pt x="385" y="735"/>
                    <a:pt x="50" y="1305"/>
                  </a:cubicBezTo>
                  <a:cubicBezTo>
                    <a:pt x="0" y="1391"/>
                    <a:pt x="87" y="1480"/>
                    <a:pt x="170" y="1480"/>
                  </a:cubicBezTo>
                  <a:cubicBezTo>
                    <a:pt x="201" y="1480"/>
                    <a:pt x="232" y="1467"/>
                    <a:pt x="255" y="1437"/>
                  </a:cubicBezTo>
                  <a:cubicBezTo>
                    <a:pt x="659" y="883"/>
                    <a:pt x="1162" y="586"/>
                    <a:pt x="1803" y="381"/>
                  </a:cubicBezTo>
                  <a:cubicBezTo>
                    <a:pt x="2021" y="313"/>
                    <a:pt x="1928" y="1"/>
                    <a:pt x="17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89;p44">
              <a:extLst>
                <a:ext uri="{FF2B5EF4-FFF2-40B4-BE49-F238E27FC236}">
                  <a16:creationId xmlns:a16="http://schemas.microsoft.com/office/drawing/2014/main" id="{4DED19E1-161B-4D14-A4CC-DE4D0E2CD008}"/>
                </a:ext>
              </a:extLst>
            </p:cNvPr>
            <p:cNvSpPr/>
            <p:nvPr/>
          </p:nvSpPr>
          <p:spPr>
            <a:xfrm>
              <a:off x="9889821" y="2879566"/>
              <a:ext cx="320265" cy="474657"/>
            </a:xfrm>
            <a:custGeom>
              <a:avLst/>
              <a:gdLst/>
              <a:ahLst/>
              <a:cxnLst/>
              <a:rect l="l" t="t" r="r" b="b"/>
              <a:pathLst>
                <a:path w="14786" h="21914" extrusionOk="0">
                  <a:moveTo>
                    <a:pt x="420" y="1"/>
                  </a:moveTo>
                  <a:cubicBezTo>
                    <a:pt x="212" y="1"/>
                    <a:pt x="0" y="224"/>
                    <a:pt x="136" y="461"/>
                  </a:cubicBezTo>
                  <a:cubicBezTo>
                    <a:pt x="1211" y="2331"/>
                    <a:pt x="2285" y="4156"/>
                    <a:pt x="3446" y="5979"/>
                  </a:cubicBezTo>
                  <a:cubicBezTo>
                    <a:pt x="4613" y="7810"/>
                    <a:pt x="5869" y="9614"/>
                    <a:pt x="7108" y="11397"/>
                  </a:cubicBezTo>
                  <a:cubicBezTo>
                    <a:pt x="8402" y="13261"/>
                    <a:pt x="9735" y="15094"/>
                    <a:pt x="11008" y="16974"/>
                  </a:cubicBezTo>
                  <a:cubicBezTo>
                    <a:pt x="11644" y="17913"/>
                    <a:pt x="12331" y="18819"/>
                    <a:pt x="12933" y="19779"/>
                  </a:cubicBezTo>
                  <a:cubicBezTo>
                    <a:pt x="13431" y="20574"/>
                    <a:pt x="13855" y="21271"/>
                    <a:pt x="14562" y="21887"/>
                  </a:cubicBezTo>
                  <a:cubicBezTo>
                    <a:pt x="14583" y="21906"/>
                    <a:pt x="14608" y="21914"/>
                    <a:pt x="14632" y="21914"/>
                  </a:cubicBezTo>
                  <a:cubicBezTo>
                    <a:pt x="14711" y="21914"/>
                    <a:pt x="14786" y="21831"/>
                    <a:pt x="14728" y="21750"/>
                  </a:cubicBezTo>
                  <a:lnTo>
                    <a:pt x="14728" y="21750"/>
                  </a:lnTo>
                  <a:lnTo>
                    <a:pt x="14728" y="21752"/>
                  </a:lnTo>
                  <a:cubicBezTo>
                    <a:pt x="12386" y="18428"/>
                    <a:pt x="10173" y="15002"/>
                    <a:pt x="7859" y="11654"/>
                  </a:cubicBezTo>
                  <a:cubicBezTo>
                    <a:pt x="5284" y="7930"/>
                    <a:pt x="2904" y="4075"/>
                    <a:pt x="663" y="150"/>
                  </a:cubicBezTo>
                  <a:cubicBezTo>
                    <a:pt x="603" y="45"/>
                    <a:pt x="512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90;p44">
              <a:extLst>
                <a:ext uri="{FF2B5EF4-FFF2-40B4-BE49-F238E27FC236}">
                  <a16:creationId xmlns:a16="http://schemas.microsoft.com/office/drawing/2014/main" id="{85ABDB8C-0DBB-4905-A06A-432939C52A4D}"/>
                </a:ext>
              </a:extLst>
            </p:cNvPr>
            <p:cNvSpPr/>
            <p:nvPr/>
          </p:nvSpPr>
          <p:spPr>
            <a:xfrm>
              <a:off x="9924802" y="2870426"/>
              <a:ext cx="323752" cy="458867"/>
            </a:xfrm>
            <a:custGeom>
              <a:avLst/>
              <a:gdLst/>
              <a:ahLst/>
              <a:cxnLst/>
              <a:rect l="l" t="t" r="r" b="b"/>
              <a:pathLst>
                <a:path w="14947" h="21185" extrusionOk="0">
                  <a:moveTo>
                    <a:pt x="423" y="1"/>
                  </a:moveTo>
                  <a:cubicBezTo>
                    <a:pt x="208" y="1"/>
                    <a:pt x="0" y="179"/>
                    <a:pt x="124" y="419"/>
                  </a:cubicBezTo>
                  <a:cubicBezTo>
                    <a:pt x="978" y="2075"/>
                    <a:pt x="2076" y="3427"/>
                    <a:pt x="3236" y="4862"/>
                  </a:cubicBezTo>
                  <a:cubicBezTo>
                    <a:pt x="4540" y="6473"/>
                    <a:pt x="5560" y="8317"/>
                    <a:pt x="6731" y="10024"/>
                  </a:cubicBezTo>
                  <a:cubicBezTo>
                    <a:pt x="8029" y="11917"/>
                    <a:pt x="9404" y="13743"/>
                    <a:pt x="10667" y="15665"/>
                  </a:cubicBezTo>
                  <a:cubicBezTo>
                    <a:pt x="11221" y="16506"/>
                    <a:pt x="11815" y="17316"/>
                    <a:pt x="12396" y="18138"/>
                  </a:cubicBezTo>
                  <a:cubicBezTo>
                    <a:pt x="12740" y="18623"/>
                    <a:pt x="14522" y="20465"/>
                    <a:pt x="14334" y="21004"/>
                  </a:cubicBezTo>
                  <a:cubicBezTo>
                    <a:pt x="14302" y="21097"/>
                    <a:pt x="14374" y="21184"/>
                    <a:pt x="14453" y="21184"/>
                  </a:cubicBezTo>
                  <a:cubicBezTo>
                    <a:pt x="14484" y="21184"/>
                    <a:pt x="14518" y="21170"/>
                    <a:pt x="14546" y="21137"/>
                  </a:cubicBezTo>
                  <a:cubicBezTo>
                    <a:pt x="14947" y="20660"/>
                    <a:pt x="14539" y="20186"/>
                    <a:pt x="14222" y="19748"/>
                  </a:cubicBezTo>
                  <a:cubicBezTo>
                    <a:pt x="13527" y="18790"/>
                    <a:pt x="12846" y="17824"/>
                    <a:pt x="12159" y="16860"/>
                  </a:cubicBezTo>
                  <a:cubicBezTo>
                    <a:pt x="10946" y="15157"/>
                    <a:pt x="9923" y="13322"/>
                    <a:pt x="8663" y="11653"/>
                  </a:cubicBezTo>
                  <a:cubicBezTo>
                    <a:pt x="7219" y="9740"/>
                    <a:pt x="5986" y="7702"/>
                    <a:pt x="4636" y="5725"/>
                  </a:cubicBezTo>
                  <a:cubicBezTo>
                    <a:pt x="3351" y="3842"/>
                    <a:pt x="1791" y="2236"/>
                    <a:pt x="735" y="189"/>
                  </a:cubicBezTo>
                  <a:cubicBezTo>
                    <a:pt x="667" y="57"/>
                    <a:pt x="544" y="1"/>
                    <a:pt x="42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621;p44">
            <a:extLst>
              <a:ext uri="{FF2B5EF4-FFF2-40B4-BE49-F238E27FC236}">
                <a16:creationId xmlns:a16="http://schemas.microsoft.com/office/drawing/2014/main" id="{67ACA221-637B-437F-8039-5396ECA219A0}"/>
              </a:ext>
            </a:extLst>
          </p:cNvPr>
          <p:cNvGrpSpPr/>
          <p:nvPr/>
        </p:nvGrpSpPr>
        <p:grpSpPr>
          <a:xfrm>
            <a:off x="4116522" y="893359"/>
            <a:ext cx="534301" cy="654215"/>
            <a:chOff x="9716216" y="1908028"/>
            <a:chExt cx="552135" cy="676052"/>
          </a:xfrm>
        </p:grpSpPr>
        <p:sp>
          <p:nvSpPr>
            <p:cNvPr id="135" name="Google Shape;1622;p44">
              <a:extLst>
                <a:ext uri="{FF2B5EF4-FFF2-40B4-BE49-F238E27FC236}">
                  <a16:creationId xmlns:a16="http://schemas.microsoft.com/office/drawing/2014/main" id="{1B1C0E4A-E193-4746-8BD8-0BAA2DF004DC}"/>
                </a:ext>
              </a:extLst>
            </p:cNvPr>
            <p:cNvSpPr/>
            <p:nvPr/>
          </p:nvSpPr>
          <p:spPr>
            <a:xfrm>
              <a:off x="9739825" y="1932504"/>
              <a:ext cx="151642" cy="477213"/>
            </a:xfrm>
            <a:custGeom>
              <a:avLst/>
              <a:gdLst/>
              <a:ahLst/>
              <a:cxnLst/>
              <a:rect l="l" t="t" r="r" b="b"/>
              <a:pathLst>
                <a:path w="7001" h="22032" extrusionOk="0">
                  <a:moveTo>
                    <a:pt x="6619" y="0"/>
                  </a:moveTo>
                  <a:cubicBezTo>
                    <a:pt x="6523" y="0"/>
                    <a:pt x="6430" y="47"/>
                    <a:pt x="6382" y="160"/>
                  </a:cubicBezTo>
                  <a:cubicBezTo>
                    <a:pt x="5564" y="2062"/>
                    <a:pt x="5110" y="4139"/>
                    <a:pt x="4642" y="6149"/>
                  </a:cubicBezTo>
                  <a:cubicBezTo>
                    <a:pt x="4192" y="8078"/>
                    <a:pt x="3628" y="9980"/>
                    <a:pt x="2993" y="11856"/>
                  </a:cubicBezTo>
                  <a:cubicBezTo>
                    <a:pt x="1869" y="15178"/>
                    <a:pt x="1006" y="18542"/>
                    <a:pt x="21" y="21902"/>
                  </a:cubicBezTo>
                  <a:cubicBezTo>
                    <a:pt x="0" y="21973"/>
                    <a:pt x="68" y="22031"/>
                    <a:pt x="130" y="22031"/>
                  </a:cubicBezTo>
                  <a:cubicBezTo>
                    <a:pt x="161" y="22031"/>
                    <a:pt x="192" y="22016"/>
                    <a:pt x="208" y="21980"/>
                  </a:cubicBezTo>
                  <a:cubicBezTo>
                    <a:pt x="955" y="20340"/>
                    <a:pt x="1289" y="18543"/>
                    <a:pt x="1809" y="16825"/>
                  </a:cubicBezTo>
                  <a:cubicBezTo>
                    <a:pt x="2363" y="14992"/>
                    <a:pt x="3044" y="13197"/>
                    <a:pt x="3659" y="11383"/>
                  </a:cubicBezTo>
                  <a:cubicBezTo>
                    <a:pt x="4273" y="9570"/>
                    <a:pt x="4806" y="7726"/>
                    <a:pt x="5271" y="5866"/>
                  </a:cubicBezTo>
                  <a:cubicBezTo>
                    <a:pt x="5736" y="4007"/>
                    <a:pt x="6475" y="2232"/>
                    <a:pt x="6946" y="380"/>
                  </a:cubicBezTo>
                  <a:cubicBezTo>
                    <a:pt x="7000" y="168"/>
                    <a:pt x="6802" y="0"/>
                    <a:pt x="661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23;p44">
              <a:extLst>
                <a:ext uri="{FF2B5EF4-FFF2-40B4-BE49-F238E27FC236}">
                  <a16:creationId xmlns:a16="http://schemas.microsoft.com/office/drawing/2014/main" id="{2B31146C-3C1C-4C05-96AC-CD38AE7A0274}"/>
                </a:ext>
              </a:extLst>
            </p:cNvPr>
            <p:cNvSpPr/>
            <p:nvPr/>
          </p:nvSpPr>
          <p:spPr>
            <a:xfrm>
              <a:off x="9880355" y="1939717"/>
              <a:ext cx="378920" cy="123397"/>
            </a:xfrm>
            <a:custGeom>
              <a:avLst/>
              <a:gdLst/>
              <a:ahLst/>
              <a:cxnLst/>
              <a:rect l="l" t="t" r="r" b="b"/>
              <a:pathLst>
                <a:path w="17494" h="5697" extrusionOk="0">
                  <a:moveTo>
                    <a:pt x="159" y="1"/>
                  </a:moveTo>
                  <a:cubicBezTo>
                    <a:pt x="51" y="1"/>
                    <a:pt x="1" y="156"/>
                    <a:pt x="109" y="226"/>
                  </a:cubicBezTo>
                  <a:lnTo>
                    <a:pt x="108" y="226"/>
                  </a:lnTo>
                  <a:cubicBezTo>
                    <a:pt x="914" y="755"/>
                    <a:pt x="2009" y="1110"/>
                    <a:pt x="2943" y="1384"/>
                  </a:cubicBezTo>
                  <a:cubicBezTo>
                    <a:pt x="4590" y="1867"/>
                    <a:pt x="6269" y="2177"/>
                    <a:pt x="7908" y="2696"/>
                  </a:cubicBezTo>
                  <a:cubicBezTo>
                    <a:pt x="9392" y="3168"/>
                    <a:pt x="10873" y="3681"/>
                    <a:pt x="12378" y="4084"/>
                  </a:cubicBezTo>
                  <a:cubicBezTo>
                    <a:pt x="13945" y="4504"/>
                    <a:pt x="15354" y="5190"/>
                    <a:pt x="16881" y="5679"/>
                  </a:cubicBezTo>
                  <a:cubicBezTo>
                    <a:pt x="16919" y="5691"/>
                    <a:pt x="16956" y="5697"/>
                    <a:pt x="16991" y="5697"/>
                  </a:cubicBezTo>
                  <a:cubicBezTo>
                    <a:pt x="17306" y="5697"/>
                    <a:pt x="17494" y="5249"/>
                    <a:pt x="17190" y="5050"/>
                  </a:cubicBezTo>
                  <a:cubicBezTo>
                    <a:pt x="16142" y="4361"/>
                    <a:pt x="14858" y="3949"/>
                    <a:pt x="13658" y="3612"/>
                  </a:cubicBezTo>
                  <a:cubicBezTo>
                    <a:pt x="12145" y="3190"/>
                    <a:pt x="10635" y="2768"/>
                    <a:pt x="9128" y="2319"/>
                  </a:cubicBezTo>
                  <a:cubicBezTo>
                    <a:pt x="7709" y="1896"/>
                    <a:pt x="6322" y="1507"/>
                    <a:pt x="4871" y="1216"/>
                  </a:cubicBezTo>
                  <a:cubicBezTo>
                    <a:pt x="3876" y="1018"/>
                    <a:pt x="2799" y="886"/>
                    <a:pt x="1859" y="504"/>
                  </a:cubicBezTo>
                  <a:cubicBezTo>
                    <a:pt x="1599" y="397"/>
                    <a:pt x="1375" y="217"/>
                    <a:pt x="1096" y="148"/>
                  </a:cubicBezTo>
                  <a:cubicBezTo>
                    <a:pt x="803" y="77"/>
                    <a:pt x="502" y="141"/>
                    <a:pt x="215" y="14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24;p44">
              <a:extLst>
                <a:ext uri="{FF2B5EF4-FFF2-40B4-BE49-F238E27FC236}">
                  <a16:creationId xmlns:a16="http://schemas.microsoft.com/office/drawing/2014/main" id="{34C67159-FC17-4664-AA2F-53FE134E4E4B}"/>
                </a:ext>
              </a:extLst>
            </p:cNvPr>
            <p:cNvSpPr/>
            <p:nvPr/>
          </p:nvSpPr>
          <p:spPr>
            <a:xfrm>
              <a:off x="9741601" y="2404541"/>
              <a:ext cx="389360" cy="125433"/>
            </a:xfrm>
            <a:custGeom>
              <a:avLst/>
              <a:gdLst/>
              <a:ahLst/>
              <a:cxnLst/>
              <a:rect l="l" t="t" r="r" b="b"/>
              <a:pathLst>
                <a:path w="17976" h="5791" extrusionOk="0">
                  <a:moveTo>
                    <a:pt x="184" y="1"/>
                  </a:moveTo>
                  <a:cubicBezTo>
                    <a:pt x="79" y="1"/>
                    <a:pt x="1" y="148"/>
                    <a:pt x="101" y="240"/>
                  </a:cubicBezTo>
                  <a:cubicBezTo>
                    <a:pt x="1040" y="1097"/>
                    <a:pt x="2524" y="1372"/>
                    <a:pt x="3698" y="1800"/>
                  </a:cubicBezTo>
                  <a:cubicBezTo>
                    <a:pt x="5282" y="2378"/>
                    <a:pt x="6894" y="2842"/>
                    <a:pt x="8516" y="3298"/>
                  </a:cubicBezTo>
                  <a:cubicBezTo>
                    <a:pt x="10119" y="3746"/>
                    <a:pt x="11713" y="4232"/>
                    <a:pt x="13323" y="4652"/>
                  </a:cubicBezTo>
                  <a:cubicBezTo>
                    <a:pt x="14704" y="5011"/>
                    <a:pt x="16154" y="5695"/>
                    <a:pt x="17578" y="5789"/>
                  </a:cubicBezTo>
                  <a:cubicBezTo>
                    <a:pt x="17586" y="5790"/>
                    <a:pt x="17594" y="5790"/>
                    <a:pt x="17601" y="5790"/>
                  </a:cubicBezTo>
                  <a:cubicBezTo>
                    <a:pt x="17912" y="5790"/>
                    <a:pt x="17975" y="5344"/>
                    <a:pt x="17685" y="5233"/>
                  </a:cubicBezTo>
                  <a:cubicBezTo>
                    <a:pt x="15565" y="4422"/>
                    <a:pt x="13258" y="3991"/>
                    <a:pt x="11067" y="3409"/>
                  </a:cubicBezTo>
                  <a:cubicBezTo>
                    <a:pt x="9948" y="3111"/>
                    <a:pt x="8829" y="2812"/>
                    <a:pt x="7711" y="2513"/>
                  </a:cubicBezTo>
                  <a:cubicBezTo>
                    <a:pt x="6139" y="2092"/>
                    <a:pt x="4608" y="1592"/>
                    <a:pt x="3073" y="1071"/>
                  </a:cubicBezTo>
                  <a:cubicBezTo>
                    <a:pt x="2176" y="766"/>
                    <a:pt x="994" y="591"/>
                    <a:pt x="264" y="30"/>
                  </a:cubicBezTo>
                  <a:cubicBezTo>
                    <a:pt x="237" y="10"/>
                    <a:pt x="210" y="1"/>
                    <a:pt x="18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25;p44">
              <a:extLst>
                <a:ext uri="{FF2B5EF4-FFF2-40B4-BE49-F238E27FC236}">
                  <a16:creationId xmlns:a16="http://schemas.microsoft.com/office/drawing/2014/main" id="{90938DF6-18F3-4A59-8DBE-C90F16089FEB}"/>
                </a:ext>
              </a:extLst>
            </p:cNvPr>
            <p:cNvSpPr/>
            <p:nvPr/>
          </p:nvSpPr>
          <p:spPr>
            <a:xfrm>
              <a:off x="10242597" y="2054385"/>
              <a:ext cx="25754" cy="113325"/>
            </a:xfrm>
            <a:custGeom>
              <a:avLst/>
              <a:gdLst/>
              <a:ahLst/>
              <a:cxnLst/>
              <a:rect l="l" t="t" r="r" b="b"/>
              <a:pathLst>
                <a:path w="1189" h="5232" extrusionOk="0">
                  <a:moveTo>
                    <a:pt x="707" y="0"/>
                  </a:moveTo>
                  <a:cubicBezTo>
                    <a:pt x="700" y="0"/>
                    <a:pt x="693" y="1"/>
                    <a:pt x="686" y="2"/>
                  </a:cubicBezTo>
                  <a:cubicBezTo>
                    <a:pt x="541" y="20"/>
                    <a:pt x="397" y="41"/>
                    <a:pt x="252" y="59"/>
                  </a:cubicBezTo>
                  <a:cubicBezTo>
                    <a:pt x="100" y="80"/>
                    <a:pt x="96" y="309"/>
                    <a:pt x="251" y="330"/>
                  </a:cubicBezTo>
                  <a:cubicBezTo>
                    <a:pt x="658" y="384"/>
                    <a:pt x="657" y="473"/>
                    <a:pt x="662" y="910"/>
                  </a:cubicBezTo>
                  <a:cubicBezTo>
                    <a:pt x="667" y="1253"/>
                    <a:pt x="616" y="1622"/>
                    <a:pt x="585" y="1963"/>
                  </a:cubicBezTo>
                  <a:cubicBezTo>
                    <a:pt x="496" y="2974"/>
                    <a:pt x="113" y="3928"/>
                    <a:pt x="18" y="4938"/>
                  </a:cubicBezTo>
                  <a:cubicBezTo>
                    <a:pt x="1" y="5121"/>
                    <a:pt x="145" y="5232"/>
                    <a:pt x="284" y="5232"/>
                  </a:cubicBezTo>
                  <a:cubicBezTo>
                    <a:pt x="389" y="5232"/>
                    <a:pt x="492" y="5169"/>
                    <a:pt x="520" y="5028"/>
                  </a:cubicBezTo>
                  <a:cubicBezTo>
                    <a:pt x="747" y="3901"/>
                    <a:pt x="1035" y="2793"/>
                    <a:pt x="1089" y="1642"/>
                  </a:cubicBezTo>
                  <a:cubicBezTo>
                    <a:pt x="1114" y="1115"/>
                    <a:pt x="1188" y="531"/>
                    <a:pt x="862" y="81"/>
                  </a:cubicBezTo>
                  <a:cubicBezTo>
                    <a:pt x="826" y="31"/>
                    <a:pt x="768" y="0"/>
                    <a:pt x="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26;p44">
              <a:extLst>
                <a:ext uri="{FF2B5EF4-FFF2-40B4-BE49-F238E27FC236}">
                  <a16:creationId xmlns:a16="http://schemas.microsoft.com/office/drawing/2014/main" id="{3EEEA9D5-69B1-43F9-AF2E-C762F244AB69}"/>
                </a:ext>
              </a:extLst>
            </p:cNvPr>
            <p:cNvSpPr/>
            <p:nvPr/>
          </p:nvSpPr>
          <p:spPr>
            <a:xfrm>
              <a:off x="10117987" y="2146418"/>
              <a:ext cx="142090" cy="385006"/>
            </a:xfrm>
            <a:custGeom>
              <a:avLst/>
              <a:gdLst/>
              <a:ahLst/>
              <a:cxnLst/>
              <a:rect l="l" t="t" r="r" b="b"/>
              <a:pathLst>
                <a:path w="6560" h="17775" extrusionOk="0">
                  <a:moveTo>
                    <a:pt x="6017" y="1"/>
                  </a:moveTo>
                  <a:cubicBezTo>
                    <a:pt x="5930" y="1"/>
                    <a:pt x="5847" y="68"/>
                    <a:pt x="5866" y="188"/>
                  </a:cubicBezTo>
                  <a:lnTo>
                    <a:pt x="5866" y="189"/>
                  </a:lnTo>
                  <a:cubicBezTo>
                    <a:pt x="5987" y="957"/>
                    <a:pt x="5512" y="1761"/>
                    <a:pt x="5318" y="2489"/>
                  </a:cubicBezTo>
                  <a:cubicBezTo>
                    <a:pt x="5150" y="3120"/>
                    <a:pt x="4940" y="3717"/>
                    <a:pt x="4714" y="4329"/>
                  </a:cubicBezTo>
                  <a:cubicBezTo>
                    <a:pt x="4196" y="5724"/>
                    <a:pt x="3699" y="7125"/>
                    <a:pt x="3224" y="8531"/>
                  </a:cubicBezTo>
                  <a:cubicBezTo>
                    <a:pt x="2705" y="10062"/>
                    <a:pt x="2079" y="11557"/>
                    <a:pt x="1561" y="13090"/>
                  </a:cubicBezTo>
                  <a:cubicBezTo>
                    <a:pt x="1139" y="14334"/>
                    <a:pt x="921" y="15823"/>
                    <a:pt x="240" y="16965"/>
                  </a:cubicBezTo>
                  <a:lnTo>
                    <a:pt x="240" y="16965"/>
                  </a:lnTo>
                  <a:cubicBezTo>
                    <a:pt x="123" y="17006"/>
                    <a:pt x="29" y="17100"/>
                    <a:pt x="21" y="17245"/>
                  </a:cubicBezTo>
                  <a:cubicBezTo>
                    <a:pt x="18" y="17296"/>
                    <a:pt x="15" y="17348"/>
                    <a:pt x="12" y="17400"/>
                  </a:cubicBezTo>
                  <a:cubicBezTo>
                    <a:pt x="0" y="17614"/>
                    <a:pt x="200" y="17774"/>
                    <a:pt x="391" y="17774"/>
                  </a:cubicBezTo>
                  <a:cubicBezTo>
                    <a:pt x="492" y="17774"/>
                    <a:pt x="591" y="17728"/>
                    <a:pt x="653" y="17619"/>
                  </a:cubicBezTo>
                  <a:cubicBezTo>
                    <a:pt x="1373" y="16356"/>
                    <a:pt x="1649" y="14933"/>
                    <a:pt x="2093" y="13559"/>
                  </a:cubicBezTo>
                  <a:cubicBezTo>
                    <a:pt x="2640" y="11865"/>
                    <a:pt x="3354" y="10227"/>
                    <a:pt x="3897" y="8535"/>
                  </a:cubicBezTo>
                  <a:cubicBezTo>
                    <a:pt x="4440" y="6839"/>
                    <a:pt x="5122" y="5185"/>
                    <a:pt x="5653" y="3485"/>
                  </a:cubicBezTo>
                  <a:cubicBezTo>
                    <a:pt x="5965" y="2485"/>
                    <a:pt x="6560" y="1163"/>
                    <a:pt x="6179" y="118"/>
                  </a:cubicBezTo>
                  <a:cubicBezTo>
                    <a:pt x="6149" y="38"/>
                    <a:pt x="6082" y="1"/>
                    <a:pt x="601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27;p44">
              <a:extLst>
                <a:ext uri="{FF2B5EF4-FFF2-40B4-BE49-F238E27FC236}">
                  <a16:creationId xmlns:a16="http://schemas.microsoft.com/office/drawing/2014/main" id="{B49FCE11-20F6-4B73-B70F-16E3259FE114}"/>
                </a:ext>
              </a:extLst>
            </p:cNvPr>
            <p:cNvSpPr/>
            <p:nvPr/>
          </p:nvSpPr>
          <p:spPr>
            <a:xfrm>
              <a:off x="9898571" y="1932114"/>
              <a:ext cx="291890" cy="87376"/>
            </a:xfrm>
            <a:custGeom>
              <a:avLst/>
              <a:gdLst/>
              <a:ahLst/>
              <a:cxnLst/>
              <a:rect l="l" t="t" r="r" b="b"/>
              <a:pathLst>
                <a:path w="13476" h="4034" extrusionOk="0">
                  <a:moveTo>
                    <a:pt x="44" y="0"/>
                  </a:moveTo>
                  <a:cubicBezTo>
                    <a:pt x="7" y="0"/>
                    <a:pt x="0" y="59"/>
                    <a:pt x="37" y="68"/>
                  </a:cubicBezTo>
                  <a:lnTo>
                    <a:pt x="37" y="69"/>
                  </a:lnTo>
                  <a:cubicBezTo>
                    <a:pt x="584" y="202"/>
                    <a:pt x="1049" y="550"/>
                    <a:pt x="1589" y="715"/>
                  </a:cubicBezTo>
                  <a:cubicBezTo>
                    <a:pt x="2134" y="881"/>
                    <a:pt x="2668" y="1026"/>
                    <a:pt x="3205" y="1217"/>
                  </a:cubicBezTo>
                  <a:cubicBezTo>
                    <a:pt x="4298" y="1609"/>
                    <a:pt x="5381" y="1912"/>
                    <a:pt x="6511" y="2172"/>
                  </a:cubicBezTo>
                  <a:cubicBezTo>
                    <a:pt x="8695" y="2675"/>
                    <a:pt x="10926" y="3164"/>
                    <a:pt x="12990" y="4017"/>
                  </a:cubicBezTo>
                  <a:cubicBezTo>
                    <a:pt x="13019" y="4028"/>
                    <a:pt x="13049" y="4034"/>
                    <a:pt x="13078" y="4034"/>
                  </a:cubicBezTo>
                  <a:cubicBezTo>
                    <a:pt x="13279" y="4034"/>
                    <a:pt x="13476" y="3791"/>
                    <a:pt x="13272" y="3638"/>
                  </a:cubicBezTo>
                  <a:cubicBezTo>
                    <a:pt x="12466" y="3036"/>
                    <a:pt x="11496" y="2726"/>
                    <a:pt x="10513" y="2552"/>
                  </a:cubicBezTo>
                  <a:cubicBezTo>
                    <a:pt x="9251" y="2328"/>
                    <a:pt x="8029" y="1971"/>
                    <a:pt x="6777" y="1695"/>
                  </a:cubicBezTo>
                  <a:cubicBezTo>
                    <a:pt x="5669" y="1451"/>
                    <a:pt x="4590" y="1201"/>
                    <a:pt x="3509" y="846"/>
                  </a:cubicBezTo>
                  <a:cubicBezTo>
                    <a:pt x="3037" y="690"/>
                    <a:pt x="2559" y="517"/>
                    <a:pt x="2068" y="432"/>
                  </a:cubicBezTo>
                  <a:cubicBezTo>
                    <a:pt x="1392" y="316"/>
                    <a:pt x="728" y="4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28;p44">
              <a:extLst>
                <a:ext uri="{FF2B5EF4-FFF2-40B4-BE49-F238E27FC236}">
                  <a16:creationId xmlns:a16="http://schemas.microsoft.com/office/drawing/2014/main" id="{B87CFFB9-0D97-4615-BC00-9216A285EB42}"/>
                </a:ext>
              </a:extLst>
            </p:cNvPr>
            <p:cNvSpPr/>
            <p:nvPr/>
          </p:nvSpPr>
          <p:spPr>
            <a:xfrm>
              <a:off x="10167848" y="1998784"/>
              <a:ext cx="80229" cy="51811"/>
            </a:xfrm>
            <a:custGeom>
              <a:avLst/>
              <a:gdLst/>
              <a:ahLst/>
              <a:cxnLst/>
              <a:rect l="l" t="t" r="r" b="b"/>
              <a:pathLst>
                <a:path w="3704" h="2392" extrusionOk="0">
                  <a:moveTo>
                    <a:pt x="247" y="1"/>
                  </a:moveTo>
                  <a:cubicBezTo>
                    <a:pt x="104" y="1"/>
                    <a:pt x="0" y="194"/>
                    <a:pt x="154" y="282"/>
                  </a:cubicBezTo>
                  <a:cubicBezTo>
                    <a:pt x="819" y="664"/>
                    <a:pt x="1458" y="1106"/>
                    <a:pt x="2074" y="1562"/>
                  </a:cubicBezTo>
                  <a:cubicBezTo>
                    <a:pt x="2479" y="1862"/>
                    <a:pt x="2912" y="2276"/>
                    <a:pt x="3407" y="2387"/>
                  </a:cubicBezTo>
                  <a:cubicBezTo>
                    <a:pt x="3419" y="2390"/>
                    <a:pt x="3431" y="2391"/>
                    <a:pt x="3443" y="2391"/>
                  </a:cubicBezTo>
                  <a:cubicBezTo>
                    <a:pt x="3597" y="2391"/>
                    <a:pt x="3704" y="2167"/>
                    <a:pt x="3592" y="2051"/>
                  </a:cubicBezTo>
                  <a:cubicBezTo>
                    <a:pt x="3206" y="1652"/>
                    <a:pt x="2746" y="1430"/>
                    <a:pt x="2292" y="1123"/>
                  </a:cubicBezTo>
                  <a:cubicBezTo>
                    <a:pt x="1678" y="708"/>
                    <a:pt x="994" y="340"/>
                    <a:pt x="321" y="18"/>
                  </a:cubicBezTo>
                  <a:cubicBezTo>
                    <a:pt x="296" y="6"/>
                    <a:pt x="271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29;p44">
              <a:extLst>
                <a:ext uri="{FF2B5EF4-FFF2-40B4-BE49-F238E27FC236}">
                  <a16:creationId xmlns:a16="http://schemas.microsoft.com/office/drawing/2014/main" id="{A06A9102-3BA6-4492-80E1-586E96A300C3}"/>
                </a:ext>
              </a:extLst>
            </p:cNvPr>
            <p:cNvSpPr/>
            <p:nvPr/>
          </p:nvSpPr>
          <p:spPr>
            <a:xfrm>
              <a:off x="9750742" y="2416172"/>
              <a:ext cx="355852" cy="138927"/>
            </a:xfrm>
            <a:custGeom>
              <a:avLst/>
              <a:gdLst/>
              <a:ahLst/>
              <a:cxnLst/>
              <a:rect l="l" t="t" r="r" b="b"/>
              <a:pathLst>
                <a:path w="16429" h="6414" extrusionOk="0">
                  <a:moveTo>
                    <a:pt x="353" y="1"/>
                  </a:moveTo>
                  <a:cubicBezTo>
                    <a:pt x="270" y="1"/>
                    <a:pt x="183" y="48"/>
                    <a:pt x="161" y="141"/>
                  </a:cubicBezTo>
                  <a:lnTo>
                    <a:pt x="162" y="142"/>
                  </a:lnTo>
                  <a:cubicBezTo>
                    <a:pt x="99" y="398"/>
                    <a:pt x="25" y="608"/>
                    <a:pt x="7" y="871"/>
                  </a:cubicBezTo>
                  <a:cubicBezTo>
                    <a:pt x="1" y="971"/>
                    <a:pt x="52" y="1079"/>
                    <a:pt x="163" y="1093"/>
                  </a:cubicBezTo>
                  <a:cubicBezTo>
                    <a:pt x="637" y="1154"/>
                    <a:pt x="1299" y="1837"/>
                    <a:pt x="1733" y="2085"/>
                  </a:cubicBezTo>
                  <a:cubicBezTo>
                    <a:pt x="2254" y="2384"/>
                    <a:pt x="2812" y="2626"/>
                    <a:pt x="3349" y="2894"/>
                  </a:cubicBezTo>
                  <a:cubicBezTo>
                    <a:pt x="4134" y="3289"/>
                    <a:pt x="4962" y="3546"/>
                    <a:pt x="5754" y="3906"/>
                  </a:cubicBezTo>
                  <a:cubicBezTo>
                    <a:pt x="6526" y="4256"/>
                    <a:pt x="7235" y="4647"/>
                    <a:pt x="8060" y="4870"/>
                  </a:cubicBezTo>
                  <a:cubicBezTo>
                    <a:pt x="9843" y="5350"/>
                    <a:pt x="11643" y="5751"/>
                    <a:pt x="13437" y="6187"/>
                  </a:cubicBezTo>
                  <a:cubicBezTo>
                    <a:pt x="13860" y="6290"/>
                    <a:pt x="14410" y="6413"/>
                    <a:pt x="14936" y="6413"/>
                  </a:cubicBezTo>
                  <a:cubicBezTo>
                    <a:pt x="15480" y="6413"/>
                    <a:pt x="15997" y="6281"/>
                    <a:pt x="16323" y="5859"/>
                  </a:cubicBezTo>
                  <a:cubicBezTo>
                    <a:pt x="16429" y="5721"/>
                    <a:pt x="16366" y="5447"/>
                    <a:pt x="16182" y="5447"/>
                  </a:cubicBezTo>
                  <a:cubicBezTo>
                    <a:pt x="16156" y="5447"/>
                    <a:pt x="16128" y="5453"/>
                    <a:pt x="16098" y="5464"/>
                  </a:cubicBezTo>
                  <a:cubicBezTo>
                    <a:pt x="15596" y="5660"/>
                    <a:pt x="15072" y="5737"/>
                    <a:pt x="14539" y="5737"/>
                  </a:cubicBezTo>
                  <a:cubicBezTo>
                    <a:pt x="13277" y="5737"/>
                    <a:pt x="11963" y="5306"/>
                    <a:pt x="10759" y="5006"/>
                  </a:cubicBezTo>
                  <a:cubicBezTo>
                    <a:pt x="9233" y="4624"/>
                    <a:pt x="7682" y="4282"/>
                    <a:pt x="6269" y="3579"/>
                  </a:cubicBezTo>
                  <a:cubicBezTo>
                    <a:pt x="5181" y="3038"/>
                    <a:pt x="3993" y="2613"/>
                    <a:pt x="2870" y="2132"/>
                  </a:cubicBezTo>
                  <a:cubicBezTo>
                    <a:pt x="2169" y="1832"/>
                    <a:pt x="1423" y="1581"/>
                    <a:pt x="848" y="1055"/>
                  </a:cubicBezTo>
                  <a:cubicBezTo>
                    <a:pt x="476" y="712"/>
                    <a:pt x="497" y="694"/>
                    <a:pt x="524" y="168"/>
                  </a:cubicBezTo>
                  <a:cubicBezTo>
                    <a:pt x="529" y="56"/>
                    <a:pt x="443" y="1"/>
                    <a:pt x="35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30;p44">
              <a:extLst>
                <a:ext uri="{FF2B5EF4-FFF2-40B4-BE49-F238E27FC236}">
                  <a16:creationId xmlns:a16="http://schemas.microsoft.com/office/drawing/2014/main" id="{D6377B1F-DED5-43AD-98FF-BCA35491F1AB}"/>
                </a:ext>
              </a:extLst>
            </p:cNvPr>
            <p:cNvSpPr/>
            <p:nvPr/>
          </p:nvSpPr>
          <p:spPr>
            <a:xfrm>
              <a:off x="10094075" y="2518624"/>
              <a:ext cx="21443" cy="32447"/>
            </a:xfrm>
            <a:custGeom>
              <a:avLst/>
              <a:gdLst/>
              <a:ahLst/>
              <a:cxnLst/>
              <a:rect l="l" t="t" r="r" b="b"/>
              <a:pathLst>
                <a:path w="990" h="1498" extrusionOk="0">
                  <a:moveTo>
                    <a:pt x="728" y="0"/>
                  </a:moveTo>
                  <a:cubicBezTo>
                    <a:pt x="679" y="0"/>
                    <a:pt x="629" y="21"/>
                    <a:pt x="586" y="71"/>
                  </a:cubicBezTo>
                  <a:cubicBezTo>
                    <a:pt x="319" y="381"/>
                    <a:pt x="242" y="773"/>
                    <a:pt x="85" y="1142"/>
                  </a:cubicBezTo>
                  <a:cubicBezTo>
                    <a:pt x="1" y="1337"/>
                    <a:pt x="159" y="1497"/>
                    <a:pt x="319" y="1497"/>
                  </a:cubicBezTo>
                  <a:cubicBezTo>
                    <a:pt x="398" y="1497"/>
                    <a:pt x="478" y="1458"/>
                    <a:pt x="528" y="1364"/>
                  </a:cubicBezTo>
                  <a:cubicBezTo>
                    <a:pt x="709" y="1031"/>
                    <a:pt x="886" y="674"/>
                    <a:pt x="961" y="302"/>
                  </a:cubicBezTo>
                  <a:cubicBezTo>
                    <a:pt x="989" y="158"/>
                    <a:pt x="862" y="0"/>
                    <a:pt x="72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31;p44">
              <a:extLst>
                <a:ext uri="{FF2B5EF4-FFF2-40B4-BE49-F238E27FC236}">
                  <a16:creationId xmlns:a16="http://schemas.microsoft.com/office/drawing/2014/main" id="{02B153A1-7E6A-4EE2-A198-4C4C6CCB3D12}"/>
                </a:ext>
              </a:extLst>
            </p:cNvPr>
            <p:cNvSpPr/>
            <p:nvPr/>
          </p:nvSpPr>
          <p:spPr>
            <a:xfrm>
              <a:off x="9787672" y="2459449"/>
              <a:ext cx="13689" cy="20577"/>
            </a:xfrm>
            <a:custGeom>
              <a:avLst/>
              <a:gdLst/>
              <a:ahLst/>
              <a:cxnLst/>
              <a:rect l="l" t="t" r="r" b="b"/>
              <a:pathLst>
                <a:path w="632" h="950" extrusionOk="0">
                  <a:moveTo>
                    <a:pt x="361" y="0"/>
                  </a:moveTo>
                  <a:cubicBezTo>
                    <a:pt x="302" y="0"/>
                    <a:pt x="244" y="27"/>
                    <a:pt x="205" y="91"/>
                  </a:cubicBezTo>
                  <a:cubicBezTo>
                    <a:pt x="63" y="322"/>
                    <a:pt x="1" y="564"/>
                    <a:pt x="76" y="828"/>
                  </a:cubicBezTo>
                  <a:cubicBezTo>
                    <a:pt x="98" y="906"/>
                    <a:pt x="171" y="950"/>
                    <a:pt x="241" y="950"/>
                  </a:cubicBezTo>
                  <a:cubicBezTo>
                    <a:pt x="304" y="950"/>
                    <a:pt x="363" y="915"/>
                    <a:pt x="384" y="840"/>
                  </a:cubicBezTo>
                  <a:cubicBezTo>
                    <a:pt x="439" y="651"/>
                    <a:pt x="505" y="469"/>
                    <a:pt x="574" y="286"/>
                  </a:cubicBezTo>
                  <a:cubicBezTo>
                    <a:pt x="632" y="135"/>
                    <a:pt x="494" y="0"/>
                    <a:pt x="36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32;p44">
              <a:extLst>
                <a:ext uri="{FF2B5EF4-FFF2-40B4-BE49-F238E27FC236}">
                  <a16:creationId xmlns:a16="http://schemas.microsoft.com/office/drawing/2014/main" id="{CFD89FD8-1501-487C-82C4-EE65F1F39FEF}"/>
                </a:ext>
              </a:extLst>
            </p:cNvPr>
            <p:cNvSpPr/>
            <p:nvPr/>
          </p:nvSpPr>
          <p:spPr>
            <a:xfrm>
              <a:off x="9804892" y="2486524"/>
              <a:ext cx="326221" cy="97557"/>
            </a:xfrm>
            <a:custGeom>
              <a:avLst/>
              <a:gdLst/>
              <a:ahLst/>
              <a:cxnLst/>
              <a:rect l="l" t="t" r="r" b="b"/>
              <a:pathLst>
                <a:path w="15061" h="4504" extrusionOk="0">
                  <a:moveTo>
                    <a:pt x="159" y="1"/>
                  </a:moveTo>
                  <a:cubicBezTo>
                    <a:pt x="55" y="1"/>
                    <a:pt x="0" y="163"/>
                    <a:pt x="111" y="230"/>
                  </a:cubicBezTo>
                  <a:lnTo>
                    <a:pt x="110" y="231"/>
                  </a:lnTo>
                  <a:cubicBezTo>
                    <a:pt x="1544" y="1101"/>
                    <a:pt x="2875" y="2067"/>
                    <a:pt x="4407" y="2765"/>
                  </a:cubicBezTo>
                  <a:cubicBezTo>
                    <a:pt x="5939" y="3463"/>
                    <a:pt x="7260" y="3793"/>
                    <a:pt x="8920" y="3932"/>
                  </a:cubicBezTo>
                  <a:cubicBezTo>
                    <a:pt x="10139" y="4034"/>
                    <a:pt x="11428" y="4503"/>
                    <a:pt x="12662" y="4503"/>
                  </a:cubicBezTo>
                  <a:cubicBezTo>
                    <a:pt x="12805" y="4503"/>
                    <a:pt x="12947" y="4497"/>
                    <a:pt x="13088" y="4483"/>
                  </a:cubicBezTo>
                  <a:cubicBezTo>
                    <a:pt x="14349" y="4359"/>
                    <a:pt x="14289" y="3180"/>
                    <a:pt x="14906" y="2314"/>
                  </a:cubicBezTo>
                  <a:cubicBezTo>
                    <a:pt x="15060" y="2098"/>
                    <a:pt x="14870" y="1886"/>
                    <a:pt x="14665" y="1886"/>
                  </a:cubicBezTo>
                  <a:cubicBezTo>
                    <a:pt x="14586" y="1886"/>
                    <a:pt x="14504" y="1918"/>
                    <a:pt x="14440" y="1995"/>
                  </a:cubicBezTo>
                  <a:cubicBezTo>
                    <a:pt x="14242" y="2231"/>
                    <a:pt x="14124" y="2465"/>
                    <a:pt x="14001" y="2745"/>
                  </a:cubicBezTo>
                  <a:cubicBezTo>
                    <a:pt x="13679" y="3483"/>
                    <a:pt x="13380" y="3879"/>
                    <a:pt x="12643" y="3879"/>
                  </a:cubicBezTo>
                  <a:cubicBezTo>
                    <a:pt x="12579" y="3879"/>
                    <a:pt x="12511" y="3876"/>
                    <a:pt x="12439" y="3870"/>
                  </a:cubicBezTo>
                  <a:cubicBezTo>
                    <a:pt x="11332" y="3774"/>
                    <a:pt x="10245" y="3469"/>
                    <a:pt x="9126" y="3379"/>
                  </a:cubicBezTo>
                  <a:cubicBezTo>
                    <a:pt x="7685" y="3263"/>
                    <a:pt x="6387" y="3058"/>
                    <a:pt x="5029" y="2512"/>
                  </a:cubicBezTo>
                  <a:cubicBezTo>
                    <a:pt x="3335" y="1832"/>
                    <a:pt x="1818" y="871"/>
                    <a:pt x="215" y="16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33;p44">
              <a:extLst>
                <a:ext uri="{FF2B5EF4-FFF2-40B4-BE49-F238E27FC236}">
                  <a16:creationId xmlns:a16="http://schemas.microsoft.com/office/drawing/2014/main" id="{AE7CF189-C01C-4A90-8164-11CB01AEE6F3}"/>
                </a:ext>
              </a:extLst>
            </p:cNvPr>
            <p:cNvSpPr/>
            <p:nvPr/>
          </p:nvSpPr>
          <p:spPr>
            <a:xfrm>
              <a:off x="9716216" y="1908028"/>
              <a:ext cx="184110" cy="498072"/>
            </a:xfrm>
            <a:custGeom>
              <a:avLst/>
              <a:gdLst/>
              <a:ahLst/>
              <a:cxnLst/>
              <a:rect l="l" t="t" r="r" b="b"/>
              <a:pathLst>
                <a:path w="8500" h="22995" extrusionOk="0">
                  <a:moveTo>
                    <a:pt x="5752" y="2098"/>
                  </a:moveTo>
                  <a:lnTo>
                    <a:pt x="5752" y="2098"/>
                  </a:lnTo>
                  <a:cubicBezTo>
                    <a:pt x="5787" y="2405"/>
                    <a:pt x="5930" y="2735"/>
                    <a:pt x="6155" y="2940"/>
                  </a:cubicBezTo>
                  <a:lnTo>
                    <a:pt x="6155" y="2940"/>
                  </a:lnTo>
                  <a:cubicBezTo>
                    <a:pt x="6135" y="2939"/>
                    <a:pt x="6114" y="2939"/>
                    <a:pt x="6094" y="2939"/>
                  </a:cubicBezTo>
                  <a:cubicBezTo>
                    <a:pt x="6005" y="2939"/>
                    <a:pt x="5909" y="2948"/>
                    <a:pt x="5805" y="2970"/>
                  </a:cubicBezTo>
                  <a:cubicBezTo>
                    <a:pt x="5767" y="2977"/>
                    <a:pt x="5729" y="2987"/>
                    <a:pt x="5692" y="2997"/>
                  </a:cubicBezTo>
                  <a:lnTo>
                    <a:pt x="5692" y="2997"/>
                  </a:lnTo>
                  <a:lnTo>
                    <a:pt x="5671" y="2872"/>
                  </a:lnTo>
                  <a:cubicBezTo>
                    <a:pt x="5669" y="2729"/>
                    <a:pt x="5673" y="2587"/>
                    <a:pt x="5686" y="2446"/>
                  </a:cubicBezTo>
                  <a:cubicBezTo>
                    <a:pt x="5672" y="2311"/>
                    <a:pt x="5694" y="2195"/>
                    <a:pt x="5752" y="2098"/>
                  </a:cubicBezTo>
                  <a:close/>
                  <a:moveTo>
                    <a:pt x="5469" y="5559"/>
                  </a:moveTo>
                  <a:cubicBezTo>
                    <a:pt x="5865" y="5559"/>
                    <a:pt x="6026" y="5723"/>
                    <a:pt x="5951" y="6051"/>
                  </a:cubicBezTo>
                  <a:cubicBezTo>
                    <a:pt x="5973" y="6290"/>
                    <a:pt x="5934" y="6410"/>
                    <a:pt x="5834" y="6410"/>
                  </a:cubicBezTo>
                  <a:cubicBezTo>
                    <a:pt x="5696" y="6410"/>
                    <a:pt x="5443" y="6183"/>
                    <a:pt x="5075" y="5730"/>
                  </a:cubicBezTo>
                  <a:lnTo>
                    <a:pt x="5075" y="5730"/>
                  </a:lnTo>
                  <a:lnTo>
                    <a:pt x="5261" y="5572"/>
                  </a:lnTo>
                  <a:cubicBezTo>
                    <a:pt x="5336" y="5564"/>
                    <a:pt x="5406" y="5559"/>
                    <a:pt x="5469" y="5559"/>
                  </a:cubicBezTo>
                  <a:close/>
                  <a:moveTo>
                    <a:pt x="4747" y="7614"/>
                  </a:moveTo>
                  <a:cubicBezTo>
                    <a:pt x="4880" y="7614"/>
                    <a:pt x="5022" y="7751"/>
                    <a:pt x="5173" y="8024"/>
                  </a:cubicBezTo>
                  <a:cubicBezTo>
                    <a:pt x="5428" y="8267"/>
                    <a:pt x="5523" y="8389"/>
                    <a:pt x="5458" y="8389"/>
                  </a:cubicBezTo>
                  <a:cubicBezTo>
                    <a:pt x="5424" y="8389"/>
                    <a:pt x="5346" y="8355"/>
                    <a:pt x="5223" y="8288"/>
                  </a:cubicBezTo>
                  <a:cubicBezTo>
                    <a:pt x="5016" y="8200"/>
                    <a:pt x="4805" y="7949"/>
                    <a:pt x="4646" y="7642"/>
                  </a:cubicBezTo>
                  <a:lnTo>
                    <a:pt x="4646" y="7642"/>
                  </a:lnTo>
                  <a:cubicBezTo>
                    <a:pt x="4679" y="7623"/>
                    <a:pt x="4713" y="7614"/>
                    <a:pt x="4747" y="7614"/>
                  </a:cubicBezTo>
                  <a:close/>
                  <a:moveTo>
                    <a:pt x="4763" y="10011"/>
                  </a:moveTo>
                  <a:lnTo>
                    <a:pt x="4763" y="10011"/>
                  </a:lnTo>
                  <a:cubicBezTo>
                    <a:pt x="4730" y="10091"/>
                    <a:pt x="4692" y="10123"/>
                    <a:pt x="4651" y="10123"/>
                  </a:cubicBezTo>
                  <a:cubicBezTo>
                    <a:pt x="4623" y="10123"/>
                    <a:pt x="4594" y="10108"/>
                    <a:pt x="4565" y="10083"/>
                  </a:cubicBezTo>
                  <a:lnTo>
                    <a:pt x="4565" y="10083"/>
                  </a:lnTo>
                  <a:cubicBezTo>
                    <a:pt x="4671" y="10050"/>
                    <a:pt x="4759" y="10021"/>
                    <a:pt x="4763" y="10011"/>
                  </a:cubicBezTo>
                  <a:close/>
                  <a:moveTo>
                    <a:pt x="3856" y="11857"/>
                  </a:moveTo>
                  <a:cubicBezTo>
                    <a:pt x="3960" y="11857"/>
                    <a:pt x="4070" y="11899"/>
                    <a:pt x="4185" y="11982"/>
                  </a:cubicBezTo>
                  <a:lnTo>
                    <a:pt x="4355" y="12300"/>
                  </a:lnTo>
                  <a:cubicBezTo>
                    <a:pt x="4060" y="12222"/>
                    <a:pt x="3874" y="12076"/>
                    <a:pt x="3797" y="11862"/>
                  </a:cubicBezTo>
                  <a:lnTo>
                    <a:pt x="3797" y="11862"/>
                  </a:lnTo>
                  <a:cubicBezTo>
                    <a:pt x="3817" y="11859"/>
                    <a:pt x="3836" y="11857"/>
                    <a:pt x="3856" y="11857"/>
                  </a:cubicBezTo>
                  <a:close/>
                  <a:moveTo>
                    <a:pt x="2965" y="15817"/>
                  </a:moveTo>
                  <a:cubicBezTo>
                    <a:pt x="3054" y="15817"/>
                    <a:pt x="3133" y="16078"/>
                    <a:pt x="3098" y="16078"/>
                  </a:cubicBezTo>
                  <a:cubicBezTo>
                    <a:pt x="3080" y="16078"/>
                    <a:pt x="3034" y="16014"/>
                    <a:pt x="2947" y="15821"/>
                  </a:cubicBezTo>
                  <a:lnTo>
                    <a:pt x="2947" y="15821"/>
                  </a:lnTo>
                  <a:cubicBezTo>
                    <a:pt x="2953" y="15819"/>
                    <a:pt x="2959" y="15817"/>
                    <a:pt x="2965" y="15817"/>
                  </a:cubicBezTo>
                  <a:close/>
                  <a:moveTo>
                    <a:pt x="2608" y="17307"/>
                  </a:moveTo>
                  <a:lnTo>
                    <a:pt x="2608" y="17307"/>
                  </a:lnTo>
                  <a:cubicBezTo>
                    <a:pt x="2608" y="17363"/>
                    <a:pt x="2588" y="17385"/>
                    <a:pt x="2556" y="17385"/>
                  </a:cubicBezTo>
                  <a:cubicBezTo>
                    <a:pt x="2527" y="17385"/>
                    <a:pt x="2489" y="17368"/>
                    <a:pt x="2447" y="17341"/>
                  </a:cubicBezTo>
                  <a:lnTo>
                    <a:pt x="2447" y="17341"/>
                  </a:lnTo>
                  <a:cubicBezTo>
                    <a:pt x="2500" y="17327"/>
                    <a:pt x="2553" y="17315"/>
                    <a:pt x="2608" y="17307"/>
                  </a:cubicBezTo>
                  <a:close/>
                  <a:moveTo>
                    <a:pt x="1250" y="20778"/>
                  </a:moveTo>
                  <a:lnTo>
                    <a:pt x="1641" y="20817"/>
                  </a:lnTo>
                  <a:cubicBezTo>
                    <a:pt x="1615" y="21027"/>
                    <a:pt x="1560" y="21110"/>
                    <a:pt x="1492" y="21110"/>
                  </a:cubicBezTo>
                  <a:cubicBezTo>
                    <a:pt x="1410" y="21110"/>
                    <a:pt x="1308" y="20991"/>
                    <a:pt x="1212" y="20833"/>
                  </a:cubicBezTo>
                  <a:lnTo>
                    <a:pt x="1212" y="20833"/>
                  </a:lnTo>
                  <a:lnTo>
                    <a:pt x="1250" y="20778"/>
                  </a:lnTo>
                  <a:close/>
                  <a:moveTo>
                    <a:pt x="7264" y="1"/>
                  </a:moveTo>
                  <a:cubicBezTo>
                    <a:pt x="6597" y="1"/>
                    <a:pt x="6089" y="616"/>
                    <a:pt x="5867" y="1261"/>
                  </a:cubicBezTo>
                  <a:lnTo>
                    <a:pt x="5867" y="1261"/>
                  </a:lnTo>
                  <a:cubicBezTo>
                    <a:pt x="5266" y="1485"/>
                    <a:pt x="5013" y="2450"/>
                    <a:pt x="5176" y="3271"/>
                  </a:cubicBezTo>
                  <a:lnTo>
                    <a:pt x="5176" y="3271"/>
                  </a:lnTo>
                  <a:cubicBezTo>
                    <a:pt x="4626" y="3725"/>
                    <a:pt x="4395" y="4567"/>
                    <a:pt x="4458" y="5316"/>
                  </a:cubicBezTo>
                  <a:lnTo>
                    <a:pt x="4458" y="5316"/>
                  </a:lnTo>
                  <a:cubicBezTo>
                    <a:pt x="4359" y="5398"/>
                    <a:pt x="4270" y="5504"/>
                    <a:pt x="4196" y="5639"/>
                  </a:cubicBezTo>
                  <a:cubicBezTo>
                    <a:pt x="3911" y="6160"/>
                    <a:pt x="3928" y="6925"/>
                    <a:pt x="4158" y="7540"/>
                  </a:cubicBezTo>
                  <a:lnTo>
                    <a:pt x="4158" y="7540"/>
                  </a:lnTo>
                  <a:cubicBezTo>
                    <a:pt x="3854" y="7763"/>
                    <a:pt x="3644" y="8142"/>
                    <a:pt x="3651" y="8719"/>
                  </a:cubicBezTo>
                  <a:cubicBezTo>
                    <a:pt x="3655" y="9037"/>
                    <a:pt x="3720" y="9406"/>
                    <a:pt x="3850" y="9751"/>
                  </a:cubicBezTo>
                  <a:lnTo>
                    <a:pt x="3850" y="9751"/>
                  </a:lnTo>
                  <a:cubicBezTo>
                    <a:pt x="3339" y="10078"/>
                    <a:pt x="3070" y="10646"/>
                    <a:pt x="3125" y="11302"/>
                  </a:cubicBezTo>
                  <a:cubicBezTo>
                    <a:pt x="3131" y="11373"/>
                    <a:pt x="3142" y="11453"/>
                    <a:pt x="3157" y="11538"/>
                  </a:cubicBezTo>
                  <a:lnTo>
                    <a:pt x="3157" y="11538"/>
                  </a:lnTo>
                  <a:cubicBezTo>
                    <a:pt x="2611" y="11982"/>
                    <a:pt x="2362" y="12990"/>
                    <a:pt x="2576" y="13775"/>
                  </a:cubicBezTo>
                  <a:lnTo>
                    <a:pt x="2576" y="13775"/>
                  </a:lnTo>
                  <a:cubicBezTo>
                    <a:pt x="2203" y="14220"/>
                    <a:pt x="2129" y="14912"/>
                    <a:pt x="2270" y="15492"/>
                  </a:cubicBezTo>
                  <a:lnTo>
                    <a:pt x="2270" y="15492"/>
                  </a:lnTo>
                  <a:cubicBezTo>
                    <a:pt x="1871" y="15607"/>
                    <a:pt x="1521" y="15839"/>
                    <a:pt x="1417" y="16208"/>
                  </a:cubicBezTo>
                  <a:cubicBezTo>
                    <a:pt x="1333" y="16505"/>
                    <a:pt x="1460" y="16908"/>
                    <a:pt x="1680" y="17258"/>
                  </a:cubicBezTo>
                  <a:lnTo>
                    <a:pt x="1680" y="17258"/>
                  </a:lnTo>
                  <a:cubicBezTo>
                    <a:pt x="1656" y="17276"/>
                    <a:pt x="1633" y="17293"/>
                    <a:pt x="1612" y="17311"/>
                  </a:cubicBezTo>
                  <a:cubicBezTo>
                    <a:pt x="1225" y="17628"/>
                    <a:pt x="1094" y="18148"/>
                    <a:pt x="1176" y="18638"/>
                  </a:cubicBezTo>
                  <a:lnTo>
                    <a:pt x="1176" y="18638"/>
                  </a:lnTo>
                  <a:cubicBezTo>
                    <a:pt x="685" y="18874"/>
                    <a:pt x="474" y="19339"/>
                    <a:pt x="535" y="19986"/>
                  </a:cubicBezTo>
                  <a:cubicBezTo>
                    <a:pt x="550" y="20140"/>
                    <a:pt x="590" y="20354"/>
                    <a:pt x="659" y="20576"/>
                  </a:cubicBezTo>
                  <a:lnTo>
                    <a:pt x="659" y="20576"/>
                  </a:lnTo>
                  <a:cubicBezTo>
                    <a:pt x="588" y="20625"/>
                    <a:pt x="527" y="20683"/>
                    <a:pt x="480" y="20751"/>
                  </a:cubicBezTo>
                  <a:cubicBezTo>
                    <a:pt x="1" y="21441"/>
                    <a:pt x="686" y="22525"/>
                    <a:pt x="1234" y="22950"/>
                  </a:cubicBezTo>
                  <a:cubicBezTo>
                    <a:pt x="1274" y="22981"/>
                    <a:pt x="1315" y="22995"/>
                    <a:pt x="1354" y="22995"/>
                  </a:cubicBezTo>
                  <a:cubicBezTo>
                    <a:pt x="1528" y="22995"/>
                    <a:pt x="1657" y="22727"/>
                    <a:pt x="1475" y="22587"/>
                  </a:cubicBezTo>
                  <a:cubicBezTo>
                    <a:pt x="1275" y="22434"/>
                    <a:pt x="759" y="21772"/>
                    <a:pt x="779" y="21442"/>
                  </a:cubicBezTo>
                  <a:lnTo>
                    <a:pt x="947" y="21205"/>
                  </a:lnTo>
                  <a:lnTo>
                    <a:pt x="947" y="21205"/>
                  </a:lnTo>
                  <a:cubicBezTo>
                    <a:pt x="1111" y="21447"/>
                    <a:pt x="1328" y="21622"/>
                    <a:pt x="1605" y="21622"/>
                  </a:cubicBezTo>
                  <a:cubicBezTo>
                    <a:pt x="1629" y="21622"/>
                    <a:pt x="1654" y="21621"/>
                    <a:pt x="1679" y="21618"/>
                  </a:cubicBezTo>
                  <a:cubicBezTo>
                    <a:pt x="2257" y="21556"/>
                    <a:pt x="2380" y="20870"/>
                    <a:pt x="1965" y="20571"/>
                  </a:cubicBezTo>
                  <a:cubicBezTo>
                    <a:pt x="1798" y="20452"/>
                    <a:pt x="1563" y="20392"/>
                    <a:pt x="1325" y="20392"/>
                  </a:cubicBezTo>
                  <a:cubicBezTo>
                    <a:pt x="1219" y="20392"/>
                    <a:pt x="1111" y="20404"/>
                    <a:pt x="1009" y="20428"/>
                  </a:cubicBezTo>
                  <a:lnTo>
                    <a:pt x="1009" y="20428"/>
                  </a:lnTo>
                  <a:cubicBezTo>
                    <a:pt x="941" y="20265"/>
                    <a:pt x="894" y="20118"/>
                    <a:pt x="890" y="20051"/>
                  </a:cubicBezTo>
                  <a:cubicBezTo>
                    <a:pt x="870" y="19737"/>
                    <a:pt x="892" y="19276"/>
                    <a:pt x="1146" y="19035"/>
                  </a:cubicBezTo>
                  <a:lnTo>
                    <a:pt x="1270" y="18980"/>
                  </a:lnTo>
                  <a:lnTo>
                    <a:pt x="1270" y="18980"/>
                  </a:lnTo>
                  <a:cubicBezTo>
                    <a:pt x="1299" y="19052"/>
                    <a:pt x="1333" y="19123"/>
                    <a:pt x="1371" y="19190"/>
                  </a:cubicBezTo>
                  <a:cubicBezTo>
                    <a:pt x="1526" y="19462"/>
                    <a:pt x="1870" y="19685"/>
                    <a:pt x="2181" y="19685"/>
                  </a:cubicBezTo>
                  <a:cubicBezTo>
                    <a:pt x="2396" y="19685"/>
                    <a:pt x="2594" y="19579"/>
                    <a:pt x="2703" y="19308"/>
                  </a:cubicBezTo>
                  <a:cubicBezTo>
                    <a:pt x="2941" y="18718"/>
                    <a:pt x="2338" y="18478"/>
                    <a:pt x="1861" y="18478"/>
                  </a:cubicBezTo>
                  <a:cubicBezTo>
                    <a:pt x="1797" y="18478"/>
                    <a:pt x="1736" y="18482"/>
                    <a:pt x="1679" y="18491"/>
                  </a:cubicBezTo>
                  <a:cubicBezTo>
                    <a:pt x="1615" y="18500"/>
                    <a:pt x="1554" y="18512"/>
                    <a:pt x="1496" y="18526"/>
                  </a:cubicBezTo>
                  <a:lnTo>
                    <a:pt x="1496" y="18526"/>
                  </a:lnTo>
                  <a:cubicBezTo>
                    <a:pt x="1503" y="18472"/>
                    <a:pt x="1515" y="18412"/>
                    <a:pt x="1534" y="18344"/>
                  </a:cubicBezTo>
                  <a:lnTo>
                    <a:pt x="1547" y="18139"/>
                  </a:lnTo>
                  <a:cubicBezTo>
                    <a:pt x="1596" y="17875"/>
                    <a:pt x="1719" y="17687"/>
                    <a:pt x="1918" y="17576"/>
                  </a:cubicBezTo>
                  <a:lnTo>
                    <a:pt x="1918" y="17576"/>
                  </a:lnTo>
                  <a:cubicBezTo>
                    <a:pt x="2116" y="17797"/>
                    <a:pt x="2345" y="17964"/>
                    <a:pt x="2557" y="18014"/>
                  </a:cubicBezTo>
                  <a:cubicBezTo>
                    <a:pt x="2609" y="18026"/>
                    <a:pt x="2663" y="18032"/>
                    <a:pt x="2717" y="18032"/>
                  </a:cubicBezTo>
                  <a:cubicBezTo>
                    <a:pt x="3154" y="18032"/>
                    <a:pt x="3563" y="17639"/>
                    <a:pt x="3282" y="17180"/>
                  </a:cubicBezTo>
                  <a:cubicBezTo>
                    <a:pt x="3155" y="16972"/>
                    <a:pt x="2944" y="16894"/>
                    <a:pt x="2708" y="16894"/>
                  </a:cubicBezTo>
                  <a:cubicBezTo>
                    <a:pt x="2516" y="16894"/>
                    <a:pt x="2307" y="16946"/>
                    <a:pt x="2116" y="17023"/>
                  </a:cubicBezTo>
                  <a:lnTo>
                    <a:pt x="2116" y="17023"/>
                  </a:lnTo>
                  <a:cubicBezTo>
                    <a:pt x="1895" y="16803"/>
                    <a:pt x="1935" y="16582"/>
                    <a:pt x="2235" y="16361"/>
                  </a:cubicBezTo>
                  <a:cubicBezTo>
                    <a:pt x="2270" y="16172"/>
                    <a:pt x="2341" y="16038"/>
                    <a:pt x="2445" y="15960"/>
                  </a:cubicBezTo>
                  <a:lnTo>
                    <a:pt x="2445" y="15960"/>
                  </a:lnTo>
                  <a:cubicBezTo>
                    <a:pt x="2628" y="16299"/>
                    <a:pt x="2904" y="16531"/>
                    <a:pt x="3245" y="16531"/>
                  </a:cubicBezTo>
                  <a:cubicBezTo>
                    <a:pt x="3358" y="16531"/>
                    <a:pt x="3478" y="16506"/>
                    <a:pt x="3604" y="16451"/>
                  </a:cubicBezTo>
                  <a:cubicBezTo>
                    <a:pt x="4234" y="16175"/>
                    <a:pt x="3826" y="15584"/>
                    <a:pt x="3362" y="15458"/>
                  </a:cubicBezTo>
                  <a:cubicBezTo>
                    <a:pt x="3228" y="15422"/>
                    <a:pt x="3071" y="15403"/>
                    <a:pt x="2904" y="15403"/>
                  </a:cubicBezTo>
                  <a:cubicBezTo>
                    <a:pt x="2836" y="15403"/>
                    <a:pt x="2766" y="15406"/>
                    <a:pt x="2696" y="15412"/>
                  </a:cubicBezTo>
                  <a:lnTo>
                    <a:pt x="2696" y="15412"/>
                  </a:lnTo>
                  <a:cubicBezTo>
                    <a:pt x="2555" y="15196"/>
                    <a:pt x="2537" y="14940"/>
                    <a:pt x="2642" y="14647"/>
                  </a:cubicBezTo>
                  <a:lnTo>
                    <a:pt x="2837" y="14324"/>
                  </a:lnTo>
                  <a:lnTo>
                    <a:pt x="2837" y="14324"/>
                  </a:lnTo>
                  <a:cubicBezTo>
                    <a:pt x="3033" y="14573"/>
                    <a:pt x="3396" y="14788"/>
                    <a:pt x="3720" y="14788"/>
                  </a:cubicBezTo>
                  <a:cubicBezTo>
                    <a:pt x="3919" y="14788"/>
                    <a:pt x="4103" y="14707"/>
                    <a:pt x="4223" y="14501"/>
                  </a:cubicBezTo>
                  <a:cubicBezTo>
                    <a:pt x="4540" y="13958"/>
                    <a:pt x="4040" y="13327"/>
                    <a:pt x="3485" y="13327"/>
                  </a:cubicBezTo>
                  <a:cubicBezTo>
                    <a:pt x="3449" y="13327"/>
                    <a:pt x="3412" y="13330"/>
                    <a:pt x="3376" y="13336"/>
                  </a:cubicBezTo>
                  <a:cubicBezTo>
                    <a:pt x="3259" y="13354"/>
                    <a:pt x="3151" y="13384"/>
                    <a:pt x="3053" y="13424"/>
                  </a:cubicBezTo>
                  <a:lnTo>
                    <a:pt x="3053" y="13424"/>
                  </a:lnTo>
                  <a:cubicBezTo>
                    <a:pt x="3053" y="13409"/>
                    <a:pt x="3053" y="13393"/>
                    <a:pt x="3053" y="13377"/>
                  </a:cubicBezTo>
                  <a:cubicBezTo>
                    <a:pt x="3024" y="13202"/>
                    <a:pt x="3022" y="12950"/>
                    <a:pt x="3052" y="12772"/>
                  </a:cubicBezTo>
                  <a:cubicBezTo>
                    <a:pt x="2987" y="12470"/>
                    <a:pt x="3083" y="12262"/>
                    <a:pt x="3341" y="12149"/>
                  </a:cubicBezTo>
                  <a:lnTo>
                    <a:pt x="3341" y="12149"/>
                  </a:lnTo>
                  <a:cubicBezTo>
                    <a:pt x="3514" y="12550"/>
                    <a:pt x="3792" y="12900"/>
                    <a:pt x="4191" y="12900"/>
                  </a:cubicBezTo>
                  <a:cubicBezTo>
                    <a:pt x="4270" y="12900"/>
                    <a:pt x="4354" y="12887"/>
                    <a:pt x="4443" y="12857"/>
                  </a:cubicBezTo>
                  <a:cubicBezTo>
                    <a:pt x="5059" y="12649"/>
                    <a:pt x="5083" y="12012"/>
                    <a:pt x="4631" y="11660"/>
                  </a:cubicBezTo>
                  <a:cubicBezTo>
                    <a:pt x="4318" y="11416"/>
                    <a:pt x="4029" y="11312"/>
                    <a:pt x="3771" y="11312"/>
                  </a:cubicBezTo>
                  <a:cubicBezTo>
                    <a:pt x="3731" y="11312"/>
                    <a:pt x="3692" y="11314"/>
                    <a:pt x="3653" y="11319"/>
                  </a:cubicBezTo>
                  <a:lnTo>
                    <a:pt x="3653" y="11319"/>
                  </a:lnTo>
                  <a:cubicBezTo>
                    <a:pt x="3615" y="10914"/>
                    <a:pt x="3776" y="10503"/>
                    <a:pt x="4103" y="10259"/>
                  </a:cubicBezTo>
                  <a:lnTo>
                    <a:pt x="4103" y="10259"/>
                  </a:lnTo>
                  <a:cubicBezTo>
                    <a:pt x="4264" y="10506"/>
                    <a:pt x="4470" y="10711"/>
                    <a:pt x="4722" y="10835"/>
                  </a:cubicBezTo>
                  <a:cubicBezTo>
                    <a:pt x="4845" y="10896"/>
                    <a:pt x="4975" y="10924"/>
                    <a:pt x="5101" y="10924"/>
                  </a:cubicBezTo>
                  <a:cubicBezTo>
                    <a:pt x="5503" y="10924"/>
                    <a:pt x="5860" y="10633"/>
                    <a:pt x="5805" y="10158"/>
                  </a:cubicBezTo>
                  <a:cubicBezTo>
                    <a:pt x="5747" y="9648"/>
                    <a:pt x="5285" y="9470"/>
                    <a:pt x="4825" y="9470"/>
                  </a:cubicBezTo>
                  <a:cubicBezTo>
                    <a:pt x="4642" y="9470"/>
                    <a:pt x="4459" y="9499"/>
                    <a:pt x="4302" y="9546"/>
                  </a:cubicBezTo>
                  <a:cubicBezTo>
                    <a:pt x="4291" y="9549"/>
                    <a:pt x="4280" y="9552"/>
                    <a:pt x="4269" y="9556"/>
                  </a:cubicBezTo>
                  <a:lnTo>
                    <a:pt x="4269" y="9556"/>
                  </a:lnTo>
                  <a:cubicBezTo>
                    <a:pt x="4205" y="9386"/>
                    <a:pt x="4118" y="9133"/>
                    <a:pt x="4116" y="8951"/>
                  </a:cubicBezTo>
                  <a:cubicBezTo>
                    <a:pt x="4200" y="8536"/>
                    <a:pt x="4291" y="8218"/>
                    <a:pt x="4388" y="7996"/>
                  </a:cubicBezTo>
                  <a:lnTo>
                    <a:pt x="4388" y="7996"/>
                  </a:lnTo>
                  <a:cubicBezTo>
                    <a:pt x="4439" y="8072"/>
                    <a:pt x="4494" y="8143"/>
                    <a:pt x="4553" y="8206"/>
                  </a:cubicBezTo>
                  <a:cubicBezTo>
                    <a:pt x="4787" y="8458"/>
                    <a:pt x="5296" y="8786"/>
                    <a:pt x="5714" y="8786"/>
                  </a:cubicBezTo>
                  <a:cubicBezTo>
                    <a:pt x="5924" y="8786"/>
                    <a:pt x="6111" y="8703"/>
                    <a:pt x="6229" y="8487"/>
                  </a:cubicBezTo>
                  <a:cubicBezTo>
                    <a:pt x="6596" y="7815"/>
                    <a:pt x="5815" y="7281"/>
                    <a:pt x="5019" y="7281"/>
                  </a:cubicBezTo>
                  <a:cubicBezTo>
                    <a:pt x="4849" y="7281"/>
                    <a:pt x="4679" y="7305"/>
                    <a:pt x="4519" y="7357"/>
                  </a:cubicBezTo>
                  <a:lnTo>
                    <a:pt x="4519" y="7357"/>
                  </a:lnTo>
                  <a:cubicBezTo>
                    <a:pt x="4373" y="6966"/>
                    <a:pt x="4322" y="6541"/>
                    <a:pt x="4456" y="6254"/>
                  </a:cubicBezTo>
                  <a:lnTo>
                    <a:pt x="4650" y="6089"/>
                  </a:lnTo>
                  <a:lnTo>
                    <a:pt x="4650" y="6089"/>
                  </a:lnTo>
                  <a:cubicBezTo>
                    <a:pt x="4845" y="6516"/>
                    <a:pt x="5177" y="6810"/>
                    <a:pt x="5638" y="6810"/>
                  </a:cubicBezTo>
                  <a:cubicBezTo>
                    <a:pt x="5766" y="6810"/>
                    <a:pt x="5903" y="6787"/>
                    <a:pt x="6050" y="6739"/>
                  </a:cubicBezTo>
                  <a:cubicBezTo>
                    <a:pt x="7293" y="6331"/>
                    <a:pt x="6136" y="5093"/>
                    <a:pt x="5113" y="5093"/>
                  </a:cubicBezTo>
                  <a:cubicBezTo>
                    <a:pt x="5057" y="5093"/>
                    <a:pt x="5001" y="5096"/>
                    <a:pt x="4946" y="5104"/>
                  </a:cubicBezTo>
                  <a:lnTo>
                    <a:pt x="4946" y="5104"/>
                  </a:lnTo>
                  <a:lnTo>
                    <a:pt x="4945" y="5092"/>
                  </a:lnTo>
                  <a:cubicBezTo>
                    <a:pt x="4937" y="4599"/>
                    <a:pt x="5011" y="4229"/>
                    <a:pt x="5314" y="3850"/>
                  </a:cubicBezTo>
                  <a:cubicBezTo>
                    <a:pt x="5327" y="3833"/>
                    <a:pt x="5339" y="3816"/>
                    <a:pt x="5352" y="3800"/>
                  </a:cubicBezTo>
                  <a:lnTo>
                    <a:pt x="5352" y="3800"/>
                  </a:lnTo>
                  <a:cubicBezTo>
                    <a:pt x="5485" y="4067"/>
                    <a:pt x="5678" y="4284"/>
                    <a:pt x="5936" y="4407"/>
                  </a:cubicBezTo>
                  <a:cubicBezTo>
                    <a:pt x="6069" y="4471"/>
                    <a:pt x="6191" y="4499"/>
                    <a:pt x="6300" y="4499"/>
                  </a:cubicBezTo>
                  <a:cubicBezTo>
                    <a:pt x="6929" y="4499"/>
                    <a:pt x="7128" y="3567"/>
                    <a:pt x="6672" y="3144"/>
                  </a:cubicBezTo>
                  <a:lnTo>
                    <a:pt x="6672" y="3144"/>
                  </a:lnTo>
                  <a:cubicBezTo>
                    <a:pt x="6759" y="3141"/>
                    <a:pt x="6850" y="3122"/>
                    <a:pt x="6945" y="3084"/>
                  </a:cubicBezTo>
                  <a:cubicBezTo>
                    <a:pt x="7717" y="2774"/>
                    <a:pt x="7392" y="1826"/>
                    <a:pt x="6851" y="1467"/>
                  </a:cubicBezTo>
                  <a:cubicBezTo>
                    <a:pt x="6719" y="1379"/>
                    <a:pt x="6594" y="1316"/>
                    <a:pt x="6476" y="1274"/>
                  </a:cubicBezTo>
                  <a:lnTo>
                    <a:pt x="6476" y="1274"/>
                  </a:lnTo>
                  <a:cubicBezTo>
                    <a:pt x="6549" y="1025"/>
                    <a:pt x="6631" y="867"/>
                    <a:pt x="7156" y="847"/>
                  </a:cubicBezTo>
                  <a:cubicBezTo>
                    <a:pt x="7234" y="844"/>
                    <a:pt x="7301" y="843"/>
                    <a:pt x="7357" y="843"/>
                  </a:cubicBezTo>
                  <a:cubicBezTo>
                    <a:pt x="7764" y="843"/>
                    <a:pt x="7646" y="936"/>
                    <a:pt x="7778" y="1372"/>
                  </a:cubicBezTo>
                  <a:cubicBezTo>
                    <a:pt x="7824" y="1525"/>
                    <a:pt x="7868" y="1672"/>
                    <a:pt x="7931" y="1821"/>
                  </a:cubicBezTo>
                  <a:cubicBezTo>
                    <a:pt x="7978" y="1934"/>
                    <a:pt x="8072" y="1982"/>
                    <a:pt x="8167" y="1982"/>
                  </a:cubicBezTo>
                  <a:cubicBezTo>
                    <a:pt x="8332" y="1982"/>
                    <a:pt x="8500" y="1836"/>
                    <a:pt x="8421" y="1636"/>
                  </a:cubicBezTo>
                  <a:cubicBezTo>
                    <a:pt x="8180" y="1026"/>
                    <a:pt x="8204" y="80"/>
                    <a:pt x="7363" y="5"/>
                  </a:cubicBezTo>
                  <a:cubicBezTo>
                    <a:pt x="7329" y="2"/>
                    <a:pt x="7296" y="1"/>
                    <a:pt x="72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7"/>
          <p:cNvSpPr txBox="1">
            <a:spLocks noGrp="1"/>
          </p:cNvSpPr>
          <p:nvPr>
            <p:ph type="ctrTitle"/>
          </p:nvPr>
        </p:nvSpPr>
        <p:spPr>
          <a:xfrm>
            <a:off x="3193189" y="1720482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>
                <a:latin typeface="Calibri" panose="020F0502020204030204" pitchFamily="34" charset="0"/>
                <a:cs typeface="Calibri" panose="020F0502020204030204" pitchFamily="34" charset="0"/>
              </a:rPr>
              <a:t>Întrebări?</a:t>
            </a:r>
            <a:endParaRPr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2" name="Google Shape;1122;p37"/>
          <p:cNvSpPr/>
          <p:nvPr/>
        </p:nvSpPr>
        <p:spPr>
          <a:xfrm>
            <a:off x="2849272" y="2363579"/>
            <a:ext cx="2234199" cy="43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2849271" y="1952270"/>
            <a:ext cx="2234200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979;p45">
            <a:extLst>
              <a:ext uri="{FF2B5EF4-FFF2-40B4-BE49-F238E27FC236}">
                <a16:creationId xmlns:a16="http://schemas.microsoft.com/office/drawing/2014/main" id="{EE04E0E5-3279-48CD-8E91-7786D49268B4}"/>
              </a:ext>
            </a:extLst>
          </p:cNvPr>
          <p:cNvGrpSpPr/>
          <p:nvPr/>
        </p:nvGrpSpPr>
        <p:grpSpPr>
          <a:xfrm>
            <a:off x="944839" y="2661029"/>
            <a:ext cx="1578817" cy="2149383"/>
            <a:chOff x="2475306" y="2531490"/>
            <a:chExt cx="1411927" cy="1922353"/>
          </a:xfrm>
        </p:grpSpPr>
        <p:grpSp>
          <p:nvGrpSpPr>
            <p:cNvPr id="9" name="Google Shape;1980;p45">
              <a:extLst>
                <a:ext uri="{FF2B5EF4-FFF2-40B4-BE49-F238E27FC236}">
                  <a16:creationId xmlns:a16="http://schemas.microsoft.com/office/drawing/2014/main" id="{DB39712A-0A61-49C4-91A3-148894CF4216}"/>
                </a:ext>
              </a:extLst>
            </p:cNvPr>
            <p:cNvGrpSpPr/>
            <p:nvPr/>
          </p:nvGrpSpPr>
          <p:grpSpPr>
            <a:xfrm>
              <a:off x="2475306" y="2531490"/>
              <a:ext cx="1411927" cy="1922353"/>
              <a:chOff x="2541781" y="2498527"/>
              <a:chExt cx="1411927" cy="1922353"/>
            </a:xfrm>
          </p:grpSpPr>
          <p:sp>
            <p:nvSpPr>
              <p:cNvPr id="17" name="Google Shape;1981;p45">
                <a:extLst>
                  <a:ext uri="{FF2B5EF4-FFF2-40B4-BE49-F238E27FC236}">
                    <a16:creationId xmlns:a16="http://schemas.microsoft.com/office/drawing/2014/main" id="{7466EE62-39E8-4996-984C-9F0D6532FF3D}"/>
                  </a:ext>
                </a:extLst>
              </p:cNvPr>
              <p:cNvSpPr/>
              <p:nvPr/>
            </p:nvSpPr>
            <p:spPr>
              <a:xfrm>
                <a:off x="2917943" y="2716062"/>
                <a:ext cx="993735" cy="827487"/>
              </a:xfrm>
              <a:custGeom>
                <a:avLst/>
                <a:gdLst/>
                <a:ahLst/>
                <a:cxnLst/>
                <a:rect l="l" t="t" r="r" b="b"/>
                <a:pathLst>
                  <a:path w="71711" h="59714" extrusionOk="0">
                    <a:moveTo>
                      <a:pt x="62253" y="1"/>
                    </a:moveTo>
                    <a:cubicBezTo>
                      <a:pt x="61871" y="1"/>
                      <a:pt x="61577" y="307"/>
                      <a:pt x="61490" y="652"/>
                    </a:cubicBezTo>
                    <a:cubicBezTo>
                      <a:pt x="61255" y="789"/>
                      <a:pt x="61075" y="1026"/>
                      <a:pt x="61018" y="1381"/>
                    </a:cubicBezTo>
                    <a:cubicBezTo>
                      <a:pt x="60019" y="7474"/>
                      <a:pt x="57902" y="13031"/>
                      <a:pt x="53900" y="17804"/>
                    </a:cubicBezTo>
                    <a:cubicBezTo>
                      <a:pt x="53725" y="18006"/>
                      <a:pt x="53619" y="18262"/>
                      <a:pt x="53602" y="18529"/>
                    </a:cubicBezTo>
                    <a:cubicBezTo>
                      <a:pt x="52923" y="19187"/>
                      <a:pt x="52253" y="19855"/>
                      <a:pt x="51693" y="20634"/>
                    </a:cubicBezTo>
                    <a:cubicBezTo>
                      <a:pt x="51601" y="20762"/>
                      <a:pt x="51552" y="20918"/>
                      <a:pt x="51533" y="21080"/>
                    </a:cubicBezTo>
                    <a:cubicBezTo>
                      <a:pt x="50365" y="21837"/>
                      <a:pt x="49179" y="22469"/>
                      <a:pt x="48224" y="23480"/>
                    </a:cubicBezTo>
                    <a:cubicBezTo>
                      <a:pt x="47517" y="23791"/>
                      <a:pt x="46889" y="24203"/>
                      <a:pt x="46401" y="24835"/>
                    </a:cubicBezTo>
                    <a:cubicBezTo>
                      <a:pt x="43714" y="26511"/>
                      <a:pt x="40925" y="27182"/>
                      <a:pt x="37991" y="28217"/>
                    </a:cubicBezTo>
                    <a:cubicBezTo>
                      <a:pt x="37924" y="28242"/>
                      <a:pt x="37860" y="28275"/>
                      <a:pt x="37801" y="28314"/>
                    </a:cubicBezTo>
                    <a:cubicBezTo>
                      <a:pt x="37583" y="28214"/>
                      <a:pt x="37360" y="28127"/>
                      <a:pt x="37129" y="28057"/>
                    </a:cubicBezTo>
                    <a:cubicBezTo>
                      <a:pt x="37051" y="28033"/>
                      <a:pt x="36975" y="28022"/>
                      <a:pt x="36902" y="28022"/>
                    </a:cubicBezTo>
                    <a:cubicBezTo>
                      <a:pt x="36247" y="28022"/>
                      <a:pt x="35831" y="28904"/>
                      <a:pt x="36345" y="29405"/>
                    </a:cubicBezTo>
                    <a:cubicBezTo>
                      <a:pt x="37711" y="30741"/>
                      <a:pt x="37704" y="31685"/>
                      <a:pt x="36887" y="33232"/>
                    </a:cubicBezTo>
                    <a:cubicBezTo>
                      <a:pt x="36830" y="33322"/>
                      <a:pt x="36771" y="33412"/>
                      <a:pt x="36714" y="33502"/>
                    </a:cubicBezTo>
                    <a:cubicBezTo>
                      <a:pt x="36141" y="33710"/>
                      <a:pt x="35516" y="33843"/>
                      <a:pt x="34978" y="34082"/>
                    </a:cubicBezTo>
                    <a:cubicBezTo>
                      <a:pt x="34964" y="34089"/>
                      <a:pt x="34952" y="34096"/>
                      <a:pt x="34938" y="34103"/>
                    </a:cubicBezTo>
                    <a:cubicBezTo>
                      <a:pt x="34794" y="34053"/>
                      <a:pt x="34645" y="34018"/>
                      <a:pt x="34495" y="34003"/>
                    </a:cubicBezTo>
                    <a:cubicBezTo>
                      <a:pt x="34475" y="34001"/>
                      <a:pt x="34456" y="34000"/>
                      <a:pt x="34437" y="34000"/>
                    </a:cubicBezTo>
                    <a:cubicBezTo>
                      <a:pt x="34023" y="34000"/>
                      <a:pt x="33686" y="34419"/>
                      <a:pt x="33686" y="34809"/>
                    </a:cubicBezTo>
                    <a:cubicBezTo>
                      <a:pt x="33686" y="34866"/>
                      <a:pt x="33709" y="34913"/>
                      <a:pt x="33717" y="34963"/>
                    </a:cubicBezTo>
                    <a:cubicBezTo>
                      <a:pt x="33103" y="35647"/>
                      <a:pt x="32916" y="36532"/>
                      <a:pt x="33214" y="37588"/>
                    </a:cubicBezTo>
                    <a:cubicBezTo>
                      <a:pt x="32752" y="37622"/>
                      <a:pt x="32291" y="37664"/>
                      <a:pt x="31829" y="37717"/>
                    </a:cubicBezTo>
                    <a:cubicBezTo>
                      <a:pt x="31758" y="37728"/>
                      <a:pt x="31689" y="37749"/>
                      <a:pt x="31621" y="37775"/>
                    </a:cubicBezTo>
                    <a:cubicBezTo>
                      <a:pt x="31510" y="37465"/>
                      <a:pt x="31202" y="37260"/>
                      <a:pt x="30882" y="37243"/>
                    </a:cubicBezTo>
                    <a:cubicBezTo>
                      <a:pt x="30889" y="37060"/>
                      <a:pt x="30858" y="36887"/>
                      <a:pt x="30750" y="36745"/>
                    </a:cubicBezTo>
                    <a:cubicBezTo>
                      <a:pt x="30491" y="36398"/>
                      <a:pt x="30018" y="36127"/>
                      <a:pt x="29862" y="35727"/>
                    </a:cubicBezTo>
                    <a:cubicBezTo>
                      <a:pt x="29739" y="35408"/>
                      <a:pt x="29446" y="35123"/>
                      <a:pt x="29096" y="35123"/>
                    </a:cubicBezTo>
                    <a:cubicBezTo>
                      <a:pt x="29023" y="35123"/>
                      <a:pt x="28948" y="35135"/>
                      <a:pt x="28871" y="35162"/>
                    </a:cubicBezTo>
                    <a:cubicBezTo>
                      <a:pt x="27835" y="35524"/>
                      <a:pt x="26991" y="36634"/>
                      <a:pt x="26298" y="37700"/>
                    </a:cubicBezTo>
                    <a:cubicBezTo>
                      <a:pt x="25879" y="37756"/>
                      <a:pt x="25464" y="37825"/>
                      <a:pt x="25045" y="37878"/>
                    </a:cubicBezTo>
                    <a:cubicBezTo>
                      <a:pt x="25019" y="37799"/>
                      <a:pt x="24988" y="37723"/>
                      <a:pt x="24958" y="37643"/>
                    </a:cubicBezTo>
                    <a:cubicBezTo>
                      <a:pt x="24844" y="36736"/>
                      <a:pt x="24778" y="35820"/>
                      <a:pt x="24370" y="34967"/>
                    </a:cubicBezTo>
                    <a:cubicBezTo>
                      <a:pt x="24236" y="34686"/>
                      <a:pt x="23995" y="34568"/>
                      <a:pt x="23744" y="34568"/>
                    </a:cubicBezTo>
                    <a:cubicBezTo>
                      <a:pt x="23643" y="34568"/>
                      <a:pt x="23539" y="34588"/>
                      <a:pt x="23440" y="34624"/>
                    </a:cubicBezTo>
                    <a:cubicBezTo>
                      <a:pt x="22218" y="33293"/>
                      <a:pt x="19904" y="32826"/>
                      <a:pt x="20899" y="30260"/>
                    </a:cubicBezTo>
                    <a:cubicBezTo>
                      <a:pt x="21096" y="29753"/>
                      <a:pt x="20589" y="29225"/>
                      <a:pt x="20093" y="29225"/>
                    </a:cubicBezTo>
                    <a:cubicBezTo>
                      <a:pt x="19961" y="29225"/>
                      <a:pt x="19830" y="29263"/>
                      <a:pt x="19713" y="29348"/>
                    </a:cubicBezTo>
                    <a:cubicBezTo>
                      <a:pt x="17134" y="31228"/>
                      <a:pt x="13734" y="32433"/>
                      <a:pt x="11519" y="34818"/>
                    </a:cubicBezTo>
                    <a:cubicBezTo>
                      <a:pt x="11438" y="34786"/>
                      <a:pt x="11354" y="34768"/>
                      <a:pt x="11270" y="34768"/>
                    </a:cubicBezTo>
                    <a:cubicBezTo>
                      <a:pt x="11089" y="34768"/>
                      <a:pt x="10906" y="34849"/>
                      <a:pt x="10750" y="35045"/>
                    </a:cubicBezTo>
                    <a:cubicBezTo>
                      <a:pt x="9530" y="36584"/>
                      <a:pt x="8346" y="37885"/>
                      <a:pt x="7300" y="39279"/>
                    </a:cubicBezTo>
                    <a:cubicBezTo>
                      <a:pt x="7052" y="39424"/>
                      <a:pt x="6822" y="39596"/>
                      <a:pt x="6615" y="39791"/>
                    </a:cubicBezTo>
                    <a:cubicBezTo>
                      <a:pt x="6305" y="40080"/>
                      <a:pt x="6036" y="40411"/>
                      <a:pt x="5818" y="40773"/>
                    </a:cubicBezTo>
                    <a:cubicBezTo>
                      <a:pt x="4561" y="42431"/>
                      <a:pt x="3642" y="44242"/>
                      <a:pt x="2638" y="46097"/>
                    </a:cubicBezTo>
                    <a:cubicBezTo>
                      <a:pt x="1465" y="48265"/>
                      <a:pt x="49" y="50671"/>
                      <a:pt x="18" y="53217"/>
                    </a:cubicBezTo>
                    <a:cubicBezTo>
                      <a:pt x="0" y="54619"/>
                      <a:pt x="288" y="55684"/>
                      <a:pt x="795" y="56499"/>
                    </a:cubicBezTo>
                    <a:cubicBezTo>
                      <a:pt x="949" y="57264"/>
                      <a:pt x="1432" y="57988"/>
                      <a:pt x="2344" y="58509"/>
                    </a:cubicBezTo>
                    <a:cubicBezTo>
                      <a:pt x="2531" y="58616"/>
                      <a:pt x="2720" y="58724"/>
                      <a:pt x="2908" y="58831"/>
                    </a:cubicBezTo>
                    <a:cubicBezTo>
                      <a:pt x="3249" y="59028"/>
                      <a:pt x="3623" y="59167"/>
                      <a:pt x="4011" y="59238"/>
                    </a:cubicBezTo>
                    <a:cubicBezTo>
                      <a:pt x="4817" y="59528"/>
                      <a:pt x="5636" y="59714"/>
                      <a:pt x="6514" y="59714"/>
                    </a:cubicBezTo>
                    <a:cubicBezTo>
                      <a:pt x="6739" y="59714"/>
                      <a:pt x="6969" y="59701"/>
                      <a:pt x="7203" y="59676"/>
                    </a:cubicBezTo>
                    <a:cubicBezTo>
                      <a:pt x="7627" y="59631"/>
                      <a:pt x="8037" y="59508"/>
                      <a:pt x="8417" y="59312"/>
                    </a:cubicBezTo>
                    <a:cubicBezTo>
                      <a:pt x="8469" y="59338"/>
                      <a:pt x="8526" y="59351"/>
                      <a:pt x="8583" y="59351"/>
                    </a:cubicBezTo>
                    <a:cubicBezTo>
                      <a:pt x="8616" y="59351"/>
                      <a:pt x="8650" y="59347"/>
                      <a:pt x="8683" y="59338"/>
                    </a:cubicBezTo>
                    <a:cubicBezTo>
                      <a:pt x="8811" y="59305"/>
                      <a:pt x="8943" y="59281"/>
                      <a:pt x="9074" y="59264"/>
                    </a:cubicBezTo>
                    <a:cubicBezTo>
                      <a:pt x="10075" y="59401"/>
                      <a:pt x="11079" y="59515"/>
                      <a:pt x="12099" y="59515"/>
                    </a:cubicBezTo>
                    <a:cubicBezTo>
                      <a:pt x="12136" y="59515"/>
                      <a:pt x="12172" y="59515"/>
                      <a:pt x="12209" y="59515"/>
                    </a:cubicBezTo>
                    <a:cubicBezTo>
                      <a:pt x="13170" y="59506"/>
                      <a:pt x="14106" y="59376"/>
                      <a:pt x="15024" y="59174"/>
                    </a:cubicBezTo>
                    <a:cubicBezTo>
                      <a:pt x="16599" y="59213"/>
                      <a:pt x="18174" y="59274"/>
                      <a:pt x="19751" y="59352"/>
                    </a:cubicBezTo>
                    <a:cubicBezTo>
                      <a:pt x="21085" y="59419"/>
                      <a:pt x="22721" y="59590"/>
                      <a:pt x="24314" y="59590"/>
                    </a:cubicBezTo>
                    <a:cubicBezTo>
                      <a:pt x="25639" y="59590"/>
                      <a:pt x="26935" y="59471"/>
                      <a:pt x="28003" y="59077"/>
                    </a:cubicBezTo>
                    <a:cubicBezTo>
                      <a:pt x="28374" y="58940"/>
                      <a:pt x="28687" y="58748"/>
                      <a:pt x="28978" y="58531"/>
                    </a:cubicBezTo>
                    <a:cubicBezTo>
                      <a:pt x="29073" y="58561"/>
                      <a:pt x="29172" y="58582"/>
                      <a:pt x="29272" y="58594"/>
                    </a:cubicBezTo>
                    <a:cubicBezTo>
                      <a:pt x="29318" y="58744"/>
                      <a:pt x="29439" y="58870"/>
                      <a:pt x="29622" y="58870"/>
                    </a:cubicBezTo>
                    <a:cubicBezTo>
                      <a:pt x="29631" y="58870"/>
                      <a:pt x="29639" y="58869"/>
                      <a:pt x="29648" y="58869"/>
                    </a:cubicBezTo>
                    <a:cubicBezTo>
                      <a:pt x="29958" y="58850"/>
                      <a:pt x="30262" y="58777"/>
                      <a:pt x="30562" y="58692"/>
                    </a:cubicBezTo>
                    <a:cubicBezTo>
                      <a:pt x="31021" y="58564"/>
                      <a:pt x="30879" y="57897"/>
                      <a:pt x="30464" y="57897"/>
                    </a:cubicBezTo>
                    <a:cubicBezTo>
                      <a:pt x="30427" y="57897"/>
                      <a:pt x="30388" y="57902"/>
                      <a:pt x="30347" y="57913"/>
                    </a:cubicBezTo>
                    <a:lnTo>
                      <a:pt x="30337" y="57915"/>
                    </a:lnTo>
                    <a:cubicBezTo>
                      <a:pt x="30344" y="57894"/>
                      <a:pt x="30352" y="57877"/>
                      <a:pt x="30359" y="57855"/>
                    </a:cubicBezTo>
                    <a:cubicBezTo>
                      <a:pt x="30451" y="57484"/>
                      <a:pt x="30413" y="57103"/>
                      <a:pt x="30366" y="56724"/>
                    </a:cubicBezTo>
                    <a:cubicBezTo>
                      <a:pt x="31554" y="53987"/>
                      <a:pt x="30901" y="49771"/>
                      <a:pt x="30512" y="47164"/>
                    </a:cubicBezTo>
                    <a:lnTo>
                      <a:pt x="30512" y="47164"/>
                    </a:lnTo>
                    <a:cubicBezTo>
                      <a:pt x="30566" y="47165"/>
                      <a:pt x="30621" y="47165"/>
                      <a:pt x="30676" y="47165"/>
                    </a:cubicBezTo>
                    <a:cubicBezTo>
                      <a:pt x="30943" y="47165"/>
                      <a:pt x="31212" y="47155"/>
                      <a:pt x="31477" y="47136"/>
                    </a:cubicBezTo>
                    <a:cubicBezTo>
                      <a:pt x="31552" y="47135"/>
                      <a:pt x="31626" y="47135"/>
                      <a:pt x="31699" y="47135"/>
                    </a:cubicBezTo>
                    <a:cubicBezTo>
                      <a:pt x="31864" y="47135"/>
                      <a:pt x="32027" y="47137"/>
                      <a:pt x="32187" y="47143"/>
                    </a:cubicBezTo>
                    <a:cubicBezTo>
                      <a:pt x="32281" y="47240"/>
                      <a:pt x="32398" y="47313"/>
                      <a:pt x="32528" y="47354"/>
                    </a:cubicBezTo>
                    <a:cubicBezTo>
                      <a:pt x="33499" y="47641"/>
                      <a:pt x="34415" y="47744"/>
                      <a:pt x="35255" y="48289"/>
                    </a:cubicBezTo>
                    <a:cubicBezTo>
                      <a:pt x="35374" y="48599"/>
                      <a:pt x="35417" y="48931"/>
                      <a:pt x="35379" y="49260"/>
                    </a:cubicBezTo>
                    <a:cubicBezTo>
                      <a:pt x="35330" y="49760"/>
                      <a:pt x="35757" y="50047"/>
                      <a:pt x="36184" y="50047"/>
                    </a:cubicBezTo>
                    <a:cubicBezTo>
                      <a:pt x="36460" y="50047"/>
                      <a:pt x="36736" y="49927"/>
                      <a:pt x="36884" y="49667"/>
                    </a:cubicBezTo>
                    <a:cubicBezTo>
                      <a:pt x="37218" y="49078"/>
                      <a:pt x="37649" y="48588"/>
                      <a:pt x="38135" y="48152"/>
                    </a:cubicBezTo>
                    <a:cubicBezTo>
                      <a:pt x="38232" y="48152"/>
                      <a:pt x="38329" y="48135"/>
                      <a:pt x="38419" y="48100"/>
                    </a:cubicBezTo>
                    <a:cubicBezTo>
                      <a:pt x="38486" y="48076"/>
                      <a:pt x="38547" y="48045"/>
                      <a:pt x="38611" y="48017"/>
                    </a:cubicBezTo>
                    <a:cubicBezTo>
                      <a:pt x="38613" y="48017"/>
                      <a:pt x="38615" y="48015"/>
                      <a:pt x="38616" y="48015"/>
                    </a:cubicBezTo>
                    <a:cubicBezTo>
                      <a:pt x="39473" y="47655"/>
                      <a:pt x="40198" y="47079"/>
                      <a:pt x="40988" y="46613"/>
                    </a:cubicBezTo>
                    <a:cubicBezTo>
                      <a:pt x="41015" y="46622"/>
                      <a:pt x="41043" y="46629"/>
                      <a:pt x="41071" y="46636"/>
                    </a:cubicBezTo>
                    <a:cubicBezTo>
                      <a:pt x="41145" y="46892"/>
                      <a:pt x="41353" y="47082"/>
                      <a:pt x="41597" y="47169"/>
                    </a:cubicBezTo>
                    <a:cubicBezTo>
                      <a:pt x="41640" y="47318"/>
                      <a:pt x="41691" y="47465"/>
                      <a:pt x="41749" y="47610"/>
                    </a:cubicBezTo>
                    <a:cubicBezTo>
                      <a:pt x="41478" y="47830"/>
                      <a:pt x="41216" y="48064"/>
                      <a:pt x="40945" y="48287"/>
                    </a:cubicBezTo>
                    <a:cubicBezTo>
                      <a:pt x="40804" y="48386"/>
                      <a:pt x="40669" y="48493"/>
                      <a:pt x="40541" y="48607"/>
                    </a:cubicBezTo>
                    <a:cubicBezTo>
                      <a:pt x="39985" y="49105"/>
                      <a:pt x="40507" y="50016"/>
                      <a:pt x="41119" y="50016"/>
                    </a:cubicBezTo>
                    <a:cubicBezTo>
                      <a:pt x="41251" y="50016"/>
                      <a:pt x="41388" y="49973"/>
                      <a:pt x="41519" y="49874"/>
                    </a:cubicBezTo>
                    <a:cubicBezTo>
                      <a:pt x="41575" y="49833"/>
                      <a:pt x="41627" y="49788"/>
                      <a:pt x="41678" y="49745"/>
                    </a:cubicBezTo>
                    <a:cubicBezTo>
                      <a:pt x="41680" y="49746"/>
                      <a:pt x="41682" y="49748"/>
                      <a:pt x="41682" y="49750"/>
                    </a:cubicBezTo>
                    <a:cubicBezTo>
                      <a:pt x="42051" y="49421"/>
                      <a:pt x="42558" y="49234"/>
                      <a:pt x="42920" y="48907"/>
                    </a:cubicBezTo>
                    <a:cubicBezTo>
                      <a:pt x="42952" y="48911"/>
                      <a:pt x="42984" y="48913"/>
                      <a:pt x="43015" y="48913"/>
                    </a:cubicBezTo>
                    <a:cubicBezTo>
                      <a:pt x="43660" y="48913"/>
                      <a:pt x="44226" y="48101"/>
                      <a:pt x="43621" y="47558"/>
                    </a:cubicBezTo>
                    <a:cubicBezTo>
                      <a:pt x="43513" y="47458"/>
                      <a:pt x="43420" y="47345"/>
                      <a:pt x="43344" y="47221"/>
                    </a:cubicBezTo>
                    <a:cubicBezTo>
                      <a:pt x="43273" y="46774"/>
                      <a:pt x="43114" y="46341"/>
                      <a:pt x="42920" y="45917"/>
                    </a:cubicBezTo>
                    <a:cubicBezTo>
                      <a:pt x="42958" y="45723"/>
                      <a:pt x="42935" y="45521"/>
                      <a:pt x="42852" y="45341"/>
                    </a:cubicBezTo>
                    <a:cubicBezTo>
                      <a:pt x="42804" y="44695"/>
                      <a:pt x="42809" y="44050"/>
                      <a:pt x="42767" y="43561"/>
                    </a:cubicBezTo>
                    <a:cubicBezTo>
                      <a:pt x="42622" y="41874"/>
                      <a:pt x="42295" y="40219"/>
                      <a:pt x="42243" y="38521"/>
                    </a:cubicBezTo>
                    <a:cubicBezTo>
                      <a:pt x="42238" y="38332"/>
                      <a:pt x="42167" y="38152"/>
                      <a:pt x="42040" y="38012"/>
                    </a:cubicBezTo>
                    <a:cubicBezTo>
                      <a:pt x="44410" y="37660"/>
                      <a:pt x="46809" y="36790"/>
                      <a:pt x="48727" y="36009"/>
                    </a:cubicBezTo>
                    <a:cubicBezTo>
                      <a:pt x="52465" y="34487"/>
                      <a:pt x="56001" y="31692"/>
                      <a:pt x="58771" y="28799"/>
                    </a:cubicBezTo>
                    <a:cubicBezTo>
                      <a:pt x="60201" y="27304"/>
                      <a:pt x="61334" y="25515"/>
                      <a:pt x="62337" y="23630"/>
                    </a:cubicBezTo>
                    <a:cubicBezTo>
                      <a:pt x="62383" y="23578"/>
                      <a:pt x="62432" y="23530"/>
                      <a:pt x="62475" y="23476"/>
                    </a:cubicBezTo>
                    <a:cubicBezTo>
                      <a:pt x="62634" y="23423"/>
                      <a:pt x="62782" y="23307"/>
                      <a:pt x="62880" y="23104"/>
                    </a:cubicBezTo>
                    <a:cubicBezTo>
                      <a:pt x="62946" y="22972"/>
                      <a:pt x="63012" y="22839"/>
                      <a:pt x="63078" y="22708"/>
                    </a:cubicBezTo>
                    <a:cubicBezTo>
                      <a:pt x="63500" y="22124"/>
                      <a:pt x="63893" y="21518"/>
                      <a:pt x="64255" y="20893"/>
                    </a:cubicBezTo>
                    <a:cubicBezTo>
                      <a:pt x="64416" y="20757"/>
                      <a:pt x="64575" y="20622"/>
                      <a:pt x="64736" y="20485"/>
                    </a:cubicBezTo>
                    <a:cubicBezTo>
                      <a:pt x="65167" y="20116"/>
                      <a:pt x="65174" y="19552"/>
                      <a:pt x="64945" y="19100"/>
                    </a:cubicBezTo>
                    <a:cubicBezTo>
                      <a:pt x="66065" y="16919"/>
                      <a:pt x="67083" y="14698"/>
                      <a:pt x="67807" y="12330"/>
                    </a:cubicBezTo>
                    <a:cubicBezTo>
                      <a:pt x="67838" y="12230"/>
                      <a:pt x="67850" y="12124"/>
                      <a:pt x="67841" y="12018"/>
                    </a:cubicBezTo>
                    <a:cubicBezTo>
                      <a:pt x="68158" y="11307"/>
                      <a:pt x="68463" y="10589"/>
                      <a:pt x="68735" y="9851"/>
                    </a:cubicBezTo>
                    <a:cubicBezTo>
                      <a:pt x="69557" y="8146"/>
                      <a:pt x="70215" y="6413"/>
                      <a:pt x="70419" y="4445"/>
                    </a:cubicBezTo>
                    <a:cubicBezTo>
                      <a:pt x="70422" y="4414"/>
                      <a:pt x="70419" y="4388"/>
                      <a:pt x="70419" y="4359"/>
                    </a:cubicBezTo>
                    <a:cubicBezTo>
                      <a:pt x="70622" y="4011"/>
                      <a:pt x="70867" y="3689"/>
                      <a:pt x="71151" y="3401"/>
                    </a:cubicBezTo>
                    <a:cubicBezTo>
                      <a:pt x="71711" y="2843"/>
                      <a:pt x="71217" y="2039"/>
                      <a:pt x="70533" y="2039"/>
                    </a:cubicBezTo>
                    <a:cubicBezTo>
                      <a:pt x="70479" y="2039"/>
                      <a:pt x="70423" y="2044"/>
                      <a:pt x="70367" y="2055"/>
                    </a:cubicBezTo>
                    <a:cubicBezTo>
                      <a:pt x="69983" y="2128"/>
                      <a:pt x="69592" y="2161"/>
                      <a:pt x="69196" y="2161"/>
                    </a:cubicBezTo>
                    <a:cubicBezTo>
                      <a:pt x="67278" y="2161"/>
                      <a:pt x="65259" y="1379"/>
                      <a:pt x="63531" y="547"/>
                    </a:cubicBezTo>
                    <a:cubicBezTo>
                      <a:pt x="63211" y="322"/>
                      <a:pt x="62854" y="149"/>
                      <a:pt x="62480" y="36"/>
                    </a:cubicBezTo>
                    <a:cubicBezTo>
                      <a:pt x="62402" y="12"/>
                      <a:pt x="62326" y="1"/>
                      <a:pt x="62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982;p45">
                <a:extLst>
                  <a:ext uri="{FF2B5EF4-FFF2-40B4-BE49-F238E27FC236}">
                    <a16:creationId xmlns:a16="http://schemas.microsoft.com/office/drawing/2014/main" id="{7A9DD962-413F-48A4-A104-DD80E6B6E4A9}"/>
                  </a:ext>
                </a:extLst>
              </p:cNvPr>
              <p:cNvSpPr/>
              <p:nvPr/>
            </p:nvSpPr>
            <p:spPr>
              <a:xfrm>
                <a:off x="2728982" y="3503916"/>
                <a:ext cx="1216037" cy="118967"/>
              </a:xfrm>
              <a:custGeom>
                <a:avLst/>
                <a:gdLst/>
                <a:ahLst/>
                <a:cxnLst/>
                <a:rect l="l" t="t" r="r" b="b"/>
                <a:pathLst>
                  <a:path w="87753" h="8585" extrusionOk="0">
                    <a:moveTo>
                      <a:pt x="14098" y="0"/>
                    </a:moveTo>
                    <a:cubicBezTo>
                      <a:pt x="13261" y="0"/>
                      <a:pt x="12436" y="93"/>
                      <a:pt x="11557" y="232"/>
                    </a:cubicBezTo>
                    <a:cubicBezTo>
                      <a:pt x="10793" y="353"/>
                      <a:pt x="10035" y="399"/>
                      <a:pt x="9277" y="399"/>
                    </a:cubicBezTo>
                    <a:cubicBezTo>
                      <a:pt x="7976" y="399"/>
                      <a:pt x="6678" y="264"/>
                      <a:pt x="5365" y="147"/>
                    </a:cubicBezTo>
                    <a:cubicBezTo>
                      <a:pt x="4976" y="112"/>
                      <a:pt x="4582" y="91"/>
                      <a:pt x="4193" y="91"/>
                    </a:cubicBezTo>
                    <a:cubicBezTo>
                      <a:pt x="2183" y="91"/>
                      <a:pt x="332" y="676"/>
                      <a:pt x="153" y="3093"/>
                    </a:cubicBezTo>
                    <a:cubicBezTo>
                      <a:pt x="1" y="5181"/>
                      <a:pt x="177" y="6857"/>
                      <a:pt x="2353" y="7591"/>
                    </a:cubicBezTo>
                    <a:cubicBezTo>
                      <a:pt x="2792" y="7739"/>
                      <a:pt x="3273" y="7780"/>
                      <a:pt x="3764" y="7780"/>
                    </a:cubicBezTo>
                    <a:cubicBezTo>
                      <a:pt x="4368" y="7780"/>
                      <a:pt x="4987" y="7718"/>
                      <a:pt x="5560" y="7718"/>
                    </a:cubicBezTo>
                    <a:cubicBezTo>
                      <a:pt x="5639" y="7718"/>
                      <a:pt x="5717" y="7719"/>
                      <a:pt x="5795" y="7722"/>
                    </a:cubicBezTo>
                    <a:cubicBezTo>
                      <a:pt x="8166" y="7805"/>
                      <a:pt x="10526" y="8016"/>
                      <a:pt x="12899" y="8044"/>
                    </a:cubicBezTo>
                    <a:cubicBezTo>
                      <a:pt x="12909" y="8044"/>
                      <a:pt x="12919" y="8044"/>
                      <a:pt x="12930" y="8044"/>
                    </a:cubicBezTo>
                    <a:cubicBezTo>
                      <a:pt x="13356" y="8044"/>
                      <a:pt x="13691" y="7904"/>
                      <a:pt x="13939" y="7686"/>
                    </a:cubicBezTo>
                    <a:cubicBezTo>
                      <a:pt x="17254" y="7772"/>
                      <a:pt x="20586" y="7707"/>
                      <a:pt x="23912" y="7866"/>
                    </a:cubicBezTo>
                    <a:cubicBezTo>
                      <a:pt x="28132" y="8067"/>
                      <a:pt x="32357" y="8143"/>
                      <a:pt x="36583" y="8153"/>
                    </a:cubicBezTo>
                    <a:cubicBezTo>
                      <a:pt x="36587" y="8153"/>
                      <a:pt x="36591" y="8153"/>
                      <a:pt x="36595" y="8153"/>
                    </a:cubicBezTo>
                    <a:cubicBezTo>
                      <a:pt x="36833" y="8153"/>
                      <a:pt x="37070" y="8103"/>
                      <a:pt x="37286" y="8001"/>
                    </a:cubicBezTo>
                    <a:cubicBezTo>
                      <a:pt x="37504" y="8101"/>
                      <a:pt x="37741" y="8153"/>
                      <a:pt x="37982" y="8153"/>
                    </a:cubicBezTo>
                    <a:cubicBezTo>
                      <a:pt x="42579" y="8184"/>
                      <a:pt x="47165" y="8551"/>
                      <a:pt x="51761" y="8584"/>
                    </a:cubicBezTo>
                    <a:cubicBezTo>
                      <a:pt x="51763" y="8584"/>
                      <a:pt x="51766" y="8584"/>
                      <a:pt x="51769" y="8584"/>
                    </a:cubicBezTo>
                    <a:cubicBezTo>
                      <a:pt x="52182" y="8584"/>
                      <a:pt x="52507" y="8451"/>
                      <a:pt x="52754" y="8247"/>
                    </a:cubicBezTo>
                    <a:cubicBezTo>
                      <a:pt x="56225" y="8390"/>
                      <a:pt x="59696" y="8562"/>
                      <a:pt x="63172" y="8584"/>
                    </a:cubicBezTo>
                    <a:cubicBezTo>
                      <a:pt x="63174" y="8584"/>
                      <a:pt x="63176" y="8584"/>
                      <a:pt x="63178" y="8584"/>
                    </a:cubicBezTo>
                    <a:cubicBezTo>
                      <a:pt x="63705" y="8584"/>
                      <a:pt x="64092" y="8375"/>
                      <a:pt x="64349" y="8067"/>
                    </a:cubicBezTo>
                    <a:cubicBezTo>
                      <a:pt x="65142" y="8082"/>
                      <a:pt x="65933" y="8106"/>
                      <a:pt x="66724" y="8153"/>
                    </a:cubicBezTo>
                    <a:cubicBezTo>
                      <a:pt x="66760" y="8155"/>
                      <a:pt x="66796" y="8156"/>
                      <a:pt x="66831" y="8156"/>
                    </a:cubicBezTo>
                    <a:cubicBezTo>
                      <a:pt x="67275" y="8156"/>
                      <a:pt x="67612" y="7997"/>
                      <a:pt x="67852" y="7753"/>
                    </a:cubicBezTo>
                    <a:cubicBezTo>
                      <a:pt x="70491" y="7809"/>
                      <a:pt x="73127" y="7926"/>
                      <a:pt x="75767" y="7937"/>
                    </a:cubicBezTo>
                    <a:cubicBezTo>
                      <a:pt x="75777" y="7937"/>
                      <a:pt x="75788" y="7937"/>
                      <a:pt x="75798" y="7937"/>
                    </a:cubicBezTo>
                    <a:cubicBezTo>
                      <a:pt x="76040" y="7937"/>
                      <a:pt x="76280" y="7880"/>
                      <a:pt x="76497" y="7774"/>
                    </a:cubicBezTo>
                    <a:cubicBezTo>
                      <a:pt x="76694" y="7778"/>
                      <a:pt x="76891" y="7779"/>
                      <a:pt x="77088" y="7779"/>
                    </a:cubicBezTo>
                    <a:cubicBezTo>
                      <a:pt x="78164" y="7779"/>
                      <a:pt x="79237" y="7725"/>
                      <a:pt x="80311" y="7589"/>
                    </a:cubicBezTo>
                    <a:cubicBezTo>
                      <a:pt x="81280" y="7558"/>
                      <a:pt x="82250" y="7530"/>
                      <a:pt x="83219" y="7518"/>
                    </a:cubicBezTo>
                    <a:cubicBezTo>
                      <a:pt x="83373" y="7634"/>
                      <a:pt x="83548" y="7720"/>
                      <a:pt x="83735" y="7772"/>
                    </a:cubicBezTo>
                    <a:cubicBezTo>
                      <a:pt x="83870" y="7810"/>
                      <a:pt x="84009" y="7828"/>
                      <a:pt x="84147" y="7828"/>
                    </a:cubicBezTo>
                    <a:cubicBezTo>
                      <a:pt x="84854" y="7828"/>
                      <a:pt x="85546" y="7359"/>
                      <a:pt x="85720" y="6644"/>
                    </a:cubicBezTo>
                    <a:cubicBezTo>
                      <a:pt x="85734" y="6581"/>
                      <a:pt x="85755" y="6523"/>
                      <a:pt x="85772" y="6462"/>
                    </a:cubicBezTo>
                    <a:lnTo>
                      <a:pt x="85772" y="6462"/>
                    </a:lnTo>
                    <a:cubicBezTo>
                      <a:pt x="85770" y="6472"/>
                      <a:pt x="85771" y="6476"/>
                      <a:pt x="85773" y="6476"/>
                    </a:cubicBezTo>
                    <a:cubicBezTo>
                      <a:pt x="85788" y="6476"/>
                      <a:pt x="85889" y="6258"/>
                      <a:pt x="85909" y="6225"/>
                    </a:cubicBezTo>
                    <a:cubicBezTo>
                      <a:pt x="86066" y="5970"/>
                      <a:pt x="86262" y="5735"/>
                      <a:pt x="86444" y="5496"/>
                    </a:cubicBezTo>
                    <a:cubicBezTo>
                      <a:pt x="86922" y="4857"/>
                      <a:pt x="87154" y="4179"/>
                      <a:pt x="87270" y="3403"/>
                    </a:cubicBezTo>
                    <a:cubicBezTo>
                      <a:pt x="87752" y="2432"/>
                      <a:pt x="86898" y="1074"/>
                      <a:pt x="85728" y="1074"/>
                    </a:cubicBezTo>
                    <a:cubicBezTo>
                      <a:pt x="85484" y="1074"/>
                      <a:pt x="85226" y="1133"/>
                      <a:pt x="84964" y="1267"/>
                    </a:cubicBezTo>
                    <a:cubicBezTo>
                      <a:pt x="84924" y="1286"/>
                      <a:pt x="84879" y="1298"/>
                      <a:pt x="84837" y="1316"/>
                    </a:cubicBezTo>
                    <a:cubicBezTo>
                      <a:pt x="84725" y="1269"/>
                      <a:pt x="84605" y="1234"/>
                      <a:pt x="84486" y="1212"/>
                    </a:cubicBezTo>
                    <a:cubicBezTo>
                      <a:pt x="82657" y="868"/>
                      <a:pt x="80851" y="587"/>
                      <a:pt x="79024" y="587"/>
                    </a:cubicBezTo>
                    <a:cubicBezTo>
                      <a:pt x="78195" y="587"/>
                      <a:pt x="77362" y="645"/>
                      <a:pt x="76521" y="781"/>
                    </a:cubicBezTo>
                    <a:cubicBezTo>
                      <a:pt x="76090" y="852"/>
                      <a:pt x="75796" y="1047"/>
                      <a:pt x="75607" y="1305"/>
                    </a:cubicBezTo>
                    <a:cubicBezTo>
                      <a:pt x="74275" y="1331"/>
                      <a:pt x="72943" y="1368"/>
                      <a:pt x="71614" y="1413"/>
                    </a:cubicBezTo>
                    <a:cubicBezTo>
                      <a:pt x="71375" y="1259"/>
                      <a:pt x="71100" y="1170"/>
                      <a:pt x="70814" y="1155"/>
                    </a:cubicBezTo>
                    <a:cubicBezTo>
                      <a:pt x="70099" y="1111"/>
                      <a:pt x="69384" y="1095"/>
                      <a:pt x="68669" y="1095"/>
                    </a:cubicBezTo>
                    <a:cubicBezTo>
                      <a:pt x="66514" y="1095"/>
                      <a:pt x="64360" y="1245"/>
                      <a:pt x="62202" y="1264"/>
                    </a:cubicBezTo>
                    <a:cubicBezTo>
                      <a:pt x="61752" y="1267"/>
                      <a:pt x="61404" y="1426"/>
                      <a:pt x="61150" y="1665"/>
                    </a:cubicBezTo>
                    <a:cubicBezTo>
                      <a:pt x="59779" y="1605"/>
                      <a:pt x="58408" y="1549"/>
                      <a:pt x="57035" y="1478"/>
                    </a:cubicBezTo>
                    <a:cubicBezTo>
                      <a:pt x="57003" y="1477"/>
                      <a:pt x="56971" y="1476"/>
                      <a:pt x="56940" y="1476"/>
                    </a:cubicBezTo>
                    <a:cubicBezTo>
                      <a:pt x="56499" y="1476"/>
                      <a:pt x="56163" y="1634"/>
                      <a:pt x="55920" y="1875"/>
                    </a:cubicBezTo>
                    <a:cubicBezTo>
                      <a:pt x="55398" y="1757"/>
                      <a:pt x="54875" y="1638"/>
                      <a:pt x="54350" y="1516"/>
                    </a:cubicBezTo>
                    <a:cubicBezTo>
                      <a:pt x="53538" y="1328"/>
                      <a:pt x="52241" y="741"/>
                      <a:pt x="51171" y="741"/>
                    </a:cubicBezTo>
                    <a:cubicBezTo>
                      <a:pt x="50762" y="741"/>
                      <a:pt x="50387" y="826"/>
                      <a:pt x="50085" y="1053"/>
                    </a:cubicBezTo>
                    <a:cubicBezTo>
                      <a:pt x="50068" y="1053"/>
                      <a:pt x="50056" y="1047"/>
                      <a:pt x="50038" y="1047"/>
                    </a:cubicBezTo>
                    <a:lnTo>
                      <a:pt x="49500" y="1047"/>
                    </a:lnTo>
                    <a:cubicBezTo>
                      <a:pt x="49287" y="1047"/>
                      <a:pt x="49076" y="1087"/>
                      <a:pt x="48877" y="1167"/>
                    </a:cubicBezTo>
                    <a:cubicBezTo>
                      <a:pt x="45036" y="2055"/>
                      <a:pt x="41021" y="1645"/>
                      <a:pt x="37121" y="2181"/>
                    </a:cubicBezTo>
                    <a:cubicBezTo>
                      <a:pt x="36586" y="2256"/>
                      <a:pt x="36254" y="2524"/>
                      <a:pt x="36086" y="2872"/>
                    </a:cubicBezTo>
                    <a:cubicBezTo>
                      <a:pt x="29596" y="2849"/>
                      <a:pt x="23110" y="2706"/>
                      <a:pt x="16624" y="2534"/>
                    </a:cubicBezTo>
                    <a:cubicBezTo>
                      <a:pt x="17228" y="1674"/>
                      <a:pt x="17107" y="346"/>
                      <a:pt x="15805" y="137"/>
                    </a:cubicBezTo>
                    <a:cubicBezTo>
                      <a:pt x="15218" y="41"/>
                      <a:pt x="14655" y="0"/>
                      <a:pt x="140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83;p45">
                <a:extLst>
                  <a:ext uri="{FF2B5EF4-FFF2-40B4-BE49-F238E27FC236}">
                    <a16:creationId xmlns:a16="http://schemas.microsoft.com/office/drawing/2014/main" id="{381896A6-CD29-4956-B80B-DD149468CAC6}"/>
                  </a:ext>
                </a:extLst>
              </p:cNvPr>
              <p:cNvSpPr/>
              <p:nvPr/>
            </p:nvSpPr>
            <p:spPr>
              <a:xfrm>
                <a:off x="2823504" y="3611298"/>
                <a:ext cx="1069120" cy="747751"/>
              </a:xfrm>
              <a:custGeom>
                <a:avLst/>
                <a:gdLst/>
                <a:ahLst/>
                <a:cxnLst/>
                <a:rect l="l" t="t" r="r" b="b"/>
                <a:pathLst>
                  <a:path w="77151" h="53960" extrusionOk="0">
                    <a:moveTo>
                      <a:pt x="76197" y="0"/>
                    </a:moveTo>
                    <a:cubicBezTo>
                      <a:pt x="76116" y="0"/>
                      <a:pt x="76031" y="17"/>
                      <a:pt x="75944" y="53"/>
                    </a:cubicBezTo>
                    <a:cubicBezTo>
                      <a:pt x="75868" y="86"/>
                      <a:pt x="75806" y="129"/>
                      <a:pt x="75735" y="165"/>
                    </a:cubicBezTo>
                    <a:cubicBezTo>
                      <a:pt x="75732" y="165"/>
                      <a:pt x="75729" y="165"/>
                      <a:pt x="75726" y="165"/>
                    </a:cubicBezTo>
                    <a:cubicBezTo>
                      <a:pt x="75500" y="165"/>
                      <a:pt x="75279" y="229"/>
                      <a:pt x="75086" y="347"/>
                    </a:cubicBezTo>
                    <a:lnTo>
                      <a:pt x="71959" y="347"/>
                    </a:lnTo>
                    <a:cubicBezTo>
                      <a:pt x="71955" y="347"/>
                      <a:pt x="71951" y="347"/>
                      <a:pt x="71947" y="347"/>
                    </a:cubicBezTo>
                    <a:cubicBezTo>
                      <a:pt x="71839" y="347"/>
                      <a:pt x="71732" y="369"/>
                      <a:pt x="71632" y="411"/>
                    </a:cubicBezTo>
                    <a:cubicBezTo>
                      <a:pt x="71594" y="427"/>
                      <a:pt x="71568" y="454"/>
                      <a:pt x="71534" y="475"/>
                    </a:cubicBezTo>
                    <a:cubicBezTo>
                      <a:pt x="71492" y="501"/>
                      <a:pt x="71447" y="522"/>
                      <a:pt x="71412" y="555"/>
                    </a:cubicBezTo>
                    <a:cubicBezTo>
                      <a:pt x="71028" y="454"/>
                      <a:pt x="70634" y="404"/>
                      <a:pt x="70239" y="402"/>
                    </a:cubicBezTo>
                    <a:cubicBezTo>
                      <a:pt x="69268" y="402"/>
                      <a:pt x="68298" y="394"/>
                      <a:pt x="67332" y="295"/>
                    </a:cubicBezTo>
                    <a:cubicBezTo>
                      <a:pt x="67240" y="286"/>
                      <a:pt x="67147" y="281"/>
                      <a:pt x="67053" y="281"/>
                    </a:cubicBezTo>
                    <a:cubicBezTo>
                      <a:pt x="66668" y="281"/>
                      <a:pt x="66271" y="358"/>
                      <a:pt x="65885" y="489"/>
                    </a:cubicBezTo>
                    <a:cubicBezTo>
                      <a:pt x="64084" y="320"/>
                      <a:pt x="62259" y="264"/>
                      <a:pt x="60426" y="264"/>
                    </a:cubicBezTo>
                    <a:cubicBezTo>
                      <a:pt x="56770" y="264"/>
                      <a:pt x="53083" y="487"/>
                      <a:pt x="49491" y="487"/>
                    </a:cubicBezTo>
                    <a:cubicBezTo>
                      <a:pt x="49304" y="487"/>
                      <a:pt x="49116" y="487"/>
                      <a:pt x="48930" y="486"/>
                    </a:cubicBezTo>
                    <a:cubicBezTo>
                      <a:pt x="46959" y="471"/>
                      <a:pt x="44988" y="409"/>
                      <a:pt x="43017" y="409"/>
                    </a:cubicBezTo>
                    <a:cubicBezTo>
                      <a:pt x="41976" y="409"/>
                      <a:pt x="40934" y="427"/>
                      <a:pt x="39894" y="477"/>
                    </a:cubicBezTo>
                    <a:cubicBezTo>
                      <a:pt x="37989" y="568"/>
                      <a:pt x="36043" y="793"/>
                      <a:pt x="34114" y="793"/>
                    </a:cubicBezTo>
                    <a:cubicBezTo>
                      <a:pt x="33522" y="793"/>
                      <a:pt x="32932" y="772"/>
                      <a:pt x="32345" y="719"/>
                    </a:cubicBezTo>
                    <a:cubicBezTo>
                      <a:pt x="31673" y="318"/>
                      <a:pt x="30849" y="81"/>
                      <a:pt x="29869" y="81"/>
                    </a:cubicBezTo>
                    <a:lnTo>
                      <a:pt x="29331" y="81"/>
                    </a:lnTo>
                    <a:cubicBezTo>
                      <a:pt x="28907" y="82"/>
                      <a:pt x="28484" y="141"/>
                      <a:pt x="28076" y="255"/>
                    </a:cubicBezTo>
                    <a:cubicBezTo>
                      <a:pt x="27852" y="141"/>
                      <a:pt x="27605" y="80"/>
                      <a:pt x="27353" y="80"/>
                    </a:cubicBezTo>
                    <a:cubicBezTo>
                      <a:pt x="27346" y="80"/>
                      <a:pt x="27339" y="80"/>
                      <a:pt x="27331" y="81"/>
                    </a:cubicBezTo>
                    <a:lnTo>
                      <a:pt x="2849" y="81"/>
                    </a:lnTo>
                    <a:cubicBezTo>
                      <a:pt x="2794" y="81"/>
                      <a:pt x="2747" y="91"/>
                      <a:pt x="2695" y="94"/>
                    </a:cubicBezTo>
                    <a:cubicBezTo>
                      <a:pt x="2560" y="74"/>
                      <a:pt x="2424" y="64"/>
                      <a:pt x="2286" y="64"/>
                    </a:cubicBezTo>
                    <a:cubicBezTo>
                      <a:pt x="1855" y="64"/>
                      <a:pt x="1413" y="168"/>
                      <a:pt x="957" y="408"/>
                    </a:cubicBezTo>
                    <a:cubicBezTo>
                      <a:pt x="95" y="865"/>
                      <a:pt x="0" y="1715"/>
                      <a:pt x="327" y="2391"/>
                    </a:cubicBezTo>
                    <a:cubicBezTo>
                      <a:pt x="50" y="2971"/>
                      <a:pt x="152" y="3672"/>
                      <a:pt x="587" y="4178"/>
                    </a:cubicBezTo>
                    <a:cubicBezTo>
                      <a:pt x="601" y="6087"/>
                      <a:pt x="104" y="7965"/>
                      <a:pt x="265" y="9876"/>
                    </a:cubicBezTo>
                    <a:cubicBezTo>
                      <a:pt x="343" y="10790"/>
                      <a:pt x="943" y="11440"/>
                      <a:pt x="1880" y="11490"/>
                    </a:cubicBezTo>
                    <a:cubicBezTo>
                      <a:pt x="1932" y="11493"/>
                      <a:pt x="1983" y="11494"/>
                      <a:pt x="2034" y="11494"/>
                    </a:cubicBezTo>
                    <a:cubicBezTo>
                      <a:pt x="2178" y="11494"/>
                      <a:pt x="2318" y="11484"/>
                      <a:pt x="2458" y="11478"/>
                    </a:cubicBezTo>
                    <a:cubicBezTo>
                      <a:pt x="2514" y="11647"/>
                      <a:pt x="2612" y="11798"/>
                      <a:pt x="2746" y="11917"/>
                    </a:cubicBezTo>
                    <a:cubicBezTo>
                      <a:pt x="4058" y="13053"/>
                      <a:pt x="5013" y="15125"/>
                      <a:pt x="4587" y="16875"/>
                    </a:cubicBezTo>
                    <a:cubicBezTo>
                      <a:pt x="4461" y="17394"/>
                      <a:pt x="4655" y="17805"/>
                      <a:pt x="4973" y="18069"/>
                    </a:cubicBezTo>
                    <a:cubicBezTo>
                      <a:pt x="4918" y="18639"/>
                      <a:pt x="5328" y="19153"/>
                      <a:pt x="5865" y="19333"/>
                    </a:cubicBezTo>
                    <a:cubicBezTo>
                      <a:pt x="6192" y="19444"/>
                      <a:pt x="6538" y="19489"/>
                      <a:pt x="6894" y="19489"/>
                    </a:cubicBezTo>
                    <a:cubicBezTo>
                      <a:pt x="7274" y="19489"/>
                      <a:pt x="7665" y="19438"/>
                      <a:pt x="8058" y="19361"/>
                    </a:cubicBezTo>
                    <a:cubicBezTo>
                      <a:pt x="8119" y="19375"/>
                      <a:pt x="8182" y="19382"/>
                      <a:pt x="8245" y="19382"/>
                    </a:cubicBezTo>
                    <a:cubicBezTo>
                      <a:pt x="8277" y="19382"/>
                      <a:pt x="8309" y="19380"/>
                      <a:pt x="8340" y="19376"/>
                    </a:cubicBezTo>
                    <a:cubicBezTo>
                      <a:pt x="9268" y="19259"/>
                      <a:pt x="10201" y="19153"/>
                      <a:pt x="11106" y="18909"/>
                    </a:cubicBezTo>
                    <a:cubicBezTo>
                      <a:pt x="11707" y="19106"/>
                      <a:pt x="12325" y="19238"/>
                      <a:pt x="12979" y="19342"/>
                    </a:cubicBezTo>
                    <a:cubicBezTo>
                      <a:pt x="13057" y="19586"/>
                      <a:pt x="13232" y="19809"/>
                      <a:pt x="13542" y="19963"/>
                    </a:cubicBezTo>
                    <a:cubicBezTo>
                      <a:pt x="17328" y="21852"/>
                      <a:pt x="17381" y="29429"/>
                      <a:pt x="17141" y="33020"/>
                    </a:cubicBezTo>
                    <a:cubicBezTo>
                      <a:pt x="17111" y="33458"/>
                      <a:pt x="17285" y="33768"/>
                      <a:pt x="17546" y="33959"/>
                    </a:cubicBezTo>
                    <a:cubicBezTo>
                      <a:pt x="17518" y="34076"/>
                      <a:pt x="17529" y="34199"/>
                      <a:pt x="17574" y="34312"/>
                    </a:cubicBezTo>
                    <a:cubicBezTo>
                      <a:pt x="17740" y="34708"/>
                      <a:pt x="17861" y="35113"/>
                      <a:pt x="17963" y="35525"/>
                    </a:cubicBezTo>
                    <a:cubicBezTo>
                      <a:pt x="17797" y="35728"/>
                      <a:pt x="17733" y="35994"/>
                      <a:pt x="17788" y="36249"/>
                    </a:cubicBezTo>
                    <a:cubicBezTo>
                      <a:pt x="17845" y="36517"/>
                      <a:pt x="17923" y="36780"/>
                      <a:pt x="17999" y="37043"/>
                    </a:cubicBezTo>
                    <a:cubicBezTo>
                      <a:pt x="17960" y="37244"/>
                      <a:pt x="17975" y="37454"/>
                      <a:pt x="18046" y="37647"/>
                    </a:cubicBezTo>
                    <a:cubicBezTo>
                      <a:pt x="18389" y="38641"/>
                      <a:pt x="18775" y="39695"/>
                      <a:pt x="19093" y="40777"/>
                    </a:cubicBezTo>
                    <a:cubicBezTo>
                      <a:pt x="19029" y="40926"/>
                      <a:pt x="19012" y="41104"/>
                      <a:pt x="19081" y="41309"/>
                    </a:cubicBezTo>
                    <a:cubicBezTo>
                      <a:pt x="19308" y="42001"/>
                      <a:pt x="19518" y="42688"/>
                      <a:pt x="19672" y="43384"/>
                    </a:cubicBezTo>
                    <a:cubicBezTo>
                      <a:pt x="19706" y="43656"/>
                      <a:pt x="19732" y="43924"/>
                      <a:pt x="19746" y="44196"/>
                    </a:cubicBezTo>
                    <a:cubicBezTo>
                      <a:pt x="19627" y="44383"/>
                      <a:pt x="19583" y="44618"/>
                      <a:pt x="19618" y="44861"/>
                    </a:cubicBezTo>
                    <a:cubicBezTo>
                      <a:pt x="19653" y="45093"/>
                      <a:pt x="19680" y="45325"/>
                      <a:pt x="19710" y="45558"/>
                    </a:cubicBezTo>
                    <a:cubicBezTo>
                      <a:pt x="19694" y="45686"/>
                      <a:pt x="19680" y="45813"/>
                      <a:pt x="19660" y="45939"/>
                    </a:cubicBezTo>
                    <a:cubicBezTo>
                      <a:pt x="19611" y="46220"/>
                      <a:pt x="19661" y="46509"/>
                      <a:pt x="19801" y="46756"/>
                    </a:cubicBezTo>
                    <a:cubicBezTo>
                      <a:pt x="19801" y="46770"/>
                      <a:pt x="19805" y="46784"/>
                      <a:pt x="19805" y="46799"/>
                    </a:cubicBezTo>
                    <a:cubicBezTo>
                      <a:pt x="19807" y="47012"/>
                      <a:pt x="19878" y="47180"/>
                      <a:pt x="19987" y="47305"/>
                    </a:cubicBezTo>
                    <a:cubicBezTo>
                      <a:pt x="19718" y="48321"/>
                      <a:pt x="19159" y="49252"/>
                      <a:pt x="18661" y="50210"/>
                    </a:cubicBezTo>
                    <a:cubicBezTo>
                      <a:pt x="18081" y="51096"/>
                      <a:pt x="17387" y="51868"/>
                      <a:pt x="16597" y="52579"/>
                    </a:cubicBezTo>
                    <a:cubicBezTo>
                      <a:pt x="16062" y="53061"/>
                      <a:pt x="16490" y="53959"/>
                      <a:pt x="17167" y="53959"/>
                    </a:cubicBezTo>
                    <a:cubicBezTo>
                      <a:pt x="17858" y="53959"/>
                      <a:pt x="18529" y="53924"/>
                      <a:pt x="19211" y="53822"/>
                    </a:cubicBezTo>
                    <a:cubicBezTo>
                      <a:pt x="19353" y="53800"/>
                      <a:pt x="19471" y="53725"/>
                      <a:pt x="19564" y="53625"/>
                    </a:cubicBezTo>
                    <a:cubicBezTo>
                      <a:pt x="20206" y="53799"/>
                      <a:pt x="20843" y="53857"/>
                      <a:pt x="21493" y="53857"/>
                    </a:cubicBezTo>
                    <a:cubicBezTo>
                      <a:pt x="22251" y="53857"/>
                      <a:pt x="23025" y="53778"/>
                      <a:pt x="23842" y="53715"/>
                    </a:cubicBezTo>
                    <a:cubicBezTo>
                      <a:pt x="24094" y="53699"/>
                      <a:pt x="24337" y="53606"/>
                      <a:pt x="24534" y="53447"/>
                    </a:cubicBezTo>
                    <a:cubicBezTo>
                      <a:pt x="25034" y="53608"/>
                      <a:pt x="25558" y="53689"/>
                      <a:pt x="26084" y="53689"/>
                    </a:cubicBezTo>
                    <a:cubicBezTo>
                      <a:pt x="26090" y="53689"/>
                      <a:pt x="26095" y="53689"/>
                      <a:pt x="26101" y="53689"/>
                    </a:cubicBezTo>
                    <a:lnTo>
                      <a:pt x="57642" y="53689"/>
                    </a:lnTo>
                    <a:cubicBezTo>
                      <a:pt x="57648" y="53689"/>
                      <a:pt x="57654" y="53689"/>
                      <a:pt x="57661" y="53689"/>
                    </a:cubicBezTo>
                    <a:cubicBezTo>
                      <a:pt x="58125" y="53689"/>
                      <a:pt x="58588" y="53625"/>
                      <a:pt x="59036" y="53502"/>
                    </a:cubicBezTo>
                    <a:cubicBezTo>
                      <a:pt x="59334" y="53579"/>
                      <a:pt x="59650" y="53615"/>
                      <a:pt x="59973" y="53615"/>
                    </a:cubicBezTo>
                    <a:cubicBezTo>
                      <a:pt x="60804" y="53615"/>
                      <a:pt x="61682" y="53374"/>
                      <a:pt x="62437" y="52955"/>
                    </a:cubicBezTo>
                    <a:cubicBezTo>
                      <a:pt x="62629" y="52986"/>
                      <a:pt x="62823" y="53016"/>
                      <a:pt x="63026" y="53043"/>
                    </a:cubicBezTo>
                    <a:cubicBezTo>
                      <a:pt x="63680" y="53130"/>
                      <a:pt x="64339" y="53189"/>
                      <a:pt x="64997" y="53253"/>
                    </a:cubicBezTo>
                    <a:cubicBezTo>
                      <a:pt x="65053" y="53258"/>
                      <a:pt x="65144" y="53268"/>
                      <a:pt x="65241" y="53280"/>
                    </a:cubicBezTo>
                    <a:cubicBezTo>
                      <a:pt x="65584" y="53343"/>
                      <a:pt x="65923" y="53421"/>
                      <a:pt x="66257" y="53516"/>
                    </a:cubicBezTo>
                    <a:cubicBezTo>
                      <a:pt x="66667" y="53632"/>
                      <a:pt x="67082" y="53687"/>
                      <a:pt x="67495" y="53687"/>
                    </a:cubicBezTo>
                    <a:cubicBezTo>
                      <a:pt x="68236" y="53687"/>
                      <a:pt x="68967" y="53510"/>
                      <a:pt x="69631" y="53190"/>
                    </a:cubicBezTo>
                    <a:cubicBezTo>
                      <a:pt x="70133" y="53340"/>
                      <a:pt x="70660" y="53415"/>
                      <a:pt x="71186" y="53415"/>
                    </a:cubicBezTo>
                    <a:cubicBezTo>
                      <a:pt x="71772" y="53415"/>
                      <a:pt x="72357" y="53323"/>
                      <a:pt x="72910" y="53140"/>
                    </a:cubicBezTo>
                    <a:cubicBezTo>
                      <a:pt x="73081" y="53234"/>
                      <a:pt x="73272" y="53284"/>
                      <a:pt x="73467" y="53286"/>
                    </a:cubicBezTo>
                    <a:cubicBezTo>
                      <a:pt x="73715" y="53286"/>
                      <a:pt x="73964" y="53287"/>
                      <a:pt x="74212" y="53296"/>
                    </a:cubicBezTo>
                    <a:cubicBezTo>
                      <a:pt x="74336" y="53301"/>
                      <a:pt x="74461" y="53310"/>
                      <a:pt x="74585" y="53320"/>
                    </a:cubicBezTo>
                    <a:cubicBezTo>
                      <a:pt x="74613" y="53324"/>
                      <a:pt x="74625" y="53324"/>
                      <a:pt x="74643" y="53325"/>
                    </a:cubicBezTo>
                    <a:cubicBezTo>
                      <a:pt x="74662" y="53331"/>
                      <a:pt x="74693" y="53338"/>
                      <a:pt x="74759" y="53350"/>
                    </a:cubicBezTo>
                    <a:cubicBezTo>
                      <a:pt x="74836" y="53362"/>
                      <a:pt x="74915" y="53369"/>
                      <a:pt x="74993" y="53369"/>
                    </a:cubicBezTo>
                    <a:cubicBezTo>
                      <a:pt x="75033" y="53369"/>
                      <a:pt x="75073" y="53367"/>
                      <a:pt x="75113" y="53364"/>
                    </a:cubicBezTo>
                    <a:cubicBezTo>
                      <a:pt x="75327" y="53522"/>
                      <a:pt x="75584" y="53602"/>
                      <a:pt x="75841" y="53602"/>
                    </a:cubicBezTo>
                    <a:cubicBezTo>
                      <a:pt x="76150" y="53602"/>
                      <a:pt x="76459" y="53486"/>
                      <a:pt x="76692" y="53254"/>
                    </a:cubicBezTo>
                    <a:cubicBezTo>
                      <a:pt x="77102" y="52844"/>
                      <a:pt x="77151" y="52195"/>
                      <a:pt x="76844" y="51726"/>
                    </a:cubicBezTo>
                    <a:cubicBezTo>
                      <a:pt x="76839" y="51716"/>
                      <a:pt x="76838" y="51702"/>
                      <a:pt x="76832" y="51691"/>
                    </a:cubicBezTo>
                    <a:lnTo>
                      <a:pt x="76832" y="15253"/>
                    </a:lnTo>
                    <a:cubicBezTo>
                      <a:pt x="76909" y="15049"/>
                      <a:pt x="76931" y="14829"/>
                      <a:pt x="76896" y="14613"/>
                    </a:cubicBezTo>
                    <a:cubicBezTo>
                      <a:pt x="76869" y="14436"/>
                      <a:pt x="76853" y="14258"/>
                      <a:pt x="76832" y="14079"/>
                    </a:cubicBezTo>
                    <a:lnTo>
                      <a:pt x="76832" y="12566"/>
                    </a:lnTo>
                    <a:cubicBezTo>
                      <a:pt x="76834" y="12367"/>
                      <a:pt x="76786" y="12172"/>
                      <a:pt x="76694" y="11997"/>
                    </a:cubicBezTo>
                    <a:cubicBezTo>
                      <a:pt x="76654" y="10321"/>
                      <a:pt x="76732" y="8637"/>
                      <a:pt x="76616" y="6968"/>
                    </a:cubicBezTo>
                    <a:cubicBezTo>
                      <a:pt x="76602" y="6731"/>
                      <a:pt x="76521" y="6504"/>
                      <a:pt x="76381" y="6314"/>
                    </a:cubicBezTo>
                    <a:cubicBezTo>
                      <a:pt x="76410" y="5814"/>
                      <a:pt x="76452" y="5313"/>
                      <a:pt x="76509" y="4815"/>
                    </a:cubicBezTo>
                    <a:cubicBezTo>
                      <a:pt x="76533" y="4630"/>
                      <a:pt x="76510" y="4443"/>
                      <a:pt x="76445" y="4268"/>
                    </a:cubicBezTo>
                    <a:cubicBezTo>
                      <a:pt x="76478" y="4230"/>
                      <a:pt x="76507" y="4190"/>
                      <a:pt x="76533" y="4147"/>
                    </a:cubicBezTo>
                    <a:cubicBezTo>
                      <a:pt x="76962" y="3311"/>
                      <a:pt x="77066" y="2417"/>
                      <a:pt x="76921" y="1517"/>
                    </a:cubicBezTo>
                    <a:cubicBezTo>
                      <a:pt x="76938" y="1384"/>
                      <a:pt x="76933" y="1247"/>
                      <a:pt x="76907" y="1116"/>
                    </a:cubicBezTo>
                    <a:cubicBezTo>
                      <a:pt x="77077" y="640"/>
                      <a:pt x="76704" y="0"/>
                      <a:pt x="7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984;p45">
                <a:extLst>
                  <a:ext uri="{FF2B5EF4-FFF2-40B4-BE49-F238E27FC236}">
                    <a16:creationId xmlns:a16="http://schemas.microsoft.com/office/drawing/2014/main" id="{65D41CE8-2959-4CEF-9440-1F03657C6D8F}"/>
                  </a:ext>
                </a:extLst>
              </p:cNvPr>
              <p:cNvSpPr/>
              <p:nvPr/>
            </p:nvSpPr>
            <p:spPr>
              <a:xfrm>
                <a:off x="2718672" y="3497140"/>
                <a:ext cx="1235036" cy="125438"/>
              </a:xfrm>
              <a:custGeom>
                <a:avLst/>
                <a:gdLst/>
                <a:ahLst/>
                <a:cxnLst/>
                <a:rect l="l" t="t" r="r" b="b"/>
                <a:pathLst>
                  <a:path w="89124" h="9052" extrusionOk="0">
                    <a:moveTo>
                      <a:pt x="15216" y="1"/>
                    </a:moveTo>
                    <a:cubicBezTo>
                      <a:pt x="15212" y="1"/>
                      <a:pt x="15208" y="1"/>
                      <a:pt x="15204" y="1"/>
                    </a:cubicBezTo>
                    <a:cubicBezTo>
                      <a:pt x="11768" y="84"/>
                      <a:pt x="8332" y="146"/>
                      <a:pt x="4894" y="228"/>
                    </a:cubicBezTo>
                    <a:cubicBezTo>
                      <a:pt x="4866" y="228"/>
                      <a:pt x="4837" y="229"/>
                      <a:pt x="4808" y="229"/>
                    </a:cubicBezTo>
                    <a:cubicBezTo>
                      <a:pt x="4240" y="229"/>
                      <a:pt x="3465" y="108"/>
                      <a:pt x="2748" y="108"/>
                    </a:cubicBezTo>
                    <a:cubicBezTo>
                      <a:pt x="1782" y="108"/>
                      <a:pt x="920" y="326"/>
                      <a:pt x="802" y="1349"/>
                    </a:cubicBezTo>
                    <a:cubicBezTo>
                      <a:pt x="655" y="2608"/>
                      <a:pt x="0" y="8064"/>
                      <a:pt x="1953" y="8312"/>
                    </a:cubicBezTo>
                    <a:cubicBezTo>
                      <a:pt x="5326" y="8737"/>
                      <a:pt x="8791" y="8803"/>
                      <a:pt x="12246" y="8803"/>
                    </a:cubicBezTo>
                    <a:cubicBezTo>
                      <a:pt x="13815" y="8803"/>
                      <a:pt x="15381" y="8789"/>
                      <a:pt x="16936" y="8789"/>
                    </a:cubicBezTo>
                    <a:cubicBezTo>
                      <a:pt x="17714" y="8789"/>
                      <a:pt x="18489" y="8793"/>
                      <a:pt x="19260" y="8803"/>
                    </a:cubicBezTo>
                    <a:cubicBezTo>
                      <a:pt x="30019" y="8946"/>
                      <a:pt x="40785" y="9052"/>
                      <a:pt x="51551" y="9052"/>
                    </a:cubicBezTo>
                    <a:cubicBezTo>
                      <a:pt x="60403" y="9052"/>
                      <a:pt x="69255" y="8980"/>
                      <a:pt x="78102" y="8798"/>
                    </a:cubicBezTo>
                    <a:cubicBezTo>
                      <a:pt x="80437" y="8750"/>
                      <a:pt x="82788" y="8731"/>
                      <a:pt x="85116" y="8526"/>
                    </a:cubicBezTo>
                    <a:cubicBezTo>
                      <a:pt x="87602" y="8310"/>
                      <a:pt x="89123" y="4685"/>
                      <a:pt x="88090" y="2520"/>
                    </a:cubicBezTo>
                    <a:cubicBezTo>
                      <a:pt x="87446" y="1169"/>
                      <a:pt x="86703" y="1090"/>
                      <a:pt x="85317" y="984"/>
                    </a:cubicBezTo>
                    <a:cubicBezTo>
                      <a:pt x="84215" y="902"/>
                      <a:pt x="83107" y="874"/>
                      <a:pt x="81997" y="874"/>
                    </a:cubicBezTo>
                    <a:cubicBezTo>
                      <a:pt x="80500" y="874"/>
                      <a:pt x="79002" y="924"/>
                      <a:pt x="77515" y="955"/>
                    </a:cubicBezTo>
                    <a:cubicBezTo>
                      <a:pt x="71035" y="1085"/>
                      <a:pt x="64558" y="1436"/>
                      <a:pt x="58075" y="1453"/>
                    </a:cubicBezTo>
                    <a:cubicBezTo>
                      <a:pt x="57556" y="1455"/>
                      <a:pt x="57554" y="2262"/>
                      <a:pt x="58073" y="2262"/>
                    </a:cubicBezTo>
                    <a:cubicBezTo>
                      <a:pt x="58074" y="2262"/>
                      <a:pt x="58075" y="2262"/>
                      <a:pt x="58075" y="2262"/>
                    </a:cubicBezTo>
                    <a:cubicBezTo>
                      <a:pt x="64305" y="2244"/>
                      <a:pt x="70530" y="1929"/>
                      <a:pt x="76757" y="1779"/>
                    </a:cubicBezTo>
                    <a:cubicBezTo>
                      <a:pt x="78365" y="1740"/>
                      <a:pt x="79975" y="1705"/>
                      <a:pt x="81584" y="1705"/>
                    </a:cubicBezTo>
                    <a:cubicBezTo>
                      <a:pt x="82537" y="1705"/>
                      <a:pt x="83490" y="1717"/>
                      <a:pt x="84442" y="1748"/>
                    </a:cubicBezTo>
                    <a:cubicBezTo>
                      <a:pt x="85190" y="1772"/>
                      <a:pt x="85955" y="1798"/>
                      <a:pt x="86684" y="1971"/>
                    </a:cubicBezTo>
                    <a:cubicBezTo>
                      <a:pt x="88668" y="2440"/>
                      <a:pt x="87084" y="7385"/>
                      <a:pt x="85587" y="7664"/>
                    </a:cubicBezTo>
                    <a:cubicBezTo>
                      <a:pt x="83003" y="8144"/>
                      <a:pt x="80266" y="8268"/>
                      <a:pt x="77511" y="8268"/>
                    </a:cubicBezTo>
                    <a:cubicBezTo>
                      <a:pt x="74541" y="8268"/>
                      <a:pt x="71551" y="8124"/>
                      <a:pt x="68711" y="8124"/>
                    </a:cubicBezTo>
                    <a:cubicBezTo>
                      <a:pt x="68491" y="8124"/>
                      <a:pt x="68271" y="8124"/>
                      <a:pt x="68053" y="8126"/>
                    </a:cubicBezTo>
                    <a:cubicBezTo>
                      <a:pt x="60884" y="8187"/>
                      <a:pt x="53712" y="8224"/>
                      <a:pt x="46539" y="8224"/>
                    </a:cubicBezTo>
                    <a:cubicBezTo>
                      <a:pt x="34120" y="8224"/>
                      <a:pt x="21699" y="8113"/>
                      <a:pt x="9289" y="7820"/>
                    </a:cubicBezTo>
                    <a:cubicBezTo>
                      <a:pt x="6881" y="7763"/>
                      <a:pt x="4366" y="7855"/>
                      <a:pt x="1976" y="7505"/>
                    </a:cubicBezTo>
                    <a:cubicBezTo>
                      <a:pt x="1532" y="7441"/>
                      <a:pt x="788" y="1152"/>
                      <a:pt x="2413" y="1104"/>
                    </a:cubicBezTo>
                    <a:cubicBezTo>
                      <a:pt x="6677" y="974"/>
                      <a:pt x="10941" y="913"/>
                      <a:pt x="15204" y="808"/>
                    </a:cubicBezTo>
                    <a:cubicBezTo>
                      <a:pt x="15720" y="796"/>
                      <a:pt x="15725" y="1"/>
                      <a:pt x="15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85;p45">
                <a:extLst>
                  <a:ext uri="{FF2B5EF4-FFF2-40B4-BE49-F238E27FC236}">
                    <a16:creationId xmlns:a16="http://schemas.microsoft.com/office/drawing/2014/main" id="{97A9A6FD-465F-4528-B6F4-99DCDE6416C7}"/>
                  </a:ext>
                </a:extLst>
              </p:cNvPr>
              <p:cNvSpPr/>
              <p:nvPr/>
            </p:nvSpPr>
            <p:spPr>
              <a:xfrm>
                <a:off x="2820095" y="3613321"/>
                <a:ext cx="11183" cy="15999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1546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2"/>
                    </a:cubicBezTo>
                    <a:lnTo>
                      <a:pt x="0" y="11155"/>
                    </a:lnTo>
                    <a:cubicBezTo>
                      <a:pt x="0" y="11416"/>
                      <a:pt x="202" y="11546"/>
                      <a:pt x="404" y="11546"/>
                    </a:cubicBezTo>
                    <a:cubicBezTo>
                      <a:pt x="605" y="11546"/>
                      <a:pt x="807" y="11416"/>
                      <a:pt x="807" y="11155"/>
                    </a:cubicBezTo>
                    <a:lnTo>
                      <a:pt x="807" y="392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86;p45">
                <a:extLst>
                  <a:ext uri="{FF2B5EF4-FFF2-40B4-BE49-F238E27FC236}">
                    <a16:creationId xmlns:a16="http://schemas.microsoft.com/office/drawing/2014/main" id="{E533E4B2-363E-4484-9BCA-594C0A7DC71D}"/>
                  </a:ext>
                </a:extLst>
              </p:cNvPr>
              <p:cNvSpPr/>
              <p:nvPr/>
            </p:nvSpPr>
            <p:spPr>
              <a:xfrm>
                <a:off x="3034790" y="4348185"/>
                <a:ext cx="86175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62187" h="809" extrusionOk="0">
                    <a:moveTo>
                      <a:pt x="519" y="1"/>
                    </a:moveTo>
                    <a:cubicBezTo>
                      <a:pt x="0" y="1"/>
                      <a:pt x="0" y="809"/>
                      <a:pt x="519" y="809"/>
                    </a:cubicBezTo>
                    <a:lnTo>
                      <a:pt x="61665" y="809"/>
                    </a:lnTo>
                    <a:cubicBezTo>
                      <a:pt x="62186" y="809"/>
                      <a:pt x="62186" y="1"/>
                      <a:pt x="61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87;p45">
                <a:extLst>
                  <a:ext uri="{FF2B5EF4-FFF2-40B4-BE49-F238E27FC236}">
                    <a16:creationId xmlns:a16="http://schemas.microsoft.com/office/drawing/2014/main" id="{F8FAD0CC-A34C-42F3-90DA-1087F29A7735}"/>
                  </a:ext>
                </a:extLst>
              </p:cNvPr>
              <p:cNvSpPr/>
              <p:nvPr/>
            </p:nvSpPr>
            <p:spPr>
              <a:xfrm>
                <a:off x="3883714" y="3611451"/>
                <a:ext cx="11197" cy="74776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53961" extrusionOk="0">
                    <a:moveTo>
                      <a:pt x="404" y="1"/>
                    </a:moveTo>
                    <a:cubicBezTo>
                      <a:pt x="202" y="1"/>
                      <a:pt x="1" y="131"/>
                      <a:pt x="1" y="391"/>
                    </a:cubicBezTo>
                    <a:lnTo>
                      <a:pt x="1" y="53571"/>
                    </a:lnTo>
                    <a:cubicBezTo>
                      <a:pt x="1" y="53830"/>
                      <a:pt x="202" y="53960"/>
                      <a:pt x="404" y="53960"/>
                    </a:cubicBezTo>
                    <a:cubicBezTo>
                      <a:pt x="606" y="53960"/>
                      <a:pt x="807" y="53830"/>
                      <a:pt x="807" y="53571"/>
                    </a:cubicBezTo>
                    <a:lnTo>
                      <a:pt x="807" y="391"/>
                    </a:lnTo>
                    <a:cubicBezTo>
                      <a:pt x="807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88;p45">
                <a:extLst>
                  <a:ext uri="{FF2B5EF4-FFF2-40B4-BE49-F238E27FC236}">
                    <a16:creationId xmlns:a16="http://schemas.microsoft.com/office/drawing/2014/main" id="{802BDA0C-9F2D-4462-854B-AE4A317F32D5}"/>
                  </a:ext>
                </a:extLst>
              </p:cNvPr>
              <p:cNvSpPr/>
              <p:nvPr/>
            </p:nvSpPr>
            <p:spPr>
              <a:xfrm>
                <a:off x="3002682" y="3711959"/>
                <a:ext cx="312057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22519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21999" y="807"/>
                    </a:lnTo>
                    <a:cubicBezTo>
                      <a:pt x="22518" y="807"/>
                      <a:pt x="22518" y="0"/>
                      <a:pt x="2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89;p45">
                <a:extLst>
                  <a:ext uri="{FF2B5EF4-FFF2-40B4-BE49-F238E27FC236}">
                    <a16:creationId xmlns:a16="http://schemas.microsoft.com/office/drawing/2014/main" id="{9D0F9D4B-D81F-4193-BE04-BB0C1182A3C7}"/>
                  </a:ext>
                </a:extLst>
              </p:cNvPr>
              <p:cNvSpPr/>
              <p:nvPr/>
            </p:nvSpPr>
            <p:spPr>
              <a:xfrm>
                <a:off x="3407695" y="3799247"/>
                <a:ext cx="15764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10856" y="807"/>
                    </a:lnTo>
                    <a:cubicBezTo>
                      <a:pt x="11376" y="807"/>
                      <a:pt x="11376" y="1"/>
                      <a:pt x="10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90;p45">
                <a:extLst>
                  <a:ext uri="{FF2B5EF4-FFF2-40B4-BE49-F238E27FC236}">
                    <a16:creationId xmlns:a16="http://schemas.microsoft.com/office/drawing/2014/main" id="{C61A2DE8-1F75-4F72-85EC-DA63E702F831}"/>
                  </a:ext>
                </a:extLst>
              </p:cNvPr>
              <p:cNvSpPr/>
              <p:nvPr/>
            </p:nvSpPr>
            <p:spPr>
              <a:xfrm>
                <a:off x="3168307" y="3964817"/>
                <a:ext cx="24041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349" h="807" extrusionOk="0">
                    <a:moveTo>
                      <a:pt x="519" y="0"/>
                    </a:moveTo>
                    <a:cubicBezTo>
                      <a:pt x="0" y="0"/>
                      <a:pt x="0" y="807"/>
                      <a:pt x="519" y="807"/>
                    </a:cubicBezTo>
                    <a:lnTo>
                      <a:pt x="16828" y="807"/>
                    </a:lnTo>
                    <a:cubicBezTo>
                      <a:pt x="17349" y="807"/>
                      <a:pt x="17349" y="0"/>
                      <a:pt x="16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91;p45">
                <a:extLst>
                  <a:ext uri="{FF2B5EF4-FFF2-40B4-BE49-F238E27FC236}">
                    <a16:creationId xmlns:a16="http://schemas.microsoft.com/office/drawing/2014/main" id="{5B4C3FDC-EBFA-4B48-A006-83846445CABC}"/>
                  </a:ext>
                </a:extLst>
              </p:cNvPr>
              <p:cNvSpPr/>
              <p:nvPr/>
            </p:nvSpPr>
            <p:spPr>
              <a:xfrm>
                <a:off x="3559850" y="4029698"/>
                <a:ext cx="74858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4882" y="807"/>
                    </a:lnTo>
                    <a:cubicBezTo>
                      <a:pt x="5402" y="807"/>
                      <a:pt x="5402" y="1"/>
                      <a:pt x="4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92;p45">
                <a:extLst>
                  <a:ext uri="{FF2B5EF4-FFF2-40B4-BE49-F238E27FC236}">
                    <a16:creationId xmlns:a16="http://schemas.microsoft.com/office/drawing/2014/main" id="{09061508-8CF1-449C-897D-4258EA201A0D}"/>
                  </a:ext>
                </a:extLst>
              </p:cNvPr>
              <p:cNvSpPr/>
              <p:nvPr/>
            </p:nvSpPr>
            <p:spPr>
              <a:xfrm>
                <a:off x="3315972" y="4237796"/>
                <a:ext cx="37244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26877" h="809" extrusionOk="0">
                    <a:moveTo>
                      <a:pt x="521" y="0"/>
                    </a:moveTo>
                    <a:cubicBezTo>
                      <a:pt x="0" y="0"/>
                      <a:pt x="0" y="809"/>
                      <a:pt x="521" y="809"/>
                    </a:cubicBezTo>
                    <a:lnTo>
                      <a:pt x="26357" y="809"/>
                    </a:lnTo>
                    <a:cubicBezTo>
                      <a:pt x="26877" y="809"/>
                      <a:pt x="26877" y="0"/>
                      <a:pt x="26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93;p45">
                <a:extLst>
                  <a:ext uri="{FF2B5EF4-FFF2-40B4-BE49-F238E27FC236}">
                    <a16:creationId xmlns:a16="http://schemas.microsoft.com/office/drawing/2014/main" id="{43884446-EF44-4DD5-9A4D-B743A8A5D243}"/>
                  </a:ext>
                </a:extLst>
              </p:cNvPr>
              <p:cNvSpPr/>
              <p:nvPr/>
            </p:nvSpPr>
            <p:spPr>
              <a:xfrm>
                <a:off x="3734413" y="3884263"/>
                <a:ext cx="6363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lnTo>
                      <a:pt x="4072" y="807"/>
                    </a:lnTo>
                    <a:cubicBezTo>
                      <a:pt x="4591" y="807"/>
                      <a:pt x="4591" y="0"/>
                      <a:pt x="40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94;p45">
                <a:extLst>
                  <a:ext uri="{FF2B5EF4-FFF2-40B4-BE49-F238E27FC236}">
                    <a16:creationId xmlns:a16="http://schemas.microsoft.com/office/drawing/2014/main" id="{A3B53637-4BE8-485F-AF30-B34148E10688}"/>
                  </a:ext>
                </a:extLst>
              </p:cNvPr>
              <p:cNvSpPr/>
              <p:nvPr/>
            </p:nvSpPr>
            <p:spPr>
              <a:xfrm>
                <a:off x="2932951" y="3907003"/>
                <a:ext cx="136968" cy="431398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31131" extrusionOk="0">
                    <a:moveTo>
                      <a:pt x="1077" y="0"/>
                    </a:moveTo>
                    <a:cubicBezTo>
                      <a:pt x="272" y="0"/>
                      <a:pt x="1" y="1101"/>
                      <a:pt x="679" y="1505"/>
                    </a:cubicBezTo>
                    <a:cubicBezTo>
                      <a:pt x="1017" y="1705"/>
                      <a:pt x="1360" y="1896"/>
                      <a:pt x="1701" y="2090"/>
                    </a:cubicBezTo>
                    <a:cubicBezTo>
                      <a:pt x="2433" y="3897"/>
                      <a:pt x="3771" y="5486"/>
                      <a:pt x="3859" y="7484"/>
                    </a:cubicBezTo>
                    <a:cubicBezTo>
                      <a:pt x="3878" y="7922"/>
                      <a:pt x="4088" y="8233"/>
                      <a:pt x="4372" y="8425"/>
                    </a:cubicBezTo>
                    <a:cubicBezTo>
                      <a:pt x="4550" y="10518"/>
                      <a:pt x="4965" y="12587"/>
                      <a:pt x="5043" y="14695"/>
                    </a:cubicBezTo>
                    <a:cubicBezTo>
                      <a:pt x="5055" y="15050"/>
                      <a:pt x="5182" y="15318"/>
                      <a:pt x="5367" y="15510"/>
                    </a:cubicBezTo>
                    <a:cubicBezTo>
                      <a:pt x="5398" y="16156"/>
                      <a:pt x="5445" y="16802"/>
                      <a:pt x="5476" y="17449"/>
                    </a:cubicBezTo>
                    <a:cubicBezTo>
                      <a:pt x="5499" y="17972"/>
                      <a:pt x="5509" y="18493"/>
                      <a:pt x="5499" y="19018"/>
                    </a:cubicBezTo>
                    <a:cubicBezTo>
                      <a:pt x="5052" y="20160"/>
                      <a:pt x="5042" y="21453"/>
                      <a:pt x="5338" y="22658"/>
                    </a:cubicBezTo>
                    <a:cubicBezTo>
                      <a:pt x="5303" y="22727"/>
                      <a:pt x="5277" y="22802"/>
                      <a:pt x="5263" y="22879"/>
                    </a:cubicBezTo>
                    <a:cubicBezTo>
                      <a:pt x="5047" y="24041"/>
                      <a:pt x="4931" y="25206"/>
                      <a:pt x="4725" y="26347"/>
                    </a:cubicBezTo>
                    <a:cubicBezTo>
                      <a:pt x="4491" y="26925"/>
                      <a:pt x="4337" y="27533"/>
                      <a:pt x="4264" y="28152"/>
                    </a:cubicBezTo>
                    <a:cubicBezTo>
                      <a:pt x="4264" y="28175"/>
                      <a:pt x="4266" y="28197"/>
                      <a:pt x="4268" y="28218"/>
                    </a:cubicBezTo>
                    <a:cubicBezTo>
                      <a:pt x="4079" y="28803"/>
                      <a:pt x="3826" y="29367"/>
                      <a:pt x="3513" y="29897"/>
                    </a:cubicBezTo>
                    <a:cubicBezTo>
                      <a:pt x="3193" y="30439"/>
                      <a:pt x="3663" y="31131"/>
                      <a:pt x="4217" y="31131"/>
                    </a:cubicBezTo>
                    <a:cubicBezTo>
                      <a:pt x="4349" y="31131"/>
                      <a:pt x="4486" y="31091"/>
                      <a:pt x="4618" y="31002"/>
                    </a:cubicBezTo>
                    <a:cubicBezTo>
                      <a:pt x="4936" y="30785"/>
                      <a:pt x="5239" y="30564"/>
                      <a:pt x="5533" y="30337"/>
                    </a:cubicBezTo>
                    <a:cubicBezTo>
                      <a:pt x="5665" y="30337"/>
                      <a:pt x="5793" y="30307"/>
                      <a:pt x="5909" y="30249"/>
                    </a:cubicBezTo>
                    <a:cubicBezTo>
                      <a:pt x="7493" y="29473"/>
                      <a:pt x="8448" y="28024"/>
                      <a:pt x="9078" y="26430"/>
                    </a:cubicBezTo>
                    <a:cubicBezTo>
                      <a:pt x="9087" y="26407"/>
                      <a:pt x="9089" y="26390"/>
                      <a:pt x="9096" y="26369"/>
                    </a:cubicBezTo>
                    <a:cubicBezTo>
                      <a:pt x="9340" y="25829"/>
                      <a:pt x="9539" y="25263"/>
                      <a:pt x="9724" y="24706"/>
                    </a:cubicBezTo>
                    <a:cubicBezTo>
                      <a:pt x="9883" y="24231"/>
                      <a:pt x="9606" y="23889"/>
                      <a:pt x="9239" y="23769"/>
                    </a:cubicBezTo>
                    <a:cubicBezTo>
                      <a:pt x="9189" y="23494"/>
                      <a:pt x="9137" y="23219"/>
                      <a:pt x="9070" y="22949"/>
                    </a:cubicBezTo>
                    <a:cubicBezTo>
                      <a:pt x="9018" y="22634"/>
                      <a:pt x="8949" y="22322"/>
                      <a:pt x="8864" y="22016"/>
                    </a:cubicBezTo>
                    <a:cubicBezTo>
                      <a:pt x="8836" y="21920"/>
                      <a:pt x="8793" y="21830"/>
                      <a:pt x="8734" y="21751"/>
                    </a:cubicBezTo>
                    <a:cubicBezTo>
                      <a:pt x="8659" y="21517"/>
                      <a:pt x="8587" y="21282"/>
                      <a:pt x="8505" y="21048"/>
                    </a:cubicBezTo>
                    <a:cubicBezTo>
                      <a:pt x="8583" y="18822"/>
                      <a:pt x="8454" y="16599"/>
                      <a:pt x="8353" y="14373"/>
                    </a:cubicBezTo>
                    <a:cubicBezTo>
                      <a:pt x="8332" y="13869"/>
                      <a:pt x="7938" y="13612"/>
                      <a:pt x="7546" y="13596"/>
                    </a:cubicBezTo>
                    <a:cubicBezTo>
                      <a:pt x="7832" y="9222"/>
                      <a:pt x="7965" y="149"/>
                      <a:pt x="2703" y="135"/>
                    </a:cubicBezTo>
                    <a:cubicBezTo>
                      <a:pt x="2608" y="135"/>
                      <a:pt x="2514" y="148"/>
                      <a:pt x="2424" y="170"/>
                    </a:cubicBezTo>
                    <a:cubicBezTo>
                      <a:pt x="1986" y="64"/>
                      <a:pt x="1538" y="7"/>
                      <a:pt x="1088" y="0"/>
                    </a:cubicBezTo>
                    <a:cubicBezTo>
                      <a:pt x="1084" y="0"/>
                      <a:pt x="1080" y="0"/>
                      <a:pt x="1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95;p45">
                <a:extLst>
                  <a:ext uri="{FF2B5EF4-FFF2-40B4-BE49-F238E27FC236}">
                    <a16:creationId xmlns:a16="http://schemas.microsoft.com/office/drawing/2014/main" id="{5AE7B140-F431-408D-BECB-3E656F4311ED}"/>
                  </a:ext>
                </a:extLst>
              </p:cNvPr>
              <p:cNvSpPr/>
              <p:nvPr/>
            </p:nvSpPr>
            <p:spPr>
              <a:xfrm>
                <a:off x="2822202" y="3796905"/>
                <a:ext cx="47171" cy="57509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4150" extrusionOk="0">
                    <a:moveTo>
                      <a:pt x="1145" y="1"/>
                    </a:moveTo>
                    <a:cubicBezTo>
                      <a:pt x="817" y="1"/>
                      <a:pt x="510" y="173"/>
                      <a:pt x="444" y="573"/>
                    </a:cubicBezTo>
                    <a:cubicBezTo>
                      <a:pt x="342" y="1184"/>
                      <a:pt x="239" y="1795"/>
                      <a:pt x="120" y="2403"/>
                    </a:cubicBezTo>
                    <a:cubicBezTo>
                      <a:pt x="1" y="3011"/>
                      <a:pt x="506" y="3401"/>
                      <a:pt x="976" y="3401"/>
                    </a:cubicBezTo>
                    <a:cubicBezTo>
                      <a:pt x="1059" y="3401"/>
                      <a:pt x="1142" y="3389"/>
                      <a:pt x="1219" y="3363"/>
                    </a:cubicBezTo>
                    <a:cubicBezTo>
                      <a:pt x="1245" y="3401"/>
                      <a:pt x="1275" y="3438"/>
                      <a:pt x="1302" y="3474"/>
                    </a:cubicBezTo>
                    <a:cubicBezTo>
                      <a:pt x="1302" y="3474"/>
                      <a:pt x="1302" y="3476"/>
                      <a:pt x="1304" y="3478"/>
                    </a:cubicBezTo>
                    <a:cubicBezTo>
                      <a:pt x="1401" y="3760"/>
                      <a:pt x="1621" y="3971"/>
                      <a:pt x="1889" y="4042"/>
                    </a:cubicBezTo>
                    <a:cubicBezTo>
                      <a:pt x="2020" y="4112"/>
                      <a:pt x="2171" y="4149"/>
                      <a:pt x="2322" y="4149"/>
                    </a:cubicBezTo>
                    <a:cubicBezTo>
                      <a:pt x="2641" y="4149"/>
                      <a:pt x="2957" y="3979"/>
                      <a:pt x="3075" y="3585"/>
                    </a:cubicBezTo>
                    <a:cubicBezTo>
                      <a:pt x="3404" y="2500"/>
                      <a:pt x="2509" y="1219"/>
                      <a:pt x="1919" y="379"/>
                    </a:cubicBezTo>
                    <a:cubicBezTo>
                      <a:pt x="1750" y="140"/>
                      <a:pt x="1439" y="1"/>
                      <a:pt x="1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96;p45">
                <a:extLst>
                  <a:ext uri="{FF2B5EF4-FFF2-40B4-BE49-F238E27FC236}">
                    <a16:creationId xmlns:a16="http://schemas.microsoft.com/office/drawing/2014/main" id="{77A3D648-CAB2-4E1B-862C-CF8E721D1DDF}"/>
                  </a:ext>
                </a:extLst>
              </p:cNvPr>
              <p:cNvSpPr/>
              <p:nvPr/>
            </p:nvSpPr>
            <p:spPr>
              <a:xfrm>
                <a:off x="2674356" y="3898744"/>
                <a:ext cx="250072" cy="121239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8749" extrusionOk="0">
                    <a:moveTo>
                      <a:pt x="8910" y="1"/>
                    </a:moveTo>
                    <a:cubicBezTo>
                      <a:pt x="4871" y="1"/>
                      <a:pt x="1521" y="3255"/>
                      <a:pt x="507" y="6975"/>
                    </a:cubicBezTo>
                    <a:cubicBezTo>
                      <a:pt x="491" y="7039"/>
                      <a:pt x="481" y="7105"/>
                      <a:pt x="477" y="7171"/>
                    </a:cubicBezTo>
                    <a:cubicBezTo>
                      <a:pt x="1" y="7579"/>
                      <a:pt x="311" y="8566"/>
                      <a:pt x="972" y="8566"/>
                    </a:cubicBezTo>
                    <a:cubicBezTo>
                      <a:pt x="995" y="8566"/>
                      <a:pt x="1019" y="8565"/>
                      <a:pt x="1043" y="8563"/>
                    </a:cubicBezTo>
                    <a:cubicBezTo>
                      <a:pt x="1419" y="8525"/>
                      <a:pt x="1793" y="8495"/>
                      <a:pt x="2168" y="8473"/>
                    </a:cubicBezTo>
                    <a:cubicBezTo>
                      <a:pt x="2302" y="8637"/>
                      <a:pt x="2488" y="8749"/>
                      <a:pt x="2700" y="8749"/>
                    </a:cubicBezTo>
                    <a:cubicBezTo>
                      <a:pt x="2781" y="8749"/>
                      <a:pt x="2867" y="8732"/>
                      <a:pt x="2954" y="8696"/>
                    </a:cubicBezTo>
                    <a:cubicBezTo>
                      <a:pt x="3155" y="8613"/>
                      <a:pt x="3354" y="8518"/>
                      <a:pt x="3552" y="8422"/>
                    </a:cubicBezTo>
                    <a:cubicBezTo>
                      <a:pt x="3775" y="8419"/>
                      <a:pt x="3998" y="8417"/>
                      <a:pt x="4221" y="8417"/>
                    </a:cubicBezTo>
                    <a:cubicBezTo>
                      <a:pt x="7214" y="8417"/>
                      <a:pt x="10215" y="8738"/>
                      <a:pt x="13194" y="8738"/>
                    </a:cubicBezTo>
                    <a:cubicBezTo>
                      <a:pt x="14604" y="8738"/>
                      <a:pt x="16010" y="8666"/>
                      <a:pt x="17407" y="8454"/>
                    </a:cubicBezTo>
                    <a:cubicBezTo>
                      <a:pt x="17864" y="8384"/>
                      <a:pt x="18046" y="7851"/>
                      <a:pt x="17969" y="7460"/>
                    </a:cubicBezTo>
                    <a:cubicBezTo>
                      <a:pt x="17036" y="2710"/>
                      <a:pt x="14146" y="368"/>
                      <a:pt x="9470" y="22"/>
                    </a:cubicBezTo>
                    <a:cubicBezTo>
                      <a:pt x="9282" y="8"/>
                      <a:pt x="9095" y="1"/>
                      <a:pt x="8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97;p45">
                <a:extLst>
                  <a:ext uri="{FF2B5EF4-FFF2-40B4-BE49-F238E27FC236}">
                    <a16:creationId xmlns:a16="http://schemas.microsoft.com/office/drawing/2014/main" id="{546E9032-8E98-4B3E-B2C1-518623D99E74}"/>
                  </a:ext>
                </a:extLst>
              </p:cNvPr>
              <p:cNvSpPr/>
              <p:nvPr/>
            </p:nvSpPr>
            <p:spPr>
              <a:xfrm>
                <a:off x="2615212" y="4179594"/>
                <a:ext cx="343070" cy="186882"/>
              </a:xfrm>
              <a:custGeom>
                <a:avLst/>
                <a:gdLst/>
                <a:ahLst/>
                <a:cxnLst/>
                <a:rect l="l" t="t" r="r" b="b"/>
                <a:pathLst>
                  <a:path w="24757" h="13486" extrusionOk="0">
                    <a:moveTo>
                      <a:pt x="897" y="0"/>
                    </a:moveTo>
                    <a:cubicBezTo>
                      <a:pt x="424" y="0"/>
                      <a:pt x="0" y="577"/>
                      <a:pt x="172" y="1024"/>
                    </a:cubicBezTo>
                    <a:cubicBezTo>
                      <a:pt x="272" y="1284"/>
                      <a:pt x="406" y="1633"/>
                      <a:pt x="568" y="2002"/>
                    </a:cubicBezTo>
                    <a:cubicBezTo>
                      <a:pt x="213" y="3193"/>
                      <a:pt x="283" y="4277"/>
                      <a:pt x="598" y="5348"/>
                    </a:cubicBezTo>
                    <a:cubicBezTo>
                      <a:pt x="456" y="7179"/>
                      <a:pt x="641" y="8604"/>
                      <a:pt x="2026" y="10029"/>
                    </a:cubicBezTo>
                    <a:cubicBezTo>
                      <a:pt x="2022" y="10235"/>
                      <a:pt x="2097" y="10434"/>
                      <a:pt x="2237" y="10584"/>
                    </a:cubicBezTo>
                    <a:cubicBezTo>
                      <a:pt x="3374" y="11864"/>
                      <a:pt x="4787" y="12824"/>
                      <a:pt x="6468" y="13214"/>
                    </a:cubicBezTo>
                    <a:cubicBezTo>
                      <a:pt x="6536" y="13230"/>
                      <a:pt x="6602" y="13237"/>
                      <a:pt x="6664" y="13237"/>
                    </a:cubicBezTo>
                    <a:cubicBezTo>
                      <a:pt x="6892" y="13237"/>
                      <a:pt x="7077" y="13138"/>
                      <a:pt x="7215" y="12992"/>
                    </a:cubicBezTo>
                    <a:cubicBezTo>
                      <a:pt x="7231" y="12999"/>
                      <a:pt x="7247" y="13006"/>
                      <a:pt x="7262" y="13013"/>
                    </a:cubicBezTo>
                    <a:cubicBezTo>
                      <a:pt x="7369" y="13276"/>
                      <a:pt x="7603" y="13486"/>
                      <a:pt x="7975" y="13486"/>
                    </a:cubicBezTo>
                    <a:cubicBezTo>
                      <a:pt x="7981" y="13486"/>
                      <a:pt x="7986" y="13486"/>
                      <a:pt x="7991" y="13486"/>
                    </a:cubicBezTo>
                    <a:cubicBezTo>
                      <a:pt x="8147" y="13486"/>
                      <a:pt x="8298" y="13438"/>
                      <a:pt x="8427" y="13349"/>
                    </a:cubicBezTo>
                    <a:cubicBezTo>
                      <a:pt x="8686" y="13389"/>
                      <a:pt x="8947" y="13407"/>
                      <a:pt x="9210" y="13407"/>
                    </a:cubicBezTo>
                    <a:cubicBezTo>
                      <a:pt x="9591" y="13407"/>
                      <a:pt x="9977" y="13368"/>
                      <a:pt x="10369" y="13295"/>
                    </a:cubicBezTo>
                    <a:cubicBezTo>
                      <a:pt x="10465" y="13278"/>
                      <a:pt x="10556" y="13243"/>
                      <a:pt x="10639" y="13191"/>
                    </a:cubicBezTo>
                    <a:cubicBezTo>
                      <a:pt x="11227" y="13214"/>
                      <a:pt x="11818" y="13221"/>
                      <a:pt x="12410" y="13221"/>
                    </a:cubicBezTo>
                    <a:cubicBezTo>
                      <a:pt x="12968" y="13221"/>
                      <a:pt x="13528" y="13215"/>
                      <a:pt x="14086" y="13207"/>
                    </a:cubicBezTo>
                    <a:cubicBezTo>
                      <a:pt x="17101" y="13160"/>
                      <a:pt x="20579" y="13281"/>
                      <a:pt x="22674" y="10745"/>
                    </a:cubicBezTo>
                    <a:cubicBezTo>
                      <a:pt x="24756" y="8228"/>
                      <a:pt x="24446" y="3875"/>
                      <a:pt x="23852" y="918"/>
                    </a:cubicBezTo>
                    <a:cubicBezTo>
                      <a:pt x="23790" y="615"/>
                      <a:pt x="23449" y="323"/>
                      <a:pt x="23131" y="323"/>
                    </a:cubicBezTo>
                    <a:cubicBezTo>
                      <a:pt x="23111" y="323"/>
                      <a:pt x="23092" y="324"/>
                      <a:pt x="23074" y="326"/>
                    </a:cubicBezTo>
                    <a:cubicBezTo>
                      <a:pt x="22975" y="337"/>
                      <a:pt x="22878" y="347"/>
                      <a:pt x="22779" y="356"/>
                    </a:cubicBezTo>
                    <a:cubicBezTo>
                      <a:pt x="22741" y="347"/>
                      <a:pt x="22710" y="330"/>
                      <a:pt x="22670" y="326"/>
                    </a:cubicBezTo>
                    <a:cubicBezTo>
                      <a:pt x="20278" y="61"/>
                      <a:pt x="17887" y="63"/>
                      <a:pt x="15485" y="3"/>
                    </a:cubicBezTo>
                    <a:cubicBezTo>
                      <a:pt x="15476" y="2"/>
                      <a:pt x="15468" y="2"/>
                      <a:pt x="15460" y="2"/>
                    </a:cubicBezTo>
                    <a:cubicBezTo>
                      <a:pt x="15128" y="2"/>
                      <a:pt x="14909" y="173"/>
                      <a:pt x="14796" y="401"/>
                    </a:cubicBezTo>
                    <a:cubicBezTo>
                      <a:pt x="14295" y="340"/>
                      <a:pt x="13799" y="285"/>
                      <a:pt x="13304" y="245"/>
                    </a:cubicBezTo>
                    <a:cubicBezTo>
                      <a:pt x="12099" y="147"/>
                      <a:pt x="10894" y="119"/>
                      <a:pt x="9688" y="119"/>
                    </a:cubicBezTo>
                    <a:cubicBezTo>
                      <a:pt x="8125" y="119"/>
                      <a:pt x="6562" y="166"/>
                      <a:pt x="4998" y="166"/>
                    </a:cubicBezTo>
                    <a:cubicBezTo>
                      <a:pt x="3649" y="166"/>
                      <a:pt x="2299" y="131"/>
                      <a:pt x="951" y="3"/>
                    </a:cubicBezTo>
                    <a:cubicBezTo>
                      <a:pt x="933" y="1"/>
                      <a:pt x="915" y="0"/>
                      <a:pt x="8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98;p45">
                <a:extLst>
                  <a:ext uri="{FF2B5EF4-FFF2-40B4-BE49-F238E27FC236}">
                    <a16:creationId xmlns:a16="http://schemas.microsoft.com/office/drawing/2014/main" id="{6FB6526B-0209-4F26-BC91-06DA7F00143B}"/>
                  </a:ext>
                </a:extLst>
              </p:cNvPr>
              <p:cNvSpPr/>
              <p:nvPr/>
            </p:nvSpPr>
            <p:spPr>
              <a:xfrm>
                <a:off x="2541781" y="3841637"/>
                <a:ext cx="474689" cy="579243"/>
              </a:xfrm>
              <a:custGeom>
                <a:avLst/>
                <a:gdLst/>
                <a:ahLst/>
                <a:cxnLst/>
                <a:rect l="l" t="t" r="r" b="b"/>
                <a:pathLst>
                  <a:path w="34255" h="41800" extrusionOk="0">
                    <a:moveTo>
                      <a:pt x="19930" y="809"/>
                    </a:moveTo>
                    <a:cubicBezTo>
                      <a:pt x="20068" y="809"/>
                      <a:pt x="20206" y="811"/>
                      <a:pt x="20346" y="815"/>
                    </a:cubicBezTo>
                    <a:lnTo>
                      <a:pt x="20346" y="815"/>
                    </a:lnTo>
                    <a:cubicBezTo>
                      <a:pt x="31126" y="2748"/>
                      <a:pt x="32825" y="15095"/>
                      <a:pt x="32923" y="24245"/>
                    </a:cubicBezTo>
                    <a:cubicBezTo>
                      <a:pt x="32977" y="29201"/>
                      <a:pt x="32266" y="35990"/>
                      <a:pt x="27841" y="39080"/>
                    </a:cubicBezTo>
                    <a:cubicBezTo>
                      <a:pt x="25757" y="40534"/>
                      <a:pt x="22726" y="40399"/>
                      <a:pt x="20311" y="40603"/>
                    </a:cubicBezTo>
                    <a:cubicBezTo>
                      <a:pt x="18407" y="40764"/>
                      <a:pt x="16549" y="40932"/>
                      <a:pt x="14678" y="40932"/>
                    </a:cubicBezTo>
                    <a:cubicBezTo>
                      <a:pt x="13567" y="40932"/>
                      <a:pt x="12451" y="40873"/>
                      <a:pt x="11318" y="40718"/>
                    </a:cubicBezTo>
                    <a:cubicBezTo>
                      <a:pt x="1" y="39163"/>
                      <a:pt x="1060" y="26198"/>
                      <a:pt x="3167" y="17923"/>
                    </a:cubicBezTo>
                    <a:cubicBezTo>
                      <a:pt x="5292" y="9576"/>
                      <a:pt x="10451" y="809"/>
                      <a:pt x="19930" y="809"/>
                    </a:cubicBezTo>
                    <a:close/>
                    <a:moveTo>
                      <a:pt x="19897" y="0"/>
                    </a:moveTo>
                    <a:cubicBezTo>
                      <a:pt x="9667" y="0"/>
                      <a:pt x="4471" y="9520"/>
                      <a:pt x="2197" y="18453"/>
                    </a:cubicBezTo>
                    <a:cubicBezTo>
                      <a:pt x="970" y="23281"/>
                      <a:pt x="472" y="28538"/>
                      <a:pt x="1676" y="33414"/>
                    </a:cubicBezTo>
                    <a:cubicBezTo>
                      <a:pt x="2940" y="38525"/>
                      <a:pt x="7140" y="40950"/>
                      <a:pt x="12118" y="41633"/>
                    </a:cubicBezTo>
                    <a:cubicBezTo>
                      <a:pt x="12989" y="41753"/>
                      <a:pt x="13863" y="41800"/>
                      <a:pt x="14739" y="41800"/>
                    </a:cubicBezTo>
                    <a:cubicBezTo>
                      <a:pt x="16902" y="41800"/>
                      <a:pt x="19071" y="41514"/>
                      <a:pt x="21216" y="41334"/>
                    </a:cubicBezTo>
                    <a:cubicBezTo>
                      <a:pt x="23683" y="41126"/>
                      <a:pt x="26022" y="40948"/>
                      <a:pt x="28248" y="39776"/>
                    </a:cubicBezTo>
                    <a:cubicBezTo>
                      <a:pt x="32664" y="37450"/>
                      <a:pt x="33441" y="30454"/>
                      <a:pt x="33690" y="26110"/>
                    </a:cubicBezTo>
                    <a:cubicBezTo>
                      <a:pt x="34255" y="16229"/>
                      <a:pt x="32132" y="2052"/>
                      <a:pt x="20486" y="23"/>
                    </a:cubicBezTo>
                    <a:cubicBezTo>
                      <a:pt x="20480" y="22"/>
                      <a:pt x="20475" y="21"/>
                      <a:pt x="20469" y="20"/>
                    </a:cubicBezTo>
                    <a:lnTo>
                      <a:pt x="20469" y="20"/>
                    </a:lnTo>
                    <a:cubicBezTo>
                      <a:pt x="20442" y="14"/>
                      <a:pt x="20412" y="10"/>
                      <a:pt x="20380" y="9"/>
                    </a:cubicBezTo>
                    <a:lnTo>
                      <a:pt x="20380" y="7"/>
                    </a:lnTo>
                    <a:cubicBezTo>
                      <a:pt x="20218" y="3"/>
                      <a:pt x="20057" y="0"/>
                      <a:pt x="19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99;p45">
                <a:extLst>
                  <a:ext uri="{FF2B5EF4-FFF2-40B4-BE49-F238E27FC236}">
                    <a16:creationId xmlns:a16="http://schemas.microsoft.com/office/drawing/2014/main" id="{48665664-3C09-4C25-A25E-CC935CFF954A}"/>
                  </a:ext>
                </a:extLst>
              </p:cNvPr>
              <p:cNvSpPr/>
              <p:nvPr/>
            </p:nvSpPr>
            <p:spPr>
              <a:xfrm>
                <a:off x="2719448" y="3761444"/>
                <a:ext cx="184402" cy="110486"/>
              </a:xfrm>
              <a:custGeom>
                <a:avLst/>
                <a:gdLst/>
                <a:ahLst/>
                <a:cxnLst/>
                <a:rect l="l" t="t" r="r" b="b"/>
                <a:pathLst>
                  <a:path w="13307" h="7973" extrusionOk="0">
                    <a:moveTo>
                      <a:pt x="7636" y="0"/>
                    </a:moveTo>
                    <a:cubicBezTo>
                      <a:pt x="4387" y="0"/>
                      <a:pt x="1" y="3433"/>
                      <a:pt x="2205" y="6807"/>
                    </a:cubicBezTo>
                    <a:cubicBezTo>
                      <a:pt x="2291" y="6939"/>
                      <a:pt x="2415" y="6993"/>
                      <a:pt x="2539" y="6993"/>
                    </a:cubicBezTo>
                    <a:cubicBezTo>
                      <a:pt x="2822" y="6993"/>
                      <a:pt x="3102" y="6704"/>
                      <a:pt x="2903" y="6400"/>
                    </a:cubicBezTo>
                    <a:lnTo>
                      <a:pt x="2901" y="6398"/>
                    </a:lnTo>
                    <a:cubicBezTo>
                      <a:pt x="1149" y="3717"/>
                      <a:pt x="4367" y="1607"/>
                      <a:pt x="6635" y="968"/>
                    </a:cubicBezTo>
                    <a:cubicBezTo>
                      <a:pt x="6988" y="868"/>
                      <a:pt x="7332" y="822"/>
                      <a:pt x="7665" y="822"/>
                    </a:cubicBezTo>
                    <a:cubicBezTo>
                      <a:pt x="8992" y="822"/>
                      <a:pt x="10155" y="1555"/>
                      <a:pt x="11108" y="2561"/>
                    </a:cubicBezTo>
                    <a:cubicBezTo>
                      <a:pt x="11998" y="3497"/>
                      <a:pt x="12819" y="5890"/>
                      <a:pt x="11859" y="7123"/>
                    </a:cubicBezTo>
                    <a:lnTo>
                      <a:pt x="11859" y="7123"/>
                    </a:lnTo>
                    <a:cubicBezTo>
                      <a:pt x="11713" y="7170"/>
                      <a:pt x="11596" y="7293"/>
                      <a:pt x="11596" y="7491"/>
                    </a:cubicBezTo>
                    <a:lnTo>
                      <a:pt x="11596" y="7572"/>
                    </a:lnTo>
                    <a:cubicBezTo>
                      <a:pt x="11596" y="7812"/>
                      <a:pt x="11799" y="7972"/>
                      <a:pt x="12008" y="7972"/>
                    </a:cubicBezTo>
                    <a:cubicBezTo>
                      <a:pt x="12106" y="7972"/>
                      <a:pt x="12205" y="7937"/>
                      <a:pt x="12285" y="7858"/>
                    </a:cubicBezTo>
                    <a:cubicBezTo>
                      <a:pt x="13306" y="6843"/>
                      <a:pt x="13244" y="4759"/>
                      <a:pt x="12652" y="3532"/>
                    </a:cubicBezTo>
                    <a:cubicBezTo>
                      <a:pt x="11729" y="1617"/>
                      <a:pt x="9967" y="70"/>
                      <a:pt x="7770" y="2"/>
                    </a:cubicBezTo>
                    <a:cubicBezTo>
                      <a:pt x="7726" y="1"/>
                      <a:pt x="7681" y="0"/>
                      <a:pt x="7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00;p45">
                <a:extLst>
                  <a:ext uri="{FF2B5EF4-FFF2-40B4-BE49-F238E27FC236}">
                    <a16:creationId xmlns:a16="http://schemas.microsoft.com/office/drawing/2014/main" id="{8B08C626-0023-4AFF-9B07-0791D918884D}"/>
                  </a:ext>
                </a:extLst>
              </p:cNvPr>
              <p:cNvSpPr/>
              <p:nvPr/>
            </p:nvSpPr>
            <p:spPr>
              <a:xfrm>
                <a:off x="2771677" y="3791349"/>
                <a:ext cx="99469" cy="63758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4601" extrusionOk="0">
                    <a:moveTo>
                      <a:pt x="3673" y="1"/>
                    </a:moveTo>
                    <a:cubicBezTo>
                      <a:pt x="1490" y="1"/>
                      <a:pt x="0" y="1883"/>
                      <a:pt x="494" y="3986"/>
                    </a:cubicBezTo>
                    <a:cubicBezTo>
                      <a:pt x="542" y="4188"/>
                      <a:pt x="694" y="4276"/>
                      <a:pt x="853" y="4276"/>
                    </a:cubicBezTo>
                    <a:cubicBezTo>
                      <a:pt x="1092" y="4276"/>
                      <a:pt x="1345" y="4076"/>
                      <a:pt x="1273" y="3771"/>
                    </a:cubicBezTo>
                    <a:lnTo>
                      <a:pt x="1272" y="3771"/>
                    </a:lnTo>
                    <a:cubicBezTo>
                      <a:pt x="896" y="2173"/>
                      <a:pt x="1961" y="944"/>
                      <a:pt x="3553" y="815"/>
                    </a:cubicBezTo>
                    <a:cubicBezTo>
                      <a:pt x="3639" y="808"/>
                      <a:pt x="3723" y="804"/>
                      <a:pt x="3804" y="804"/>
                    </a:cubicBezTo>
                    <a:cubicBezTo>
                      <a:pt x="5589" y="804"/>
                      <a:pt x="6292" y="2456"/>
                      <a:pt x="5985" y="4095"/>
                    </a:cubicBezTo>
                    <a:cubicBezTo>
                      <a:pt x="5928" y="4400"/>
                      <a:pt x="6187" y="4601"/>
                      <a:pt x="6423" y="4601"/>
                    </a:cubicBezTo>
                    <a:cubicBezTo>
                      <a:pt x="6579" y="4601"/>
                      <a:pt x="6726" y="4513"/>
                      <a:pt x="6764" y="4310"/>
                    </a:cubicBezTo>
                    <a:cubicBezTo>
                      <a:pt x="7178" y="2092"/>
                      <a:pt x="6160" y="24"/>
                      <a:pt x="3705" y="1"/>
                    </a:cubicBezTo>
                    <a:cubicBezTo>
                      <a:pt x="3694" y="1"/>
                      <a:pt x="3683" y="1"/>
                      <a:pt x="3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01;p45">
                <a:extLst>
                  <a:ext uri="{FF2B5EF4-FFF2-40B4-BE49-F238E27FC236}">
                    <a16:creationId xmlns:a16="http://schemas.microsoft.com/office/drawing/2014/main" id="{FE09FE28-EB9F-4C3F-A12C-8F432AB6BF16}"/>
                  </a:ext>
                </a:extLst>
              </p:cNvPr>
              <p:cNvSpPr/>
              <p:nvPr/>
            </p:nvSpPr>
            <p:spPr>
              <a:xfrm>
                <a:off x="2660111" y="3892245"/>
                <a:ext cx="276845" cy="163172"/>
              </a:xfrm>
              <a:custGeom>
                <a:avLst/>
                <a:gdLst/>
                <a:ahLst/>
                <a:cxnLst/>
                <a:rect l="l" t="t" r="r" b="b"/>
                <a:pathLst>
                  <a:path w="19978" h="11775" extrusionOk="0">
                    <a:moveTo>
                      <a:pt x="10271" y="826"/>
                    </a:moveTo>
                    <a:cubicBezTo>
                      <a:pt x="11283" y="826"/>
                      <a:pt x="12280" y="976"/>
                      <a:pt x="13186" y="1266"/>
                    </a:cubicBezTo>
                    <a:cubicBezTo>
                      <a:pt x="13232" y="1281"/>
                      <a:pt x="13276" y="1288"/>
                      <a:pt x="13317" y="1288"/>
                    </a:cubicBezTo>
                    <a:cubicBezTo>
                      <a:pt x="13357" y="1288"/>
                      <a:pt x="13395" y="1281"/>
                      <a:pt x="13429" y="1269"/>
                    </a:cubicBezTo>
                    <a:lnTo>
                      <a:pt x="13429" y="1269"/>
                    </a:lnTo>
                    <a:cubicBezTo>
                      <a:pt x="15692" y="2081"/>
                      <a:pt x="17092" y="3750"/>
                      <a:pt x="17990" y="5911"/>
                    </a:cubicBezTo>
                    <a:cubicBezTo>
                      <a:pt x="18542" y="7235"/>
                      <a:pt x="19067" y="10854"/>
                      <a:pt x="16548" y="10948"/>
                    </a:cubicBezTo>
                    <a:cubicBezTo>
                      <a:pt x="16094" y="10964"/>
                      <a:pt x="15638" y="10971"/>
                      <a:pt x="15179" y="10971"/>
                    </a:cubicBezTo>
                    <a:cubicBezTo>
                      <a:pt x="12462" y="10971"/>
                      <a:pt x="9680" y="10724"/>
                      <a:pt x="6951" y="10724"/>
                    </a:cubicBezTo>
                    <a:cubicBezTo>
                      <a:pt x="6750" y="10724"/>
                      <a:pt x="6550" y="10725"/>
                      <a:pt x="6350" y="10728"/>
                    </a:cubicBezTo>
                    <a:cubicBezTo>
                      <a:pt x="6170" y="10730"/>
                      <a:pt x="5990" y="10732"/>
                      <a:pt x="5811" y="10732"/>
                    </a:cubicBezTo>
                    <a:cubicBezTo>
                      <a:pt x="4957" y="10732"/>
                      <a:pt x="4115" y="10698"/>
                      <a:pt x="3259" y="10574"/>
                    </a:cubicBezTo>
                    <a:cubicBezTo>
                      <a:pt x="252" y="10133"/>
                      <a:pt x="2205" y="6355"/>
                      <a:pt x="3020" y="4723"/>
                    </a:cubicBezTo>
                    <a:cubicBezTo>
                      <a:pt x="4352" y="2055"/>
                      <a:pt x="7371" y="826"/>
                      <a:pt x="10271" y="826"/>
                    </a:cubicBezTo>
                    <a:close/>
                    <a:moveTo>
                      <a:pt x="10305" y="0"/>
                    </a:moveTo>
                    <a:cubicBezTo>
                      <a:pt x="6866" y="0"/>
                      <a:pt x="3592" y="1777"/>
                      <a:pt x="1966" y="5033"/>
                    </a:cubicBezTo>
                    <a:cubicBezTo>
                      <a:pt x="1415" y="6134"/>
                      <a:pt x="1" y="8717"/>
                      <a:pt x="835" y="9961"/>
                    </a:cubicBezTo>
                    <a:cubicBezTo>
                      <a:pt x="1817" y="11429"/>
                      <a:pt x="3588" y="11493"/>
                      <a:pt x="5220" y="11538"/>
                    </a:cubicBezTo>
                    <a:cubicBezTo>
                      <a:pt x="5532" y="11547"/>
                      <a:pt x="5844" y="11550"/>
                      <a:pt x="6156" y="11550"/>
                    </a:cubicBezTo>
                    <a:cubicBezTo>
                      <a:pt x="7995" y="11550"/>
                      <a:pt x="9830" y="11424"/>
                      <a:pt x="11664" y="11424"/>
                    </a:cubicBezTo>
                    <a:cubicBezTo>
                      <a:pt x="12759" y="11424"/>
                      <a:pt x="13855" y="11469"/>
                      <a:pt x="14950" y="11613"/>
                    </a:cubicBezTo>
                    <a:cubicBezTo>
                      <a:pt x="15400" y="11671"/>
                      <a:pt x="16072" y="11775"/>
                      <a:pt x="16742" y="11775"/>
                    </a:cubicBezTo>
                    <a:cubicBezTo>
                      <a:pt x="17757" y="11775"/>
                      <a:pt x="18767" y="11537"/>
                      <a:pt x="18996" y="10543"/>
                    </a:cubicBezTo>
                    <a:cubicBezTo>
                      <a:pt x="19977" y="6260"/>
                      <a:pt x="17613" y="1768"/>
                      <a:pt x="13401" y="408"/>
                    </a:cubicBezTo>
                    <a:cubicBezTo>
                      <a:pt x="13355" y="393"/>
                      <a:pt x="13311" y="386"/>
                      <a:pt x="13270" y="386"/>
                    </a:cubicBezTo>
                    <a:cubicBezTo>
                      <a:pt x="13225" y="386"/>
                      <a:pt x="13184" y="394"/>
                      <a:pt x="13146" y="409"/>
                    </a:cubicBezTo>
                    <a:lnTo>
                      <a:pt x="13146" y="409"/>
                    </a:lnTo>
                    <a:cubicBezTo>
                      <a:pt x="12207" y="134"/>
                      <a:pt x="11250" y="0"/>
                      <a:pt x="10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02;p45">
                <a:extLst>
                  <a:ext uri="{FF2B5EF4-FFF2-40B4-BE49-F238E27FC236}">
                    <a16:creationId xmlns:a16="http://schemas.microsoft.com/office/drawing/2014/main" id="{FB5B825C-F897-4537-BCAA-88EA8509578C}"/>
                  </a:ext>
                </a:extLst>
              </p:cNvPr>
              <p:cNvSpPr/>
              <p:nvPr/>
            </p:nvSpPr>
            <p:spPr>
              <a:xfrm>
                <a:off x="2613342" y="4145352"/>
                <a:ext cx="341089" cy="15451"/>
              </a:xfrm>
              <a:custGeom>
                <a:avLst/>
                <a:gdLst/>
                <a:ahLst/>
                <a:cxnLst/>
                <a:rect l="l" t="t" r="r" b="b"/>
                <a:pathLst>
                  <a:path w="24614" h="1115" extrusionOk="0">
                    <a:moveTo>
                      <a:pt x="10850" y="0"/>
                    </a:moveTo>
                    <a:cubicBezTo>
                      <a:pt x="7992" y="0"/>
                      <a:pt x="5134" y="153"/>
                      <a:pt x="2274" y="153"/>
                    </a:cubicBezTo>
                    <a:cubicBezTo>
                      <a:pt x="1690" y="153"/>
                      <a:pt x="1106" y="147"/>
                      <a:pt x="521" y="132"/>
                    </a:cubicBezTo>
                    <a:cubicBezTo>
                      <a:pt x="518" y="131"/>
                      <a:pt x="514" y="131"/>
                      <a:pt x="510" y="131"/>
                    </a:cubicBezTo>
                    <a:cubicBezTo>
                      <a:pt x="0" y="131"/>
                      <a:pt x="6" y="926"/>
                      <a:pt x="521" y="940"/>
                    </a:cubicBezTo>
                    <a:cubicBezTo>
                      <a:pt x="1236" y="958"/>
                      <a:pt x="1951" y="966"/>
                      <a:pt x="2666" y="966"/>
                    </a:cubicBezTo>
                    <a:cubicBezTo>
                      <a:pt x="5755" y="966"/>
                      <a:pt x="8843" y="825"/>
                      <a:pt x="11933" y="825"/>
                    </a:cubicBezTo>
                    <a:cubicBezTo>
                      <a:pt x="12140" y="825"/>
                      <a:pt x="12346" y="826"/>
                      <a:pt x="12552" y="827"/>
                    </a:cubicBezTo>
                    <a:cubicBezTo>
                      <a:pt x="15286" y="846"/>
                      <a:pt x="17999" y="1114"/>
                      <a:pt x="20719" y="1114"/>
                    </a:cubicBezTo>
                    <a:cubicBezTo>
                      <a:pt x="21844" y="1114"/>
                      <a:pt x="22969" y="1069"/>
                      <a:pt x="24098" y="940"/>
                    </a:cubicBezTo>
                    <a:cubicBezTo>
                      <a:pt x="24591" y="883"/>
                      <a:pt x="24613" y="129"/>
                      <a:pt x="24149" y="129"/>
                    </a:cubicBezTo>
                    <a:cubicBezTo>
                      <a:pt x="24133" y="129"/>
                      <a:pt x="24116" y="130"/>
                      <a:pt x="24098" y="132"/>
                    </a:cubicBezTo>
                    <a:cubicBezTo>
                      <a:pt x="22882" y="271"/>
                      <a:pt x="21664" y="321"/>
                      <a:pt x="20447" y="321"/>
                    </a:cubicBezTo>
                    <a:cubicBezTo>
                      <a:pt x="17817" y="321"/>
                      <a:pt x="15185" y="88"/>
                      <a:pt x="12552" y="21"/>
                    </a:cubicBezTo>
                    <a:cubicBezTo>
                      <a:pt x="11985" y="6"/>
                      <a:pt x="11418" y="0"/>
                      <a:pt x="10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03;p45">
                <a:extLst>
                  <a:ext uri="{FF2B5EF4-FFF2-40B4-BE49-F238E27FC236}">
                    <a16:creationId xmlns:a16="http://schemas.microsoft.com/office/drawing/2014/main" id="{8B28F5B5-6150-4866-A6F1-DF7E1EF34AAF}"/>
                  </a:ext>
                </a:extLst>
              </p:cNvPr>
              <p:cNvSpPr/>
              <p:nvPr/>
            </p:nvSpPr>
            <p:spPr>
              <a:xfrm>
                <a:off x="2610515" y="4148484"/>
                <a:ext cx="356401" cy="225933"/>
              </a:xfrm>
              <a:custGeom>
                <a:avLst/>
                <a:gdLst/>
                <a:ahLst/>
                <a:cxnLst/>
                <a:rect l="l" t="t" r="r" b="b"/>
                <a:pathLst>
                  <a:path w="25719" h="16304" extrusionOk="0">
                    <a:moveTo>
                      <a:pt x="678" y="1"/>
                    </a:moveTo>
                    <a:cubicBezTo>
                      <a:pt x="476" y="1"/>
                      <a:pt x="262" y="131"/>
                      <a:pt x="241" y="388"/>
                    </a:cubicBezTo>
                    <a:lnTo>
                      <a:pt x="241" y="390"/>
                    </a:lnTo>
                    <a:cubicBezTo>
                      <a:pt x="0" y="3252"/>
                      <a:pt x="291" y="5981"/>
                      <a:pt x="589" y="8824"/>
                    </a:cubicBezTo>
                    <a:cubicBezTo>
                      <a:pt x="745" y="10316"/>
                      <a:pt x="1037" y="12070"/>
                      <a:pt x="2135" y="13191"/>
                    </a:cubicBezTo>
                    <a:cubicBezTo>
                      <a:pt x="4555" y="15660"/>
                      <a:pt x="7669" y="16304"/>
                      <a:pt x="10894" y="16304"/>
                    </a:cubicBezTo>
                    <a:cubicBezTo>
                      <a:pt x="12236" y="16304"/>
                      <a:pt x="13597" y="16192"/>
                      <a:pt x="14936" y="16054"/>
                    </a:cubicBezTo>
                    <a:cubicBezTo>
                      <a:pt x="18540" y="15680"/>
                      <a:pt x="21778" y="16214"/>
                      <a:pt x="23733" y="12632"/>
                    </a:cubicBezTo>
                    <a:cubicBezTo>
                      <a:pt x="25718" y="8993"/>
                      <a:pt x="24801" y="4449"/>
                      <a:pt x="24624" y="551"/>
                    </a:cubicBezTo>
                    <a:cubicBezTo>
                      <a:pt x="24612" y="292"/>
                      <a:pt x="24404" y="162"/>
                      <a:pt x="24203" y="162"/>
                    </a:cubicBezTo>
                    <a:cubicBezTo>
                      <a:pt x="24001" y="162"/>
                      <a:pt x="23805" y="292"/>
                      <a:pt x="23816" y="551"/>
                    </a:cubicBezTo>
                    <a:cubicBezTo>
                      <a:pt x="23953" y="3546"/>
                      <a:pt x="24358" y="6361"/>
                      <a:pt x="23902" y="9357"/>
                    </a:cubicBezTo>
                    <a:cubicBezTo>
                      <a:pt x="23646" y="11038"/>
                      <a:pt x="23026" y="12611"/>
                      <a:pt x="21879" y="13878"/>
                    </a:cubicBezTo>
                    <a:cubicBezTo>
                      <a:pt x="20494" y="15407"/>
                      <a:pt x="17582" y="15092"/>
                      <a:pt x="15709" y="15177"/>
                    </a:cubicBezTo>
                    <a:cubicBezTo>
                      <a:pt x="13960" y="15257"/>
                      <a:pt x="12231" y="15438"/>
                      <a:pt x="10546" y="15438"/>
                    </a:cubicBezTo>
                    <a:cubicBezTo>
                      <a:pt x="8020" y="15438"/>
                      <a:pt x="5592" y="15031"/>
                      <a:pt x="3341" y="13266"/>
                    </a:cubicBezTo>
                    <a:cubicBezTo>
                      <a:pt x="345" y="10917"/>
                      <a:pt x="760" y="3807"/>
                      <a:pt x="1047" y="388"/>
                    </a:cubicBezTo>
                    <a:cubicBezTo>
                      <a:pt x="1069" y="129"/>
                      <a:pt x="879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04;p45">
                <a:extLst>
                  <a:ext uri="{FF2B5EF4-FFF2-40B4-BE49-F238E27FC236}">
                    <a16:creationId xmlns:a16="http://schemas.microsoft.com/office/drawing/2014/main" id="{6AC45D26-9EF2-4916-9304-BA9E1FDE7BCD}"/>
                  </a:ext>
                </a:extLst>
              </p:cNvPr>
              <p:cNvSpPr/>
              <p:nvPr/>
            </p:nvSpPr>
            <p:spPr>
              <a:xfrm>
                <a:off x="2939367" y="4099872"/>
                <a:ext cx="63883" cy="62151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4485" extrusionOk="0">
                    <a:moveTo>
                      <a:pt x="2077" y="819"/>
                    </a:moveTo>
                    <a:cubicBezTo>
                      <a:pt x="2142" y="819"/>
                      <a:pt x="2209" y="835"/>
                      <a:pt x="2278" y="869"/>
                    </a:cubicBezTo>
                    <a:cubicBezTo>
                      <a:pt x="3166" y="1303"/>
                      <a:pt x="1658" y="2726"/>
                      <a:pt x="845" y="3398"/>
                    </a:cubicBezTo>
                    <a:lnTo>
                      <a:pt x="845" y="3398"/>
                    </a:lnTo>
                    <a:cubicBezTo>
                      <a:pt x="964" y="2561"/>
                      <a:pt x="1395" y="819"/>
                      <a:pt x="2077" y="819"/>
                    </a:cubicBezTo>
                    <a:close/>
                    <a:moveTo>
                      <a:pt x="2060" y="0"/>
                    </a:moveTo>
                    <a:cubicBezTo>
                      <a:pt x="702" y="0"/>
                      <a:pt x="29" y="2676"/>
                      <a:pt x="5" y="3737"/>
                    </a:cubicBezTo>
                    <a:cubicBezTo>
                      <a:pt x="0" y="3943"/>
                      <a:pt x="123" y="4067"/>
                      <a:pt x="275" y="4110"/>
                    </a:cubicBezTo>
                    <a:lnTo>
                      <a:pt x="275" y="4110"/>
                    </a:lnTo>
                    <a:cubicBezTo>
                      <a:pt x="301" y="4307"/>
                      <a:pt x="453" y="4484"/>
                      <a:pt x="642" y="4484"/>
                    </a:cubicBezTo>
                    <a:cubicBezTo>
                      <a:pt x="710" y="4484"/>
                      <a:pt x="782" y="4461"/>
                      <a:pt x="855" y="4409"/>
                    </a:cubicBezTo>
                    <a:cubicBezTo>
                      <a:pt x="1773" y="3744"/>
                      <a:pt x="4610" y="1392"/>
                      <a:pt x="2792" y="241"/>
                    </a:cubicBezTo>
                    <a:cubicBezTo>
                      <a:pt x="2529" y="74"/>
                      <a:pt x="2285" y="0"/>
                      <a:pt x="2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05;p45">
                <a:extLst>
                  <a:ext uri="{FF2B5EF4-FFF2-40B4-BE49-F238E27FC236}">
                    <a16:creationId xmlns:a16="http://schemas.microsoft.com/office/drawing/2014/main" id="{87CF7E6F-1EB4-40A3-849D-1E12208FBE92}"/>
                  </a:ext>
                </a:extLst>
              </p:cNvPr>
              <p:cNvSpPr/>
              <p:nvPr/>
            </p:nvSpPr>
            <p:spPr>
              <a:xfrm>
                <a:off x="2613342" y="4175132"/>
                <a:ext cx="33104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23889" h="810" extrusionOk="0">
                    <a:moveTo>
                      <a:pt x="521" y="1"/>
                    </a:moveTo>
                    <a:cubicBezTo>
                      <a:pt x="0" y="1"/>
                      <a:pt x="0" y="809"/>
                      <a:pt x="521" y="809"/>
                    </a:cubicBezTo>
                    <a:lnTo>
                      <a:pt x="23369" y="809"/>
                    </a:lnTo>
                    <a:cubicBezTo>
                      <a:pt x="23889" y="809"/>
                      <a:pt x="23889" y="1"/>
                      <a:pt x="2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06;p45">
                <a:extLst>
                  <a:ext uri="{FF2B5EF4-FFF2-40B4-BE49-F238E27FC236}">
                    <a16:creationId xmlns:a16="http://schemas.microsoft.com/office/drawing/2014/main" id="{24886BB4-9D11-4F23-A9A5-8186A803CB39}"/>
                  </a:ext>
                </a:extLst>
              </p:cNvPr>
              <p:cNvSpPr/>
              <p:nvPr/>
            </p:nvSpPr>
            <p:spPr>
              <a:xfrm>
                <a:off x="2645172" y="4122751"/>
                <a:ext cx="11211" cy="30972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23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844"/>
                    </a:lnTo>
                    <a:cubicBezTo>
                      <a:pt x="1" y="2104"/>
                      <a:pt x="203" y="2235"/>
                      <a:pt x="405" y="2235"/>
                    </a:cubicBezTo>
                    <a:cubicBezTo>
                      <a:pt x="607" y="2235"/>
                      <a:pt x="809" y="2104"/>
                      <a:pt x="809" y="1844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07;p45">
                <a:extLst>
                  <a:ext uri="{FF2B5EF4-FFF2-40B4-BE49-F238E27FC236}">
                    <a16:creationId xmlns:a16="http://schemas.microsoft.com/office/drawing/2014/main" id="{F1E6F3B7-8420-40C2-9CFE-B9013ABDD43B}"/>
                  </a:ext>
                </a:extLst>
              </p:cNvPr>
              <p:cNvSpPr/>
              <p:nvPr/>
            </p:nvSpPr>
            <p:spPr>
              <a:xfrm>
                <a:off x="2704468" y="4121642"/>
                <a:ext cx="11225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071" extrusionOk="0">
                    <a:moveTo>
                      <a:pt x="405" y="1"/>
                    </a:moveTo>
                    <a:cubicBezTo>
                      <a:pt x="203" y="1"/>
                      <a:pt x="1" y="131"/>
                      <a:pt x="1" y="390"/>
                    </a:cubicBezTo>
                    <a:lnTo>
                      <a:pt x="1" y="1682"/>
                    </a:lnTo>
                    <a:cubicBezTo>
                      <a:pt x="1" y="1941"/>
                      <a:pt x="203" y="2071"/>
                      <a:pt x="405" y="2071"/>
                    </a:cubicBezTo>
                    <a:cubicBezTo>
                      <a:pt x="607" y="2071"/>
                      <a:pt x="809" y="1941"/>
                      <a:pt x="809" y="1682"/>
                    </a:cubicBezTo>
                    <a:lnTo>
                      <a:pt x="809" y="390"/>
                    </a:lnTo>
                    <a:cubicBezTo>
                      <a:pt x="809" y="131"/>
                      <a:pt x="607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08;p45">
                <a:extLst>
                  <a:ext uri="{FF2B5EF4-FFF2-40B4-BE49-F238E27FC236}">
                    <a16:creationId xmlns:a16="http://schemas.microsoft.com/office/drawing/2014/main" id="{290C08F1-5938-4C5D-A110-1C7206B25430}"/>
                  </a:ext>
                </a:extLst>
              </p:cNvPr>
              <p:cNvSpPr/>
              <p:nvPr/>
            </p:nvSpPr>
            <p:spPr>
              <a:xfrm>
                <a:off x="2774975" y="4119411"/>
                <a:ext cx="11183" cy="3093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232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843"/>
                    </a:lnTo>
                    <a:cubicBezTo>
                      <a:pt x="0" y="2102"/>
                      <a:pt x="202" y="2232"/>
                      <a:pt x="404" y="2232"/>
                    </a:cubicBezTo>
                    <a:cubicBezTo>
                      <a:pt x="605" y="2232"/>
                      <a:pt x="807" y="2102"/>
                      <a:pt x="807" y="1843"/>
                    </a:cubicBezTo>
                    <a:lnTo>
                      <a:pt x="807" y="390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09;p45">
                <a:extLst>
                  <a:ext uri="{FF2B5EF4-FFF2-40B4-BE49-F238E27FC236}">
                    <a16:creationId xmlns:a16="http://schemas.microsoft.com/office/drawing/2014/main" id="{46847A8E-F341-4B13-8CB5-8F04DA53DC80}"/>
                  </a:ext>
                </a:extLst>
              </p:cNvPr>
              <p:cNvSpPr/>
              <p:nvPr/>
            </p:nvSpPr>
            <p:spPr>
              <a:xfrm>
                <a:off x="2847672" y="4122751"/>
                <a:ext cx="11225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31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925"/>
                    </a:lnTo>
                    <a:cubicBezTo>
                      <a:pt x="1" y="2185"/>
                      <a:pt x="203" y="2315"/>
                      <a:pt x="405" y="2315"/>
                    </a:cubicBezTo>
                    <a:cubicBezTo>
                      <a:pt x="607" y="2315"/>
                      <a:pt x="809" y="2185"/>
                      <a:pt x="809" y="1925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10;p45">
                <a:extLst>
                  <a:ext uri="{FF2B5EF4-FFF2-40B4-BE49-F238E27FC236}">
                    <a16:creationId xmlns:a16="http://schemas.microsoft.com/office/drawing/2014/main" id="{86CCBB82-76F7-4151-8F0F-E2548F6E3CEB}"/>
                  </a:ext>
                </a:extLst>
              </p:cNvPr>
              <p:cNvSpPr/>
              <p:nvPr/>
            </p:nvSpPr>
            <p:spPr>
              <a:xfrm>
                <a:off x="2906982" y="4121642"/>
                <a:ext cx="11211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315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924"/>
                    </a:lnTo>
                    <a:cubicBezTo>
                      <a:pt x="0" y="2184"/>
                      <a:pt x="202" y="2315"/>
                      <a:pt x="404" y="2315"/>
                    </a:cubicBezTo>
                    <a:cubicBezTo>
                      <a:pt x="606" y="2315"/>
                      <a:pt x="809" y="2184"/>
                      <a:pt x="809" y="1924"/>
                    </a:cubicBezTo>
                    <a:lnTo>
                      <a:pt x="809" y="390"/>
                    </a:lnTo>
                    <a:cubicBezTo>
                      <a:pt x="809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11;p45">
                <a:extLst>
                  <a:ext uri="{FF2B5EF4-FFF2-40B4-BE49-F238E27FC236}">
                    <a16:creationId xmlns:a16="http://schemas.microsoft.com/office/drawing/2014/main" id="{CB9331FB-0FAD-4A8B-B973-0AC8A5C5958F}"/>
                  </a:ext>
                </a:extLst>
              </p:cNvPr>
              <p:cNvSpPr/>
              <p:nvPr/>
            </p:nvSpPr>
            <p:spPr>
              <a:xfrm>
                <a:off x="2673760" y="4009577"/>
                <a:ext cx="246040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755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17233" y="807"/>
                    </a:lnTo>
                    <a:cubicBezTo>
                      <a:pt x="17754" y="807"/>
                      <a:pt x="17754" y="0"/>
                      <a:pt x="17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12;p45">
                <a:extLst>
                  <a:ext uri="{FF2B5EF4-FFF2-40B4-BE49-F238E27FC236}">
                    <a16:creationId xmlns:a16="http://schemas.microsoft.com/office/drawing/2014/main" id="{81E80EE0-92D7-4EC5-9950-035AAB5EE89A}"/>
                  </a:ext>
                </a:extLst>
              </p:cNvPr>
              <p:cNvSpPr/>
              <p:nvPr/>
            </p:nvSpPr>
            <p:spPr>
              <a:xfrm>
                <a:off x="2903989" y="3873066"/>
                <a:ext cx="221748" cy="501364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36180" extrusionOk="0">
                    <a:moveTo>
                      <a:pt x="4128" y="0"/>
                    </a:moveTo>
                    <a:cubicBezTo>
                      <a:pt x="2968" y="0"/>
                      <a:pt x="1748" y="178"/>
                      <a:pt x="486" y="393"/>
                    </a:cubicBezTo>
                    <a:cubicBezTo>
                      <a:pt x="1" y="475"/>
                      <a:pt x="171" y="1179"/>
                      <a:pt x="623" y="1179"/>
                    </a:cubicBezTo>
                    <a:cubicBezTo>
                      <a:pt x="648" y="1179"/>
                      <a:pt x="674" y="1176"/>
                      <a:pt x="701" y="1172"/>
                    </a:cubicBezTo>
                    <a:cubicBezTo>
                      <a:pt x="1893" y="969"/>
                      <a:pt x="3019" y="807"/>
                      <a:pt x="4075" y="807"/>
                    </a:cubicBezTo>
                    <a:cubicBezTo>
                      <a:pt x="6146" y="807"/>
                      <a:pt x="7947" y="1430"/>
                      <a:pt x="9451" y="3590"/>
                    </a:cubicBezTo>
                    <a:cubicBezTo>
                      <a:pt x="12011" y="7269"/>
                      <a:pt x="11407" y="12308"/>
                      <a:pt x="11586" y="16542"/>
                    </a:cubicBezTo>
                    <a:cubicBezTo>
                      <a:pt x="11741" y="20213"/>
                      <a:pt x="13287" y="23610"/>
                      <a:pt x="13405" y="27286"/>
                    </a:cubicBezTo>
                    <a:cubicBezTo>
                      <a:pt x="13512" y="30636"/>
                      <a:pt x="10063" y="35385"/>
                      <a:pt x="6336" y="35385"/>
                    </a:cubicBezTo>
                    <a:cubicBezTo>
                      <a:pt x="5788" y="35385"/>
                      <a:pt x="5234" y="35282"/>
                      <a:pt x="4684" y="35057"/>
                    </a:cubicBezTo>
                    <a:cubicBezTo>
                      <a:pt x="4630" y="35035"/>
                      <a:pt x="4580" y="35025"/>
                      <a:pt x="4534" y="35025"/>
                    </a:cubicBezTo>
                    <a:cubicBezTo>
                      <a:pt x="4163" y="35025"/>
                      <a:pt x="4046" y="35662"/>
                      <a:pt x="4469" y="35836"/>
                    </a:cubicBezTo>
                    <a:cubicBezTo>
                      <a:pt x="5051" y="36074"/>
                      <a:pt x="5634" y="36180"/>
                      <a:pt x="6211" y="36180"/>
                    </a:cubicBezTo>
                    <a:cubicBezTo>
                      <a:pt x="8762" y="36180"/>
                      <a:pt x="11185" y="34107"/>
                      <a:pt x="12695" y="32178"/>
                    </a:cubicBezTo>
                    <a:cubicBezTo>
                      <a:pt x="16001" y="27958"/>
                      <a:pt x="13055" y="22225"/>
                      <a:pt x="12482" y="17677"/>
                    </a:cubicBezTo>
                    <a:cubicBezTo>
                      <a:pt x="11850" y="12666"/>
                      <a:pt x="13204" y="6597"/>
                      <a:pt x="9585" y="2380"/>
                    </a:cubicBezTo>
                    <a:cubicBezTo>
                      <a:pt x="8007" y="543"/>
                      <a:pt x="6158" y="0"/>
                      <a:pt x="4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13;p45">
                <a:extLst>
                  <a:ext uri="{FF2B5EF4-FFF2-40B4-BE49-F238E27FC236}">
                    <a16:creationId xmlns:a16="http://schemas.microsoft.com/office/drawing/2014/main" id="{4DE50E65-45A9-4AF6-B762-01FD993AF5FD}"/>
                  </a:ext>
                </a:extLst>
              </p:cNvPr>
              <p:cNvSpPr/>
              <p:nvPr/>
            </p:nvSpPr>
            <p:spPr>
              <a:xfrm>
                <a:off x="2927851" y="3900255"/>
                <a:ext cx="149813" cy="447168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32269" extrusionOk="0">
                    <a:moveTo>
                      <a:pt x="2105" y="0"/>
                    </a:moveTo>
                    <a:cubicBezTo>
                      <a:pt x="1605" y="0"/>
                      <a:pt x="1066" y="50"/>
                      <a:pt x="485" y="155"/>
                    </a:cubicBezTo>
                    <a:cubicBezTo>
                      <a:pt x="1" y="242"/>
                      <a:pt x="169" y="941"/>
                      <a:pt x="618" y="941"/>
                    </a:cubicBezTo>
                    <a:cubicBezTo>
                      <a:pt x="644" y="941"/>
                      <a:pt x="671" y="939"/>
                      <a:pt x="699" y="934"/>
                    </a:cubicBezTo>
                    <a:lnTo>
                      <a:pt x="701" y="931"/>
                    </a:lnTo>
                    <a:cubicBezTo>
                      <a:pt x="1205" y="840"/>
                      <a:pt x="1673" y="796"/>
                      <a:pt x="2107" y="796"/>
                    </a:cubicBezTo>
                    <a:cubicBezTo>
                      <a:pt x="7671" y="796"/>
                      <a:pt x="7657" y="7908"/>
                      <a:pt x="7755" y="12437"/>
                    </a:cubicBezTo>
                    <a:cubicBezTo>
                      <a:pt x="7798" y="14476"/>
                      <a:pt x="7792" y="16531"/>
                      <a:pt x="8178" y="18542"/>
                    </a:cubicBezTo>
                    <a:cubicBezTo>
                      <a:pt x="8583" y="20645"/>
                      <a:pt x="9505" y="22520"/>
                      <a:pt x="9716" y="24687"/>
                    </a:cubicBezTo>
                    <a:cubicBezTo>
                      <a:pt x="10025" y="27859"/>
                      <a:pt x="6613" y="30955"/>
                      <a:pt x="3822" y="31482"/>
                    </a:cubicBezTo>
                    <a:cubicBezTo>
                      <a:pt x="3340" y="31571"/>
                      <a:pt x="3507" y="32268"/>
                      <a:pt x="3954" y="32268"/>
                    </a:cubicBezTo>
                    <a:cubicBezTo>
                      <a:pt x="3980" y="32268"/>
                      <a:pt x="4008" y="32266"/>
                      <a:pt x="4037" y="32261"/>
                    </a:cubicBezTo>
                    <a:cubicBezTo>
                      <a:pt x="7970" y="31523"/>
                      <a:pt x="10810" y="27637"/>
                      <a:pt x="10428" y="23707"/>
                    </a:cubicBezTo>
                    <a:cubicBezTo>
                      <a:pt x="10206" y="21423"/>
                      <a:pt x="9027" y="19331"/>
                      <a:pt x="8759" y="17041"/>
                    </a:cubicBezTo>
                    <a:cubicBezTo>
                      <a:pt x="8555" y="15314"/>
                      <a:pt x="8586" y="13550"/>
                      <a:pt x="8548" y="11812"/>
                    </a:cubicBezTo>
                    <a:cubicBezTo>
                      <a:pt x="8438" y="6738"/>
                      <a:pt x="7917" y="0"/>
                      <a:pt x="2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14;p45">
                <a:extLst>
                  <a:ext uri="{FF2B5EF4-FFF2-40B4-BE49-F238E27FC236}">
                    <a16:creationId xmlns:a16="http://schemas.microsoft.com/office/drawing/2014/main" id="{1EF2E0FB-4C49-4298-A497-FE5378A2C7B5}"/>
                  </a:ext>
                </a:extLst>
              </p:cNvPr>
              <p:cNvSpPr/>
              <p:nvPr/>
            </p:nvSpPr>
            <p:spPr>
              <a:xfrm>
                <a:off x="2818599" y="3791958"/>
                <a:ext cx="11197" cy="55569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010" extrusionOk="0">
                    <a:moveTo>
                      <a:pt x="404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3620"/>
                    </a:lnTo>
                    <a:cubicBezTo>
                      <a:pt x="1" y="3880"/>
                      <a:pt x="203" y="4009"/>
                      <a:pt x="404" y="4009"/>
                    </a:cubicBezTo>
                    <a:cubicBezTo>
                      <a:pt x="606" y="4009"/>
                      <a:pt x="808" y="3880"/>
                      <a:pt x="808" y="3620"/>
                    </a:cubicBezTo>
                    <a:lnTo>
                      <a:pt x="808" y="390"/>
                    </a:lnTo>
                    <a:cubicBezTo>
                      <a:pt x="808" y="130"/>
                      <a:pt x="606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015;p45">
                <a:extLst>
                  <a:ext uri="{FF2B5EF4-FFF2-40B4-BE49-F238E27FC236}">
                    <a16:creationId xmlns:a16="http://schemas.microsoft.com/office/drawing/2014/main" id="{901F1C52-CD1D-4B2F-8478-117175A14A97}"/>
                  </a:ext>
                </a:extLst>
              </p:cNvPr>
              <p:cNvSpPr/>
              <p:nvPr/>
            </p:nvSpPr>
            <p:spPr>
              <a:xfrm>
                <a:off x="3202216" y="3109061"/>
                <a:ext cx="255796" cy="133766"/>
              </a:xfrm>
              <a:custGeom>
                <a:avLst/>
                <a:gdLst/>
                <a:ahLst/>
                <a:cxnLst/>
                <a:rect l="l" t="t" r="r" b="b"/>
                <a:pathLst>
                  <a:path w="18459" h="9653" extrusionOk="0">
                    <a:moveTo>
                      <a:pt x="2596" y="1"/>
                    </a:moveTo>
                    <a:cubicBezTo>
                      <a:pt x="2392" y="1"/>
                      <a:pt x="2185" y="70"/>
                      <a:pt x="2023" y="218"/>
                    </a:cubicBezTo>
                    <a:cubicBezTo>
                      <a:pt x="1934" y="299"/>
                      <a:pt x="1860" y="387"/>
                      <a:pt x="1775" y="470"/>
                    </a:cubicBezTo>
                    <a:cubicBezTo>
                      <a:pt x="1739" y="465"/>
                      <a:pt x="1702" y="463"/>
                      <a:pt x="1666" y="463"/>
                    </a:cubicBezTo>
                    <a:cubicBezTo>
                      <a:pt x="1536" y="463"/>
                      <a:pt x="1409" y="496"/>
                      <a:pt x="1299" y="576"/>
                    </a:cubicBezTo>
                    <a:cubicBezTo>
                      <a:pt x="321" y="1280"/>
                      <a:pt x="1" y="2364"/>
                      <a:pt x="91" y="3534"/>
                    </a:cubicBezTo>
                    <a:cubicBezTo>
                      <a:pt x="113" y="3811"/>
                      <a:pt x="247" y="4012"/>
                      <a:pt x="427" y="4140"/>
                    </a:cubicBezTo>
                    <a:cubicBezTo>
                      <a:pt x="434" y="4170"/>
                      <a:pt x="432" y="4199"/>
                      <a:pt x="440" y="4228"/>
                    </a:cubicBezTo>
                    <a:cubicBezTo>
                      <a:pt x="958" y="6072"/>
                      <a:pt x="3222" y="5864"/>
                      <a:pt x="4500" y="6714"/>
                    </a:cubicBezTo>
                    <a:cubicBezTo>
                      <a:pt x="4477" y="6771"/>
                      <a:pt x="4458" y="6832"/>
                      <a:pt x="4441" y="6891"/>
                    </a:cubicBezTo>
                    <a:cubicBezTo>
                      <a:pt x="4337" y="7268"/>
                      <a:pt x="4361" y="7689"/>
                      <a:pt x="4392" y="8070"/>
                    </a:cubicBezTo>
                    <a:cubicBezTo>
                      <a:pt x="4432" y="8563"/>
                      <a:pt x="4662" y="9068"/>
                      <a:pt x="5178" y="9210"/>
                    </a:cubicBezTo>
                    <a:cubicBezTo>
                      <a:pt x="5268" y="9235"/>
                      <a:pt x="5354" y="9246"/>
                      <a:pt x="5439" y="9246"/>
                    </a:cubicBezTo>
                    <a:cubicBezTo>
                      <a:pt x="6372" y="9246"/>
                      <a:pt x="7016" y="7837"/>
                      <a:pt x="7429" y="7033"/>
                    </a:cubicBezTo>
                    <a:cubicBezTo>
                      <a:pt x="7645" y="7064"/>
                      <a:pt x="7865" y="7081"/>
                      <a:pt x="8085" y="7086"/>
                    </a:cubicBezTo>
                    <a:cubicBezTo>
                      <a:pt x="8093" y="7087"/>
                      <a:pt x="8101" y="7087"/>
                      <a:pt x="8110" y="7087"/>
                    </a:cubicBezTo>
                    <a:cubicBezTo>
                      <a:pt x="8262" y="7087"/>
                      <a:pt x="8412" y="7042"/>
                      <a:pt x="8538" y="6956"/>
                    </a:cubicBezTo>
                    <a:cubicBezTo>
                      <a:pt x="8549" y="6962"/>
                      <a:pt x="8554" y="6969"/>
                      <a:pt x="8564" y="6976"/>
                    </a:cubicBezTo>
                    <a:cubicBezTo>
                      <a:pt x="9487" y="7533"/>
                      <a:pt x="9856" y="8719"/>
                      <a:pt x="10752" y="9325"/>
                    </a:cubicBezTo>
                    <a:cubicBezTo>
                      <a:pt x="11040" y="9519"/>
                      <a:pt x="11467" y="9653"/>
                      <a:pt x="11880" y="9653"/>
                    </a:cubicBezTo>
                    <a:cubicBezTo>
                      <a:pt x="12351" y="9653"/>
                      <a:pt x="12804" y="9479"/>
                      <a:pt x="13010" y="9025"/>
                    </a:cubicBezTo>
                    <a:cubicBezTo>
                      <a:pt x="13550" y="7831"/>
                      <a:pt x="12468" y="6567"/>
                      <a:pt x="14161" y="6126"/>
                    </a:cubicBezTo>
                    <a:cubicBezTo>
                      <a:pt x="15348" y="5814"/>
                      <a:pt x="16361" y="5078"/>
                      <a:pt x="17083" y="4105"/>
                    </a:cubicBezTo>
                    <a:cubicBezTo>
                      <a:pt x="18459" y="2251"/>
                      <a:pt x="16261" y="12"/>
                      <a:pt x="14332" y="12"/>
                    </a:cubicBezTo>
                    <a:cubicBezTo>
                      <a:pt x="14197" y="12"/>
                      <a:pt x="14062" y="23"/>
                      <a:pt x="13930" y="46"/>
                    </a:cubicBezTo>
                    <a:cubicBezTo>
                      <a:pt x="13060" y="197"/>
                      <a:pt x="12693" y="1318"/>
                      <a:pt x="12449" y="2021"/>
                    </a:cubicBezTo>
                    <a:cubicBezTo>
                      <a:pt x="11900" y="3600"/>
                      <a:pt x="10801" y="5089"/>
                      <a:pt x="9090" y="5475"/>
                    </a:cubicBezTo>
                    <a:cubicBezTo>
                      <a:pt x="9051" y="5468"/>
                      <a:pt x="9010" y="5464"/>
                      <a:pt x="8970" y="5464"/>
                    </a:cubicBezTo>
                    <a:cubicBezTo>
                      <a:pt x="8814" y="5464"/>
                      <a:pt x="8660" y="5517"/>
                      <a:pt x="8535" y="5615"/>
                    </a:cubicBezTo>
                    <a:cubicBezTo>
                      <a:pt x="8403" y="5521"/>
                      <a:pt x="8246" y="5473"/>
                      <a:pt x="8083" y="5473"/>
                    </a:cubicBezTo>
                    <a:cubicBezTo>
                      <a:pt x="7602" y="5464"/>
                      <a:pt x="7121" y="5362"/>
                      <a:pt x="6657" y="5191"/>
                    </a:cubicBezTo>
                    <a:cubicBezTo>
                      <a:pt x="5291" y="4213"/>
                      <a:pt x="3909" y="3408"/>
                      <a:pt x="3613" y="1544"/>
                    </a:cubicBezTo>
                    <a:cubicBezTo>
                      <a:pt x="3593" y="1409"/>
                      <a:pt x="3511" y="1298"/>
                      <a:pt x="3413" y="1203"/>
                    </a:cubicBezTo>
                    <a:cubicBezTo>
                      <a:pt x="3401" y="1066"/>
                      <a:pt x="3397" y="927"/>
                      <a:pt x="3401" y="789"/>
                    </a:cubicBezTo>
                    <a:cubicBezTo>
                      <a:pt x="3418" y="292"/>
                      <a:pt x="3013" y="1"/>
                      <a:pt x="25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16;p45">
                <a:extLst>
                  <a:ext uri="{FF2B5EF4-FFF2-40B4-BE49-F238E27FC236}">
                    <a16:creationId xmlns:a16="http://schemas.microsoft.com/office/drawing/2014/main" id="{04BE65C9-C539-4795-A4D5-80B7B7F7C9B0}"/>
                  </a:ext>
                </a:extLst>
              </p:cNvPr>
              <p:cNvSpPr/>
              <p:nvPr/>
            </p:nvSpPr>
            <p:spPr>
              <a:xfrm>
                <a:off x="3062158" y="2656516"/>
                <a:ext cx="494948" cy="432673"/>
              </a:xfrm>
              <a:custGeom>
                <a:avLst/>
                <a:gdLst/>
                <a:ahLst/>
                <a:cxnLst/>
                <a:rect l="l" t="t" r="r" b="b"/>
                <a:pathLst>
                  <a:path w="35717" h="31223" extrusionOk="0">
                    <a:moveTo>
                      <a:pt x="2087" y="1"/>
                    </a:moveTo>
                    <a:cubicBezTo>
                      <a:pt x="1931" y="1"/>
                      <a:pt x="1789" y="89"/>
                      <a:pt x="1757" y="293"/>
                    </a:cubicBezTo>
                    <a:lnTo>
                      <a:pt x="1759" y="293"/>
                    </a:lnTo>
                    <a:cubicBezTo>
                      <a:pt x="0" y="11797"/>
                      <a:pt x="720" y="27652"/>
                      <a:pt x="14584" y="30828"/>
                    </a:cubicBezTo>
                    <a:cubicBezTo>
                      <a:pt x="15751" y="31096"/>
                      <a:pt x="16870" y="31222"/>
                      <a:pt x="17939" y="31222"/>
                    </a:cubicBezTo>
                    <a:cubicBezTo>
                      <a:pt x="29869" y="31222"/>
                      <a:pt x="35717" y="15533"/>
                      <a:pt x="34249" y="5261"/>
                    </a:cubicBezTo>
                    <a:cubicBezTo>
                      <a:pt x="34220" y="5056"/>
                      <a:pt x="34079" y="4968"/>
                      <a:pt x="33924" y="4968"/>
                    </a:cubicBezTo>
                    <a:cubicBezTo>
                      <a:pt x="33691" y="4968"/>
                      <a:pt x="33426" y="5169"/>
                      <a:pt x="33470" y="5476"/>
                    </a:cubicBezTo>
                    <a:cubicBezTo>
                      <a:pt x="34998" y="16171"/>
                      <a:pt x="28894" y="30242"/>
                      <a:pt x="17421" y="30242"/>
                    </a:cubicBezTo>
                    <a:cubicBezTo>
                      <a:pt x="16027" y="30242"/>
                      <a:pt x="14554" y="30034"/>
                      <a:pt x="13006" y="29587"/>
                    </a:cubicBezTo>
                    <a:cubicBezTo>
                      <a:pt x="985" y="26118"/>
                      <a:pt x="1020" y="10425"/>
                      <a:pt x="2536" y="508"/>
                    </a:cubicBezTo>
                    <a:cubicBezTo>
                      <a:pt x="2583" y="202"/>
                      <a:pt x="2321" y="1"/>
                      <a:pt x="2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017;p45">
                <a:extLst>
                  <a:ext uri="{FF2B5EF4-FFF2-40B4-BE49-F238E27FC236}">
                    <a16:creationId xmlns:a16="http://schemas.microsoft.com/office/drawing/2014/main" id="{B09B5AB9-9CC7-40E6-A7F0-02072FD2025A}"/>
                  </a:ext>
                </a:extLst>
              </p:cNvPr>
              <p:cNvSpPr/>
              <p:nvPr/>
            </p:nvSpPr>
            <p:spPr>
              <a:xfrm>
                <a:off x="3519941" y="2813910"/>
                <a:ext cx="70438" cy="69329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003" extrusionOk="0">
                    <a:moveTo>
                      <a:pt x="2806" y="1"/>
                    </a:moveTo>
                    <a:cubicBezTo>
                      <a:pt x="1946" y="1"/>
                      <a:pt x="1038" y="432"/>
                      <a:pt x="525" y="1232"/>
                    </a:cubicBezTo>
                    <a:cubicBezTo>
                      <a:pt x="330" y="1539"/>
                      <a:pt x="609" y="1828"/>
                      <a:pt x="891" y="1828"/>
                    </a:cubicBezTo>
                    <a:cubicBezTo>
                      <a:pt x="1014" y="1828"/>
                      <a:pt x="1137" y="1773"/>
                      <a:pt x="1223" y="1641"/>
                    </a:cubicBezTo>
                    <a:cubicBezTo>
                      <a:pt x="1575" y="1090"/>
                      <a:pt x="2194" y="793"/>
                      <a:pt x="2772" y="793"/>
                    </a:cubicBezTo>
                    <a:cubicBezTo>
                      <a:pt x="3451" y="793"/>
                      <a:pt x="4072" y="1204"/>
                      <a:pt x="4134" y="2100"/>
                    </a:cubicBezTo>
                    <a:cubicBezTo>
                      <a:pt x="4232" y="3502"/>
                      <a:pt x="3152" y="4183"/>
                      <a:pt x="1993" y="4183"/>
                    </a:cubicBezTo>
                    <a:cubicBezTo>
                      <a:pt x="1599" y="4183"/>
                      <a:pt x="1195" y="4104"/>
                      <a:pt x="826" y="3948"/>
                    </a:cubicBezTo>
                    <a:cubicBezTo>
                      <a:pt x="767" y="3923"/>
                      <a:pt x="710" y="3912"/>
                      <a:pt x="655" y="3912"/>
                    </a:cubicBezTo>
                    <a:cubicBezTo>
                      <a:pt x="265" y="3912"/>
                      <a:pt x="1" y="4467"/>
                      <a:pt x="419" y="4644"/>
                    </a:cubicBezTo>
                    <a:cubicBezTo>
                      <a:pt x="960" y="4873"/>
                      <a:pt x="1514" y="5003"/>
                      <a:pt x="2067" y="5003"/>
                    </a:cubicBezTo>
                    <a:cubicBezTo>
                      <a:pt x="2554" y="5003"/>
                      <a:pt x="3041" y="4903"/>
                      <a:pt x="3516" y="4682"/>
                    </a:cubicBezTo>
                    <a:cubicBezTo>
                      <a:pt x="4558" y="4201"/>
                      <a:pt x="5083" y="2906"/>
                      <a:pt x="4915" y="1812"/>
                    </a:cubicBezTo>
                    <a:cubicBezTo>
                      <a:pt x="4726" y="573"/>
                      <a:pt x="3798" y="1"/>
                      <a:pt x="28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18;p45">
                <a:extLst>
                  <a:ext uri="{FF2B5EF4-FFF2-40B4-BE49-F238E27FC236}">
                    <a16:creationId xmlns:a16="http://schemas.microsoft.com/office/drawing/2014/main" id="{86E0F262-B906-4DB9-8A3B-5E3CC87FC40F}"/>
                  </a:ext>
                </a:extLst>
              </p:cNvPr>
              <p:cNvSpPr/>
              <p:nvPr/>
            </p:nvSpPr>
            <p:spPr>
              <a:xfrm>
                <a:off x="3526703" y="2834267"/>
                <a:ext cx="36515" cy="3655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8" extrusionOk="0">
                    <a:moveTo>
                      <a:pt x="2072" y="0"/>
                    </a:moveTo>
                    <a:cubicBezTo>
                      <a:pt x="1981" y="0"/>
                      <a:pt x="1887" y="40"/>
                      <a:pt x="1806" y="134"/>
                    </a:cubicBezTo>
                    <a:cubicBezTo>
                      <a:pt x="1427" y="577"/>
                      <a:pt x="759" y="660"/>
                      <a:pt x="283" y="973"/>
                    </a:cubicBezTo>
                    <a:cubicBezTo>
                      <a:pt x="115" y="1084"/>
                      <a:pt x="1" y="1342"/>
                      <a:pt x="137" y="1525"/>
                    </a:cubicBezTo>
                    <a:cubicBezTo>
                      <a:pt x="558" y="2092"/>
                      <a:pt x="1217" y="2216"/>
                      <a:pt x="1787" y="2573"/>
                    </a:cubicBezTo>
                    <a:cubicBezTo>
                      <a:pt x="1858" y="2618"/>
                      <a:pt x="1929" y="2637"/>
                      <a:pt x="1995" y="2637"/>
                    </a:cubicBezTo>
                    <a:cubicBezTo>
                      <a:pt x="2339" y="2637"/>
                      <a:pt x="2564" y="2108"/>
                      <a:pt x="2196" y="1877"/>
                    </a:cubicBezTo>
                    <a:cubicBezTo>
                      <a:pt x="1913" y="1698"/>
                      <a:pt x="1507" y="1593"/>
                      <a:pt x="1187" y="1412"/>
                    </a:cubicBezTo>
                    <a:lnTo>
                      <a:pt x="1187" y="1412"/>
                    </a:lnTo>
                    <a:cubicBezTo>
                      <a:pt x="1616" y="1224"/>
                      <a:pt x="2064" y="1071"/>
                      <a:pt x="2377" y="705"/>
                    </a:cubicBezTo>
                    <a:cubicBezTo>
                      <a:pt x="2635" y="405"/>
                      <a:pt x="2366" y="0"/>
                      <a:pt x="20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19;p45">
                <a:extLst>
                  <a:ext uri="{FF2B5EF4-FFF2-40B4-BE49-F238E27FC236}">
                    <a16:creationId xmlns:a16="http://schemas.microsoft.com/office/drawing/2014/main" id="{7F07C489-5F7F-45D0-AFCA-532580967FFD}"/>
                  </a:ext>
                </a:extLst>
              </p:cNvPr>
              <p:cNvSpPr/>
              <p:nvPr/>
            </p:nvSpPr>
            <p:spPr>
              <a:xfrm>
                <a:off x="3021320" y="2836775"/>
                <a:ext cx="79154" cy="85099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6141" extrusionOk="0">
                    <a:moveTo>
                      <a:pt x="3438" y="1"/>
                    </a:moveTo>
                    <a:cubicBezTo>
                      <a:pt x="1619" y="1"/>
                      <a:pt x="1" y="2274"/>
                      <a:pt x="363" y="4060"/>
                    </a:cubicBezTo>
                    <a:cubicBezTo>
                      <a:pt x="644" y="5453"/>
                      <a:pt x="1887" y="6140"/>
                      <a:pt x="3154" y="6140"/>
                    </a:cubicBezTo>
                    <a:cubicBezTo>
                      <a:pt x="3994" y="6140"/>
                      <a:pt x="4845" y="5838"/>
                      <a:pt x="5431" y="5239"/>
                    </a:cubicBezTo>
                    <a:cubicBezTo>
                      <a:pt x="5711" y="4954"/>
                      <a:pt x="5437" y="4548"/>
                      <a:pt x="5130" y="4548"/>
                    </a:cubicBezTo>
                    <a:cubicBezTo>
                      <a:pt x="5038" y="4548"/>
                      <a:pt x="4944" y="4584"/>
                      <a:pt x="4860" y="4670"/>
                    </a:cubicBezTo>
                    <a:cubicBezTo>
                      <a:pt x="4410" y="5128"/>
                      <a:pt x="3797" y="5357"/>
                      <a:pt x="3193" y="5357"/>
                    </a:cubicBezTo>
                    <a:cubicBezTo>
                      <a:pt x="2352" y="5357"/>
                      <a:pt x="1530" y="4914"/>
                      <a:pt x="1194" y="4031"/>
                    </a:cubicBezTo>
                    <a:cubicBezTo>
                      <a:pt x="689" y="2708"/>
                      <a:pt x="2059" y="835"/>
                      <a:pt x="3452" y="835"/>
                    </a:cubicBezTo>
                    <a:cubicBezTo>
                      <a:pt x="3736" y="835"/>
                      <a:pt x="4021" y="913"/>
                      <a:pt x="4291" y="1088"/>
                    </a:cubicBezTo>
                    <a:cubicBezTo>
                      <a:pt x="4362" y="1135"/>
                      <a:pt x="4433" y="1155"/>
                      <a:pt x="4500" y="1155"/>
                    </a:cubicBezTo>
                    <a:cubicBezTo>
                      <a:pt x="4838" y="1155"/>
                      <a:pt x="5060" y="628"/>
                      <a:pt x="4697" y="391"/>
                    </a:cubicBezTo>
                    <a:cubicBezTo>
                      <a:pt x="4281" y="120"/>
                      <a:pt x="3854" y="1"/>
                      <a:pt x="3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20;p45">
                <a:extLst>
                  <a:ext uri="{FF2B5EF4-FFF2-40B4-BE49-F238E27FC236}">
                    <a16:creationId xmlns:a16="http://schemas.microsoft.com/office/drawing/2014/main" id="{5C47221A-B3D7-4FCD-A465-B20BD89BB6B2}"/>
                  </a:ext>
                </a:extLst>
              </p:cNvPr>
              <p:cNvSpPr/>
              <p:nvPr/>
            </p:nvSpPr>
            <p:spPr>
              <a:xfrm>
                <a:off x="3051280" y="2862979"/>
                <a:ext cx="40325" cy="37083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676" extrusionOk="0">
                    <a:moveTo>
                      <a:pt x="576" y="1"/>
                    </a:moveTo>
                    <a:cubicBezTo>
                      <a:pt x="150" y="1"/>
                      <a:pt x="0" y="678"/>
                      <a:pt x="468" y="793"/>
                    </a:cubicBezTo>
                    <a:cubicBezTo>
                      <a:pt x="902" y="901"/>
                      <a:pt x="1313" y="1071"/>
                      <a:pt x="1728" y="1231"/>
                    </a:cubicBezTo>
                    <a:lnTo>
                      <a:pt x="1728" y="1231"/>
                    </a:lnTo>
                    <a:cubicBezTo>
                      <a:pt x="1483" y="1479"/>
                      <a:pt x="1226" y="1716"/>
                      <a:pt x="993" y="1976"/>
                    </a:cubicBezTo>
                    <a:cubicBezTo>
                      <a:pt x="728" y="2271"/>
                      <a:pt x="998" y="2676"/>
                      <a:pt x="1297" y="2676"/>
                    </a:cubicBezTo>
                    <a:cubicBezTo>
                      <a:pt x="1388" y="2676"/>
                      <a:pt x="1482" y="2638"/>
                      <a:pt x="1564" y="2547"/>
                    </a:cubicBezTo>
                    <a:cubicBezTo>
                      <a:pt x="1936" y="2133"/>
                      <a:pt x="2367" y="1777"/>
                      <a:pt x="2717" y="1342"/>
                    </a:cubicBezTo>
                    <a:cubicBezTo>
                      <a:pt x="2909" y="1103"/>
                      <a:pt x="2849" y="767"/>
                      <a:pt x="2539" y="667"/>
                    </a:cubicBezTo>
                    <a:cubicBezTo>
                      <a:pt x="1914" y="466"/>
                      <a:pt x="1322" y="174"/>
                      <a:pt x="683" y="14"/>
                    </a:cubicBezTo>
                    <a:cubicBezTo>
                      <a:pt x="646" y="5"/>
                      <a:pt x="610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021;p45">
                <a:extLst>
                  <a:ext uri="{FF2B5EF4-FFF2-40B4-BE49-F238E27FC236}">
                    <a16:creationId xmlns:a16="http://schemas.microsoft.com/office/drawing/2014/main" id="{015DFD85-6942-452B-92AD-913C9F629E6C}"/>
                  </a:ext>
                </a:extLst>
              </p:cNvPr>
              <p:cNvSpPr/>
              <p:nvPr/>
            </p:nvSpPr>
            <p:spPr>
              <a:xfrm>
                <a:off x="3031450" y="2498527"/>
                <a:ext cx="510469" cy="295761"/>
              </a:xfrm>
              <a:custGeom>
                <a:avLst/>
                <a:gdLst/>
                <a:ahLst/>
                <a:cxnLst/>
                <a:rect l="l" t="t" r="r" b="b"/>
                <a:pathLst>
                  <a:path w="36837" h="21343" extrusionOk="0">
                    <a:moveTo>
                      <a:pt x="19037" y="1"/>
                    </a:moveTo>
                    <a:cubicBezTo>
                      <a:pt x="14538" y="1"/>
                      <a:pt x="9184" y="4030"/>
                      <a:pt x="4832" y="4030"/>
                    </a:cubicBezTo>
                    <a:cubicBezTo>
                      <a:pt x="3320" y="4030"/>
                      <a:pt x="1930" y="3544"/>
                      <a:pt x="738" y="2234"/>
                    </a:cubicBezTo>
                    <a:cubicBezTo>
                      <a:pt x="658" y="2146"/>
                      <a:pt x="563" y="2109"/>
                      <a:pt x="470" y="2109"/>
                    </a:cubicBezTo>
                    <a:cubicBezTo>
                      <a:pt x="230" y="2109"/>
                      <a:pt x="0" y="2357"/>
                      <a:pt x="63" y="2627"/>
                    </a:cubicBezTo>
                    <a:cubicBezTo>
                      <a:pt x="871" y="6169"/>
                      <a:pt x="989" y="9798"/>
                      <a:pt x="4229" y="11971"/>
                    </a:cubicBezTo>
                    <a:cubicBezTo>
                      <a:pt x="5690" y="12951"/>
                      <a:pt x="7388" y="13312"/>
                      <a:pt x="9148" y="13312"/>
                    </a:cubicBezTo>
                    <a:cubicBezTo>
                      <a:pt x="12068" y="13312"/>
                      <a:pt x="15159" y="12318"/>
                      <a:pt x="17622" y="11507"/>
                    </a:cubicBezTo>
                    <a:cubicBezTo>
                      <a:pt x="18528" y="11211"/>
                      <a:pt x="19407" y="10806"/>
                      <a:pt x="20299" y="10467"/>
                    </a:cubicBezTo>
                    <a:cubicBezTo>
                      <a:pt x="20914" y="10233"/>
                      <a:pt x="21479" y="10130"/>
                      <a:pt x="22007" y="10130"/>
                    </a:cubicBezTo>
                    <a:cubicBezTo>
                      <a:pt x="23669" y="10130"/>
                      <a:pt x="24953" y="11155"/>
                      <a:pt x="26229" y="12343"/>
                    </a:cubicBezTo>
                    <a:cubicBezTo>
                      <a:pt x="27578" y="13598"/>
                      <a:pt x="29182" y="14396"/>
                      <a:pt x="30950" y="14850"/>
                    </a:cubicBezTo>
                    <a:cubicBezTo>
                      <a:pt x="32419" y="15229"/>
                      <a:pt x="31606" y="17505"/>
                      <a:pt x="32231" y="18590"/>
                    </a:cubicBezTo>
                    <a:cubicBezTo>
                      <a:pt x="33162" y="20207"/>
                      <a:pt x="34412" y="20791"/>
                      <a:pt x="36169" y="21324"/>
                    </a:cubicBezTo>
                    <a:cubicBezTo>
                      <a:pt x="36213" y="21337"/>
                      <a:pt x="36254" y="21343"/>
                      <a:pt x="36293" y="21343"/>
                    </a:cubicBezTo>
                    <a:cubicBezTo>
                      <a:pt x="36701" y="21343"/>
                      <a:pt x="36837" y="20682"/>
                      <a:pt x="36384" y="20545"/>
                    </a:cubicBezTo>
                    <a:cubicBezTo>
                      <a:pt x="33557" y="19686"/>
                      <a:pt x="32733" y="17093"/>
                      <a:pt x="32464" y="14562"/>
                    </a:cubicBezTo>
                    <a:cubicBezTo>
                      <a:pt x="32438" y="14325"/>
                      <a:pt x="32298" y="14181"/>
                      <a:pt x="32061" y="14159"/>
                    </a:cubicBezTo>
                    <a:cubicBezTo>
                      <a:pt x="28206" y="13773"/>
                      <a:pt x="26894" y="10666"/>
                      <a:pt x="23778" y="9310"/>
                    </a:cubicBezTo>
                    <a:cubicBezTo>
                      <a:pt x="23409" y="9150"/>
                      <a:pt x="23009" y="9083"/>
                      <a:pt x="22593" y="9083"/>
                    </a:cubicBezTo>
                    <a:cubicBezTo>
                      <a:pt x="21121" y="9083"/>
                      <a:pt x="19454" y="9922"/>
                      <a:pt x="18291" y="10389"/>
                    </a:cubicBezTo>
                    <a:cubicBezTo>
                      <a:pt x="15567" y="11483"/>
                      <a:pt x="12592" y="12377"/>
                      <a:pt x="9638" y="12377"/>
                    </a:cubicBezTo>
                    <a:cubicBezTo>
                      <a:pt x="8522" y="12377"/>
                      <a:pt x="7409" y="12249"/>
                      <a:pt x="6314" y="11957"/>
                    </a:cubicBezTo>
                    <a:cubicBezTo>
                      <a:pt x="2288" y="10883"/>
                      <a:pt x="1768" y="7089"/>
                      <a:pt x="1093" y="3628"/>
                    </a:cubicBezTo>
                    <a:lnTo>
                      <a:pt x="1093" y="3628"/>
                    </a:lnTo>
                    <a:cubicBezTo>
                      <a:pt x="2143" y="4365"/>
                      <a:pt x="3356" y="4652"/>
                      <a:pt x="4645" y="4652"/>
                    </a:cubicBezTo>
                    <a:cubicBezTo>
                      <a:pt x="8378" y="4652"/>
                      <a:pt x="12754" y="2251"/>
                      <a:pt x="15685" y="1450"/>
                    </a:cubicBezTo>
                    <a:cubicBezTo>
                      <a:pt x="16570" y="1208"/>
                      <a:pt x="17424" y="1086"/>
                      <a:pt x="18246" y="1086"/>
                    </a:cubicBezTo>
                    <a:cubicBezTo>
                      <a:pt x="20307" y="1086"/>
                      <a:pt x="22170" y="1853"/>
                      <a:pt x="23823" y="3427"/>
                    </a:cubicBezTo>
                    <a:cubicBezTo>
                      <a:pt x="24607" y="4174"/>
                      <a:pt x="25841" y="4211"/>
                      <a:pt x="26842" y="4328"/>
                    </a:cubicBezTo>
                    <a:cubicBezTo>
                      <a:pt x="30602" y="4768"/>
                      <a:pt x="33507" y="5275"/>
                      <a:pt x="34677" y="9376"/>
                    </a:cubicBezTo>
                    <a:cubicBezTo>
                      <a:pt x="35288" y="11530"/>
                      <a:pt x="35516" y="14356"/>
                      <a:pt x="35622" y="16569"/>
                    </a:cubicBezTo>
                    <a:cubicBezTo>
                      <a:pt x="35634" y="16828"/>
                      <a:pt x="35842" y="16959"/>
                      <a:pt x="36045" y="16959"/>
                    </a:cubicBezTo>
                    <a:cubicBezTo>
                      <a:pt x="36247" y="16959"/>
                      <a:pt x="36442" y="16829"/>
                      <a:pt x="36430" y="16569"/>
                    </a:cubicBezTo>
                    <a:cubicBezTo>
                      <a:pt x="36288" y="13615"/>
                      <a:pt x="36294" y="8673"/>
                      <a:pt x="34176" y="6354"/>
                    </a:cubicBezTo>
                    <a:cubicBezTo>
                      <a:pt x="33385" y="5486"/>
                      <a:pt x="32342" y="4382"/>
                      <a:pt x="31166" y="4038"/>
                    </a:cubicBezTo>
                    <a:cubicBezTo>
                      <a:pt x="28532" y="3264"/>
                      <a:pt x="25502" y="4060"/>
                      <a:pt x="23385" y="1848"/>
                    </a:cubicBezTo>
                    <a:cubicBezTo>
                      <a:pt x="22096" y="499"/>
                      <a:pt x="20619" y="1"/>
                      <a:pt x="19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022;p45">
                <a:extLst>
                  <a:ext uri="{FF2B5EF4-FFF2-40B4-BE49-F238E27FC236}">
                    <a16:creationId xmlns:a16="http://schemas.microsoft.com/office/drawing/2014/main" id="{22CD68B2-E68A-418B-BAEF-695974B401C5}"/>
                  </a:ext>
                </a:extLst>
              </p:cNvPr>
              <p:cNvSpPr/>
              <p:nvPr/>
            </p:nvSpPr>
            <p:spPr>
              <a:xfrm>
                <a:off x="3078898" y="2673353"/>
                <a:ext cx="86706" cy="16949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231" extrusionOk="0">
                    <a:moveTo>
                      <a:pt x="5692" y="1"/>
                    </a:moveTo>
                    <a:cubicBezTo>
                      <a:pt x="5569" y="1"/>
                      <a:pt x="5444" y="55"/>
                      <a:pt x="5358" y="186"/>
                    </a:cubicBezTo>
                    <a:cubicBezTo>
                      <a:pt x="4143" y="2033"/>
                      <a:pt x="2691" y="3693"/>
                      <a:pt x="1725" y="5696"/>
                    </a:cubicBezTo>
                    <a:cubicBezTo>
                      <a:pt x="838" y="7529"/>
                      <a:pt x="367" y="9724"/>
                      <a:pt x="49" y="11723"/>
                    </a:cubicBezTo>
                    <a:cubicBezTo>
                      <a:pt x="0" y="12029"/>
                      <a:pt x="262" y="12230"/>
                      <a:pt x="496" y="12230"/>
                    </a:cubicBezTo>
                    <a:cubicBezTo>
                      <a:pt x="651" y="12230"/>
                      <a:pt x="795" y="12142"/>
                      <a:pt x="828" y="11938"/>
                    </a:cubicBezTo>
                    <a:cubicBezTo>
                      <a:pt x="1112" y="10157"/>
                      <a:pt x="1598" y="8424"/>
                      <a:pt x="2182" y="6719"/>
                    </a:cubicBezTo>
                    <a:cubicBezTo>
                      <a:pt x="2973" y="4417"/>
                      <a:pt x="4740" y="2595"/>
                      <a:pt x="6056" y="594"/>
                    </a:cubicBezTo>
                    <a:cubicBezTo>
                      <a:pt x="6256" y="290"/>
                      <a:pt x="5976" y="1"/>
                      <a:pt x="5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23;p45">
                <a:extLst>
                  <a:ext uri="{FF2B5EF4-FFF2-40B4-BE49-F238E27FC236}">
                    <a16:creationId xmlns:a16="http://schemas.microsoft.com/office/drawing/2014/main" id="{2E48D49B-A9C5-45B0-882D-497EE182ACDE}"/>
                  </a:ext>
                </a:extLst>
              </p:cNvPr>
              <p:cNvSpPr/>
              <p:nvPr/>
            </p:nvSpPr>
            <p:spPr>
              <a:xfrm>
                <a:off x="3040485" y="2545546"/>
                <a:ext cx="499452" cy="239929"/>
              </a:xfrm>
              <a:custGeom>
                <a:avLst/>
                <a:gdLst/>
                <a:ahLst/>
                <a:cxnLst/>
                <a:rect l="l" t="t" r="r" b="b"/>
                <a:pathLst>
                  <a:path w="36042" h="17314" extrusionOk="0">
                    <a:moveTo>
                      <a:pt x="491" y="0"/>
                    </a:moveTo>
                    <a:cubicBezTo>
                      <a:pt x="242" y="0"/>
                      <a:pt x="1" y="194"/>
                      <a:pt x="112" y="489"/>
                    </a:cubicBezTo>
                    <a:cubicBezTo>
                      <a:pt x="960" y="2751"/>
                      <a:pt x="3702" y="3404"/>
                      <a:pt x="5797" y="4053"/>
                    </a:cubicBezTo>
                    <a:cubicBezTo>
                      <a:pt x="8057" y="4755"/>
                      <a:pt x="10405" y="5028"/>
                      <a:pt x="12759" y="5028"/>
                    </a:cubicBezTo>
                    <a:cubicBezTo>
                      <a:pt x="14534" y="5028"/>
                      <a:pt x="16313" y="4873"/>
                      <a:pt x="18059" y="4628"/>
                    </a:cubicBezTo>
                    <a:cubicBezTo>
                      <a:pt x="19776" y="4386"/>
                      <a:pt x="22311" y="3349"/>
                      <a:pt x="24495" y="3349"/>
                    </a:cubicBezTo>
                    <a:cubicBezTo>
                      <a:pt x="25797" y="3349"/>
                      <a:pt x="26974" y="3718"/>
                      <a:pt x="27777" y="4844"/>
                    </a:cubicBezTo>
                    <a:cubicBezTo>
                      <a:pt x="28588" y="5980"/>
                      <a:pt x="29164" y="7330"/>
                      <a:pt x="30353" y="8152"/>
                    </a:cubicBezTo>
                    <a:cubicBezTo>
                      <a:pt x="30807" y="8467"/>
                      <a:pt x="31236" y="8789"/>
                      <a:pt x="31766" y="8974"/>
                    </a:cubicBezTo>
                    <a:cubicBezTo>
                      <a:pt x="33363" y="9533"/>
                      <a:pt x="33185" y="11090"/>
                      <a:pt x="33071" y="12485"/>
                    </a:cubicBezTo>
                    <a:cubicBezTo>
                      <a:pt x="32906" y="14507"/>
                      <a:pt x="33981" y="15639"/>
                      <a:pt x="35122" y="17143"/>
                    </a:cubicBezTo>
                    <a:cubicBezTo>
                      <a:pt x="35214" y="17264"/>
                      <a:pt x="35340" y="17314"/>
                      <a:pt x="35464" y="17314"/>
                    </a:cubicBezTo>
                    <a:cubicBezTo>
                      <a:pt x="35759" y="17314"/>
                      <a:pt x="36042" y="17028"/>
                      <a:pt x="35820" y="16736"/>
                    </a:cubicBezTo>
                    <a:lnTo>
                      <a:pt x="35822" y="16736"/>
                    </a:lnTo>
                    <a:cubicBezTo>
                      <a:pt x="34847" y="15454"/>
                      <a:pt x="33933" y="14405"/>
                      <a:pt x="33879" y="12485"/>
                    </a:cubicBezTo>
                    <a:cubicBezTo>
                      <a:pt x="33879" y="12473"/>
                      <a:pt x="34122" y="10127"/>
                      <a:pt x="34122" y="9613"/>
                    </a:cubicBezTo>
                    <a:cubicBezTo>
                      <a:pt x="34122" y="9101"/>
                      <a:pt x="33801" y="8860"/>
                      <a:pt x="33419" y="8652"/>
                    </a:cubicBezTo>
                    <a:cubicBezTo>
                      <a:pt x="31451" y="7583"/>
                      <a:pt x="30223" y="7235"/>
                      <a:pt x="28948" y="5196"/>
                    </a:cubicBezTo>
                    <a:cubicBezTo>
                      <a:pt x="28382" y="4290"/>
                      <a:pt x="27642" y="2888"/>
                      <a:pt x="26503" y="2554"/>
                    </a:cubicBezTo>
                    <a:cubicBezTo>
                      <a:pt x="25960" y="2394"/>
                      <a:pt x="25459" y="2325"/>
                      <a:pt x="24974" y="2325"/>
                    </a:cubicBezTo>
                    <a:cubicBezTo>
                      <a:pt x="24025" y="2325"/>
                      <a:pt x="23134" y="2586"/>
                      <a:pt x="22086" y="2928"/>
                    </a:cubicBezTo>
                    <a:cubicBezTo>
                      <a:pt x="19726" y="3696"/>
                      <a:pt x="17183" y="3996"/>
                      <a:pt x="14724" y="4192"/>
                    </a:cubicBezTo>
                    <a:cubicBezTo>
                      <a:pt x="14189" y="4234"/>
                      <a:pt x="13655" y="4254"/>
                      <a:pt x="13122" y="4254"/>
                    </a:cubicBezTo>
                    <a:cubicBezTo>
                      <a:pt x="11096" y="4254"/>
                      <a:pt x="9079" y="3968"/>
                      <a:pt x="7098" y="3553"/>
                    </a:cubicBezTo>
                    <a:cubicBezTo>
                      <a:pt x="5139" y="3144"/>
                      <a:pt x="1661" y="2327"/>
                      <a:pt x="891" y="274"/>
                    </a:cubicBezTo>
                    <a:cubicBezTo>
                      <a:pt x="819" y="83"/>
                      <a:pt x="653" y="0"/>
                      <a:pt x="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24;p45">
                <a:extLst>
                  <a:ext uri="{FF2B5EF4-FFF2-40B4-BE49-F238E27FC236}">
                    <a16:creationId xmlns:a16="http://schemas.microsoft.com/office/drawing/2014/main" id="{946C0A91-256E-4763-8BB2-E40BF0065675}"/>
                  </a:ext>
                </a:extLst>
              </p:cNvPr>
              <p:cNvSpPr/>
              <p:nvPr/>
            </p:nvSpPr>
            <p:spPr>
              <a:xfrm>
                <a:off x="3235294" y="3066657"/>
                <a:ext cx="156798" cy="125521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9058" extrusionOk="0">
                    <a:moveTo>
                      <a:pt x="10491" y="1"/>
                    </a:moveTo>
                    <a:cubicBezTo>
                      <a:pt x="10290" y="1"/>
                      <a:pt x="10106" y="128"/>
                      <a:pt x="10138" y="385"/>
                    </a:cubicBezTo>
                    <a:cubicBezTo>
                      <a:pt x="10463" y="3004"/>
                      <a:pt x="10114" y="6296"/>
                      <a:pt x="7682" y="7841"/>
                    </a:cubicBezTo>
                    <a:cubicBezTo>
                      <a:pt x="7175" y="8162"/>
                      <a:pt x="6656" y="8294"/>
                      <a:pt x="6140" y="8294"/>
                    </a:cubicBezTo>
                    <a:cubicBezTo>
                      <a:pt x="4810" y="8294"/>
                      <a:pt x="3498" y="7413"/>
                      <a:pt x="2464" y="6598"/>
                    </a:cubicBezTo>
                    <a:cubicBezTo>
                      <a:pt x="808" y="5289"/>
                      <a:pt x="1664" y="2985"/>
                      <a:pt x="1580" y="1147"/>
                    </a:cubicBezTo>
                    <a:cubicBezTo>
                      <a:pt x="1567" y="887"/>
                      <a:pt x="1359" y="757"/>
                      <a:pt x="1157" y="757"/>
                    </a:cubicBezTo>
                    <a:cubicBezTo>
                      <a:pt x="956" y="757"/>
                      <a:pt x="760" y="886"/>
                      <a:pt x="771" y="1147"/>
                    </a:cubicBezTo>
                    <a:cubicBezTo>
                      <a:pt x="875" y="3416"/>
                      <a:pt x="1" y="5528"/>
                      <a:pt x="1895" y="7169"/>
                    </a:cubicBezTo>
                    <a:cubicBezTo>
                      <a:pt x="3135" y="8244"/>
                      <a:pt x="4533" y="9058"/>
                      <a:pt x="6133" y="9058"/>
                    </a:cubicBezTo>
                    <a:cubicBezTo>
                      <a:pt x="6367" y="9058"/>
                      <a:pt x="6605" y="9040"/>
                      <a:pt x="6847" y="9004"/>
                    </a:cubicBezTo>
                    <a:cubicBezTo>
                      <a:pt x="10593" y="8441"/>
                      <a:pt x="11315" y="3355"/>
                      <a:pt x="10945" y="385"/>
                    </a:cubicBezTo>
                    <a:cubicBezTo>
                      <a:pt x="10912" y="130"/>
                      <a:pt x="10693" y="1"/>
                      <a:pt x="10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25;p45">
                <a:extLst>
                  <a:ext uri="{FF2B5EF4-FFF2-40B4-BE49-F238E27FC236}">
                    <a16:creationId xmlns:a16="http://schemas.microsoft.com/office/drawing/2014/main" id="{8DF7EC01-16D4-4D9A-B874-1131140C4130}"/>
                  </a:ext>
                </a:extLst>
              </p:cNvPr>
              <p:cNvSpPr/>
              <p:nvPr/>
            </p:nvSpPr>
            <p:spPr>
              <a:xfrm>
                <a:off x="3190797" y="3102562"/>
                <a:ext cx="135291" cy="144354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10417" extrusionOk="0">
                    <a:moveTo>
                      <a:pt x="4236" y="1"/>
                    </a:moveTo>
                    <a:cubicBezTo>
                      <a:pt x="4232" y="1"/>
                      <a:pt x="4228" y="1"/>
                      <a:pt x="4225" y="1"/>
                    </a:cubicBezTo>
                    <a:cubicBezTo>
                      <a:pt x="2237" y="53"/>
                      <a:pt x="780" y="1273"/>
                      <a:pt x="439" y="3229"/>
                    </a:cubicBezTo>
                    <a:cubicBezTo>
                      <a:pt x="1" y="5724"/>
                      <a:pt x="1860" y="6470"/>
                      <a:pt x="3875" y="6851"/>
                    </a:cubicBezTo>
                    <a:cubicBezTo>
                      <a:pt x="5238" y="7109"/>
                      <a:pt x="4191" y="10417"/>
                      <a:pt x="5728" y="10417"/>
                    </a:cubicBezTo>
                    <a:cubicBezTo>
                      <a:pt x="5729" y="10417"/>
                      <a:pt x="5730" y="10417"/>
                      <a:pt x="5731" y="10417"/>
                    </a:cubicBezTo>
                    <a:cubicBezTo>
                      <a:pt x="7422" y="10415"/>
                      <a:pt x="8599" y="7931"/>
                      <a:pt x="9516" y="6801"/>
                    </a:cubicBezTo>
                    <a:cubicBezTo>
                      <a:pt x="9762" y="6496"/>
                      <a:pt x="9495" y="6091"/>
                      <a:pt x="9208" y="6091"/>
                    </a:cubicBezTo>
                    <a:cubicBezTo>
                      <a:pt x="9117" y="6091"/>
                      <a:pt x="9024" y="6132"/>
                      <a:pt x="8945" y="6229"/>
                    </a:cubicBezTo>
                    <a:cubicBezTo>
                      <a:pt x="8267" y="7065"/>
                      <a:pt x="7681" y="7964"/>
                      <a:pt x="6965" y="8772"/>
                    </a:cubicBezTo>
                    <a:cubicBezTo>
                      <a:pt x="6596" y="9189"/>
                      <a:pt x="6320" y="9357"/>
                      <a:pt x="6111" y="9357"/>
                    </a:cubicBezTo>
                    <a:cubicBezTo>
                      <a:pt x="5444" y="9357"/>
                      <a:pt x="5452" y="7655"/>
                      <a:pt x="5320" y="6794"/>
                    </a:cubicBezTo>
                    <a:cubicBezTo>
                      <a:pt x="5242" y="6274"/>
                      <a:pt x="4460" y="6170"/>
                      <a:pt x="4090" y="6072"/>
                    </a:cubicBezTo>
                    <a:cubicBezTo>
                      <a:pt x="2686" y="5698"/>
                      <a:pt x="1358" y="5643"/>
                      <a:pt x="1207" y="3827"/>
                    </a:cubicBezTo>
                    <a:cubicBezTo>
                      <a:pt x="1060" y="2068"/>
                      <a:pt x="2597" y="851"/>
                      <a:pt x="4225" y="809"/>
                    </a:cubicBezTo>
                    <a:cubicBezTo>
                      <a:pt x="4740" y="796"/>
                      <a:pt x="4746" y="1"/>
                      <a:pt x="423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26;p45">
                <a:extLst>
                  <a:ext uri="{FF2B5EF4-FFF2-40B4-BE49-F238E27FC236}">
                    <a16:creationId xmlns:a16="http://schemas.microsoft.com/office/drawing/2014/main" id="{9A111801-3273-4C31-B40A-29839AA61244}"/>
                  </a:ext>
                </a:extLst>
              </p:cNvPr>
              <p:cNvSpPr/>
              <p:nvPr/>
            </p:nvSpPr>
            <p:spPr>
              <a:xfrm>
                <a:off x="3310776" y="3103670"/>
                <a:ext cx="136469" cy="141596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10218" extrusionOk="0">
                    <a:moveTo>
                      <a:pt x="5452" y="0"/>
                    </a:moveTo>
                    <a:cubicBezTo>
                      <a:pt x="4981" y="0"/>
                      <a:pt x="5001" y="760"/>
                      <a:pt x="5498" y="809"/>
                    </a:cubicBezTo>
                    <a:cubicBezTo>
                      <a:pt x="6500" y="909"/>
                      <a:pt x="7346" y="1200"/>
                      <a:pt x="8122" y="1865"/>
                    </a:cubicBezTo>
                    <a:cubicBezTo>
                      <a:pt x="9848" y="3347"/>
                      <a:pt x="8272" y="5175"/>
                      <a:pt x="6479" y="5317"/>
                    </a:cubicBezTo>
                    <a:cubicBezTo>
                      <a:pt x="5875" y="5363"/>
                      <a:pt x="5298" y="5647"/>
                      <a:pt x="5070" y="6236"/>
                    </a:cubicBezTo>
                    <a:cubicBezTo>
                      <a:pt x="4748" y="7058"/>
                      <a:pt x="4814" y="7957"/>
                      <a:pt x="4635" y="8812"/>
                    </a:cubicBezTo>
                    <a:cubicBezTo>
                      <a:pt x="4532" y="9311"/>
                      <a:pt x="4318" y="9510"/>
                      <a:pt x="4042" y="9510"/>
                    </a:cubicBezTo>
                    <a:cubicBezTo>
                      <a:pt x="3058" y="9510"/>
                      <a:pt x="1287" y="6975"/>
                      <a:pt x="921" y="6501"/>
                    </a:cubicBezTo>
                    <a:cubicBezTo>
                      <a:pt x="829" y="6381"/>
                      <a:pt x="703" y="6331"/>
                      <a:pt x="579" y="6331"/>
                    </a:cubicBezTo>
                    <a:cubicBezTo>
                      <a:pt x="283" y="6331"/>
                      <a:pt x="0" y="6616"/>
                      <a:pt x="225" y="6908"/>
                    </a:cubicBezTo>
                    <a:cubicBezTo>
                      <a:pt x="1222" y="8208"/>
                      <a:pt x="2131" y="10217"/>
                      <a:pt x="3997" y="10217"/>
                    </a:cubicBezTo>
                    <a:cubicBezTo>
                      <a:pt x="4096" y="10217"/>
                      <a:pt x="4198" y="10212"/>
                      <a:pt x="4303" y="10200"/>
                    </a:cubicBezTo>
                    <a:cubicBezTo>
                      <a:pt x="5709" y="10042"/>
                      <a:pt x="5520" y="7918"/>
                      <a:pt x="5686" y="6951"/>
                    </a:cubicBezTo>
                    <a:cubicBezTo>
                      <a:pt x="5884" y="5812"/>
                      <a:pt x="7798" y="6267"/>
                      <a:pt x="8529" y="5616"/>
                    </a:cubicBezTo>
                    <a:cubicBezTo>
                      <a:pt x="9285" y="4941"/>
                      <a:pt x="9604" y="4238"/>
                      <a:pt x="9614" y="3231"/>
                    </a:cubicBezTo>
                    <a:cubicBezTo>
                      <a:pt x="9638" y="1140"/>
                      <a:pt x="7192" y="170"/>
                      <a:pt x="5498" y="2"/>
                    </a:cubicBezTo>
                    <a:cubicBezTo>
                      <a:pt x="5482" y="1"/>
                      <a:pt x="5467" y="0"/>
                      <a:pt x="54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027;p45">
                <a:extLst>
                  <a:ext uri="{FF2B5EF4-FFF2-40B4-BE49-F238E27FC236}">
                    <a16:creationId xmlns:a16="http://schemas.microsoft.com/office/drawing/2014/main" id="{3248A3E8-E3CC-4707-B676-7D32AB5274CC}"/>
                  </a:ext>
                </a:extLst>
              </p:cNvPr>
              <p:cNvSpPr/>
              <p:nvPr/>
            </p:nvSpPr>
            <p:spPr>
              <a:xfrm>
                <a:off x="2892487" y="3111112"/>
                <a:ext cx="531103" cy="436068"/>
              </a:xfrm>
              <a:custGeom>
                <a:avLst/>
                <a:gdLst/>
                <a:ahLst/>
                <a:cxnLst/>
                <a:rect l="l" t="t" r="r" b="b"/>
                <a:pathLst>
                  <a:path w="38326" h="31468" extrusionOk="0">
                    <a:moveTo>
                      <a:pt x="23422" y="0"/>
                    </a:moveTo>
                    <a:cubicBezTo>
                      <a:pt x="23385" y="0"/>
                      <a:pt x="23345" y="6"/>
                      <a:pt x="23304" y="18"/>
                    </a:cubicBezTo>
                    <a:cubicBezTo>
                      <a:pt x="13840" y="2697"/>
                      <a:pt x="5337" y="12130"/>
                      <a:pt x="2557" y="21363"/>
                    </a:cubicBezTo>
                    <a:cubicBezTo>
                      <a:pt x="1560" y="24673"/>
                      <a:pt x="731" y="29087"/>
                      <a:pt x="4527" y="30756"/>
                    </a:cubicBezTo>
                    <a:cubicBezTo>
                      <a:pt x="6005" y="31404"/>
                      <a:pt x="7789" y="31445"/>
                      <a:pt x="9452" y="31445"/>
                    </a:cubicBezTo>
                    <a:cubicBezTo>
                      <a:pt x="9694" y="31445"/>
                      <a:pt x="9935" y="31444"/>
                      <a:pt x="10171" y="31444"/>
                    </a:cubicBezTo>
                    <a:cubicBezTo>
                      <a:pt x="10390" y="31444"/>
                      <a:pt x="10606" y="31445"/>
                      <a:pt x="10818" y="31448"/>
                    </a:cubicBezTo>
                    <a:cubicBezTo>
                      <a:pt x="11757" y="31461"/>
                      <a:pt x="12697" y="31467"/>
                      <a:pt x="13636" y="31467"/>
                    </a:cubicBezTo>
                    <a:cubicBezTo>
                      <a:pt x="16302" y="31467"/>
                      <a:pt x="18969" y="31417"/>
                      <a:pt x="21635" y="31329"/>
                    </a:cubicBezTo>
                    <a:cubicBezTo>
                      <a:pt x="25220" y="31211"/>
                      <a:pt x="28802" y="30958"/>
                      <a:pt x="32373" y="30602"/>
                    </a:cubicBezTo>
                    <a:cubicBezTo>
                      <a:pt x="33898" y="30451"/>
                      <a:pt x="35845" y="30700"/>
                      <a:pt x="37228" y="29892"/>
                    </a:cubicBezTo>
                    <a:cubicBezTo>
                      <a:pt x="38326" y="29248"/>
                      <a:pt x="38270" y="27856"/>
                      <a:pt x="38206" y="26767"/>
                    </a:cubicBezTo>
                    <a:cubicBezTo>
                      <a:pt x="38087" y="24799"/>
                      <a:pt x="37789" y="22795"/>
                      <a:pt x="37590" y="20826"/>
                    </a:cubicBezTo>
                    <a:cubicBezTo>
                      <a:pt x="37394" y="18876"/>
                      <a:pt x="35498" y="18561"/>
                      <a:pt x="33663" y="18561"/>
                    </a:cubicBezTo>
                    <a:cubicBezTo>
                      <a:pt x="32790" y="18561"/>
                      <a:pt x="31931" y="18632"/>
                      <a:pt x="31274" y="18632"/>
                    </a:cubicBezTo>
                    <a:cubicBezTo>
                      <a:pt x="31231" y="18632"/>
                      <a:pt x="31190" y="18632"/>
                      <a:pt x="31149" y="18631"/>
                    </a:cubicBezTo>
                    <a:cubicBezTo>
                      <a:pt x="28445" y="18591"/>
                      <a:pt x="25725" y="18475"/>
                      <a:pt x="23012" y="18475"/>
                    </a:cubicBezTo>
                    <a:cubicBezTo>
                      <a:pt x="19280" y="18475"/>
                      <a:pt x="15562" y="18695"/>
                      <a:pt x="11919" y="19635"/>
                    </a:cubicBezTo>
                    <a:cubicBezTo>
                      <a:pt x="11454" y="19755"/>
                      <a:pt x="11601" y="20429"/>
                      <a:pt x="12023" y="20429"/>
                    </a:cubicBezTo>
                    <a:cubicBezTo>
                      <a:pt x="12058" y="20429"/>
                      <a:pt x="12095" y="20424"/>
                      <a:pt x="12133" y="20414"/>
                    </a:cubicBezTo>
                    <a:cubicBezTo>
                      <a:pt x="15743" y="19484"/>
                      <a:pt x="19434" y="19283"/>
                      <a:pt x="23136" y="19283"/>
                    </a:cubicBezTo>
                    <a:cubicBezTo>
                      <a:pt x="24020" y="19283"/>
                      <a:pt x="24904" y="19294"/>
                      <a:pt x="25788" y="19310"/>
                    </a:cubicBezTo>
                    <a:cubicBezTo>
                      <a:pt x="25830" y="19311"/>
                      <a:pt x="25875" y="19311"/>
                      <a:pt x="25921" y="19311"/>
                    </a:cubicBezTo>
                    <a:cubicBezTo>
                      <a:pt x="26906" y="19311"/>
                      <a:pt x="28793" y="19153"/>
                      <a:pt x="30725" y="19153"/>
                    </a:cubicBezTo>
                    <a:cubicBezTo>
                      <a:pt x="33637" y="19153"/>
                      <a:pt x="36650" y="19512"/>
                      <a:pt x="36832" y="21309"/>
                    </a:cubicBezTo>
                    <a:cubicBezTo>
                      <a:pt x="36946" y="22447"/>
                      <a:pt x="36899" y="23589"/>
                      <a:pt x="37074" y="24723"/>
                    </a:cubicBezTo>
                    <a:cubicBezTo>
                      <a:pt x="37497" y="27437"/>
                      <a:pt x="37590" y="29419"/>
                      <a:pt x="34284" y="29672"/>
                    </a:cubicBezTo>
                    <a:cubicBezTo>
                      <a:pt x="29665" y="30029"/>
                      <a:pt x="25057" y="30408"/>
                      <a:pt x="20425" y="30562"/>
                    </a:cubicBezTo>
                    <a:cubicBezTo>
                      <a:pt x="17874" y="30646"/>
                      <a:pt x="15228" y="30793"/>
                      <a:pt x="12597" y="30793"/>
                    </a:cubicBezTo>
                    <a:cubicBezTo>
                      <a:pt x="10428" y="30793"/>
                      <a:pt x="8270" y="30693"/>
                      <a:pt x="6184" y="30377"/>
                    </a:cubicBezTo>
                    <a:cubicBezTo>
                      <a:pt x="1" y="29437"/>
                      <a:pt x="3187" y="21290"/>
                      <a:pt x="4777" y="17627"/>
                    </a:cubicBezTo>
                    <a:cubicBezTo>
                      <a:pt x="7896" y="10433"/>
                      <a:pt x="15969" y="2934"/>
                      <a:pt x="23518" y="797"/>
                    </a:cubicBezTo>
                    <a:cubicBezTo>
                      <a:pt x="23977" y="666"/>
                      <a:pt x="23836" y="0"/>
                      <a:pt x="23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028;p45">
                <a:extLst>
                  <a:ext uri="{FF2B5EF4-FFF2-40B4-BE49-F238E27FC236}">
                    <a16:creationId xmlns:a16="http://schemas.microsoft.com/office/drawing/2014/main" id="{5D85EF58-7D91-420C-9027-9697265FA66F}"/>
                  </a:ext>
                </a:extLst>
              </p:cNvPr>
              <p:cNvSpPr/>
              <p:nvPr/>
            </p:nvSpPr>
            <p:spPr>
              <a:xfrm>
                <a:off x="3389833" y="2664678"/>
                <a:ext cx="544530" cy="586283"/>
              </a:xfrm>
              <a:custGeom>
                <a:avLst/>
                <a:gdLst/>
                <a:ahLst/>
                <a:cxnLst/>
                <a:rect l="l" t="t" r="r" b="b"/>
                <a:pathLst>
                  <a:path w="39295" h="42308" extrusionOk="0">
                    <a:moveTo>
                      <a:pt x="28594" y="1"/>
                    </a:moveTo>
                    <a:cubicBezTo>
                      <a:pt x="28436" y="1"/>
                      <a:pt x="28253" y="141"/>
                      <a:pt x="28227" y="298"/>
                    </a:cubicBezTo>
                    <a:cubicBezTo>
                      <a:pt x="28040" y="1461"/>
                      <a:pt x="27321" y="2522"/>
                      <a:pt x="26932" y="3637"/>
                    </a:cubicBezTo>
                    <a:cubicBezTo>
                      <a:pt x="26432" y="5065"/>
                      <a:pt x="26179" y="6595"/>
                      <a:pt x="25843" y="8068"/>
                    </a:cubicBezTo>
                    <a:cubicBezTo>
                      <a:pt x="24938" y="12053"/>
                      <a:pt x="23115" y="15711"/>
                      <a:pt x="20932" y="19140"/>
                    </a:cubicBezTo>
                    <a:cubicBezTo>
                      <a:pt x="16487" y="26123"/>
                      <a:pt x="9064" y="31597"/>
                      <a:pt x="521" y="31654"/>
                    </a:cubicBezTo>
                    <a:cubicBezTo>
                      <a:pt x="4" y="31657"/>
                      <a:pt x="0" y="32460"/>
                      <a:pt x="516" y="32460"/>
                    </a:cubicBezTo>
                    <a:cubicBezTo>
                      <a:pt x="518" y="32460"/>
                      <a:pt x="520" y="32460"/>
                      <a:pt x="521" y="32460"/>
                    </a:cubicBezTo>
                    <a:lnTo>
                      <a:pt x="521" y="32460"/>
                    </a:lnTo>
                    <a:lnTo>
                      <a:pt x="520" y="32462"/>
                    </a:lnTo>
                    <a:cubicBezTo>
                      <a:pt x="8995" y="32405"/>
                      <a:pt x="16343" y="27214"/>
                      <a:pt x="21022" y="20457"/>
                    </a:cubicBezTo>
                    <a:cubicBezTo>
                      <a:pt x="23785" y="16467"/>
                      <a:pt x="25748" y="12124"/>
                      <a:pt x="26823" y="7397"/>
                    </a:cubicBezTo>
                    <a:cubicBezTo>
                      <a:pt x="27321" y="5212"/>
                      <a:pt x="27962" y="3282"/>
                      <a:pt x="28864" y="1234"/>
                    </a:cubicBezTo>
                    <a:cubicBezTo>
                      <a:pt x="28975" y="980"/>
                      <a:pt x="29398" y="881"/>
                      <a:pt x="30000" y="881"/>
                    </a:cubicBezTo>
                    <a:cubicBezTo>
                      <a:pt x="32062" y="881"/>
                      <a:pt x="36227" y="2054"/>
                      <a:pt x="37157" y="2231"/>
                    </a:cubicBezTo>
                    <a:cubicBezTo>
                      <a:pt x="39295" y="2638"/>
                      <a:pt x="30454" y="23634"/>
                      <a:pt x="29367" y="25580"/>
                    </a:cubicBezTo>
                    <a:cubicBezTo>
                      <a:pt x="24763" y="33819"/>
                      <a:pt x="17342" y="39646"/>
                      <a:pt x="8001" y="41519"/>
                    </a:cubicBezTo>
                    <a:cubicBezTo>
                      <a:pt x="7522" y="41615"/>
                      <a:pt x="7683" y="42307"/>
                      <a:pt x="8126" y="42307"/>
                    </a:cubicBezTo>
                    <a:cubicBezTo>
                      <a:pt x="8154" y="42307"/>
                      <a:pt x="8185" y="42304"/>
                      <a:pt x="8216" y="42298"/>
                    </a:cubicBezTo>
                    <a:cubicBezTo>
                      <a:pt x="27749" y="38382"/>
                      <a:pt x="34311" y="19208"/>
                      <a:pt x="38694" y="2127"/>
                    </a:cubicBezTo>
                    <a:cubicBezTo>
                      <a:pt x="38744" y="1932"/>
                      <a:pt x="38632" y="1669"/>
                      <a:pt x="38412" y="1631"/>
                    </a:cubicBezTo>
                    <a:cubicBezTo>
                      <a:pt x="35146" y="1072"/>
                      <a:pt x="31929" y="261"/>
                      <a:pt x="28616" y="2"/>
                    </a:cubicBezTo>
                    <a:cubicBezTo>
                      <a:pt x="28609" y="1"/>
                      <a:pt x="28602" y="1"/>
                      <a:pt x="28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029;p45">
                <a:extLst>
                  <a:ext uri="{FF2B5EF4-FFF2-40B4-BE49-F238E27FC236}">
                    <a16:creationId xmlns:a16="http://schemas.microsoft.com/office/drawing/2014/main" id="{CF7476A3-52C3-4152-B9FC-E26F8517528C}"/>
                  </a:ext>
                </a:extLst>
              </p:cNvPr>
              <p:cNvSpPr/>
              <p:nvPr/>
            </p:nvSpPr>
            <p:spPr>
              <a:xfrm>
                <a:off x="3404688" y="3361378"/>
                <a:ext cx="172734" cy="169560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2236" extrusionOk="0">
                    <a:moveTo>
                      <a:pt x="6099" y="0"/>
                    </a:moveTo>
                    <a:cubicBezTo>
                      <a:pt x="5512" y="0"/>
                      <a:pt x="4837" y="464"/>
                      <a:pt x="4409" y="729"/>
                    </a:cubicBezTo>
                    <a:cubicBezTo>
                      <a:pt x="2956" y="1634"/>
                      <a:pt x="1518" y="2502"/>
                      <a:pt x="289" y="3699"/>
                    </a:cubicBezTo>
                    <a:cubicBezTo>
                      <a:pt x="1" y="3981"/>
                      <a:pt x="278" y="4387"/>
                      <a:pt x="592" y="4387"/>
                    </a:cubicBezTo>
                    <a:cubicBezTo>
                      <a:pt x="683" y="4387"/>
                      <a:pt x="777" y="4353"/>
                      <a:pt x="862" y="4271"/>
                    </a:cubicBezTo>
                    <a:lnTo>
                      <a:pt x="864" y="4271"/>
                    </a:lnTo>
                    <a:cubicBezTo>
                      <a:pt x="2129" y="3035"/>
                      <a:pt x="3635" y="2162"/>
                      <a:pt x="5125" y="1234"/>
                    </a:cubicBezTo>
                    <a:cubicBezTo>
                      <a:pt x="5225" y="1172"/>
                      <a:pt x="5289" y="1145"/>
                      <a:pt x="5323" y="1145"/>
                    </a:cubicBezTo>
                    <a:cubicBezTo>
                      <a:pt x="5603" y="1145"/>
                      <a:pt x="3879" y="3027"/>
                      <a:pt x="3619" y="3377"/>
                    </a:cubicBezTo>
                    <a:cubicBezTo>
                      <a:pt x="3443" y="3616"/>
                      <a:pt x="3671" y="3986"/>
                      <a:pt x="3950" y="3986"/>
                    </a:cubicBezTo>
                    <a:cubicBezTo>
                      <a:pt x="3956" y="3986"/>
                      <a:pt x="3963" y="3985"/>
                      <a:pt x="3969" y="3985"/>
                    </a:cubicBezTo>
                    <a:cubicBezTo>
                      <a:pt x="5949" y="3866"/>
                      <a:pt x="7808" y="3040"/>
                      <a:pt x="9811" y="3035"/>
                    </a:cubicBezTo>
                    <a:cubicBezTo>
                      <a:pt x="9822" y="3035"/>
                      <a:pt x="9832" y="3035"/>
                      <a:pt x="9843" y="3035"/>
                    </a:cubicBezTo>
                    <a:cubicBezTo>
                      <a:pt x="11803" y="3035"/>
                      <a:pt x="8938" y="3684"/>
                      <a:pt x="8492" y="3783"/>
                    </a:cubicBezTo>
                    <a:cubicBezTo>
                      <a:pt x="7343" y="4032"/>
                      <a:pt x="6221" y="4388"/>
                      <a:pt x="5137" y="4847"/>
                    </a:cubicBezTo>
                    <a:cubicBezTo>
                      <a:pt x="4791" y="4994"/>
                      <a:pt x="4938" y="5491"/>
                      <a:pt x="5234" y="5585"/>
                    </a:cubicBezTo>
                    <a:cubicBezTo>
                      <a:pt x="6830" y="6095"/>
                      <a:pt x="8620" y="5927"/>
                      <a:pt x="10273" y="6036"/>
                    </a:cubicBezTo>
                    <a:cubicBezTo>
                      <a:pt x="12375" y="6177"/>
                      <a:pt x="10223" y="6615"/>
                      <a:pt x="9418" y="6751"/>
                    </a:cubicBezTo>
                    <a:cubicBezTo>
                      <a:pt x="8321" y="6938"/>
                      <a:pt x="7211" y="6988"/>
                      <a:pt x="6122" y="7227"/>
                    </a:cubicBezTo>
                    <a:cubicBezTo>
                      <a:pt x="5704" y="7321"/>
                      <a:pt x="5775" y="7882"/>
                      <a:pt x="6122" y="8006"/>
                    </a:cubicBezTo>
                    <a:cubicBezTo>
                      <a:pt x="7589" y="8534"/>
                      <a:pt x="9261" y="8437"/>
                      <a:pt x="10765" y="8884"/>
                    </a:cubicBezTo>
                    <a:cubicBezTo>
                      <a:pt x="11245" y="9028"/>
                      <a:pt x="9787" y="9208"/>
                      <a:pt x="9680" y="9213"/>
                    </a:cubicBezTo>
                    <a:cubicBezTo>
                      <a:pt x="9193" y="9240"/>
                      <a:pt x="8703" y="9237"/>
                      <a:pt x="8217" y="9242"/>
                    </a:cubicBezTo>
                    <a:cubicBezTo>
                      <a:pt x="7448" y="9251"/>
                      <a:pt x="6611" y="9213"/>
                      <a:pt x="5880" y="9490"/>
                    </a:cubicBezTo>
                    <a:cubicBezTo>
                      <a:pt x="5549" y="9614"/>
                      <a:pt x="5479" y="10023"/>
                      <a:pt x="5783" y="10227"/>
                    </a:cubicBezTo>
                    <a:cubicBezTo>
                      <a:pt x="6219" y="10520"/>
                      <a:pt x="6626" y="10679"/>
                      <a:pt x="7133" y="10840"/>
                    </a:cubicBezTo>
                    <a:cubicBezTo>
                      <a:pt x="8128" y="11157"/>
                      <a:pt x="7877" y="11249"/>
                      <a:pt x="7316" y="11249"/>
                    </a:cubicBezTo>
                    <a:cubicBezTo>
                      <a:pt x="6735" y="11249"/>
                      <a:pt x="5822" y="11151"/>
                      <a:pt x="5615" y="11103"/>
                    </a:cubicBezTo>
                    <a:cubicBezTo>
                      <a:pt x="4168" y="10771"/>
                      <a:pt x="2264" y="10999"/>
                      <a:pt x="941" y="10418"/>
                    </a:cubicBezTo>
                    <a:cubicBezTo>
                      <a:pt x="882" y="10391"/>
                      <a:pt x="823" y="10380"/>
                      <a:pt x="767" y="10380"/>
                    </a:cubicBezTo>
                    <a:cubicBezTo>
                      <a:pt x="380" y="10380"/>
                      <a:pt x="119" y="10932"/>
                      <a:pt x="535" y="11115"/>
                    </a:cubicBezTo>
                    <a:cubicBezTo>
                      <a:pt x="1894" y="11712"/>
                      <a:pt x="3429" y="11422"/>
                      <a:pt x="4855" y="11750"/>
                    </a:cubicBezTo>
                    <a:cubicBezTo>
                      <a:pt x="5714" y="11949"/>
                      <a:pt x="6632" y="12235"/>
                      <a:pt x="7529" y="12235"/>
                    </a:cubicBezTo>
                    <a:cubicBezTo>
                      <a:pt x="7918" y="12235"/>
                      <a:pt x="8303" y="12181"/>
                      <a:pt x="8677" y="12043"/>
                    </a:cubicBezTo>
                    <a:cubicBezTo>
                      <a:pt x="8864" y="11976"/>
                      <a:pt x="9048" y="11763"/>
                      <a:pt x="8958" y="11548"/>
                    </a:cubicBezTo>
                    <a:cubicBezTo>
                      <a:pt x="8609" y="10698"/>
                      <a:pt x="8077" y="10422"/>
                      <a:pt x="7453" y="10156"/>
                    </a:cubicBezTo>
                    <a:lnTo>
                      <a:pt x="7453" y="10156"/>
                    </a:lnTo>
                    <a:cubicBezTo>
                      <a:pt x="7454" y="10156"/>
                      <a:pt x="7455" y="10156"/>
                      <a:pt x="7457" y="10156"/>
                    </a:cubicBezTo>
                    <a:cubicBezTo>
                      <a:pt x="7779" y="10156"/>
                      <a:pt x="8130" y="10160"/>
                      <a:pt x="8491" y="10160"/>
                    </a:cubicBezTo>
                    <a:cubicBezTo>
                      <a:pt x="10147" y="10160"/>
                      <a:pt x="11991" y="10065"/>
                      <a:pt x="11991" y="8996"/>
                    </a:cubicBezTo>
                    <a:cubicBezTo>
                      <a:pt x="11991" y="8137"/>
                      <a:pt x="10619" y="7795"/>
                      <a:pt x="9205" y="7606"/>
                    </a:cubicBezTo>
                    <a:lnTo>
                      <a:pt x="9205" y="7606"/>
                    </a:lnTo>
                    <a:cubicBezTo>
                      <a:pt x="10273" y="7461"/>
                      <a:pt x="11318" y="7240"/>
                      <a:pt x="12243" y="6675"/>
                    </a:cubicBezTo>
                    <a:cubicBezTo>
                      <a:pt x="12408" y="6575"/>
                      <a:pt x="12465" y="6402"/>
                      <a:pt x="12429" y="6220"/>
                    </a:cubicBezTo>
                    <a:cubicBezTo>
                      <a:pt x="12205" y="5066"/>
                      <a:pt x="9923" y="4978"/>
                      <a:pt x="7977" y="4957"/>
                    </a:cubicBezTo>
                    <a:lnTo>
                      <a:pt x="7977" y="4957"/>
                    </a:lnTo>
                    <a:cubicBezTo>
                      <a:pt x="9720" y="4538"/>
                      <a:pt x="11686" y="3925"/>
                      <a:pt x="11494" y="3004"/>
                    </a:cubicBezTo>
                    <a:cubicBezTo>
                      <a:pt x="11358" y="2354"/>
                      <a:pt x="10647" y="2132"/>
                      <a:pt x="9707" y="2132"/>
                    </a:cubicBezTo>
                    <a:cubicBezTo>
                      <a:pt x="8376" y="2132"/>
                      <a:pt x="6586" y="2578"/>
                      <a:pt x="5328" y="2888"/>
                    </a:cubicBezTo>
                    <a:lnTo>
                      <a:pt x="5328" y="2888"/>
                    </a:lnTo>
                    <a:cubicBezTo>
                      <a:pt x="6391" y="1902"/>
                      <a:pt x="7728" y="411"/>
                      <a:pt x="6354" y="33"/>
                    </a:cubicBezTo>
                    <a:cubicBezTo>
                      <a:pt x="6272" y="10"/>
                      <a:pt x="6187" y="0"/>
                      <a:pt x="6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030;p45">
                <a:extLst>
                  <a:ext uri="{FF2B5EF4-FFF2-40B4-BE49-F238E27FC236}">
                    <a16:creationId xmlns:a16="http://schemas.microsoft.com/office/drawing/2014/main" id="{D6C7BBDC-16A3-4B92-8FA3-E8AE93899E44}"/>
                  </a:ext>
                </a:extLst>
              </p:cNvPr>
              <p:cNvSpPr/>
              <p:nvPr/>
            </p:nvSpPr>
            <p:spPr>
              <a:xfrm>
                <a:off x="3330703" y="3368667"/>
                <a:ext cx="19858" cy="159763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529" extrusionOk="0">
                    <a:moveTo>
                      <a:pt x="753" y="0"/>
                    </a:moveTo>
                    <a:cubicBezTo>
                      <a:pt x="551" y="0"/>
                      <a:pt x="348" y="130"/>
                      <a:pt x="346" y="390"/>
                    </a:cubicBezTo>
                    <a:cubicBezTo>
                      <a:pt x="317" y="4016"/>
                      <a:pt x="0" y="7638"/>
                      <a:pt x="603" y="11237"/>
                    </a:cubicBezTo>
                    <a:cubicBezTo>
                      <a:pt x="637" y="11441"/>
                      <a:pt x="781" y="11529"/>
                      <a:pt x="937" y="11529"/>
                    </a:cubicBezTo>
                    <a:cubicBezTo>
                      <a:pt x="1172" y="11529"/>
                      <a:pt x="1433" y="11328"/>
                      <a:pt x="1382" y="11022"/>
                    </a:cubicBezTo>
                    <a:cubicBezTo>
                      <a:pt x="793" y="7499"/>
                      <a:pt x="1127" y="3939"/>
                      <a:pt x="1153" y="390"/>
                    </a:cubicBezTo>
                    <a:cubicBezTo>
                      <a:pt x="1156" y="130"/>
                      <a:pt x="955" y="0"/>
                      <a:pt x="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031;p45">
                <a:extLst>
                  <a:ext uri="{FF2B5EF4-FFF2-40B4-BE49-F238E27FC236}">
                    <a16:creationId xmlns:a16="http://schemas.microsoft.com/office/drawing/2014/main" id="{EAC0DC08-E673-4EE7-B24C-B2C3991B69B1}"/>
                  </a:ext>
                </a:extLst>
              </p:cNvPr>
              <p:cNvSpPr/>
              <p:nvPr/>
            </p:nvSpPr>
            <p:spPr>
              <a:xfrm>
                <a:off x="3765177" y="2712722"/>
                <a:ext cx="148012" cy="40270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2906" extrusionOk="0">
                    <a:moveTo>
                      <a:pt x="544" y="0"/>
                    </a:moveTo>
                    <a:cubicBezTo>
                      <a:pt x="138" y="0"/>
                      <a:pt x="0" y="661"/>
                      <a:pt x="453" y="798"/>
                    </a:cubicBezTo>
                    <a:cubicBezTo>
                      <a:pt x="3574" y="1750"/>
                      <a:pt x="6775" y="2323"/>
                      <a:pt x="9981" y="2898"/>
                    </a:cubicBezTo>
                    <a:cubicBezTo>
                      <a:pt x="10009" y="2903"/>
                      <a:pt x="10036" y="2905"/>
                      <a:pt x="10062" y="2905"/>
                    </a:cubicBezTo>
                    <a:cubicBezTo>
                      <a:pt x="10512" y="2905"/>
                      <a:pt x="10680" y="2206"/>
                      <a:pt x="10196" y="2119"/>
                    </a:cubicBezTo>
                    <a:cubicBezTo>
                      <a:pt x="6990" y="1544"/>
                      <a:pt x="3787" y="970"/>
                      <a:pt x="668" y="19"/>
                    </a:cubicBezTo>
                    <a:cubicBezTo>
                      <a:pt x="624" y="6"/>
                      <a:pt x="583" y="0"/>
                      <a:pt x="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032;p45">
                <a:extLst>
                  <a:ext uri="{FF2B5EF4-FFF2-40B4-BE49-F238E27FC236}">
                    <a16:creationId xmlns:a16="http://schemas.microsoft.com/office/drawing/2014/main" id="{3949F6D9-71CF-43E1-9A0A-E572BB9D130B}"/>
                  </a:ext>
                </a:extLst>
              </p:cNvPr>
              <p:cNvSpPr/>
              <p:nvPr/>
            </p:nvSpPr>
            <p:spPr>
              <a:xfrm>
                <a:off x="3777524" y="2519687"/>
                <a:ext cx="174230" cy="173163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12496" extrusionOk="0">
                    <a:moveTo>
                      <a:pt x="4655" y="0"/>
                    </a:moveTo>
                    <a:cubicBezTo>
                      <a:pt x="3196" y="0"/>
                      <a:pt x="2912" y="3642"/>
                      <a:pt x="2744" y="5802"/>
                    </a:cubicBezTo>
                    <a:lnTo>
                      <a:pt x="2744" y="5802"/>
                    </a:lnTo>
                    <a:cubicBezTo>
                      <a:pt x="2264" y="4785"/>
                      <a:pt x="1565" y="3559"/>
                      <a:pt x="941" y="3559"/>
                    </a:cubicBezTo>
                    <a:cubicBezTo>
                      <a:pt x="767" y="3559"/>
                      <a:pt x="599" y="3654"/>
                      <a:pt x="443" y="3875"/>
                    </a:cubicBezTo>
                    <a:cubicBezTo>
                      <a:pt x="0" y="4503"/>
                      <a:pt x="246" y="5358"/>
                      <a:pt x="414" y="6051"/>
                    </a:cubicBezTo>
                    <a:cubicBezTo>
                      <a:pt x="812" y="7712"/>
                      <a:pt x="1203" y="9350"/>
                      <a:pt x="1958" y="10889"/>
                    </a:cubicBezTo>
                    <a:cubicBezTo>
                      <a:pt x="2030" y="11035"/>
                      <a:pt x="2147" y="11095"/>
                      <a:pt x="2267" y="11095"/>
                    </a:cubicBezTo>
                    <a:cubicBezTo>
                      <a:pt x="2532" y="11095"/>
                      <a:pt x="2813" y="10802"/>
                      <a:pt x="2656" y="10482"/>
                    </a:cubicBezTo>
                    <a:cubicBezTo>
                      <a:pt x="1930" y="9002"/>
                      <a:pt x="1577" y="7427"/>
                      <a:pt x="1193" y="5836"/>
                    </a:cubicBezTo>
                    <a:cubicBezTo>
                      <a:pt x="1013" y="5091"/>
                      <a:pt x="993" y="4808"/>
                      <a:pt x="1070" y="4808"/>
                    </a:cubicBezTo>
                    <a:cubicBezTo>
                      <a:pt x="1285" y="4808"/>
                      <a:pt x="2261" y="7020"/>
                      <a:pt x="2632" y="7541"/>
                    </a:cubicBezTo>
                    <a:cubicBezTo>
                      <a:pt x="2721" y="7666"/>
                      <a:pt x="2864" y="7732"/>
                      <a:pt x="3002" y="7732"/>
                    </a:cubicBezTo>
                    <a:cubicBezTo>
                      <a:pt x="3163" y="7732"/>
                      <a:pt x="3318" y="7641"/>
                      <a:pt x="3369" y="7444"/>
                    </a:cubicBezTo>
                    <a:cubicBezTo>
                      <a:pt x="3899" y="5434"/>
                      <a:pt x="3552" y="3236"/>
                      <a:pt x="4421" y="1306"/>
                    </a:cubicBezTo>
                    <a:cubicBezTo>
                      <a:pt x="4459" y="1222"/>
                      <a:pt x="4490" y="1186"/>
                      <a:pt x="4516" y="1186"/>
                    </a:cubicBezTo>
                    <a:cubicBezTo>
                      <a:pt x="4690" y="1186"/>
                      <a:pt x="4606" y="2883"/>
                      <a:pt x="4581" y="3123"/>
                    </a:cubicBezTo>
                    <a:cubicBezTo>
                      <a:pt x="4466" y="4254"/>
                      <a:pt x="4440" y="5405"/>
                      <a:pt x="4539" y="6537"/>
                    </a:cubicBezTo>
                    <a:cubicBezTo>
                      <a:pt x="4560" y="6786"/>
                      <a:pt x="4745" y="6930"/>
                      <a:pt x="4940" y="6930"/>
                    </a:cubicBezTo>
                    <a:cubicBezTo>
                      <a:pt x="5067" y="6930"/>
                      <a:pt x="5198" y="6870"/>
                      <a:pt x="5292" y="6740"/>
                    </a:cubicBezTo>
                    <a:cubicBezTo>
                      <a:pt x="6303" y="5334"/>
                      <a:pt x="6687" y="3508"/>
                      <a:pt x="7356" y="1932"/>
                    </a:cubicBezTo>
                    <a:cubicBezTo>
                      <a:pt x="7533" y="1513"/>
                      <a:pt x="7647" y="1350"/>
                      <a:pt x="7716" y="1350"/>
                    </a:cubicBezTo>
                    <a:cubicBezTo>
                      <a:pt x="7939" y="1350"/>
                      <a:pt x="7707" y="3029"/>
                      <a:pt x="7653" y="3357"/>
                    </a:cubicBezTo>
                    <a:cubicBezTo>
                      <a:pt x="7482" y="4392"/>
                      <a:pt x="7226" y="5403"/>
                      <a:pt x="7117" y="6447"/>
                    </a:cubicBezTo>
                    <a:cubicBezTo>
                      <a:pt x="7093" y="6678"/>
                      <a:pt x="7328" y="6855"/>
                      <a:pt x="7545" y="6855"/>
                    </a:cubicBezTo>
                    <a:cubicBezTo>
                      <a:pt x="7645" y="6855"/>
                      <a:pt x="7740" y="6818"/>
                      <a:pt x="7806" y="6733"/>
                    </a:cubicBezTo>
                    <a:cubicBezTo>
                      <a:pt x="8817" y="5426"/>
                      <a:pt x="9213" y="3726"/>
                      <a:pt x="10234" y="2410"/>
                    </a:cubicBezTo>
                    <a:cubicBezTo>
                      <a:pt x="10234" y="2410"/>
                      <a:pt x="10234" y="2410"/>
                      <a:pt x="10234" y="2410"/>
                    </a:cubicBezTo>
                    <a:lnTo>
                      <a:pt x="10234" y="2410"/>
                    </a:lnTo>
                    <a:cubicBezTo>
                      <a:pt x="10236" y="2410"/>
                      <a:pt x="10137" y="3568"/>
                      <a:pt x="10106" y="3686"/>
                    </a:cubicBezTo>
                    <a:cubicBezTo>
                      <a:pt x="9980" y="4157"/>
                      <a:pt x="9824" y="4621"/>
                      <a:pt x="9677" y="5086"/>
                    </a:cubicBezTo>
                    <a:cubicBezTo>
                      <a:pt x="9447" y="5822"/>
                      <a:pt x="9154" y="6601"/>
                      <a:pt x="9189" y="7383"/>
                    </a:cubicBezTo>
                    <a:cubicBezTo>
                      <a:pt x="9200" y="7636"/>
                      <a:pt x="9383" y="7773"/>
                      <a:pt x="9584" y="7773"/>
                    </a:cubicBezTo>
                    <a:cubicBezTo>
                      <a:pt x="9684" y="7773"/>
                      <a:pt x="9789" y="7739"/>
                      <a:pt x="9879" y="7669"/>
                    </a:cubicBezTo>
                    <a:cubicBezTo>
                      <a:pt x="10168" y="7442"/>
                      <a:pt x="10385" y="7254"/>
                      <a:pt x="10603" y="6952"/>
                    </a:cubicBezTo>
                    <a:cubicBezTo>
                      <a:pt x="10990" y="6417"/>
                      <a:pt x="11216" y="6211"/>
                      <a:pt x="11324" y="6211"/>
                    </a:cubicBezTo>
                    <a:cubicBezTo>
                      <a:pt x="11532" y="6211"/>
                      <a:pt x="11299" y="6982"/>
                      <a:pt x="10934" y="7634"/>
                    </a:cubicBezTo>
                    <a:cubicBezTo>
                      <a:pt x="10146" y="9038"/>
                      <a:pt x="9317" y="10387"/>
                      <a:pt x="8687" y="11876"/>
                    </a:cubicBezTo>
                    <a:cubicBezTo>
                      <a:pt x="8550" y="12200"/>
                      <a:pt x="8833" y="12496"/>
                      <a:pt x="9090" y="12496"/>
                    </a:cubicBezTo>
                    <a:cubicBezTo>
                      <a:pt x="9208" y="12496"/>
                      <a:pt x="9321" y="12433"/>
                      <a:pt x="9384" y="12282"/>
                    </a:cubicBezTo>
                    <a:cubicBezTo>
                      <a:pt x="10250" y="10236"/>
                      <a:pt x="12573" y="7769"/>
                      <a:pt x="12490" y="5481"/>
                    </a:cubicBezTo>
                    <a:cubicBezTo>
                      <a:pt x="12483" y="5281"/>
                      <a:pt x="12324" y="5077"/>
                      <a:pt x="12112" y="5077"/>
                    </a:cubicBezTo>
                    <a:cubicBezTo>
                      <a:pt x="12104" y="5077"/>
                      <a:pt x="12095" y="5077"/>
                      <a:pt x="12086" y="5078"/>
                    </a:cubicBezTo>
                    <a:cubicBezTo>
                      <a:pt x="11179" y="5144"/>
                      <a:pt x="10737" y="5585"/>
                      <a:pt x="10280" y="6108"/>
                    </a:cubicBezTo>
                    <a:lnTo>
                      <a:pt x="10280" y="6108"/>
                    </a:lnTo>
                    <a:cubicBezTo>
                      <a:pt x="10831" y="4452"/>
                      <a:pt x="11892" y="2077"/>
                      <a:pt x="10696" y="1436"/>
                    </a:cubicBezTo>
                    <a:cubicBezTo>
                      <a:pt x="10597" y="1382"/>
                      <a:pt x="10497" y="1357"/>
                      <a:pt x="10396" y="1357"/>
                    </a:cubicBezTo>
                    <a:cubicBezTo>
                      <a:pt x="9704" y="1357"/>
                      <a:pt x="8994" y="2536"/>
                      <a:pt x="8406" y="3736"/>
                    </a:cubicBezTo>
                    <a:lnTo>
                      <a:pt x="8406" y="3736"/>
                    </a:lnTo>
                    <a:cubicBezTo>
                      <a:pt x="8613" y="2633"/>
                      <a:pt x="8747" y="1529"/>
                      <a:pt x="8495" y="414"/>
                    </a:cubicBezTo>
                    <a:cubicBezTo>
                      <a:pt x="8451" y="226"/>
                      <a:pt x="8280" y="137"/>
                      <a:pt x="8105" y="118"/>
                    </a:cubicBezTo>
                    <a:cubicBezTo>
                      <a:pt x="8073" y="115"/>
                      <a:pt x="8041" y="113"/>
                      <a:pt x="8010" y="113"/>
                    </a:cubicBezTo>
                    <a:cubicBezTo>
                      <a:pt x="6933" y="113"/>
                      <a:pt x="6158" y="2134"/>
                      <a:pt x="5547" y="3904"/>
                    </a:cubicBezTo>
                    <a:lnTo>
                      <a:pt x="5547" y="3904"/>
                    </a:lnTo>
                    <a:cubicBezTo>
                      <a:pt x="5686" y="2117"/>
                      <a:pt x="5699" y="110"/>
                      <a:pt x="4757" y="6"/>
                    </a:cubicBezTo>
                    <a:cubicBezTo>
                      <a:pt x="4723" y="2"/>
                      <a:pt x="4689" y="0"/>
                      <a:pt x="4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033;p45">
                <a:extLst>
                  <a:ext uri="{FF2B5EF4-FFF2-40B4-BE49-F238E27FC236}">
                    <a16:creationId xmlns:a16="http://schemas.microsoft.com/office/drawing/2014/main" id="{63D6163B-3A6B-4E39-8DD4-64A948442343}"/>
                  </a:ext>
                </a:extLst>
              </p:cNvPr>
              <p:cNvSpPr/>
              <p:nvPr/>
            </p:nvSpPr>
            <p:spPr>
              <a:xfrm>
                <a:off x="3494554" y="3242190"/>
                <a:ext cx="32330" cy="15968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1523" extrusionOk="0">
                    <a:moveTo>
                      <a:pt x="492" y="1"/>
                    </a:moveTo>
                    <a:cubicBezTo>
                      <a:pt x="251" y="1"/>
                      <a:pt x="0" y="198"/>
                      <a:pt x="81" y="502"/>
                    </a:cubicBezTo>
                    <a:lnTo>
                      <a:pt x="82" y="502"/>
                    </a:lnTo>
                    <a:cubicBezTo>
                      <a:pt x="525" y="2165"/>
                      <a:pt x="711" y="3851"/>
                      <a:pt x="875" y="5562"/>
                    </a:cubicBezTo>
                    <a:cubicBezTo>
                      <a:pt x="1053" y="7434"/>
                      <a:pt x="1526" y="9238"/>
                      <a:pt x="1521" y="11132"/>
                    </a:cubicBezTo>
                    <a:cubicBezTo>
                      <a:pt x="1520" y="11393"/>
                      <a:pt x="1721" y="11523"/>
                      <a:pt x="1923" y="11523"/>
                    </a:cubicBezTo>
                    <a:cubicBezTo>
                      <a:pt x="2125" y="11523"/>
                      <a:pt x="2327" y="11393"/>
                      <a:pt x="2327" y="11132"/>
                    </a:cubicBezTo>
                    <a:cubicBezTo>
                      <a:pt x="2333" y="9477"/>
                      <a:pt x="2051" y="7883"/>
                      <a:pt x="1784" y="6254"/>
                    </a:cubicBezTo>
                    <a:cubicBezTo>
                      <a:pt x="1455" y="4246"/>
                      <a:pt x="1389" y="2264"/>
                      <a:pt x="860" y="287"/>
                    </a:cubicBezTo>
                    <a:cubicBezTo>
                      <a:pt x="807" y="87"/>
                      <a:pt x="651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034;p45">
                <a:extLst>
                  <a:ext uri="{FF2B5EF4-FFF2-40B4-BE49-F238E27FC236}">
                    <a16:creationId xmlns:a16="http://schemas.microsoft.com/office/drawing/2014/main" id="{57D18E2D-1BEF-4CAA-8B82-669394834EF3}"/>
                  </a:ext>
                </a:extLst>
              </p:cNvPr>
              <p:cNvSpPr/>
              <p:nvPr/>
            </p:nvSpPr>
            <p:spPr>
              <a:xfrm>
                <a:off x="3107874" y="3264445"/>
                <a:ext cx="14412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035;p45">
                <a:extLst>
                  <a:ext uri="{FF2B5EF4-FFF2-40B4-BE49-F238E27FC236}">
                    <a16:creationId xmlns:a16="http://schemas.microsoft.com/office/drawing/2014/main" id="{F8265604-AE02-4261-9F62-9B2AE06B8C83}"/>
                  </a:ext>
                </a:extLst>
              </p:cNvPr>
              <p:cNvSpPr/>
              <p:nvPr/>
            </p:nvSpPr>
            <p:spPr>
              <a:xfrm>
                <a:off x="3206318" y="3237575"/>
                <a:ext cx="14440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9" extrusionOk="0">
                    <a:moveTo>
                      <a:pt x="522" y="0"/>
                    </a:moveTo>
                    <a:cubicBezTo>
                      <a:pt x="1" y="0"/>
                      <a:pt x="3" y="809"/>
                      <a:pt x="522" y="809"/>
                    </a:cubicBezTo>
                    <a:cubicBezTo>
                      <a:pt x="1041" y="809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036;p45">
                <a:extLst>
                  <a:ext uri="{FF2B5EF4-FFF2-40B4-BE49-F238E27FC236}">
                    <a16:creationId xmlns:a16="http://schemas.microsoft.com/office/drawing/2014/main" id="{17E56EF4-ADDF-4BFB-9B22-8401CA4650BD}"/>
                  </a:ext>
                </a:extLst>
              </p:cNvPr>
              <p:cNvSpPr/>
              <p:nvPr/>
            </p:nvSpPr>
            <p:spPr>
              <a:xfrm>
                <a:off x="3213066" y="3324836"/>
                <a:ext cx="14398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037;p45">
                <a:extLst>
                  <a:ext uri="{FF2B5EF4-FFF2-40B4-BE49-F238E27FC236}">
                    <a16:creationId xmlns:a16="http://schemas.microsoft.com/office/drawing/2014/main" id="{B9F3B9CD-6A2A-4683-8755-1B36545330E0}"/>
                  </a:ext>
                </a:extLst>
              </p:cNvPr>
              <p:cNvSpPr/>
              <p:nvPr/>
            </p:nvSpPr>
            <p:spPr>
              <a:xfrm>
                <a:off x="3349535" y="3280104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1" y="0"/>
                    </a:moveTo>
                    <a:cubicBezTo>
                      <a:pt x="0" y="0"/>
                      <a:pt x="2" y="807"/>
                      <a:pt x="521" y="807"/>
                    </a:cubicBezTo>
                    <a:cubicBezTo>
                      <a:pt x="1040" y="807"/>
                      <a:pt x="1040" y="0"/>
                      <a:pt x="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038;p45">
                <a:extLst>
                  <a:ext uri="{FF2B5EF4-FFF2-40B4-BE49-F238E27FC236}">
                    <a16:creationId xmlns:a16="http://schemas.microsoft.com/office/drawing/2014/main" id="{F558C38A-56A6-4AF8-92C5-0F857D856350}"/>
                  </a:ext>
                </a:extLst>
              </p:cNvPr>
              <p:cNvSpPr/>
              <p:nvPr/>
            </p:nvSpPr>
            <p:spPr>
              <a:xfrm>
                <a:off x="3423368" y="3329326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7"/>
                      <a:pt x="521" y="807"/>
                    </a:cubicBezTo>
                    <a:cubicBezTo>
                      <a:pt x="1042" y="807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039;p45">
                <a:extLst>
                  <a:ext uri="{FF2B5EF4-FFF2-40B4-BE49-F238E27FC236}">
                    <a16:creationId xmlns:a16="http://schemas.microsoft.com/office/drawing/2014/main" id="{AAB8A0B6-7B64-48E1-A78E-319F193F3428}"/>
                  </a:ext>
                </a:extLst>
              </p:cNvPr>
              <p:cNvSpPr/>
              <p:nvPr/>
            </p:nvSpPr>
            <p:spPr>
              <a:xfrm>
                <a:off x="3486018" y="3201781"/>
                <a:ext cx="14440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8" extrusionOk="0">
                    <a:moveTo>
                      <a:pt x="522" y="1"/>
                    </a:moveTo>
                    <a:cubicBezTo>
                      <a:pt x="2" y="1"/>
                      <a:pt x="1" y="807"/>
                      <a:pt x="522" y="807"/>
                    </a:cubicBezTo>
                    <a:cubicBezTo>
                      <a:pt x="1041" y="807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040;p45">
                <a:extLst>
                  <a:ext uri="{FF2B5EF4-FFF2-40B4-BE49-F238E27FC236}">
                    <a16:creationId xmlns:a16="http://schemas.microsoft.com/office/drawing/2014/main" id="{FC5D062D-C733-4428-A788-3E5454039E8E}"/>
                  </a:ext>
                </a:extLst>
              </p:cNvPr>
              <p:cNvSpPr/>
              <p:nvPr/>
            </p:nvSpPr>
            <p:spPr>
              <a:xfrm>
                <a:off x="3541988" y="3110031"/>
                <a:ext cx="1439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39" y="809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041;p45">
                <a:extLst>
                  <a:ext uri="{FF2B5EF4-FFF2-40B4-BE49-F238E27FC236}">
                    <a16:creationId xmlns:a16="http://schemas.microsoft.com/office/drawing/2014/main" id="{2622511F-17B1-4E8B-95D8-8220275A825F}"/>
                  </a:ext>
                </a:extLst>
              </p:cNvPr>
              <p:cNvSpPr/>
              <p:nvPr/>
            </p:nvSpPr>
            <p:spPr>
              <a:xfrm>
                <a:off x="3640432" y="3130180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042;p45">
                <a:extLst>
                  <a:ext uri="{FF2B5EF4-FFF2-40B4-BE49-F238E27FC236}">
                    <a16:creationId xmlns:a16="http://schemas.microsoft.com/office/drawing/2014/main" id="{A5E188D9-E7F3-4F2D-903E-D47029B70C1C}"/>
                  </a:ext>
                </a:extLst>
              </p:cNvPr>
              <p:cNvSpPr/>
              <p:nvPr/>
            </p:nvSpPr>
            <p:spPr>
              <a:xfrm>
                <a:off x="3673995" y="3022756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1" y="1"/>
                    </a:moveTo>
                    <a:cubicBezTo>
                      <a:pt x="0" y="1"/>
                      <a:pt x="2" y="809"/>
                      <a:pt x="521" y="809"/>
                    </a:cubicBezTo>
                    <a:cubicBezTo>
                      <a:pt x="1041" y="809"/>
                      <a:pt x="1041" y="1"/>
                      <a:pt x="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043;p45">
                <a:extLst>
                  <a:ext uri="{FF2B5EF4-FFF2-40B4-BE49-F238E27FC236}">
                    <a16:creationId xmlns:a16="http://schemas.microsoft.com/office/drawing/2014/main" id="{DEF66F8A-DBA0-4140-B45F-F1F64539C07B}"/>
                  </a:ext>
                </a:extLst>
              </p:cNvPr>
              <p:cNvSpPr/>
              <p:nvPr/>
            </p:nvSpPr>
            <p:spPr>
              <a:xfrm>
                <a:off x="3772438" y="2993683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8"/>
                      <a:pt x="521" y="808"/>
                    </a:cubicBezTo>
                    <a:cubicBezTo>
                      <a:pt x="1042" y="808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044;p45">
                <a:extLst>
                  <a:ext uri="{FF2B5EF4-FFF2-40B4-BE49-F238E27FC236}">
                    <a16:creationId xmlns:a16="http://schemas.microsoft.com/office/drawing/2014/main" id="{966D61E7-B1CB-483F-A70A-13CEB8D8305A}"/>
                  </a:ext>
                </a:extLst>
              </p:cNvPr>
              <p:cNvSpPr/>
              <p:nvPr/>
            </p:nvSpPr>
            <p:spPr>
              <a:xfrm>
                <a:off x="3743365" y="2890680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41" y="809"/>
                      <a:pt x="1041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045;p45">
                <a:extLst>
                  <a:ext uri="{FF2B5EF4-FFF2-40B4-BE49-F238E27FC236}">
                    <a16:creationId xmlns:a16="http://schemas.microsoft.com/office/drawing/2014/main" id="{D7637FF9-66AD-471B-9108-75702350FE01}"/>
                  </a:ext>
                </a:extLst>
              </p:cNvPr>
              <p:cNvSpPr/>
              <p:nvPr/>
            </p:nvSpPr>
            <p:spPr>
              <a:xfrm>
                <a:off x="3846299" y="2805678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41" y="807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046;p45">
                <a:extLst>
                  <a:ext uri="{FF2B5EF4-FFF2-40B4-BE49-F238E27FC236}">
                    <a16:creationId xmlns:a16="http://schemas.microsoft.com/office/drawing/2014/main" id="{CF6DC505-BB6B-43A6-8FEB-2C3F4349F8D5}"/>
                  </a:ext>
                </a:extLst>
              </p:cNvPr>
              <p:cNvSpPr/>
              <p:nvPr/>
            </p:nvSpPr>
            <p:spPr>
              <a:xfrm>
                <a:off x="3783635" y="2783285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1"/>
                    </a:moveTo>
                    <a:cubicBezTo>
                      <a:pt x="1" y="1"/>
                      <a:pt x="1" y="808"/>
                      <a:pt x="520" y="808"/>
                    </a:cubicBezTo>
                    <a:cubicBezTo>
                      <a:pt x="1039" y="808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047;p45">
                <a:extLst>
                  <a:ext uri="{FF2B5EF4-FFF2-40B4-BE49-F238E27FC236}">
                    <a16:creationId xmlns:a16="http://schemas.microsoft.com/office/drawing/2014/main" id="{F7CADB43-A6F3-4F54-92E9-EE01CBB421C4}"/>
                  </a:ext>
                </a:extLst>
              </p:cNvPr>
              <p:cNvSpPr/>
              <p:nvPr/>
            </p:nvSpPr>
            <p:spPr>
              <a:xfrm>
                <a:off x="3011662" y="3412110"/>
                <a:ext cx="1442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41" y="809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048;p45">
                <a:extLst>
                  <a:ext uri="{FF2B5EF4-FFF2-40B4-BE49-F238E27FC236}">
                    <a16:creationId xmlns:a16="http://schemas.microsoft.com/office/drawing/2014/main" id="{AA30915A-3205-4D79-B37F-7B50752B0A39}"/>
                  </a:ext>
                </a:extLst>
              </p:cNvPr>
              <p:cNvSpPr/>
              <p:nvPr/>
            </p:nvSpPr>
            <p:spPr>
              <a:xfrm>
                <a:off x="3112336" y="3362889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049;p45">
                <a:extLst>
                  <a:ext uri="{FF2B5EF4-FFF2-40B4-BE49-F238E27FC236}">
                    <a16:creationId xmlns:a16="http://schemas.microsoft.com/office/drawing/2014/main" id="{06838388-327E-47C0-927F-4A6655B13773}"/>
                  </a:ext>
                </a:extLst>
              </p:cNvPr>
              <p:cNvSpPr/>
              <p:nvPr/>
            </p:nvSpPr>
            <p:spPr>
              <a:xfrm>
                <a:off x="3112336" y="3454639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050;p45">
                <a:extLst>
                  <a:ext uri="{FF2B5EF4-FFF2-40B4-BE49-F238E27FC236}">
                    <a16:creationId xmlns:a16="http://schemas.microsoft.com/office/drawing/2014/main" id="{B2BDD8F4-A7F7-424E-845F-8A271231B286}"/>
                  </a:ext>
                </a:extLst>
              </p:cNvPr>
              <p:cNvSpPr/>
              <p:nvPr/>
            </p:nvSpPr>
            <p:spPr>
              <a:xfrm>
                <a:off x="3233160" y="3405390"/>
                <a:ext cx="1444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10" extrusionOk="0">
                    <a:moveTo>
                      <a:pt x="522" y="1"/>
                    </a:moveTo>
                    <a:cubicBezTo>
                      <a:pt x="3" y="1"/>
                      <a:pt x="1" y="809"/>
                      <a:pt x="522" y="809"/>
                    </a:cubicBezTo>
                    <a:cubicBezTo>
                      <a:pt x="1041" y="809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051;p45">
                <a:extLst>
                  <a:ext uri="{FF2B5EF4-FFF2-40B4-BE49-F238E27FC236}">
                    <a16:creationId xmlns:a16="http://schemas.microsoft.com/office/drawing/2014/main" id="{171C24D3-0E70-431F-B5E8-EDE7A72F98A4}"/>
                  </a:ext>
                </a:extLst>
              </p:cNvPr>
              <p:cNvSpPr/>
              <p:nvPr/>
            </p:nvSpPr>
            <p:spPr>
              <a:xfrm>
                <a:off x="3253336" y="3470298"/>
                <a:ext cx="1441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10" extrusionOk="0">
                    <a:moveTo>
                      <a:pt x="520" y="1"/>
                    </a:moveTo>
                    <a:cubicBezTo>
                      <a:pt x="1" y="1"/>
                      <a:pt x="1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052;p45">
              <a:extLst>
                <a:ext uri="{FF2B5EF4-FFF2-40B4-BE49-F238E27FC236}">
                  <a16:creationId xmlns:a16="http://schemas.microsoft.com/office/drawing/2014/main" id="{421FD683-9DD8-47C9-BE65-3DBA2A405D5A}"/>
                </a:ext>
              </a:extLst>
            </p:cNvPr>
            <p:cNvGrpSpPr/>
            <p:nvPr/>
          </p:nvGrpSpPr>
          <p:grpSpPr>
            <a:xfrm>
              <a:off x="3076557" y="2794399"/>
              <a:ext cx="314524" cy="180771"/>
              <a:chOff x="3380175" y="493600"/>
              <a:chExt cx="356725" cy="205025"/>
            </a:xfrm>
          </p:grpSpPr>
          <p:sp>
            <p:nvSpPr>
              <p:cNvPr id="12" name="Google Shape;2053;p45">
                <a:extLst>
                  <a:ext uri="{FF2B5EF4-FFF2-40B4-BE49-F238E27FC236}">
                    <a16:creationId xmlns:a16="http://schemas.microsoft.com/office/drawing/2014/main" id="{0CEC05A0-457E-4E75-9328-E4815A2C3C1E}"/>
                  </a:ext>
                </a:extLst>
              </p:cNvPr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54;p45">
                <a:extLst>
                  <a:ext uri="{FF2B5EF4-FFF2-40B4-BE49-F238E27FC236}">
                    <a16:creationId xmlns:a16="http://schemas.microsoft.com/office/drawing/2014/main" id="{42EB6C78-2B01-4882-8249-B0E0819BA87F}"/>
                  </a:ext>
                </a:extLst>
              </p:cNvPr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55;p45">
                <a:extLst>
                  <a:ext uri="{FF2B5EF4-FFF2-40B4-BE49-F238E27FC236}">
                    <a16:creationId xmlns:a16="http://schemas.microsoft.com/office/drawing/2014/main" id="{D3175756-43E0-42B2-A9F6-56CEA706B9AA}"/>
                  </a:ext>
                </a:extLst>
              </p:cNvPr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56;p45">
                <a:extLst>
                  <a:ext uri="{FF2B5EF4-FFF2-40B4-BE49-F238E27FC236}">
                    <a16:creationId xmlns:a16="http://schemas.microsoft.com/office/drawing/2014/main" id="{153B4081-97DD-4DC1-8D52-0A1418796316}"/>
                  </a:ext>
                </a:extLst>
              </p:cNvPr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57;p45">
                <a:extLst>
                  <a:ext uri="{FF2B5EF4-FFF2-40B4-BE49-F238E27FC236}">
                    <a16:creationId xmlns:a16="http://schemas.microsoft.com/office/drawing/2014/main" id="{20E07E4C-13AB-4761-AB1E-11B12D7D9A17}"/>
                  </a:ext>
                </a:extLst>
              </p:cNvPr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058;p45">
              <a:extLst>
                <a:ext uri="{FF2B5EF4-FFF2-40B4-BE49-F238E27FC236}">
                  <a16:creationId xmlns:a16="http://schemas.microsoft.com/office/drawing/2014/main" id="{6591122F-6305-40B0-AADD-CEBFCBC4F628}"/>
                </a:ext>
              </a:extLst>
            </p:cNvPr>
            <p:cNvSpPr/>
            <p:nvPr/>
          </p:nvSpPr>
          <p:spPr>
            <a:xfrm>
              <a:off x="3191748" y="2987199"/>
              <a:ext cx="94224" cy="53856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845;p57">
            <a:extLst>
              <a:ext uri="{FF2B5EF4-FFF2-40B4-BE49-F238E27FC236}">
                <a16:creationId xmlns:a16="http://schemas.microsoft.com/office/drawing/2014/main" id="{848C1308-4F07-452D-8ECA-1770F5E22B3B}"/>
              </a:ext>
            </a:extLst>
          </p:cNvPr>
          <p:cNvGrpSpPr/>
          <p:nvPr/>
        </p:nvGrpSpPr>
        <p:grpSpPr>
          <a:xfrm>
            <a:off x="5227178" y="2976832"/>
            <a:ext cx="2056291" cy="1738914"/>
            <a:chOff x="2567841" y="1994124"/>
            <a:chExt cx="399812" cy="306477"/>
          </a:xfrm>
        </p:grpSpPr>
        <p:sp>
          <p:nvSpPr>
            <p:cNvPr id="101" name="Google Shape;10846;p57">
              <a:extLst>
                <a:ext uri="{FF2B5EF4-FFF2-40B4-BE49-F238E27FC236}">
                  <a16:creationId xmlns:a16="http://schemas.microsoft.com/office/drawing/2014/main" id="{97ED6F1C-DB69-43C1-BBF2-D7D8CF4AB72A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47;p57">
              <a:extLst>
                <a:ext uri="{FF2B5EF4-FFF2-40B4-BE49-F238E27FC236}">
                  <a16:creationId xmlns:a16="http://schemas.microsoft.com/office/drawing/2014/main" id="{DCDEA43D-BAF5-4D5D-8209-8D89EA6D1E5B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48;p57">
              <a:extLst>
                <a:ext uri="{FF2B5EF4-FFF2-40B4-BE49-F238E27FC236}">
                  <a16:creationId xmlns:a16="http://schemas.microsoft.com/office/drawing/2014/main" id="{135ABC1A-F486-4D07-AE62-AA9D487197F7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FE6360-0A57-4E65-8D73-8764C8864D61}"/>
              </a:ext>
            </a:extLst>
          </p:cNvPr>
          <p:cNvSpPr txBox="1"/>
          <p:nvPr/>
        </p:nvSpPr>
        <p:spPr>
          <a:xfrm>
            <a:off x="5916777" y="3079726"/>
            <a:ext cx="564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600" dirty="0">
                <a:latin typeface="Permanent Marker" panose="020B0604020202020204" charset="0"/>
              </a:rPr>
              <a:t>?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161CD-0AF0-468C-8FD1-21A86D426D28}"/>
              </a:ext>
            </a:extLst>
          </p:cNvPr>
          <p:cNvSpPr txBox="1"/>
          <p:nvPr/>
        </p:nvSpPr>
        <p:spPr>
          <a:xfrm>
            <a:off x="7471690" y="753470"/>
            <a:ext cx="447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600" dirty="0">
                <a:latin typeface="Permanent Marker" panose="020B0604020202020204" charset="0"/>
              </a:rPr>
              <a:t>?</a:t>
            </a:r>
            <a:endParaRPr lang="en-US" sz="6600" dirty="0"/>
          </a:p>
        </p:txBody>
      </p:sp>
      <p:grpSp>
        <p:nvGrpSpPr>
          <p:cNvPr id="124" name="Google Shape;1159;p38">
            <a:extLst>
              <a:ext uri="{FF2B5EF4-FFF2-40B4-BE49-F238E27FC236}">
                <a16:creationId xmlns:a16="http://schemas.microsoft.com/office/drawing/2014/main" id="{CFA5306F-C01C-4554-A312-647D505024DE}"/>
              </a:ext>
            </a:extLst>
          </p:cNvPr>
          <p:cNvGrpSpPr/>
          <p:nvPr/>
        </p:nvGrpSpPr>
        <p:grpSpPr>
          <a:xfrm>
            <a:off x="3021401" y="47252"/>
            <a:ext cx="1056271" cy="1412436"/>
            <a:chOff x="5394851" y="495000"/>
            <a:chExt cx="1056271" cy="1412436"/>
          </a:xfrm>
        </p:grpSpPr>
        <p:grpSp>
          <p:nvGrpSpPr>
            <p:cNvPr id="125" name="Google Shape;1160;p38">
              <a:extLst>
                <a:ext uri="{FF2B5EF4-FFF2-40B4-BE49-F238E27FC236}">
                  <a16:creationId xmlns:a16="http://schemas.microsoft.com/office/drawing/2014/main" id="{DA10BB54-7DC9-48DD-BAD3-1AB17CAB200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133" name="Google Shape;1161;p38">
                <a:extLst>
                  <a:ext uri="{FF2B5EF4-FFF2-40B4-BE49-F238E27FC236}">
                    <a16:creationId xmlns:a16="http://schemas.microsoft.com/office/drawing/2014/main" id="{769F1C07-D718-426C-AAD0-0E750885C32F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162;p38">
                <a:extLst>
                  <a:ext uri="{FF2B5EF4-FFF2-40B4-BE49-F238E27FC236}">
                    <a16:creationId xmlns:a16="http://schemas.microsoft.com/office/drawing/2014/main" id="{A6E73A43-C97F-4C7F-A7E1-7E95281D15B5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163;p38">
              <a:extLst>
                <a:ext uri="{FF2B5EF4-FFF2-40B4-BE49-F238E27FC236}">
                  <a16:creationId xmlns:a16="http://schemas.microsoft.com/office/drawing/2014/main" id="{85B88DAC-9EE3-4B55-BCFA-E42EC008750D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127" name="Google Shape;1164;p38">
                <a:extLst>
                  <a:ext uri="{FF2B5EF4-FFF2-40B4-BE49-F238E27FC236}">
                    <a16:creationId xmlns:a16="http://schemas.microsoft.com/office/drawing/2014/main" id="{7A464905-BA16-44AD-AC72-FD3190D2A998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65;p38">
                <a:extLst>
                  <a:ext uri="{FF2B5EF4-FFF2-40B4-BE49-F238E27FC236}">
                    <a16:creationId xmlns:a16="http://schemas.microsoft.com/office/drawing/2014/main" id="{5BC4F9C1-C88B-40EE-9DD2-A37D5C3E3AEE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66;p38">
                <a:extLst>
                  <a:ext uri="{FF2B5EF4-FFF2-40B4-BE49-F238E27FC236}">
                    <a16:creationId xmlns:a16="http://schemas.microsoft.com/office/drawing/2014/main" id="{A7DD8304-4B99-4C09-8B67-A2CFCFC38CEE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67;p38">
                <a:extLst>
                  <a:ext uri="{FF2B5EF4-FFF2-40B4-BE49-F238E27FC236}">
                    <a16:creationId xmlns:a16="http://schemas.microsoft.com/office/drawing/2014/main" id="{436612E8-00AA-47EB-BA78-8969913755DF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68;p38">
                <a:extLst>
                  <a:ext uri="{FF2B5EF4-FFF2-40B4-BE49-F238E27FC236}">
                    <a16:creationId xmlns:a16="http://schemas.microsoft.com/office/drawing/2014/main" id="{6B09C639-26D4-4E81-9494-CF08F28009B6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69;p38">
                <a:extLst>
                  <a:ext uri="{FF2B5EF4-FFF2-40B4-BE49-F238E27FC236}">
                    <a16:creationId xmlns:a16="http://schemas.microsoft.com/office/drawing/2014/main" id="{AC4C1192-18CA-42D3-A4FC-BBD28BFA1575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10313;p56">
            <a:extLst>
              <a:ext uri="{FF2B5EF4-FFF2-40B4-BE49-F238E27FC236}">
                <a16:creationId xmlns:a16="http://schemas.microsoft.com/office/drawing/2014/main" id="{A20ECF1C-DDC1-4A38-89F9-558A1E0E9FFB}"/>
              </a:ext>
            </a:extLst>
          </p:cNvPr>
          <p:cNvSpPr/>
          <p:nvPr/>
        </p:nvSpPr>
        <p:spPr>
          <a:xfrm>
            <a:off x="451453" y="735561"/>
            <a:ext cx="1358811" cy="1158599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0314;p56">
            <a:extLst>
              <a:ext uri="{FF2B5EF4-FFF2-40B4-BE49-F238E27FC236}">
                <a16:creationId xmlns:a16="http://schemas.microsoft.com/office/drawing/2014/main" id="{5520A218-7ACA-4D71-84D4-9BB999AB0827}"/>
              </a:ext>
            </a:extLst>
          </p:cNvPr>
          <p:cNvGrpSpPr/>
          <p:nvPr/>
        </p:nvGrpSpPr>
        <p:grpSpPr>
          <a:xfrm>
            <a:off x="7041424" y="713996"/>
            <a:ext cx="1522538" cy="1540376"/>
            <a:chOff x="1958520" y="2302574"/>
            <a:chExt cx="359213" cy="327807"/>
          </a:xfrm>
        </p:grpSpPr>
        <p:sp>
          <p:nvSpPr>
            <p:cNvPr id="137" name="Google Shape;10315;p56">
              <a:extLst>
                <a:ext uri="{FF2B5EF4-FFF2-40B4-BE49-F238E27FC236}">
                  <a16:creationId xmlns:a16="http://schemas.microsoft.com/office/drawing/2014/main" id="{09746A69-E7F5-4ACA-B285-CFA0546F6E46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316;p56">
              <a:extLst>
                <a:ext uri="{FF2B5EF4-FFF2-40B4-BE49-F238E27FC236}">
                  <a16:creationId xmlns:a16="http://schemas.microsoft.com/office/drawing/2014/main" id="{10D2F662-1632-4CA6-A09F-7EE5D05799B9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0317;p56">
              <a:extLst>
                <a:ext uri="{FF2B5EF4-FFF2-40B4-BE49-F238E27FC236}">
                  <a16:creationId xmlns:a16="http://schemas.microsoft.com/office/drawing/2014/main" id="{ACB0D775-56B9-4D11-94A6-C04C04C50D55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191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Structura alternativă</a:t>
            </a:r>
            <a:endParaRPr dirty="0"/>
          </a:p>
        </p:txBody>
      </p:sp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56587" y="-1790424"/>
            <a:ext cx="2719813" cy="8005606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0BC67-88F9-4249-976C-2D79E93B6972}"/>
              </a:ext>
            </a:extLst>
          </p:cNvPr>
          <p:cNvSpPr txBox="1"/>
          <p:nvPr/>
        </p:nvSpPr>
        <p:spPr>
          <a:xfrm>
            <a:off x="2835253" y="313906"/>
            <a:ext cx="4961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Aplicăm acasă ce am învățat...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D2EF9-B989-4871-B35F-2C16DB90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58" y="1077268"/>
            <a:ext cx="6956499" cy="2178041"/>
          </a:xfrm>
          <a:prstGeom prst="rect">
            <a:avLst/>
          </a:prstGeom>
        </p:spPr>
      </p:pic>
      <p:grpSp>
        <p:nvGrpSpPr>
          <p:cNvPr id="18" name="Google Shape;1697;p44">
            <a:extLst>
              <a:ext uri="{FF2B5EF4-FFF2-40B4-BE49-F238E27FC236}">
                <a16:creationId xmlns:a16="http://schemas.microsoft.com/office/drawing/2014/main" id="{76633F2B-D620-49F2-BA11-3ADF701A513F}"/>
              </a:ext>
            </a:extLst>
          </p:cNvPr>
          <p:cNvGrpSpPr/>
          <p:nvPr/>
        </p:nvGrpSpPr>
        <p:grpSpPr>
          <a:xfrm rot="20104732">
            <a:off x="1376151" y="3682209"/>
            <a:ext cx="243170" cy="1217637"/>
            <a:chOff x="11339048" y="3450350"/>
            <a:chExt cx="182940" cy="840018"/>
          </a:xfrm>
        </p:grpSpPr>
        <p:sp>
          <p:nvSpPr>
            <p:cNvPr id="19" name="Google Shape;1698;p44">
              <a:extLst>
                <a:ext uri="{FF2B5EF4-FFF2-40B4-BE49-F238E27FC236}">
                  <a16:creationId xmlns:a16="http://schemas.microsoft.com/office/drawing/2014/main" id="{A0452E4A-A00D-42CB-BC09-5509F97753DF}"/>
                </a:ext>
              </a:extLst>
            </p:cNvPr>
            <p:cNvSpPr/>
            <p:nvPr/>
          </p:nvSpPr>
          <p:spPr>
            <a:xfrm>
              <a:off x="11359452" y="3450350"/>
              <a:ext cx="40114" cy="24757"/>
            </a:xfrm>
            <a:custGeom>
              <a:avLst/>
              <a:gdLst/>
              <a:ahLst/>
              <a:cxnLst/>
              <a:rect l="l" t="t" r="r" b="b"/>
              <a:pathLst>
                <a:path w="1852" h="1143" extrusionOk="0">
                  <a:moveTo>
                    <a:pt x="456" y="673"/>
                  </a:moveTo>
                  <a:cubicBezTo>
                    <a:pt x="459" y="673"/>
                    <a:pt x="462" y="676"/>
                    <a:pt x="465" y="682"/>
                  </a:cubicBezTo>
                  <a:lnTo>
                    <a:pt x="465" y="682"/>
                  </a:lnTo>
                  <a:cubicBezTo>
                    <a:pt x="456" y="679"/>
                    <a:pt x="451" y="677"/>
                    <a:pt x="452" y="675"/>
                  </a:cubicBezTo>
                  <a:cubicBezTo>
                    <a:pt x="454" y="674"/>
                    <a:pt x="455" y="673"/>
                    <a:pt x="456" y="673"/>
                  </a:cubicBezTo>
                  <a:close/>
                  <a:moveTo>
                    <a:pt x="967" y="395"/>
                  </a:moveTo>
                  <a:lnTo>
                    <a:pt x="967" y="395"/>
                  </a:lnTo>
                  <a:cubicBezTo>
                    <a:pt x="1062" y="467"/>
                    <a:pt x="1174" y="500"/>
                    <a:pt x="1282" y="542"/>
                  </a:cubicBezTo>
                  <a:lnTo>
                    <a:pt x="1282" y="542"/>
                  </a:lnTo>
                  <a:cubicBezTo>
                    <a:pt x="1120" y="657"/>
                    <a:pt x="894" y="714"/>
                    <a:pt x="697" y="714"/>
                  </a:cubicBezTo>
                  <a:cubicBezTo>
                    <a:pt x="646" y="714"/>
                    <a:pt x="597" y="710"/>
                    <a:pt x="551" y="702"/>
                  </a:cubicBezTo>
                  <a:cubicBezTo>
                    <a:pt x="544" y="701"/>
                    <a:pt x="535" y="699"/>
                    <a:pt x="526" y="697"/>
                  </a:cubicBezTo>
                  <a:lnTo>
                    <a:pt x="526" y="697"/>
                  </a:lnTo>
                  <a:cubicBezTo>
                    <a:pt x="621" y="642"/>
                    <a:pt x="691" y="548"/>
                    <a:pt x="793" y="492"/>
                  </a:cubicBezTo>
                  <a:cubicBezTo>
                    <a:pt x="853" y="460"/>
                    <a:pt x="911" y="430"/>
                    <a:pt x="967" y="395"/>
                  </a:cubicBezTo>
                  <a:close/>
                  <a:moveTo>
                    <a:pt x="482" y="753"/>
                  </a:moveTo>
                  <a:lnTo>
                    <a:pt x="482" y="753"/>
                  </a:lnTo>
                  <a:cubicBezTo>
                    <a:pt x="482" y="754"/>
                    <a:pt x="482" y="754"/>
                    <a:pt x="482" y="754"/>
                  </a:cubicBezTo>
                  <a:cubicBezTo>
                    <a:pt x="482" y="754"/>
                    <a:pt x="482" y="754"/>
                    <a:pt x="482" y="754"/>
                  </a:cubicBezTo>
                  <a:cubicBezTo>
                    <a:pt x="481" y="754"/>
                    <a:pt x="481" y="754"/>
                    <a:pt x="482" y="753"/>
                  </a:cubicBezTo>
                  <a:close/>
                  <a:moveTo>
                    <a:pt x="1041" y="0"/>
                  </a:moveTo>
                  <a:cubicBezTo>
                    <a:pt x="948" y="0"/>
                    <a:pt x="872" y="73"/>
                    <a:pt x="854" y="161"/>
                  </a:cubicBezTo>
                  <a:lnTo>
                    <a:pt x="854" y="161"/>
                  </a:lnTo>
                  <a:cubicBezTo>
                    <a:pt x="695" y="217"/>
                    <a:pt x="511" y="211"/>
                    <a:pt x="363" y="310"/>
                  </a:cubicBezTo>
                  <a:cubicBezTo>
                    <a:pt x="251" y="385"/>
                    <a:pt x="130" y="499"/>
                    <a:pt x="83" y="629"/>
                  </a:cubicBezTo>
                  <a:cubicBezTo>
                    <a:pt x="0" y="863"/>
                    <a:pt x="171" y="1044"/>
                    <a:pt x="385" y="1103"/>
                  </a:cubicBezTo>
                  <a:cubicBezTo>
                    <a:pt x="479" y="1129"/>
                    <a:pt x="585" y="1142"/>
                    <a:pt x="695" y="1142"/>
                  </a:cubicBezTo>
                  <a:cubicBezTo>
                    <a:pt x="1116" y="1142"/>
                    <a:pt x="1604" y="954"/>
                    <a:pt x="1793" y="609"/>
                  </a:cubicBezTo>
                  <a:cubicBezTo>
                    <a:pt x="1852" y="501"/>
                    <a:pt x="1838" y="394"/>
                    <a:pt x="1741" y="313"/>
                  </a:cubicBezTo>
                  <a:cubicBezTo>
                    <a:pt x="1570" y="170"/>
                    <a:pt x="1339" y="167"/>
                    <a:pt x="1162" y="42"/>
                  </a:cubicBezTo>
                  <a:cubicBezTo>
                    <a:pt x="1120" y="13"/>
                    <a:pt x="1079" y="0"/>
                    <a:pt x="104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9;p44">
              <a:extLst>
                <a:ext uri="{FF2B5EF4-FFF2-40B4-BE49-F238E27FC236}">
                  <a16:creationId xmlns:a16="http://schemas.microsoft.com/office/drawing/2014/main" id="{C7C25832-43A9-4817-A959-3BC39E64F388}"/>
                </a:ext>
              </a:extLst>
            </p:cNvPr>
            <p:cNvSpPr/>
            <p:nvPr/>
          </p:nvSpPr>
          <p:spPr>
            <a:xfrm>
              <a:off x="11347885" y="3467440"/>
              <a:ext cx="20469" cy="155086"/>
            </a:xfrm>
            <a:custGeom>
              <a:avLst/>
              <a:gdLst/>
              <a:ahLst/>
              <a:cxnLst/>
              <a:rect l="l" t="t" r="r" b="b"/>
              <a:pathLst>
                <a:path w="945" h="7160" extrusionOk="0">
                  <a:moveTo>
                    <a:pt x="704" y="1"/>
                  </a:moveTo>
                  <a:cubicBezTo>
                    <a:pt x="639" y="1"/>
                    <a:pt x="574" y="39"/>
                    <a:pt x="568" y="115"/>
                  </a:cubicBezTo>
                  <a:cubicBezTo>
                    <a:pt x="485" y="1178"/>
                    <a:pt x="392" y="2239"/>
                    <a:pt x="350" y="3303"/>
                  </a:cubicBezTo>
                  <a:cubicBezTo>
                    <a:pt x="303" y="4531"/>
                    <a:pt x="1" y="5759"/>
                    <a:pt x="59" y="6987"/>
                  </a:cubicBezTo>
                  <a:cubicBezTo>
                    <a:pt x="65" y="7104"/>
                    <a:pt x="158" y="7159"/>
                    <a:pt x="254" y="7159"/>
                  </a:cubicBezTo>
                  <a:cubicBezTo>
                    <a:pt x="358" y="7159"/>
                    <a:pt x="467" y="7095"/>
                    <a:pt x="478" y="6973"/>
                  </a:cubicBezTo>
                  <a:cubicBezTo>
                    <a:pt x="678" y="4707"/>
                    <a:pt x="945" y="2394"/>
                    <a:pt x="837" y="116"/>
                  </a:cubicBezTo>
                  <a:cubicBezTo>
                    <a:pt x="834" y="39"/>
                    <a:pt x="770" y="1"/>
                    <a:pt x="70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0;p44">
              <a:extLst>
                <a:ext uri="{FF2B5EF4-FFF2-40B4-BE49-F238E27FC236}">
                  <a16:creationId xmlns:a16="http://schemas.microsoft.com/office/drawing/2014/main" id="{A4900A5D-1AE2-4F61-9F8B-C5B9DE7795A9}"/>
                </a:ext>
              </a:extLst>
            </p:cNvPr>
            <p:cNvSpPr/>
            <p:nvPr/>
          </p:nvSpPr>
          <p:spPr>
            <a:xfrm>
              <a:off x="11339308" y="3617869"/>
              <a:ext cx="18714" cy="20014"/>
            </a:xfrm>
            <a:custGeom>
              <a:avLst/>
              <a:gdLst/>
              <a:ahLst/>
              <a:cxnLst/>
              <a:rect l="l" t="t" r="r" b="b"/>
              <a:pathLst>
                <a:path w="864" h="924" extrusionOk="0">
                  <a:moveTo>
                    <a:pt x="662" y="1"/>
                  </a:moveTo>
                  <a:cubicBezTo>
                    <a:pt x="611" y="1"/>
                    <a:pt x="560" y="22"/>
                    <a:pt x="527" y="69"/>
                  </a:cubicBezTo>
                  <a:cubicBezTo>
                    <a:pt x="441" y="194"/>
                    <a:pt x="299" y="246"/>
                    <a:pt x="185" y="338"/>
                  </a:cubicBezTo>
                  <a:cubicBezTo>
                    <a:pt x="71" y="429"/>
                    <a:pt x="19" y="547"/>
                    <a:pt x="8" y="691"/>
                  </a:cubicBezTo>
                  <a:cubicBezTo>
                    <a:pt x="0" y="810"/>
                    <a:pt x="99" y="918"/>
                    <a:pt x="217" y="923"/>
                  </a:cubicBezTo>
                  <a:cubicBezTo>
                    <a:pt x="222" y="924"/>
                    <a:pt x="227" y="924"/>
                    <a:pt x="232" y="924"/>
                  </a:cubicBezTo>
                  <a:cubicBezTo>
                    <a:pt x="354" y="924"/>
                    <a:pt x="432" y="829"/>
                    <a:pt x="450" y="715"/>
                  </a:cubicBezTo>
                  <a:cubicBezTo>
                    <a:pt x="464" y="631"/>
                    <a:pt x="596" y="536"/>
                    <a:pt x="661" y="461"/>
                  </a:cubicBezTo>
                  <a:cubicBezTo>
                    <a:pt x="727" y="383"/>
                    <a:pt x="779" y="295"/>
                    <a:pt x="816" y="200"/>
                  </a:cubicBezTo>
                  <a:cubicBezTo>
                    <a:pt x="864" y="83"/>
                    <a:pt x="764" y="1"/>
                    <a:pt x="66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1;p44">
              <a:extLst>
                <a:ext uri="{FF2B5EF4-FFF2-40B4-BE49-F238E27FC236}">
                  <a16:creationId xmlns:a16="http://schemas.microsoft.com/office/drawing/2014/main" id="{3336FC2B-016F-45D0-A9AA-16AB0E2FD1AD}"/>
                </a:ext>
              </a:extLst>
            </p:cNvPr>
            <p:cNvSpPr/>
            <p:nvPr/>
          </p:nvSpPr>
          <p:spPr>
            <a:xfrm>
              <a:off x="11367184" y="3647933"/>
              <a:ext cx="4397" cy="3076"/>
            </a:xfrm>
            <a:custGeom>
              <a:avLst/>
              <a:gdLst/>
              <a:ahLst/>
              <a:cxnLst/>
              <a:rect l="l" t="t" r="r" b="b"/>
              <a:pathLst>
                <a:path w="203" h="142" extrusionOk="0">
                  <a:moveTo>
                    <a:pt x="112" y="0"/>
                  </a:moveTo>
                  <a:cubicBezTo>
                    <a:pt x="19" y="0"/>
                    <a:pt x="1" y="142"/>
                    <a:pt x="93" y="142"/>
                  </a:cubicBezTo>
                  <a:cubicBezTo>
                    <a:pt x="183" y="142"/>
                    <a:pt x="203" y="0"/>
                    <a:pt x="11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2;p44">
              <a:extLst>
                <a:ext uri="{FF2B5EF4-FFF2-40B4-BE49-F238E27FC236}">
                  <a16:creationId xmlns:a16="http://schemas.microsoft.com/office/drawing/2014/main" id="{3817FF83-51A7-42A3-A507-D029A243E277}"/>
                </a:ext>
              </a:extLst>
            </p:cNvPr>
            <p:cNvSpPr/>
            <p:nvPr/>
          </p:nvSpPr>
          <p:spPr>
            <a:xfrm>
              <a:off x="11339048" y="3629045"/>
              <a:ext cx="112719" cy="29414"/>
            </a:xfrm>
            <a:custGeom>
              <a:avLst/>
              <a:gdLst/>
              <a:ahLst/>
              <a:cxnLst/>
              <a:rect l="l" t="t" r="r" b="b"/>
              <a:pathLst>
                <a:path w="5204" h="1358" extrusionOk="0">
                  <a:moveTo>
                    <a:pt x="4875" y="1"/>
                  </a:moveTo>
                  <a:cubicBezTo>
                    <a:pt x="4822" y="1"/>
                    <a:pt x="4768" y="16"/>
                    <a:pt x="4723" y="52"/>
                  </a:cubicBezTo>
                  <a:cubicBezTo>
                    <a:pt x="4001" y="615"/>
                    <a:pt x="3152" y="884"/>
                    <a:pt x="2294" y="884"/>
                  </a:cubicBezTo>
                  <a:cubicBezTo>
                    <a:pt x="1552" y="884"/>
                    <a:pt x="803" y="683"/>
                    <a:pt x="122" y="296"/>
                  </a:cubicBezTo>
                  <a:cubicBezTo>
                    <a:pt x="111" y="291"/>
                    <a:pt x="101" y="288"/>
                    <a:pt x="92" y="288"/>
                  </a:cubicBezTo>
                  <a:cubicBezTo>
                    <a:pt x="35" y="288"/>
                    <a:pt x="0" y="378"/>
                    <a:pt x="52" y="420"/>
                  </a:cubicBezTo>
                  <a:cubicBezTo>
                    <a:pt x="732" y="964"/>
                    <a:pt x="1824" y="1358"/>
                    <a:pt x="2857" y="1358"/>
                  </a:cubicBezTo>
                  <a:cubicBezTo>
                    <a:pt x="3742" y="1358"/>
                    <a:pt x="4584" y="1068"/>
                    <a:pt x="5083" y="336"/>
                  </a:cubicBezTo>
                  <a:cubicBezTo>
                    <a:pt x="5203" y="159"/>
                    <a:pt x="5043" y="1"/>
                    <a:pt x="4875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03;p44">
              <a:extLst>
                <a:ext uri="{FF2B5EF4-FFF2-40B4-BE49-F238E27FC236}">
                  <a16:creationId xmlns:a16="http://schemas.microsoft.com/office/drawing/2014/main" id="{1A70E544-DCAB-43AD-8A1C-D5F3CD060F29}"/>
                </a:ext>
              </a:extLst>
            </p:cNvPr>
            <p:cNvSpPr/>
            <p:nvPr/>
          </p:nvSpPr>
          <p:spPr>
            <a:xfrm>
              <a:off x="11366686" y="3624259"/>
              <a:ext cx="50858" cy="13992"/>
            </a:xfrm>
            <a:custGeom>
              <a:avLst/>
              <a:gdLst/>
              <a:ahLst/>
              <a:cxnLst/>
              <a:rect l="l" t="t" r="r" b="b"/>
              <a:pathLst>
                <a:path w="2348" h="646" extrusionOk="0">
                  <a:moveTo>
                    <a:pt x="2160" y="0"/>
                  </a:moveTo>
                  <a:cubicBezTo>
                    <a:pt x="2139" y="0"/>
                    <a:pt x="2118" y="5"/>
                    <a:pt x="2095" y="15"/>
                  </a:cubicBezTo>
                  <a:cubicBezTo>
                    <a:pt x="1735" y="184"/>
                    <a:pt x="1370" y="298"/>
                    <a:pt x="1006" y="298"/>
                  </a:cubicBezTo>
                  <a:cubicBezTo>
                    <a:pt x="728" y="298"/>
                    <a:pt x="450" y="232"/>
                    <a:pt x="174" y="71"/>
                  </a:cubicBezTo>
                  <a:cubicBezTo>
                    <a:pt x="156" y="61"/>
                    <a:pt x="139" y="56"/>
                    <a:pt x="124" y="56"/>
                  </a:cubicBezTo>
                  <a:cubicBezTo>
                    <a:pt x="46" y="56"/>
                    <a:pt x="1" y="166"/>
                    <a:pt x="76" y="226"/>
                  </a:cubicBezTo>
                  <a:cubicBezTo>
                    <a:pt x="399" y="487"/>
                    <a:pt x="834" y="645"/>
                    <a:pt x="1258" y="645"/>
                  </a:cubicBezTo>
                  <a:cubicBezTo>
                    <a:pt x="1622" y="645"/>
                    <a:pt x="1979" y="528"/>
                    <a:pt x="2251" y="260"/>
                  </a:cubicBezTo>
                  <a:cubicBezTo>
                    <a:pt x="2348" y="164"/>
                    <a:pt x="2279" y="0"/>
                    <a:pt x="216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4;p44">
              <a:extLst>
                <a:ext uri="{FF2B5EF4-FFF2-40B4-BE49-F238E27FC236}">
                  <a16:creationId xmlns:a16="http://schemas.microsoft.com/office/drawing/2014/main" id="{A7A43901-0760-4AC5-B32A-A25109F8FAC7}"/>
                </a:ext>
              </a:extLst>
            </p:cNvPr>
            <p:cNvSpPr/>
            <p:nvPr/>
          </p:nvSpPr>
          <p:spPr>
            <a:xfrm>
              <a:off x="11391357" y="3466639"/>
              <a:ext cx="17826" cy="12996"/>
            </a:xfrm>
            <a:custGeom>
              <a:avLst/>
              <a:gdLst/>
              <a:ahLst/>
              <a:cxnLst/>
              <a:rect l="l" t="t" r="r" b="b"/>
              <a:pathLst>
                <a:path w="823" h="600" extrusionOk="0">
                  <a:moveTo>
                    <a:pt x="571" y="0"/>
                  </a:moveTo>
                  <a:cubicBezTo>
                    <a:pt x="301" y="0"/>
                    <a:pt x="1" y="283"/>
                    <a:pt x="183" y="548"/>
                  </a:cubicBezTo>
                  <a:cubicBezTo>
                    <a:pt x="207" y="582"/>
                    <a:pt x="250" y="600"/>
                    <a:pt x="294" y="600"/>
                  </a:cubicBezTo>
                  <a:cubicBezTo>
                    <a:pt x="338" y="600"/>
                    <a:pt x="382" y="581"/>
                    <a:pt x="405" y="543"/>
                  </a:cubicBezTo>
                  <a:cubicBezTo>
                    <a:pt x="452" y="463"/>
                    <a:pt x="528" y="350"/>
                    <a:pt x="626" y="335"/>
                  </a:cubicBezTo>
                  <a:cubicBezTo>
                    <a:pt x="822" y="304"/>
                    <a:pt x="768" y="6"/>
                    <a:pt x="582" y="0"/>
                  </a:cubicBezTo>
                  <a:cubicBezTo>
                    <a:pt x="578" y="0"/>
                    <a:pt x="575" y="0"/>
                    <a:pt x="57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05;p44">
              <a:extLst>
                <a:ext uri="{FF2B5EF4-FFF2-40B4-BE49-F238E27FC236}">
                  <a16:creationId xmlns:a16="http://schemas.microsoft.com/office/drawing/2014/main" id="{A4DA7204-760A-4388-9497-4D238980A16D}"/>
                </a:ext>
              </a:extLst>
            </p:cNvPr>
            <p:cNvSpPr/>
            <p:nvPr/>
          </p:nvSpPr>
          <p:spPr>
            <a:xfrm>
              <a:off x="11396490" y="3475649"/>
              <a:ext cx="84214" cy="215279"/>
            </a:xfrm>
            <a:custGeom>
              <a:avLst/>
              <a:gdLst/>
              <a:ahLst/>
              <a:cxnLst/>
              <a:rect l="l" t="t" r="r" b="b"/>
              <a:pathLst>
                <a:path w="3888" h="9939" extrusionOk="0">
                  <a:moveTo>
                    <a:pt x="57" y="1"/>
                  </a:moveTo>
                  <a:cubicBezTo>
                    <a:pt x="30" y="1"/>
                    <a:pt x="1" y="26"/>
                    <a:pt x="13" y="57"/>
                  </a:cubicBezTo>
                  <a:lnTo>
                    <a:pt x="13" y="58"/>
                  </a:lnTo>
                  <a:cubicBezTo>
                    <a:pt x="618" y="1732"/>
                    <a:pt x="1249" y="3407"/>
                    <a:pt x="1805" y="5098"/>
                  </a:cubicBezTo>
                  <a:cubicBezTo>
                    <a:pt x="2325" y="6674"/>
                    <a:pt x="2757" y="8381"/>
                    <a:pt x="3535" y="9852"/>
                  </a:cubicBezTo>
                  <a:cubicBezTo>
                    <a:pt x="3568" y="9913"/>
                    <a:pt x="3617" y="9939"/>
                    <a:pt x="3666" y="9939"/>
                  </a:cubicBezTo>
                  <a:cubicBezTo>
                    <a:pt x="3776" y="9939"/>
                    <a:pt x="3887" y="9814"/>
                    <a:pt x="3829" y="9680"/>
                  </a:cubicBezTo>
                  <a:cubicBezTo>
                    <a:pt x="2468" y="6533"/>
                    <a:pt x="1754" y="3046"/>
                    <a:pt x="92" y="21"/>
                  </a:cubicBezTo>
                  <a:cubicBezTo>
                    <a:pt x="84" y="7"/>
                    <a:pt x="71" y="1"/>
                    <a:pt x="5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06;p44">
              <a:extLst>
                <a:ext uri="{FF2B5EF4-FFF2-40B4-BE49-F238E27FC236}">
                  <a16:creationId xmlns:a16="http://schemas.microsoft.com/office/drawing/2014/main" id="{B2854C24-730B-4A2A-ACF8-A7923A17CD4C}"/>
                </a:ext>
              </a:extLst>
            </p:cNvPr>
            <p:cNvSpPr/>
            <p:nvPr/>
          </p:nvSpPr>
          <p:spPr>
            <a:xfrm>
              <a:off x="11392527" y="3467635"/>
              <a:ext cx="98553" cy="227040"/>
            </a:xfrm>
            <a:custGeom>
              <a:avLst/>
              <a:gdLst/>
              <a:ahLst/>
              <a:cxnLst/>
              <a:rect l="l" t="t" r="r" b="b"/>
              <a:pathLst>
                <a:path w="4550" h="10482" extrusionOk="0">
                  <a:moveTo>
                    <a:pt x="698" y="1"/>
                  </a:moveTo>
                  <a:cubicBezTo>
                    <a:pt x="552" y="1"/>
                    <a:pt x="378" y="41"/>
                    <a:pt x="166" y="130"/>
                  </a:cubicBezTo>
                  <a:cubicBezTo>
                    <a:pt x="1" y="200"/>
                    <a:pt x="96" y="422"/>
                    <a:pt x="247" y="422"/>
                  </a:cubicBezTo>
                  <a:cubicBezTo>
                    <a:pt x="267" y="422"/>
                    <a:pt x="288" y="418"/>
                    <a:pt x="310" y="409"/>
                  </a:cubicBezTo>
                  <a:cubicBezTo>
                    <a:pt x="374" y="384"/>
                    <a:pt x="436" y="372"/>
                    <a:pt x="496" y="372"/>
                  </a:cubicBezTo>
                  <a:cubicBezTo>
                    <a:pt x="1294" y="372"/>
                    <a:pt x="1766" y="2456"/>
                    <a:pt x="1921" y="2883"/>
                  </a:cubicBezTo>
                  <a:cubicBezTo>
                    <a:pt x="2287" y="3901"/>
                    <a:pt x="2754" y="4897"/>
                    <a:pt x="3079" y="5927"/>
                  </a:cubicBezTo>
                  <a:cubicBezTo>
                    <a:pt x="3330" y="6725"/>
                    <a:pt x="3479" y="7553"/>
                    <a:pt x="3727" y="8353"/>
                  </a:cubicBezTo>
                  <a:cubicBezTo>
                    <a:pt x="3808" y="8613"/>
                    <a:pt x="4455" y="10082"/>
                    <a:pt x="3844" y="10082"/>
                  </a:cubicBezTo>
                  <a:cubicBezTo>
                    <a:pt x="3843" y="10082"/>
                    <a:pt x="3842" y="10082"/>
                    <a:pt x="3841" y="10082"/>
                  </a:cubicBezTo>
                  <a:cubicBezTo>
                    <a:pt x="3841" y="10082"/>
                    <a:pt x="3840" y="10082"/>
                    <a:pt x="3840" y="10082"/>
                  </a:cubicBezTo>
                  <a:cubicBezTo>
                    <a:pt x="3616" y="10082"/>
                    <a:pt x="3611" y="10476"/>
                    <a:pt x="3838" y="10481"/>
                  </a:cubicBezTo>
                  <a:cubicBezTo>
                    <a:pt x="3847" y="10481"/>
                    <a:pt x="3857" y="10482"/>
                    <a:pt x="3866" y="10482"/>
                  </a:cubicBezTo>
                  <a:cubicBezTo>
                    <a:pt x="4442" y="10482"/>
                    <a:pt x="4550" y="10058"/>
                    <a:pt x="4480" y="9534"/>
                  </a:cubicBezTo>
                  <a:cubicBezTo>
                    <a:pt x="4340" y="8491"/>
                    <a:pt x="3852" y="7377"/>
                    <a:pt x="3586" y="6365"/>
                  </a:cubicBezTo>
                  <a:cubicBezTo>
                    <a:pt x="3124" y="4614"/>
                    <a:pt x="2326" y="2859"/>
                    <a:pt x="1653" y="1176"/>
                  </a:cubicBezTo>
                  <a:cubicBezTo>
                    <a:pt x="1388" y="514"/>
                    <a:pt x="1219" y="1"/>
                    <a:pt x="6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07;p44">
              <a:extLst>
                <a:ext uri="{FF2B5EF4-FFF2-40B4-BE49-F238E27FC236}">
                  <a16:creationId xmlns:a16="http://schemas.microsoft.com/office/drawing/2014/main" id="{7C4809F4-9271-4885-8D1C-268586B228B4}"/>
                </a:ext>
              </a:extLst>
            </p:cNvPr>
            <p:cNvSpPr/>
            <p:nvPr/>
          </p:nvSpPr>
          <p:spPr>
            <a:xfrm>
              <a:off x="11368701" y="3649579"/>
              <a:ext cx="87225" cy="550987"/>
            </a:xfrm>
            <a:custGeom>
              <a:avLst/>
              <a:gdLst/>
              <a:ahLst/>
              <a:cxnLst/>
              <a:rect l="l" t="t" r="r" b="b"/>
              <a:pathLst>
                <a:path w="4027" h="25438" extrusionOk="0">
                  <a:moveTo>
                    <a:pt x="183" y="1"/>
                  </a:moveTo>
                  <a:cubicBezTo>
                    <a:pt x="92" y="1"/>
                    <a:pt x="1" y="87"/>
                    <a:pt x="47" y="199"/>
                  </a:cubicBezTo>
                  <a:cubicBezTo>
                    <a:pt x="415" y="1097"/>
                    <a:pt x="482" y="2356"/>
                    <a:pt x="659" y="3312"/>
                  </a:cubicBezTo>
                  <a:cubicBezTo>
                    <a:pt x="877" y="4484"/>
                    <a:pt x="1003" y="5669"/>
                    <a:pt x="1154" y="6850"/>
                  </a:cubicBezTo>
                  <a:cubicBezTo>
                    <a:pt x="1417" y="8899"/>
                    <a:pt x="1644" y="10936"/>
                    <a:pt x="1819" y="12995"/>
                  </a:cubicBezTo>
                  <a:cubicBezTo>
                    <a:pt x="2175" y="17137"/>
                    <a:pt x="2559" y="21279"/>
                    <a:pt x="3623" y="25311"/>
                  </a:cubicBezTo>
                  <a:cubicBezTo>
                    <a:pt x="3646" y="25400"/>
                    <a:pt x="3711" y="25438"/>
                    <a:pt x="3779" y="25438"/>
                  </a:cubicBezTo>
                  <a:cubicBezTo>
                    <a:pt x="3897" y="25438"/>
                    <a:pt x="4026" y="25328"/>
                    <a:pt x="3986" y="25177"/>
                  </a:cubicBezTo>
                  <a:cubicBezTo>
                    <a:pt x="2822" y="20776"/>
                    <a:pt x="2488" y="16244"/>
                    <a:pt x="2091" y="11727"/>
                  </a:cubicBezTo>
                  <a:cubicBezTo>
                    <a:pt x="1899" y="9548"/>
                    <a:pt x="1616" y="7386"/>
                    <a:pt x="1323" y="5219"/>
                  </a:cubicBezTo>
                  <a:cubicBezTo>
                    <a:pt x="1199" y="4300"/>
                    <a:pt x="1039" y="3395"/>
                    <a:pt x="853" y="2485"/>
                  </a:cubicBezTo>
                  <a:cubicBezTo>
                    <a:pt x="692" y="1692"/>
                    <a:pt x="669" y="811"/>
                    <a:pt x="307" y="82"/>
                  </a:cubicBezTo>
                  <a:cubicBezTo>
                    <a:pt x="279" y="25"/>
                    <a:pt x="231" y="1"/>
                    <a:pt x="18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8;p44">
              <a:extLst>
                <a:ext uri="{FF2B5EF4-FFF2-40B4-BE49-F238E27FC236}">
                  <a16:creationId xmlns:a16="http://schemas.microsoft.com/office/drawing/2014/main" id="{00E594D2-29CD-4475-932E-DD54F5ACCD43}"/>
                </a:ext>
              </a:extLst>
            </p:cNvPr>
            <p:cNvSpPr/>
            <p:nvPr/>
          </p:nvSpPr>
          <p:spPr>
            <a:xfrm>
              <a:off x="11439659" y="3638143"/>
              <a:ext cx="82330" cy="565413"/>
            </a:xfrm>
            <a:custGeom>
              <a:avLst/>
              <a:gdLst/>
              <a:ahLst/>
              <a:cxnLst/>
              <a:rect l="l" t="t" r="r" b="b"/>
              <a:pathLst>
                <a:path w="3801" h="26104" extrusionOk="0">
                  <a:moveTo>
                    <a:pt x="84" y="0"/>
                  </a:moveTo>
                  <a:cubicBezTo>
                    <a:pt x="41" y="0"/>
                    <a:pt x="1" y="27"/>
                    <a:pt x="2" y="84"/>
                  </a:cubicBezTo>
                  <a:cubicBezTo>
                    <a:pt x="32" y="1961"/>
                    <a:pt x="555" y="3856"/>
                    <a:pt x="735" y="5729"/>
                  </a:cubicBezTo>
                  <a:cubicBezTo>
                    <a:pt x="954" y="8006"/>
                    <a:pt x="1196" y="10281"/>
                    <a:pt x="1424" y="12556"/>
                  </a:cubicBezTo>
                  <a:cubicBezTo>
                    <a:pt x="1651" y="14819"/>
                    <a:pt x="2145" y="17046"/>
                    <a:pt x="2444" y="19298"/>
                  </a:cubicBezTo>
                  <a:cubicBezTo>
                    <a:pt x="2741" y="21523"/>
                    <a:pt x="2916" y="23735"/>
                    <a:pt x="3380" y="25938"/>
                  </a:cubicBezTo>
                  <a:cubicBezTo>
                    <a:pt x="3404" y="26051"/>
                    <a:pt x="3499" y="26104"/>
                    <a:pt x="3590" y="26104"/>
                  </a:cubicBezTo>
                  <a:cubicBezTo>
                    <a:pt x="3698" y="26104"/>
                    <a:pt x="3800" y="26030"/>
                    <a:pt x="3772" y="25895"/>
                  </a:cubicBezTo>
                  <a:cubicBezTo>
                    <a:pt x="3329" y="23755"/>
                    <a:pt x="3137" y="21610"/>
                    <a:pt x="2882" y="19444"/>
                  </a:cubicBezTo>
                  <a:cubicBezTo>
                    <a:pt x="2616" y="17187"/>
                    <a:pt x="2094" y="14966"/>
                    <a:pt x="1852" y="12706"/>
                  </a:cubicBezTo>
                  <a:cubicBezTo>
                    <a:pt x="1623" y="10568"/>
                    <a:pt x="1421" y="8427"/>
                    <a:pt x="1177" y="6291"/>
                  </a:cubicBezTo>
                  <a:cubicBezTo>
                    <a:pt x="1070" y="5351"/>
                    <a:pt x="950" y="4422"/>
                    <a:pt x="790" y="3489"/>
                  </a:cubicBezTo>
                  <a:cubicBezTo>
                    <a:pt x="600" y="2378"/>
                    <a:pt x="253" y="1214"/>
                    <a:pt x="185" y="93"/>
                  </a:cubicBezTo>
                  <a:cubicBezTo>
                    <a:pt x="182" y="32"/>
                    <a:pt x="131" y="0"/>
                    <a:pt x="8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9;p44">
              <a:extLst>
                <a:ext uri="{FF2B5EF4-FFF2-40B4-BE49-F238E27FC236}">
                  <a16:creationId xmlns:a16="http://schemas.microsoft.com/office/drawing/2014/main" id="{F44C8B24-FE7C-45F5-B3F7-1BBD6142B24E}"/>
                </a:ext>
              </a:extLst>
            </p:cNvPr>
            <p:cNvSpPr/>
            <p:nvPr/>
          </p:nvSpPr>
          <p:spPr>
            <a:xfrm>
              <a:off x="11447630" y="4195194"/>
              <a:ext cx="65088" cy="16570"/>
            </a:xfrm>
            <a:custGeom>
              <a:avLst/>
              <a:gdLst/>
              <a:ahLst/>
              <a:cxnLst/>
              <a:rect l="l" t="t" r="r" b="b"/>
              <a:pathLst>
                <a:path w="3005" h="765" extrusionOk="0">
                  <a:moveTo>
                    <a:pt x="2794" y="1"/>
                  </a:moveTo>
                  <a:cubicBezTo>
                    <a:pt x="2782" y="1"/>
                    <a:pt x="2768" y="2"/>
                    <a:pt x="2754" y="4"/>
                  </a:cubicBezTo>
                  <a:cubicBezTo>
                    <a:pt x="2179" y="107"/>
                    <a:pt x="1623" y="415"/>
                    <a:pt x="1072" y="415"/>
                  </a:cubicBezTo>
                  <a:cubicBezTo>
                    <a:pt x="793" y="415"/>
                    <a:pt x="516" y="336"/>
                    <a:pt x="238" y="112"/>
                  </a:cubicBezTo>
                  <a:cubicBezTo>
                    <a:pt x="213" y="92"/>
                    <a:pt x="187" y="84"/>
                    <a:pt x="163" y="84"/>
                  </a:cubicBezTo>
                  <a:cubicBezTo>
                    <a:pt x="72" y="84"/>
                    <a:pt x="0" y="201"/>
                    <a:pt x="84" y="284"/>
                  </a:cubicBezTo>
                  <a:lnTo>
                    <a:pt x="84" y="285"/>
                  </a:lnTo>
                  <a:cubicBezTo>
                    <a:pt x="433" y="628"/>
                    <a:pt x="891" y="764"/>
                    <a:pt x="1365" y="764"/>
                  </a:cubicBezTo>
                  <a:cubicBezTo>
                    <a:pt x="1875" y="764"/>
                    <a:pt x="2405" y="607"/>
                    <a:pt x="2840" y="380"/>
                  </a:cubicBezTo>
                  <a:cubicBezTo>
                    <a:pt x="3005" y="294"/>
                    <a:pt x="2994" y="1"/>
                    <a:pt x="279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0;p44">
              <a:extLst>
                <a:ext uri="{FF2B5EF4-FFF2-40B4-BE49-F238E27FC236}">
                  <a16:creationId xmlns:a16="http://schemas.microsoft.com/office/drawing/2014/main" id="{E8F66462-25B4-4CAD-BB21-D1C738BB1B19}"/>
                </a:ext>
              </a:extLst>
            </p:cNvPr>
            <p:cNvSpPr/>
            <p:nvPr/>
          </p:nvSpPr>
          <p:spPr>
            <a:xfrm>
              <a:off x="11441695" y="4202775"/>
              <a:ext cx="70070" cy="23826"/>
            </a:xfrm>
            <a:custGeom>
              <a:avLst/>
              <a:gdLst/>
              <a:ahLst/>
              <a:cxnLst/>
              <a:rect l="l" t="t" r="r" b="b"/>
              <a:pathLst>
                <a:path w="3235" h="1100" extrusionOk="0">
                  <a:moveTo>
                    <a:pt x="3065" y="1"/>
                  </a:moveTo>
                  <a:cubicBezTo>
                    <a:pt x="3005" y="1"/>
                    <a:pt x="2941" y="33"/>
                    <a:pt x="2913" y="88"/>
                  </a:cubicBezTo>
                  <a:cubicBezTo>
                    <a:pt x="2769" y="366"/>
                    <a:pt x="2678" y="579"/>
                    <a:pt x="2353" y="693"/>
                  </a:cubicBezTo>
                  <a:cubicBezTo>
                    <a:pt x="2198" y="748"/>
                    <a:pt x="2027" y="768"/>
                    <a:pt x="1856" y="768"/>
                  </a:cubicBezTo>
                  <a:cubicBezTo>
                    <a:pt x="1711" y="768"/>
                    <a:pt x="1566" y="754"/>
                    <a:pt x="1430" y="735"/>
                  </a:cubicBezTo>
                  <a:cubicBezTo>
                    <a:pt x="1194" y="701"/>
                    <a:pt x="977" y="632"/>
                    <a:pt x="751" y="563"/>
                  </a:cubicBezTo>
                  <a:cubicBezTo>
                    <a:pt x="605" y="517"/>
                    <a:pt x="41" y="431"/>
                    <a:pt x="451" y="367"/>
                  </a:cubicBezTo>
                  <a:cubicBezTo>
                    <a:pt x="551" y="352"/>
                    <a:pt x="531" y="213"/>
                    <a:pt x="441" y="199"/>
                  </a:cubicBezTo>
                  <a:cubicBezTo>
                    <a:pt x="391" y="191"/>
                    <a:pt x="352" y="187"/>
                    <a:pt x="320" y="187"/>
                  </a:cubicBezTo>
                  <a:cubicBezTo>
                    <a:pt x="223" y="187"/>
                    <a:pt x="187" y="226"/>
                    <a:pt x="60" y="322"/>
                  </a:cubicBezTo>
                  <a:cubicBezTo>
                    <a:pt x="7" y="361"/>
                    <a:pt x="1" y="425"/>
                    <a:pt x="18" y="482"/>
                  </a:cubicBezTo>
                  <a:cubicBezTo>
                    <a:pt x="165" y="971"/>
                    <a:pt x="1360" y="1089"/>
                    <a:pt x="1786" y="1099"/>
                  </a:cubicBezTo>
                  <a:cubicBezTo>
                    <a:pt x="1803" y="1099"/>
                    <a:pt x="1820" y="1099"/>
                    <a:pt x="1837" y="1099"/>
                  </a:cubicBezTo>
                  <a:cubicBezTo>
                    <a:pt x="2432" y="1099"/>
                    <a:pt x="3234" y="838"/>
                    <a:pt x="3188" y="116"/>
                  </a:cubicBezTo>
                  <a:cubicBezTo>
                    <a:pt x="3182" y="36"/>
                    <a:pt x="3126" y="1"/>
                    <a:pt x="3065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1;p44">
              <a:extLst>
                <a:ext uri="{FF2B5EF4-FFF2-40B4-BE49-F238E27FC236}">
                  <a16:creationId xmlns:a16="http://schemas.microsoft.com/office/drawing/2014/main" id="{4E37A38D-DCE6-46FB-B01E-1BE39465D511}"/>
                </a:ext>
              </a:extLst>
            </p:cNvPr>
            <p:cNvSpPr/>
            <p:nvPr/>
          </p:nvSpPr>
          <p:spPr>
            <a:xfrm>
              <a:off x="11450879" y="4219194"/>
              <a:ext cx="38208" cy="58504"/>
            </a:xfrm>
            <a:custGeom>
              <a:avLst/>
              <a:gdLst/>
              <a:ahLst/>
              <a:cxnLst/>
              <a:rect l="l" t="t" r="r" b="b"/>
              <a:pathLst>
                <a:path w="1764" h="2701" extrusionOk="0">
                  <a:moveTo>
                    <a:pt x="159" y="0"/>
                  </a:moveTo>
                  <a:cubicBezTo>
                    <a:pt x="73" y="0"/>
                    <a:pt x="1" y="108"/>
                    <a:pt x="81" y="185"/>
                  </a:cubicBezTo>
                  <a:cubicBezTo>
                    <a:pt x="458" y="546"/>
                    <a:pt x="609" y="1056"/>
                    <a:pt x="792" y="1530"/>
                  </a:cubicBezTo>
                  <a:cubicBezTo>
                    <a:pt x="947" y="1934"/>
                    <a:pt x="1137" y="2489"/>
                    <a:pt x="1555" y="2688"/>
                  </a:cubicBezTo>
                  <a:cubicBezTo>
                    <a:pt x="1573" y="2696"/>
                    <a:pt x="1591" y="2700"/>
                    <a:pt x="1608" y="2700"/>
                  </a:cubicBezTo>
                  <a:cubicBezTo>
                    <a:pt x="1701" y="2700"/>
                    <a:pt x="1764" y="2586"/>
                    <a:pt x="1709" y="2500"/>
                  </a:cubicBezTo>
                  <a:cubicBezTo>
                    <a:pt x="1582" y="2299"/>
                    <a:pt x="1415" y="2137"/>
                    <a:pt x="1300" y="1925"/>
                  </a:cubicBezTo>
                  <a:cubicBezTo>
                    <a:pt x="1178" y="1697"/>
                    <a:pt x="1090" y="1451"/>
                    <a:pt x="994" y="1211"/>
                  </a:cubicBezTo>
                  <a:cubicBezTo>
                    <a:pt x="817" y="762"/>
                    <a:pt x="612" y="335"/>
                    <a:pt x="230" y="27"/>
                  </a:cubicBezTo>
                  <a:cubicBezTo>
                    <a:pt x="207" y="8"/>
                    <a:pt x="183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2;p44">
              <a:extLst>
                <a:ext uri="{FF2B5EF4-FFF2-40B4-BE49-F238E27FC236}">
                  <a16:creationId xmlns:a16="http://schemas.microsoft.com/office/drawing/2014/main" id="{CA1EC712-515A-4EBD-B547-99DF225A217E}"/>
                </a:ext>
              </a:extLst>
            </p:cNvPr>
            <p:cNvSpPr/>
            <p:nvPr/>
          </p:nvSpPr>
          <p:spPr>
            <a:xfrm>
              <a:off x="11479080" y="4274947"/>
              <a:ext cx="18606" cy="15422"/>
            </a:xfrm>
            <a:custGeom>
              <a:avLst/>
              <a:gdLst/>
              <a:ahLst/>
              <a:cxnLst/>
              <a:rect l="l" t="t" r="r" b="b"/>
              <a:pathLst>
                <a:path w="859" h="712" extrusionOk="0">
                  <a:moveTo>
                    <a:pt x="494" y="321"/>
                  </a:moveTo>
                  <a:cubicBezTo>
                    <a:pt x="523" y="321"/>
                    <a:pt x="551" y="331"/>
                    <a:pt x="574" y="357"/>
                  </a:cubicBezTo>
                  <a:cubicBezTo>
                    <a:pt x="591" y="377"/>
                    <a:pt x="601" y="402"/>
                    <a:pt x="602" y="428"/>
                  </a:cubicBezTo>
                  <a:cubicBezTo>
                    <a:pt x="602" y="443"/>
                    <a:pt x="600" y="457"/>
                    <a:pt x="595" y="470"/>
                  </a:cubicBezTo>
                  <a:cubicBezTo>
                    <a:pt x="595" y="470"/>
                    <a:pt x="595" y="469"/>
                    <a:pt x="595" y="469"/>
                  </a:cubicBezTo>
                  <a:lnTo>
                    <a:pt x="595" y="469"/>
                  </a:lnTo>
                  <a:cubicBezTo>
                    <a:pt x="594" y="469"/>
                    <a:pt x="588" y="478"/>
                    <a:pt x="585" y="479"/>
                  </a:cubicBezTo>
                  <a:cubicBezTo>
                    <a:pt x="571" y="484"/>
                    <a:pt x="557" y="486"/>
                    <a:pt x="543" y="486"/>
                  </a:cubicBezTo>
                  <a:cubicBezTo>
                    <a:pt x="473" y="486"/>
                    <a:pt x="415" y="425"/>
                    <a:pt x="377" y="358"/>
                  </a:cubicBezTo>
                  <a:lnTo>
                    <a:pt x="377" y="358"/>
                  </a:lnTo>
                  <a:cubicBezTo>
                    <a:pt x="413" y="339"/>
                    <a:pt x="454" y="321"/>
                    <a:pt x="494" y="321"/>
                  </a:cubicBezTo>
                  <a:close/>
                  <a:moveTo>
                    <a:pt x="154" y="1"/>
                  </a:moveTo>
                  <a:cubicBezTo>
                    <a:pt x="126" y="1"/>
                    <a:pt x="96" y="11"/>
                    <a:pt x="69" y="34"/>
                  </a:cubicBezTo>
                  <a:cubicBezTo>
                    <a:pt x="6" y="86"/>
                    <a:pt x="0" y="189"/>
                    <a:pt x="22" y="260"/>
                  </a:cubicBezTo>
                  <a:cubicBezTo>
                    <a:pt x="47" y="343"/>
                    <a:pt x="85" y="420"/>
                    <a:pt x="135" y="491"/>
                  </a:cubicBezTo>
                  <a:cubicBezTo>
                    <a:pt x="215" y="609"/>
                    <a:pt x="319" y="683"/>
                    <a:pt x="458" y="706"/>
                  </a:cubicBezTo>
                  <a:cubicBezTo>
                    <a:pt x="481" y="710"/>
                    <a:pt x="505" y="712"/>
                    <a:pt x="528" y="712"/>
                  </a:cubicBezTo>
                  <a:cubicBezTo>
                    <a:pt x="709" y="712"/>
                    <a:pt x="859" y="587"/>
                    <a:pt x="817" y="380"/>
                  </a:cubicBezTo>
                  <a:cubicBezTo>
                    <a:pt x="780" y="206"/>
                    <a:pt x="649" y="127"/>
                    <a:pt x="506" y="127"/>
                  </a:cubicBezTo>
                  <a:cubicBezTo>
                    <a:pt x="444" y="127"/>
                    <a:pt x="379" y="142"/>
                    <a:pt x="318" y="171"/>
                  </a:cubicBezTo>
                  <a:lnTo>
                    <a:pt x="318" y="171"/>
                  </a:lnTo>
                  <a:cubicBezTo>
                    <a:pt x="313" y="149"/>
                    <a:pt x="307" y="128"/>
                    <a:pt x="298" y="107"/>
                  </a:cubicBezTo>
                  <a:cubicBezTo>
                    <a:pt x="272" y="46"/>
                    <a:pt x="215" y="1"/>
                    <a:pt x="15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3;p44">
              <a:extLst>
                <a:ext uri="{FF2B5EF4-FFF2-40B4-BE49-F238E27FC236}">
                  <a16:creationId xmlns:a16="http://schemas.microsoft.com/office/drawing/2014/main" id="{877A8471-FC3C-4ED3-8E8E-E8F1D50DF8B6}"/>
                </a:ext>
              </a:extLst>
            </p:cNvPr>
            <p:cNvSpPr/>
            <p:nvPr/>
          </p:nvSpPr>
          <p:spPr>
            <a:xfrm>
              <a:off x="11492942" y="4205201"/>
              <a:ext cx="16310" cy="74359"/>
            </a:xfrm>
            <a:custGeom>
              <a:avLst/>
              <a:gdLst/>
              <a:ahLst/>
              <a:cxnLst/>
              <a:rect l="l" t="t" r="r" b="b"/>
              <a:pathLst>
                <a:path w="753" h="3433" extrusionOk="0">
                  <a:moveTo>
                    <a:pt x="542" y="1"/>
                  </a:moveTo>
                  <a:cubicBezTo>
                    <a:pt x="454" y="1"/>
                    <a:pt x="365" y="61"/>
                    <a:pt x="359" y="176"/>
                  </a:cubicBezTo>
                  <a:cubicBezTo>
                    <a:pt x="332" y="732"/>
                    <a:pt x="368" y="1285"/>
                    <a:pt x="300" y="1841"/>
                  </a:cubicBezTo>
                  <a:cubicBezTo>
                    <a:pt x="251" y="2251"/>
                    <a:pt x="379" y="3016"/>
                    <a:pt x="56" y="3308"/>
                  </a:cubicBezTo>
                  <a:cubicBezTo>
                    <a:pt x="0" y="3358"/>
                    <a:pt x="43" y="3433"/>
                    <a:pt x="102" y="3433"/>
                  </a:cubicBezTo>
                  <a:cubicBezTo>
                    <a:pt x="116" y="3433"/>
                    <a:pt x="130" y="3429"/>
                    <a:pt x="145" y="3419"/>
                  </a:cubicBezTo>
                  <a:lnTo>
                    <a:pt x="145" y="3421"/>
                  </a:lnTo>
                  <a:cubicBezTo>
                    <a:pt x="466" y="3213"/>
                    <a:pt x="492" y="2786"/>
                    <a:pt x="522" y="2439"/>
                  </a:cubicBezTo>
                  <a:cubicBezTo>
                    <a:pt x="591" y="1679"/>
                    <a:pt x="752" y="940"/>
                    <a:pt x="712" y="167"/>
                  </a:cubicBezTo>
                  <a:cubicBezTo>
                    <a:pt x="706" y="55"/>
                    <a:pt x="625" y="1"/>
                    <a:pt x="54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4;p44">
              <a:extLst>
                <a:ext uri="{FF2B5EF4-FFF2-40B4-BE49-F238E27FC236}">
                  <a16:creationId xmlns:a16="http://schemas.microsoft.com/office/drawing/2014/main" id="{61C830ED-B2E8-46C0-BA69-6AD51B4CFC33}"/>
                </a:ext>
              </a:extLst>
            </p:cNvPr>
            <p:cNvSpPr/>
            <p:nvPr/>
          </p:nvSpPr>
          <p:spPr>
            <a:xfrm>
              <a:off x="11395472" y="3657030"/>
              <a:ext cx="16462" cy="50489"/>
            </a:xfrm>
            <a:custGeom>
              <a:avLst/>
              <a:gdLst/>
              <a:ahLst/>
              <a:cxnLst/>
              <a:rect l="l" t="t" r="r" b="b"/>
              <a:pathLst>
                <a:path w="760" h="2331" extrusionOk="0">
                  <a:moveTo>
                    <a:pt x="112" y="1"/>
                  </a:moveTo>
                  <a:cubicBezTo>
                    <a:pt x="59" y="1"/>
                    <a:pt x="0" y="57"/>
                    <a:pt x="26" y="125"/>
                  </a:cubicBezTo>
                  <a:cubicBezTo>
                    <a:pt x="291" y="826"/>
                    <a:pt x="412" y="1555"/>
                    <a:pt x="612" y="2273"/>
                  </a:cubicBezTo>
                  <a:cubicBezTo>
                    <a:pt x="622" y="2312"/>
                    <a:pt x="655" y="2331"/>
                    <a:pt x="687" y="2331"/>
                  </a:cubicBezTo>
                  <a:cubicBezTo>
                    <a:pt x="724" y="2331"/>
                    <a:pt x="759" y="2304"/>
                    <a:pt x="753" y="2253"/>
                  </a:cubicBezTo>
                  <a:cubicBezTo>
                    <a:pt x="657" y="1498"/>
                    <a:pt x="457" y="756"/>
                    <a:pt x="178" y="49"/>
                  </a:cubicBezTo>
                  <a:cubicBezTo>
                    <a:pt x="165" y="15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15;p44">
              <a:extLst>
                <a:ext uri="{FF2B5EF4-FFF2-40B4-BE49-F238E27FC236}">
                  <a16:creationId xmlns:a16="http://schemas.microsoft.com/office/drawing/2014/main" id="{B83790FD-4632-4479-8969-E6EB89B62387}"/>
                </a:ext>
              </a:extLst>
            </p:cNvPr>
            <p:cNvSpPr/>
            <p:nvPr/>
          </p:nvSpPr>
          <p:spPr>
            <a:xfrm>
              <a:off x="11412086" y="3723700"/>
              <a:ext cx="70807" cy="485076"/>
            </a:xfrm>
            <a:custGeom>
              <a:avLst/>
              <a:gdLst/>
              <a:ahLst/>
              <a:cxnLst/>
              <a:rect l="l" t="t" r="r" b="b"/>
              <a:pathLst>
                <a:path w="3269" h="22395" extrusionOk="0">
                  <a:moveTo>
                    <a:pt x="60" y="0"/>
                  </a:moveTo>
                  <a:cubicBezTo>
                    <a:pt x="30" y="0"/>
                    <a:pt x="1" y="21"/>
                    <a:pt x="4" y="61"/>
                  </a:cubicBezTo>
                  <a:lnTo>
                    <a:pt x="3" y="61"/>
                  </a:lnTo>
                  <a:cubicBezTo>
                    <a:pt x="168" y="2004"/>
                    <a:pt x="458" y="3946"/>
                    <a:pt x="680" y="5884"/>
                  </a:cubicBezTo>
                  <a:cubicBezTo>
                    <a:pt x="890" y="7722"/>
                    <a:pt x="999" y="9589"/>
                    <a:pt x="1285" y="11413"/>
                  </a:cubicBezTo>
                  <a:cubicBezTo>
                    <a:pt x="1570" y="13221"/>
                    <a:pt x="1643" y="15041"/>
                    <a:pt x="1937" y="16850"/>
                  </a:cubicBezTo>
                  <a:cubicBezTo>
                    <a:pt x="2233" y="18672"/>
                    <a:pt x="2638" y="20464"/>
                    <a:pt x="2967" y="22279"/>
                  </a:cubicBezTo>
                  <a:cubicBezTo>
                    <a:pt x="2982" y="22358"/>
                    <a:pt x="3045" y="22394"/>
                    <a:pt x="3108" y="22394"/>
                  </a:cubicBezTo>
                  <a:cubicBezTo>
                    <a:pt x="3188" y="22394"/>
                    <a:pt x="3268" y="22336"/>
                    <a:pt x="3250" y="22235"/>
                  </a:cubicBezTo>
                  <a:cubicBezTo>
                    <a:pt x="2917" y="20422"/>
                    <a:pt x="2511" y="18632"/>
                    <a:pt x="2213" y="16812"/>
                  </a:cubicBezTo>
                  <a:cubicBezTo>
                    <a:pt x="1918" y="15005"/>
                    <a:pt x="1842" y="13185"/>
                    <a:pt x="1555" y="11380"/>
                  </a:cubicBezTo>
                  <a:cubicBezTo>
                    <a:pt x="1267" y="9558"/>
                    <a:pt x="1158" y="7693"/>
                    <a:pt x="937" y="5859"/>
                  </a:cubicBezTo>
                  <a:cubicBezTo>
                    <a:pt x="701" y="3912"/>
                    <a:pt x="418" y="1989"/>
                    <a:pt x="119" y="51"/>
                  </a:cubicBezTo>
                  <a:cubicBezTo>
                    <a:pt x="114" y="17"/>
                    <a:pt x="87" y="0"/>
                    <a:pt x="6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6;p44">
              <a:extLst>
                <a:ext uri="{FF2B5EF4-FFF2-40B4-BE49-F238E27FC236}">
                  <a16:creationId xmlns:a16="http://schemas.microsoft.com/office/drawing/2014/main" id="{D6E33E1A-D0E3-4AB2-BDB8-EF4898E589A1}"/>
                </a:ext>
              </a:extLst>
            </p:cNvPr>
            <p:cNvSpPr/>
            <p:nvPr/>
          </p:nvSpPr>
          <p:spPr>
            <a:xfrm>
              <a:off x="11417479" y="3663463"/>
              <a:ext cx="24606" cy="118112"/>
            </a:xfrm>
            <a:custGeom>
              <a:avLst/>
              <a:gdLst/>
              <a:ahLst/>
              <a:cxnLst/>
              <a:rect l="l" t="t" r="r" b="b"/>
              <a:pathLst>
                <a:path w="1136" h="5453" extrusionOk="0">
                  <a:moveTo>
                    <a:pt x="109" y="0"/>
                  </a:moveTo>
                  <a:cubicBezTo>
                    <a:pt x="57" y="0"/>
                    <a:pt x="1" y="57"/>
                    <a:pt x="31" y="113"/>
                  </a:cubicBezTo>
                  <a:cubicBezTo>
                    <a:pt x="459" y="899"/>
                    <a:pt x="333" y="2017"/>
                    <a:pt x="416" y="2881"/>
                  </a:cubicBezTo>
                  <a:cubicBezTo>
                    <a:pt x="495" y="3706"/>
                    <a:pt x="659" y="4521"/>
                    <a:pt x="822" y="5332"/>
                  </a:cubicBezTo>
                  <a:cubicBezTo>
                    <a:pt x="839" y="5416"/>
                    <a:pt x="900" y="5453"/>
                    <a:pt x="962" y="5453"/>
                  </a:cubicBezTo>
                  <a:cubicBezTo>
                    <a:pt x="1047" y="5453"/>
                    <a:pt x="1135" y="5385"/>
                    <a:pt x="1122" y="5275"/>
                  </a:cubicBezTo>
                  <a:cubicBezTo>
                    <a:pt x="1001" y="4213"/>
                    <a:pt x="815" y="3164"/>
                    <a:pt x="690" y="2101"/>
                  </a:cubicBezTo>
                  <a:cubicBezTo>
                    <a:pt x="604" y="1370"/>
                    <a:pt x="573" y="661"/>
                    <a:pt x="162" y="30"/>
                  </a:cubicBezTo>
                  <a:cubicBezTo>
                    <a:pt x="148" y="9"/>
                    <a:pt x="129" y="0"/>
                    <a:pt x="10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17;p44">
              <a:extLst>
                <a:ext uri="{FF2B5EF4-FFF2-40B4-BE49-F238E27FC236}">
                  <a16:creationId xmlns:a16="http://schemas.microsoft.com/office/drawing/2014/main" id="{6243BB05-EDEF-4950-8D78-A23626D735D4}"/>
                </a:ext>
              </a:extLst>
            </p:cNvPr>
            <p:cNvSpPr/>
            <p:nvPr/>
          </p:nvSpPr>
          <p:spPr>
            <a:xfrm>
              <a:off x="11437038" y="3814823"/>
              <a:ext cx="64114" cy="402573"/>
            </a:xfrm>
            <a:custGeom>
              <a:avLst/>
              <a:gdLst/>
              <a:ahLst/>
              <a:cxnLst/>
              <a:rect l="l" t="t" r="r" b="b"/>
              <a:pathLst>
                <a:path w="2960" h="18586" extrusionOk="0">
                  <a:moveTo>
                    <a:pt x="73" y="1"/>
                  </a:moveTo>
                  <a:cubicBezTo>
                    <a:pt x="37" y="1"/>
                    <a:pt x="0" y="33"/>
                    <a:pt x="16" y="78"/>
                  </a:cubicBezTo>
                  <a:lnTo>
                    <a:pt x="15" y="78"/>
                  </a:lnTo>
                  <a:cubicBezTo>
                    <a:pt x="295" y="872"/>
                    <a:pt x="265" y="1853"/>
                    <a:pt x="359" y="2696"/>
                  </a:cubicBezTo>
                  <a:cubicBezTo>
                    <a:pt x="444" y="3457"/>
                    <a:pt x="495" y="4191"/>
                    <a:pt x="621" y="4947"/>
                  </a:cubicBezTo>
                  <a:cubicBezTo>
                    <a:pt x="914" y="6682"/>
                    <a:pt x="1033" y="8437"/>
                    <a:pt x="1299" y="10175"/>
                  </a:cubicBezTo>
                  <a:cubicBezTo>
                    <a:pt x="1542" y="11766"/>
                    <a:pt x="1798" y="13353"/>
                    <a:pt x="2046" y="14942"/>
                  </a:cubicBezTo>
                  <a:cubicBezTo>
                    <a:pt x="2219" y="16051"/>
                    <a:pt x="2154" y="17558"/>
                    <a:pt x="2738" y="18537"/>
                  </a:cubicBezTo>
                  <a:cubicBezTo>
                    <a:pt x="2759" y="18572"/>
                    <a:pt x="2789" y="18586"/>
                    <a:pt x="2820" y="18586"/>
                  </a:cubicBezTo>
                  <a:cubicBezTo>
                    <a:pt x="2890" y="18586"/>
                    <a:pt x="2959" y="18513"/>
                    <a:pt x="2915" y="18434"/>
                  </a:cubicBezTo>
                  <a:cubicBezTo>
                    <a:pt x="2510" y="17723"/>
                    <a:pt x="2589" y="16762"/>
                    <a:pt x="2462" y="15965"/>
                  </a:cubicBezTo>
                  <a:cubicBezTo>
                    <a:pt x="2351" y="15267"/>
                    <a:pt x="2254" y="14569"/>
                    <a:pt x="2139" y="13872"/>
                  </a:cubicBezTo>
                  <a:cubicBezTo>
                    <a:pt x="1862" y="12206"/>
                    <a:pt x="1558" y="10535"/>
                    <a:pt x="1332" y="8863"/>
                  </a:cubicBezTo>
                  <a:cubicBezTo>
                    <a:pt x="1130" y="7367"/>
                    <a:pt x="967" y="5879"/>
                    <a:pt x="722" y="4388"/>
                  </a:cubicBezTo>
                  <a:cubicBezTo>
                    <a:pt x="494" y="2999"/>
                    <a:pt x="640" y="1349"/>
                    <a:pt x="125" y="37"/>
                  </a:cubicBezTo>
                  <a:cubicBezTo>
                    <a:pt x="115" y="12"/>
                    <a:pt x="94" y="1"/>
                    <a:pt x="7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828;p44">
            <a:extLst>
              <a:ext uri="{FF2B5EF4-FFF2-40B4-BE49-F238E27FC236}">
                <a16:creationId xmlns:a16="http://schemas.microsoft.com/office/drawing/2014/main" id="{82E571D5-86E5-43C1-AFEB-396C4B440A78}"/>
              </a:ext>
            </a:extLst>
          </p:cNvPr>
          <p:cNvGrpSpPr/>
          <p:nvPr/>
        </p:nvGrpSpPr>
        <p:grpSpPr>
          <a:xfrm>
            <a:off x="6995925" y="3952864"/>
            <a:ext cx="1602043" cy="741538"/>
            <a:chOff x="10872253" y="2671284"/>
            <a:chExt cx="668211" cy="271162"/>
          </a:xfrm>
        </p:grpSpPr>
        <p:sp>
          <p:nvSpPr>
            <p:cNvPr id="40" name="Google Shape;1829;p44">
              <a:extLst>
                <a:ext uri="{FF2B5EF4-FFF2-40B4-BE49-F238E27FC236}">
                  <a16:creationId xmlns:a16="http://schemas.microsoft.com/office/drawing/2014/main" id="{2F69217E-0EA4-4D66-929E-8CEDB4D26E9E}"/>
                </a:ext>
              </a:extLst>
            </p:cNvPr>
            <p:cNvSpPr/>
            <p:nvPr/>
          </p:nvSpPr>
          <p:spPr>
            <a:xfrm>
              <a:off x="10872253" y="2727470"/>
              <a:ext cx="210882" cy="214976"/>
            </a:xfrm>
            <a:custGeom>
              <a:avLst/>
              <a:gdLst/>
              <a:ahLst/>
              <a:cxnLst/>
              <a:rect l="l" t="t" r="r" b="b"/>
              <a:pathLst>
                <a:path w="9736" h="9925" extrusionOk="0">
                  <a:moveTo>
                    <a:pt x="4043" y="1201"/>
                  </a:moveTo>
                  <a:cubicBezTo>
                    <a:pt x="4072" y="1458"/>
                    <a:pt x="4270" y="1676"/>
                    <a:pt x="4539" y="1676"/>
                  </a:cubicBezTo>
                  <a:cubicBezTo>
                    <a:pt x="4624" y="1676"/>
                    <a:pt x="4717" y="1653"/>
                    <a:pt x="4814" y="1603"/>
                  </a:cubicBezTo>
                  <a:cubicBezTo>
                    <a:pt x="5055" y="1478"/>
                    <a:pt x="5288" y="1422"/>
                    <a:pt x="5512" y="1422"/>
                  </a:cubicBezTo>
                  <a:cubicBezTo>
                    <a:pt x="6651" y="1422"/>
                    <a:pt x="7535" y="2862"/>
                    <a:pt x="7729" y="3948"/>
                  </a:cubicBezTo>
                  <a:cubicBezTo>
                    <a:pt x="8026" y="5617"/>
                    <a:pt x="6590" y="8404"/>
                    <a:pt x="4626" y="8404"/>
                  </a:cubicBezTo>
                  <a:cubicBezTo>
                    <a:pt x="4580" y="8404"/>
                    <a:pt x="4534" y="8403"/>
                    <a:pt x="4487" y="8400"/>
                  </a:cubicBezTo>
                  <a:cubicBezTo>
                    <a:pt x="2765" y="8286"/>
                    <a:pt x="1569" y="5445"/>
                    <a:pt x="1912" y="4003"/>
                  </a:cubicBezTo>
                  <a:cubicBezTo>
                    <a:pt x="2176" y="2896"/>
                    <a:pt x="3023" y="1785"/>
                    <a:pt x="4043" y="1201"/>
                  </a:cubicBezTo>
                  <a:close/>
                  <a:moveTo>
                    <a:pt x="5536" y="1"/>
                  </a:moveTo>
                  <a:cubicBezTo>
                    <a:pt x="5145" y="1"/>
                    <a:pt x="4759" y="147"/>
                    <a:pt x="4404" y="497"/>
                  </a:cubicBezTo>
                  <a:lnTo>
                    <a:pt x="4404" y="497"/>
                  </a:lnTo>
                  <a:cubicBezTo>
                    <a:pt x="1970" y="1005"/>
                    <a:pt x="0" y="3473"/>
                    <a:pt x="595" y="5987"/>
                  </a:cubicBezTo>
                  <a:cubicBezTo>
                    <a:pt x="1057" y="7941"/>
                    <a:pt x="2669" y="9925"/>
                    <a:pt x="4634" y="9925"/>
                  </a:cubicBezTo>
                  <a:cubicBezTo>
                    <a:pt x="5099" y="9925"/>
                    <a:pt x="5585" y="9814"/>
                    <a:pt x="6079" y="9565"/>
                  </a:cubicBezTo>
                  <a:cubicBezTo>
                    <a:pt x="8360" y="8416"/>
                    <a:pt x="9735" y="5334"/>
                    <a:pt x="8784" y="2923"/>
                  </a:cubicBezTo>
                  <a:cubicBezTo>
                    <a:pt x="8329" y="1773"/>
                    <a:pt x="6898" y="1"/>
                    <a:pt x="553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30;p44">
              <a:extLst>
                <a:ext uri="{FF2B5EF4-FFF2-40B4-BE49-F238E27FC236}">
                  <a16:creationId xmlns:a16="http://schemas.microsoft.com/office/drawing/2014/main" id="{AA404F4A-7FB0-42FD-AE97-020770AA2139}"/>
                </a:ext>
              </a:extLst>
            </p:cNvPr>
            <p:cNvSpPr/>
            <p:nvPr/>
          </p:nvSpPr>
          <p:spPr>
            <a:xfrm>
              <a:off x="11050688" y="2761974"/>
              <a:ext cx="123527" cy="41587"/>
            </a:xfrm>
            <a:custGeom>
              <a:avLst/>
              <a:gdLst/>
              <a:ahLst/>
              <a:cxnLst/>
              <a:rect l="l" t="t" r="r" b="b"/>
              <a:pathLst>
                <a:path w="5703" h="1920" extrusionOk="0">
                  <a:moveTo>
                    <a:pt x="3895" y="0"/>
                  </a:moveTo>
                  <a:cubicBezTo>
                    <a:pt x="3307" y="0"/>
                    <a:pt x="2712" y="100"/>
                    <a:pt x="2346" y="170"/>
                  </a:cubicBezTo>
                  <a:cubicBezTo>
                    <a:pt x="1800" y="273"/>
                    <a:pt x="1226" y="405"/>
                    <a:pt x="733" y="676"/>
                  </a:cubicBezTo>
                  <a:cubicBezTo>
                    <a:pt x="173" y="982"/>
                    <a:pt x="228" y="1150"/>
                    <a:pt x="43" y="1679"/>
                  </a:cubicBezTo>
                  <a:cubicBezTo>
                    <a:pt x="1" y="1798"/>
                    <a:pt x="103" y="1919"/>
                    <a:pt x="213" y="1919"/>
                  </a:cubicBezTo>
                  <a:cubicBezTo>
                    <a:pt x="249" y="1919"/>
                    <a:pt x="285" y="1906"/>
                    <a:pt x="319" y="1876"/>
                  </a:cubicBezTo>
                  <a:cubicBezTo>
                    <a:pt x="891" y="1340"/>
                    <a:pt x="1718" y="1106"/>
                    <a:pt x="2501" y="978"/>
                  </a:cubicBezTo>
                  <a:cubicBezTo>
                    <a:pt x="2872" y="917"/>
                    <a:pt x="3255" y="872"/>
                    <a:pt x="3634" y="872"/>
                  </a:cubicBezTo>
                  <a:cubicBezTo>
                    <a:pt x="3771" y="872"/>
                    <a:pt x="3908" y="878"/>
                    <a:pt x="4044" y="891"/>
                  </a:cubicBezTo>
                  <a:cubicBezTo>
                    <a:pt x="4535" y="938"/>
                    <a:pt x="4793" y="1165"/>
                    <a:pt x="5218" y="1353"/>
                  </a:cubicBezTo>
                  <a:cubicBezTo>
                    <a:pt x="5249" y="1367"/>
                    <a:pt x="5282" y="1373"/>
                    <a:pt x="5317" y="1373"/>
                  </a:cubicBezTo>
                  <a:cubicBezTo>
                    <a:pt x="5496" y="1373"/>
                    <a:pt x="5703" y="1206"/>
                    <a:pt x="5680" y="1025"/>
                  </a:cubicBezTo>
                  <a:cubicBezTo>
                    <a:pt x="5581" y="210"/>
                    <a:pt x="4746" y="0"/>
                    <a:pt x="38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31;p44">
              <a:extLst>
                <a:ext uri="{FF2B5EF4-FFF2-40B4-BE49-F238E27FC236}">
                  <a16:creationId xmlns:a16="http://schemas.microsoft.com/office/drawing/2014/main" id="{7D45F2DF-4883-4DC0-9E9F-6B366D1A2EBF}"/>
                </a:ext>
              </a:extLst>
            </p:cNvPr>
            <p:cNvSpPr/>
            <p:nvPr/>
          </p:nvSpPr>
          <p:spPr>
            <a:xfrm>
              <a:off x="11127711" y="2717008"/>
              <a:ext cx="206506" cy="211120"/>
            </a:xfrm>
            <a:custGeom>
              <a:avLst/>
              <a:gdLst/>
              <a:ahLst/>
              <a:cxnLst/>
              <a:rect l="l" t="t" r="r" b="b"/>
              <a:pathLst>
                <a:path w="9534" h="9747" extrusionOk="0">
                  <a:moveTo>
                    <a:pt x="5555" y="975"/>
                  </a:moveTo>
                  <a:cubicBezTo>
                    <a:pt x="5570" y="1117"/>
                    <a:pt x="5642" y="1261"/>
                    <a:pt x="5789" y="1382"/>
                  </a:cubicBezTo>
                  <a:cubicBezTo>
                    <a:pt x="6556" y="2014"/>
                    <a:pt x="7443" y="2474"/>
                    <a:pt x="7757" y="3459"/>
                  </a:cubicBezTo>
                  <a:cubicBezTo>
                    <a:pt x="8086" y="4494"/>
                    <a:pt x="7636" y="5813"/>
                    <a:pt x="7197" y="6799"/>
                  </a:cubicBezTo>
                  <a:cubicBezTo>
                    <a:pt x="6723" y="7862"/>
                    <a:pt x="5666" y="8491"/>
                    <a:pt x="4576" y="8491"/>
                  </a:cubicBezTo>
                  <a:cubicBezTo>
                    <a:pt x="4098" y="8491"/>
                    <a:pt x="3615" y="8370"/>
                    <a:pt x="3171" y="8112"/>
                  </a:cubicBezTo>
                  <a:cubicBezTo>
                    <a:pt x="1400" y="7085"/>
                    <a:pt x="1243" y="4766"/>
                    <a:pt x="2253" y="3140"/>
                  </a:cubicBezTo>
                  <a:cubicBezTo>
                    <a:pt x="2719" y="2390"/>
                    <a:pt x="3404" y="1780"/>
                    <a:pt x="4170" y="1346"/>
                  </a:cubicBezTo>
                  <a:cubicBezTo>
                    <a:pt x="4630" y="1086"/>
                    <a:pt x="5086" y="1023"/>
                    <a:pt x="5555" y="975"/>
                  </a:cubicBezTo>
                  <a:close/>
                  <a:moveTo>
                    <a:pt x="5388" y="1"/>
                  </a:moveTo>
                  <a:cubicBezTo>
                    <a:pt x="5270" y="1"/>
                    <a:pt x="5121" y="16"/>
                    <a:pt x="4923" y="49"/>
                  </a:cubicBezTo>
                  <a:cubicBezTo>
                    <a:pt x="4229" y="164"/>
                    <a:pt x="3587" y="544"/>
                    <a:pt x="3014" y="940"/>
                  </a:cubicBezTo>
                  <a:cubicBezTo>
                    <a:pt x="2000" y="1636"/>
                    <a:pt x="1190" y="2618"/>
                    <a:pt x="775" y="3785"/>
                  </a:cubicBezTo>
                  <a:cubicBezTo>
                    <a:pt x="1" y="5959"/>
                    <a:pt x="918" y="8615"/>
                    <a:pt x="3159" y="9488"/>
                  </a:cubicBezTo>
                  <a:cubicBezTo>
                    <a:pt x="3611" y="9663"/>
                    <a:pt x="4090" y="9747"/>
                    <a:pt x="4571" y="9747"/>
                  </a:cubicBezTo>
                  <a:cubicBezTo>
                    <a:pt x="6030" y="9747"/>
                    <a:pt x="7500" y="8979"/>
                    <a:pt x="8213" y="7678"/>
                  </a:cubicBezTo>
                  <a:cubicBezTo>
                    <a:pt x="8844" y="6528"/>
                    <a:pt x="9533" y="4365"/>
                    <a:pt x="9101" y="3060"/>
                  </a:cubicBezTo>
                  <a:cubicBezTo>
                    <a:pt x="8708" y="1871"/>
                    <a:pt x="7521" y="1049"/>
                    <a:pt x="6518" y="405"/>
                  </a:cubicBezTo>
                  <a:cubicBezTo>
                    <a:pt x="6399" y="329"/>
                    <a:pt x="6279" y="296"/>
                    <a:pt x="6166" y="296"/>
                  </a:cubicBezTo>
                  <a:cubicBezTo>
                    <a:pt x="6155" y="296"/>
                    <a:pt x="6144" y="296"/>
                    <a:pt x="6133" y="297"/>
                  </a:cubicBezTo>
                  <a:lnTo>
                    <a:pt x="6133" y="297"/>
                  </a:lnTo>
                  <a:cubicBezTo>
                    <a:pt x="5816" y="126"/>
                    <a:pt x="5730" y="1"/>
                    <a:pt x="53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32;p44">
              <a:extLst>
                <a:ext uri="{FF2B5EF4-FFF2-40B4-BE49-F238E27FC236}">
                  <a16:creationId xmlns:a16="http://schemas.microsoft.com/office/drawing/2014/main" id="{69FC82DB-E155-47F6-A5D8-4E8009B24AF9}"/>
                </a:ext>
              </a:extLst>
            </p:cNvPr>
            <p:cNvSpPr/>
            <p:nvPr/>
          </p:nvSpPr>
          <p:spPr>
            <a:xfrm>
              <a:off x="11303699" y="2723181"/>
              <a:ext cx="236765" cy="100286"/>
            </a:xfrm>
            <a:custGeom>
              <a:avLst/>
              <a:gdLst/>
              <a:ahLst/>
              <a:cxnLst/>
              <a:rect l="l" t="t" r="r" b="b"/>
              <a:pathLst>
                <a:path w="10931" h="4630" extrusionOk="0">
                  <a:moveTo>
                    <a:pt x="8952" y="1"/>
                  </a:moveTo>
                  <a:cubicBezTo>
                    <a:pt x="8688" y="1"/>
                    <a:pt x="8393" y="56"/>
                    <a:pt x="8064" y="178"/>
                  </a:cubicBezTo>
                  <a:cubicBezTo>
                    <a:pt x="6557" y="735"/>
                    <a:pt x="5001" y="1450"/>
                    <a:pt x="3583" y="2207"/>
                  </a:cubicBezTo>
                  <a:cubicBezTo>
                    <a:pt x="2535" y="2767"/>
                    <a:pt x="1538" y="3593"/>
                    <a:pt x="379" y="3908"/>
                  </a:cubicBezTo>
                  <a:cubicBezTo>
                    <a:pt x="0" y="4011"/>
                    <a:pt x="23" y="4630"/>
                    <a:pt x="439" y="4630"/>
                  </a:cubicBezTo>
                  <a:cubicBezTo>
                    <a:pt x="444" y="4630"/>
                    <a:pt x="449" y="4630"/>
                    <a:pt x="454" y="4629"/>
                  </a:cubicBezTo>
                  <a:lnTo>
                    <a:pt x="454" y="4628"/>
                  </a:lnTo>
                  <a:cubicBezTo>
                    <a:pt x="1876" y="4577"/>
                    <a:pt x="3074" y="3759"/>
                    <a:pt x="4323" y="3169"/>
                  </a:cubicBezTo>
                  <a:cubicBezTo>
                    <a:pt x="5264" y="2725"/>
                    <a:pt x="6246" y="2430"/>
                    <a:pt x="7206" y="2042"/>
                  </a:cubicBezTo>
                  <a:cubicBezTo>
                    <a:pt x="7522" y="1915"/>
                    <a:pt x="8272" y="1369"/>
                    <a:pt x="8652" y="1369"/>
                  </a:cubicBezTo>
                  <a:cubicBezTo>
                    <a:pt x="8669" y="1369"/>
                    <a:pt x="8686" y="1370"/>
                    <a:pt x="8702" y="1373"/>
                  </a:cubicBezTo>
                  <a:cubicBezTo>
                    <a:pt x="9622" y="1512"/>
                    <a:pt x="9481" y="2614"/>
                    <a:pt x="9496" y="3343"/>
                  </a:cubicBezTo>
                  <a:cubicBezTo>
                    <a:pt x="9505" y="3777"/>
                    <a:pt x="9819" y="3982"/>
                    <a:pt x="10150" y="3982"/>
                  </a:cubicBezTo>
                  <a:cubicBezTo>
                    <a:pt x="10525" y="3982"/>
                    <a:pt x="10921" y="3720"/>
                    <a:pt x="10924" y="3235"/>
                  </a:cubicBezTo>
                  <a:cubicBezTo>
                    <a:pt x="10930" y="1693"/>
                    <a:pt x="10414" y="1"/>
                    <a:pt x="895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33;p44">
              <a:extLst>
                <a:ext uri="{FF2B5EF4-FFF2-40B4-BE49-F238E27FC236}">
                  <a16:creationId xmlns:a16="http://schemas.microsoft.com/office/drawing/2014/main" id="{F7F6D90B-892A-41F9-B3C3-147FA3C314EF}"/>
                </a:ext>
              </a:extLst>
            </p:cNvPr>
            <p:cNvSpPr/>
            <p:nvPr/>
          </p:nvSpPr>
          <p:spPr>
            <a:xfrm>
              <a:off x="10903617" y="2790630"/>
              <a:ext cx="135570" cy="64503"/>
            </a:xfrm>
            <a:custGeom>
              <a:avLst/>
              <a:gdLst/>
              <a:ahLst/>
              <a:cxnLst/>
              <a:rect l="l" t="t" r="r" b="b"/>
              <a:pathLst>
                <a:path w="6259" h="2978" extrusionOk="0">
                  <a:moveTo>
                    <a:pt x="6016" y="1"/>
                  </a:moveTo>
                  <a:cubicBezTo>
                    <a:pt x="5993" y="1"/>
                    <a:pt x="5970" y="5"/>
                    <a:pt x="5947" y="16"/>
                  </a:cubicBezTo>
                  <a:cubicBezTo>
                    <a:pt x="5069" y="423"/>
                    <a:pt x="4143" y="665"/>
                    <a:pt x="3270" y="1094"/>
                  </a:cubicBezTo>
                  <a:cubicBezTo>
                    <a:pt x="2818" y="1317"/>
                    <a:pt x="2345" y="1500"/>
                    <a:pt x="1900" y="1736"/>
                  </a:cubicBezTo>
                  <a:cubicBezTo>
                    <a:pt x="1306" y="2051"/>
                    <a:pt x="800" y="2592"/>
                    <a:pt x="133" y="2741"/>
                  </a:cubicBezTo>
                  <a:cubicBezTo>
                    <a:pt x="0" y="2770"/>
                    <a:pt x="46" y="2977"/>
                    <a:pt x="172" y="2977"/>
                  </a:cubicBezTo>
                  <a:cubicBezTo>
                    <a:pt x="175" y="2977"/>
                    <a:pt x="179" y="2977"/>
                    <a:pt x="182" y="2977"/>
                  </a:cubicBezTo>
                  <a:lnTo>
                    <a:pt x="184" y="2976"/>
                  </a:lnTo>
                  <a:cubicBezTo>
                    <a:pt x="1155" y="2888"/>
                    <a:pt x="2108" y="2176"/>
                    <a:pt x="2982" y="1779"/>
                  </a:cubicBezTo>
                  <a:cubicBezTo>
                    <a:pt x="3636" y="1482"/>
                    <a:pt x="4263" y="1176"/>
                    <a:pt x="4948" y="964"/>
                  </a:cubicBezTo>
                  <a:cubicBezTo>
                    <a:pt x="5473" y="801"/>
                    <a:pt x="5818" y="720"/>
                    <a:pt x="6164" y="277"/>
                  </a:cubicBezTo>
                  <a:cubicBezTo>
                    <a:pt x="6259" y="156"/>
                    <a:pt x="6147" y="1"/>
                    <a:pt x="601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34;p44">
              <a:extLst>
                <a:ext uri="{FF2B5EF4-FFF2-40B4-BE49-F238E27FC236}">
                  <a16:creationId xmlns:a16="http://schemas.microsoft.com/office/drawing/2014/main" id="{8CB6288E-3ECB-4022-9604-3DC94B9EBAD0}"/>
                </a:ext>
              </a:extLst>
            </p:cNvPr>
            <p:cNvSpPr/>
            <p:nvPr/>
          </p:nvSpPr>
          <p:spPr>
            <a:xfrm>
              <a:off x="11045945" y="2671284"/>
              <a:ext cx="224333" cy="110293"/>
            </a:xfrm>
            <a:custGeom>
              <a:avLst/>
              <a:gdLst/>
              <a:ahLst/>
              <a:cxnLst/>
              <a:rect l="l" t="t" r="r" b="b"/>
              <a:pathLst>
                <a:path w="10357" h="5092" extrusionOk="0">
                  <a:moveTo>
                    <a:pt x="8221" y="0"/>
                  </a:moveTo>
                  <a:cubicBezTo>
                    <a:pt x="7799" y="0"/>
                    <a:pt x="7317" y="170"/>
                    <a:pt x="6732" y="520"/>
                  </a:cubicBezTo>
                  <a:cubicBezTo>
                    <a:pt x="4529" y="1840"/>
                    <a:pt x="2502" y="3812"/>
                    <a:pt x="132" y="4826"/>
                  </a:cubicBezTo>
                  <a:cubicBezTo>
                    <a:pt x="0" y="4882"/>
                    <a:pt x="33" y="5092"/>
                    <a:pt x="174" y="5092"/>
                  </a:cubicBezTo>
                  <a:cubicBezTo>
                    <a:pt x="181" y="5092"/>
                    <a:pt x="188" y="5091"/>
                    <a:pt x="195" y="5090"/>
                  </a:cubicBezTo>
                  <a:cubicBezTo>
                    <a:pt x="1720" y="4879"/>
                    <a:pt x="3229" y="3748"/>
                    <a:pt x="4535" y="2983"/>
                  </a:cubicBezTo>
                  <a:cubicBezTo>
                    <a:pt x="5016" y="2700"/>
                    <a:pt x="5514" y="2444"/>
                    <a:pt x="5993" y="2156"/>
                  </a:cubicBezTo>
                  <a:cubicBezTo>
                    <a:pt x="6675" y="1746"/>
                    <a:pt x="7030" y="1390"/>
                    <a:pt x="7675" y="1390"/>
                  </a:cubicBezTo>
                  <a:cubicBezTo>
                    <a:pt x="7822" y="1390"/>
                    <a:pt x="7985" y="1409"/>
                    <a:pt x="8171" y="1450"/>
                  </a:cubicBezTo>
                  <a:cubicBezTo>
                    <a:pt x="8957" y="1624"/>
                    <a:pt x="8822" y="1609"/>
                    <a:pt x="9312" y="2137"/>
                  </a:cubicBezTo>
                  <a:cubicBezTo>
                    <a:pt x="9412" y="2244"/>
                    <a:pt x="9536" y="2290"/>
                    <a:pt x="9659" y="2290"/>
                  </a:cubicBezTo>
                  <a:cubicBezTo>
                    <a:pt x="10010" y="2290"/>
                    <a:pt x="10356" y="1920"/>
                    <a:pt x="10134" y="1548"/>
                  </a:cubicBezTo>
                  <a:cubicBezTo>
                    <a:pt x="9531" y="537"/>
                    <a:pt x="8972" y="0"/>
                    <a:pt x="82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6B983"/>
      </a:accent1>
      <a:accent2>
        <a:srgbClr val="F5D9B8"/>
      </a:accent2>
      <a:accent3>
        <a:srgbClr val="B0E0F7"/>
      </a:accent3>
      <a:accent4>
        <a:srgbClr val="FFD871"/>
      </a:accent4>
      <a:accent5>
        <a:srgbClr val="CFE2F3"/>
      </a:accent5>
      <a:accent6>
        <a:srgbClr val="8DBED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64</Words>
  <Application>Microsoft Office PowerPoint</Application>
  <PresentationFormat>On-screen Show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Permanent Marker</vt:lpstr>
      <vt:lpstr>Comfortaa</vt:lpstr>
      <vt:lpstr>Arial</vt:lpstr>
      <vt:lpstr>Calibri</vt:lpstr>
      <vt:lpstr>SKETCH LESSON</vt:lpstr>
      <vt:lpstr>Structura alternativa</vt:lpstr>
      <vt:lpstr>TABLE OF CONTENTS</vt:lpstr>
      <vt:lpstr>PowerPoint Presentation</vt:lpstr>
      <vt:lpstr>PowerPoint Presentation</vt:lpstr>
      <vt:lpstr>Probleme Rezolvate</vt:lpstr>
      <vt:lpstr>Probleme Rezolvate</vt:lpstr>
      <vt:lpstr>Exersăm Împreună</vt:lpstr>
      <vt:lpstr>Întrebări?</vt:lpstr>
      <vt:lpstr>Structura alternativă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dc:creator>Parvan Andrei</dc:creator>
  <cp:lastModifiedBy>Parvan Andrei</cp:lastModifiedBy>
  <cp:revision>8</cp:revision>
  <dcterms:modified xsi:type="dcterms:W3CDTF">2021-01-10T18:21:00Z</dcterms:modified>
</cp:coreProperties>
</file>