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1" r:id="rId17"/>
    <p:sldId id="282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45" autoAdjust="0"/>
    <p:restoredTop sz="94585" autoAdjust="0"/>
  </p:normalViewPr>
  <p:slideViewPr>
    <p:cSldViewPr>
      <p:cViewPr varScale="1">
        <p:scale>
          <a:sx n="157" d="100"/>
          <a:sy n="157" d="100"/>
        </p:scale>
        <p:origin x="179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76661-BD3B-4FCC-BF93-1D5DC67128F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3286AD5D-3F40-4284-BD73-D1B6F60872E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0</a:t>
          </a:r>
          <a:endParaRPr lang="ro-RO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CB985D-06AC-4077-9806-653FAF4688F0}" type="parTrans" cxnId="{F0FD3E9C-471A-4BAB-8C1E-F19848334D80}">
      <dgm:prSet/>
      <dgm:spPr/>
      <dgm:t>
        <a:bodyPr/>
        <a:lstStyle/>
        <a:p>
          <a:endParaRPr lang="ro-RO"/>
        </a:p>
      </dgm:t>
    </dgm:pt>
    <dgm:pt modelId="{15CEA07F-8C80-4275-8334-E306160E799A}" type="sibTrans" cxnId="{F0FD3E9C-471A-4BAB-8C1E-F19848334D80}">
      <dgm:prSet/>
      <dgm:spPr/>
      <dgm:t>
        <a:bodyPr/>
        <a:lstStyle/>
        <a:p>
          <a:endParaRPr lang="ro-RO"/>
        </a:p>
      </dgm:t>
    </dgm:pt>
    <dgm:pt modelId="{CBA34F50-A313-4A86-9372-A90F2F7422F5}">
      <dgm:prSet phldrT="[Text]"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0.1</a:t>
          </a:r>
          <a:endParaRPr lang="ro-RO" dirty="0"/>
        </a:p>
      </dgm:t>
    </dgm:pt>
    <dgm:pt modelId="{CDDE3FB9-8219-4CB2-BFE0-3A63797355A2}" type="parTrans" cxnId="{EADCD678-FEC9-413D-B390-BA6E90B4F757}">
      <dgm:prSet/>
      <dgm:spPr/>
      <dgm:t>
        <a:bodyPr/>
        <a:lstStyle/>
        <a:p>
          <a:endParaRPr lang="ro-RO"/>
        </a:p>
      </dgm:t>
    </dgm:pt>
    <dgm:pt modelId="{802C9177-6116-4878-B022-0C869FDA291D}" type="sibTrans" cxnId="{EADCD678-FEC9-413D-B390-BA6E90B4F757}">
      <dgm:prSet/>
      <dgm:spPr/>
      <dgm:t>
        <a:bodyPr/>
        <a:lstStyle/>
        <a:p>
          <a:endParaRPr lang="ro-RO"/>
        </a:p>
      </dgm:t>
    </dgm:pt>
    <dgm:pt modelId="{8A6F8DAB-133C-4688-B798-5758BD243592}">
      <dgm:prSet phldrT="[Text]"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0.i</a:t>
          </a:r>
          <a:endParaRPr lang="ro-RO" dirty="0"/>
        </a:p>
      </dgm:t>
    </dgm:pt>
    <dgm:pt modelId="{8397C3F8-940C-4E30-BBFD-0CAE071A5833}" type="parTrans" cxnId="{6C62D16F-CC74-46F8-B41C-3E4F7B78B5E1}">
      <dgm:prSet/>
      <dgm:spPr/>
      <dgm:t>
        <a:bodyPr/>
        <a:lstStyle/>
        <a:p>
          <a:endParaRPr lang="ro-RO"/>
        </a:p>
      </dgm:t>
    </dgm:pt>
    <dgm:pt modelId="{B4112097-C538-49E8-95AC-D90B3AFF0D75}" type="sibTrans" cxnId="{6C62D16F-CC74-46F8-B41C-3E4F7B78B5E1}">
      <dgm:prSet/>
      <dgm:spPr/>
      <dgm:t>
        <a:bodyPr/>
        <a:lstStyle/>
        <a:p>
          <a:endParaRPr lang="ro-RO"/>
        </a:p>
      </dgm:t>
    </dgm:pt>
    <dgm:pt modelId="{A4093580-BBE2-4526-9DB0-A5BEC771060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1</a:t>
          </a:r>
          <a:endParaRPr lang="ro-RO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DEC30E-9C70-4FDA-89BA-92021B82FAC9}" type="parTrans" cxnId="{DD90ADA7-63B6-437D-8DFC-653CA045D21C}">
      <dgm:prSet/>
      <dgm:spPr/>
      <dgm:t>
        <a:bodyPr/>
        <a:lstStyle/>
        <a:p>
          <a:endParaRPr lang="ro-RO"/>
        </a:p>
      </dgm:t>
    </dgm:pt>
    <dgm:pt modelId="{E65669C0-2528-4208-B802-D118BEBAECAA}" type="sibTrans" cxnId="{DD90ADA7-63B6-437D-8DFC-653CA045D21C}">
      <dgm:prSet/>
      <dgm:spPr/>
      <dgm:t>
        <a:bodyPr/>
        <a:lstStyle/>
        <a:p>
          <a:endParaRPr lang="ro-RO"/>
        </a:p>
      </dgm:t>
    </dgm:pt>
    <dgm:pt modelId="{E6A4C217-5912-4AF0-9045-DC74326D5078}">
      <dgm:prSet phldrT="[Text]"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1.1</a:t>
          </a:r>
          <a:endParaRPr lang="ro-RO" dirty="0"/>
        </a:p>
      </dgm:t>
    </dgm:pt>
    <dgm:pt modelId="{9B51EBBD-0C17-4453-A252-40EB12BA7AA2}" type="parTrans" cxnId="{0FF5ECA7-E5B9-4228-8C84-5FE82C81E106}">
      <dgm:prSet/>
      <dgm:spPr/>
      <dgm:t>
        <a:bodyPr/>
        <a:lstStyle/>
        <a:p>
          <a:endParaRPr lang="ro-RO"/>
        </a:p>
      </dgm:t>
    </dgm:pt>
    <dgm:pt modelId="{C400903C-B023-487C-8B2D-857FBEC6C2E2}" type="sibTrans" cxnId="{0FF5ECA7-E5B9-4228-8C84-5FE82C81E106}">
      <dgm:prSet/>
      <dgm:spPr/>
      <dgm:t>
        <a:bodyPr/>
        <a:lstStyle/>
        <a:p>
          <a:endParaRPr lang="ro-RO"/>
        </a:p>
      </dgm:t>
    </dgm:pt>
    <dgm:pt modelId="{0CEB7A36-5476-4D5C-BFA5-810699F384E2}">
      <dgm:prSet phldrT="[Text]"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1.j</a:t>
          </a:r>
          <a:endParaRPr lang="ro-RO" dirty="0"/>
        </a:p>
      </dgm:t>
    </dgm:pt>
    <dgm:pt modelId="{61188591-ABAE-4C0E-9DB0-44C48BB1D43B}" type="parTrans" cxnId="{E3D622D7-84B5-4531-B8A9-6855FA4C7217}">
      <dgm:prSet/>
      <dgm:spPr/>
      <dgm:t>
        <a:bodyPr/>
        <a:lstStyle/>
        <a:p>
          <a:endParaRPr lang="ro-RO"/>
        </a:p>
      </dgm:t>
    </dgm:pt>
    <dgm:pt modelId="{7DC8D786-8BAA-4D1B-B238-325176D2CD8C}" type="sibTrans" cxnId="{E3D622D7-84B5-4531-B8A9-6855FA4C7217}">
      <dgm:prSet/>
      <dgm:spPr/>
      <dgm:t>
        <a:bodyPr/>
        <a:lstStyle/>
        <a:p>
          <a:endParaRPr lang="ro-RO"/>
        </a:p>
      </dgm:t>
    </dgm:pt>
    <dgm:pt modelId="{CBE34075-581C-4AF9-919D-9A298CAADB5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endParaRPr lang="ro-RO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D31C75-1ADF-4EEF-9A48-BA590C8F77F9}" type="parTrans" cxnId="{BD81401E-8145-4C47-8915-61D070CD9F93}">
      <dgm:prSet/>
      <dgm:spPr/>
      <dgm:t>
        <a:bodyPr/>
        <a:lstStyle/>
        <a:p>
          <a:endParaRPr lang="ro-RO"/>
        </a:p>
      </dgm:t>
    </dgm:pt>
    <dgm:pt modelId="{6200BDF8-785E-409D-8DD1-C3E095486CA5}" type="sibTrans" cxnId="{BD81401E-8145-4C47-8915-61D070CD9F93}">
      <dgm:prSet/>
      <dgm:spPr/>
      <dgm:t>
        <a:bodyPr/>
        <a:lstStyle/>
        <a:p>
          <a:endParaRPr lang="ro-RO"/>
        </a:p>
      </dgm:t>
    </dgm:pt>
    <dgm:pt modelId="{65D3FAE5-83AA-464B-B2BE-B8B32D9CF245}">
      <dgm:prSet phldrT="[Text]"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i,.1</a:t>
          </a:r>
          <a:endParaRPr lang="ro-RO" dirty="0"/>
        </a:p>
      </dgm:t>
    </dgm:pt>
    <dgm:pt modelId="{CA7BB59A-159B-470F-9D3C-4A6EE218F011}" type="parTrans" cxnId="{D3F4397C-AD47-4EE8-BB67-2D03775B4F33}">
      <dgm:prSet/>
      <dgm:spPr/>
      <dgm:t>
        <a:bodyPr/>
        <a:lstStyle/>
        <a:p>
          <a:endParaRPr lang="ro-RO"/>
        </a:p>
      </dgm:t>
    </dgm:pt>
    <dgm:pt modelId="{C5369D89-F97F-4EC3-8EAA-E6BA3CCC79CC}" type="sibTrans" cxnId="{D3F4397C-AD47-4EE8-BB67-2D03775B4F33}">
      <dgm:prSet/>
      <dgm:spPr/>
      <dgm:t>
        <a:bodyPr/>
        <a:lstStyle/>
        <a:p>
          <a:endParaRPr lang="ro-RO"/>
        </a:p>
      </dgm:t>
    </dgm:pt>
    <dgm:pt modelId="{B25582EE-7E1D-4CC0-BB52-FDA70D6E90C3}">
      <dgm:prSet phldrT="[Text]"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</a:t>
          </a:r>
          <a:r>
            <a:rPr lang="en-US" dirty="0" err="1"/>
            <a:t>i.k</a:t>
          </a:r>
          <a:endParaRPr lang="ro-RO" dirty="0"/>
        </a:p>
      </dgm:t>
    </dgm:pt>
    <dgm:pt modelId="{24981719-5C96-4E8B-A6E0-AAA73C1FC005}" type="parTrans" cxnId="{E5EBF14B-964F-47AC-9E6F-0215468B4B2D}">
      <dgm:prSet/>
      <dgm:spPr/>
      <dgm:t>
        <a:bodyPr/>
        <a:lstStyle/>
        <a:p>
          <a:endParaRPr lang="ro-RO"/>
        </a:p>
      </dgm:t>
    </dgm:pt>
    <dgm:pt modelId="{861E552D-4A23-48B1-8035-C92E26DE8E7F}" type="sibTrans" cxnId="{E5EBF14B-964F-47AC-9E6F-0215468B4B2D}">
      <dgm:prSet/>
      <dgm:spPr/>
      <dgm:t>
        <a:bodyPr/>
        <a:lstStyle/>
        <a:p>
          <a:endParaRPr lang="ro-RO"/>
        </a:p>
      </dgm:t>
    </dgm:pt>
    <dgm:pt modelId="{D9636687-9B75-44DE-BB0B-BA7D8AF26FE2}" type="pres">
      <dgm:prSet presAssocID="{3EF76661-BD3B-4FCC-BF93-1D5DC67128F5}" presName="Name0" presStyleCnt="0">
        <dgm:presLayoutVars>
          <dgm:dir/>
          <dgm:animLvl val="lvl"/>
          <dgm:resizeHandles val="exact"/>
        </dgm:presLayoutVars>
      </dgm:prSet>
      <dgm:spPr/>
    </dgm:pt>
    <dgm:pt modelId="{3504C08A-542C-4227-AF22-ECC62FA2E885}" type="pres">
      <dgm:prSet presAssocID="{3286AD5D-3F40-4284-BD73-D1B6F60872E4}" presName="linNode" presStyleCnt="0"/>
      <dgm:spPr/>
    </dgm:pt>
    <dgm:pt modelId="{AA02924E-3914-4110-BA9A-BD360F60B9EA}" type="pres">
      <dgm:prSet presAssocID="{3286AD5D-3F40-4284-BD73-D1B6F60872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14FDDFB-304E-4D64-AE4C-41972E22F16F}" type="pres">
      <dgm:prSet presAssocID="{3286AD5D-3F40-4284-BD73-D1B6F60872E4}" presName="descendantText" presStyleLbl="alignAccFollowNode1" presStyleIdx="0" presStyleCnt="3">
        <dgm:presLayoutVars>
          <dgm:bulletEnabled val="1"/>
        </dgm:presLayoutVars>
      </dgm:prSet>
      <dgm:spPr/>
    </dgm:pt>
    <dgm:pt modelId="{4CA02E91-B021-4F46-9F93-5683923A525C}" type="pres">
      <dgm:prSet presAssocID="{15CEA07F-8C80-4275-8334-E306160E799A}" presName="sp" presStyleCnt="0"/>
      <dgm:spPr/>
    </dgm:pt>
    <dgm:pt modelId="{045499DE-2F87-447A-810E-93A76B9EDE17}" type="pres">
      <dgm:prSet presAssocID="{A4093580-BBE2-4526-9DB0-A5BEC7710605}" presName="linNode" presStyleCnt="0"/>
      <dgm:spPr/>
    </dgm:pt>
    <dgm:pt modelId="{7F75E2DB-87D5-4A8E-9623-41EDC6ADBEA3}" type="pres">
      <dgm:prSet presAssocID="{A4093580-BBE2-4526-9DB0-A5BEC771060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D96FDE6-E496-49FE-AA67-2A37929EB0D6}" type="pres">
      <dgm:prSet presAssocID="{A4093580-BBE2-4526-9DB0-A5BEC7710605}" presName="descendantText" presStyleLbl="alignAccFollowNode1" presStyleIdx="1" presStyleCnt="3">
        <dgm:presLayoutVars>
          <dgm:bulletEnabled val="1"/>
        </dgm:presLayoutVars>
      </dgm:prSet>
      <dgm:spPr/>
    </dgm:pt>
    <dgm:pt modelId="{17428CC4-B017-481C-A5F0-E1E686C85880}" type="pres">
      <dgm:prSet presAssocID="{E65669C0-2528-4208-B802-D118BEBAECAA}" presName="sp" presStyleCnt="0"/>
      <dgm:spPr/>
    </dgm:pt>
    <dgm:pt modelId="{CB850F84-A889-42C2-B995-2C0BD282C89D}" type="pres">
      <dgm:prSet presAssocID="{CBE34075-581C-4AF9-919D-9A298CAADB5B}" presName="linNode" presStyleCnt="0"/>
      <dgm:spPr/>
    </dgm:pt>
    <dgm:pt modelId="{50559955-5FE2-4DA6-9EB3-543CEA15189A}" type="pres">
      <dgm:prSet presAssocID="{CBE34075-581C-4AF9-919D-9A298CAADB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15AC17B-01E4-4FBE-88CA-10152A2DCBB9}" type="pres">
      <dgm:prSet presAssocID="{CBE34075-581C-4AF9-919D-9A298CAADB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D81401E-8145-4C47-8915-61D070CD9F93}" srcId="{3EF76661-BD3B-4FCC-BF93-1D5DC67128F5}" destId="{CBE34075-581C-4AF9-919D-9A298CAADB5B}" srcOrd="2" destOrd="0" parTransId="{28D31C75-1ADF-4EEF-9A48-BA590C8F77F9}" sibTransId="{6200BDF8-785E-409D-8DD1-C3E095486CA5}"/>
    <dgm:cxn modelId="{CEA96029-1109-4ACE-9520-62DDC1184BD5}" type="presOf" srcId="{3EF76661-BD3B-4FCC-BF93-1D5DC67128F5}" destId="{D9636687-9B75-44DE-BB0B-BA7D8AF26FE2}" srcOrd="0" destOrd="0" presId="urn:microsoft.com/office/officeart/2005/8/layout/vList5"/>
    <dgm:cxn modelId="{3CE6A13C-C498-449E-A5A7-DC036E10E5B0}" type="presOf" srcId="{CBE34075-581C-4AF9-919D-9A298CAADB5B}" destId="{50559955-5FE2-4DA6-9EB3-543CEA15189A}" srcOrd="0" destOrd="0" presId="urn:microsoft.com/office/officeart/2005/8/layout/vList5"/>
    <dgm:cxn modelId="{E5EBF14B-964F-47AC-9E6F-0215468B4B2D}" srcId="{CBE34075-581C-4AF9-919D-9A298CAADB5B}" destId="{B25582EE-7E1D-4CC0-BB52-FDA70D6E90C3}" srcOrd="1" destOrd="0" parTransId="{24981719-5C96-4E8B-A6E0-AAA73C1FC005}" sibTransId="{861E552D-4A23-48B1-8035-C92E26DE8E7F}"/>
    <dgm:cxn modelId="{6C62D16F-CC74-46F8-B41C-3E4F7B78B5E1}" srcId="{3286AD5D-3F40-4284-BD73-D1B6F60872E4}" destId="{8A6F8DAB-133C-4688-B798-5758BD243592}" srcOrd="1" destOrd="0" parTransId="{8397C3F8-940C-4E30-BBFD-0CAE071A5833}" sibTransId="{B4112097-C538-49E8-95AC-D90B3AFF0D75}"/>
    <dgm:cxn modelId="{701A4872-3590-4B3E-8BB9-6BC211E5E3BB}" type="presOf" srcId="{0CEB7A36-5476-4D5C-BFA5-810699F384E2}" destId="{0D96FDE6-E496-49FE-AA67-2A37929EB0D6}" srcOrd="0" destOrd="1" presId="urn:microsoft.com/office/officeart/2005/8/layout/vList5"/>
    <dgm:cxn modelId="{EADCD678-FEC9-413D-B390-BA6E90B4F757}" srcId="{3286AD5D-3F40-4284-BD73-D1B6F60872E4}" destId="{CBA34F50-A313-4A86-9372-A90F2F7422F5}" srcOrd="0" destOrd="0" parTransId="{CDDE3FB9-8219-4CB2-BFE0-3A63797355A2}" sibTransId="{802C9177-6116-4878-B022-0C869FDA291D}"/>
    <dgm:cxn modelId="{D3F4397C-AD47-4EE8-BB67-2D03775B4F33}" srcId="{CBE34075-581C-4AF9-919D-9A298CAADB5B}" destId="{65D3FAE5-83AA-464B-B2BE-B8B32D9CF245}" srcOrd="0" destOrd="0" parTransId="{CA7BB59A-159B-470F-9D3C-4A6EE218F011}" sibTransId="{C5369D89-F97F-4EC3-8EAA-E6BA3CCC79CC}"/>
    <dgm:cxn modelId="{F0FD3E9C-471A-4BAB-8C1E-F19848334D80}" srcId="{3EF76661-BD3B-4FCC-BF93-1D5DC67128F5}" destId="{3286AD5D-3F40-4284-BD73-D1B6F60872E4}" srcOrd="0" destOrd="0" parTransId="{E7CB985D-06AC-4077-9806-653FAF4688F0}" sibTransId="{15CEA07F-8C80-4275-8334-E306160E799A}"/>
    <dgm:cxn modelId="{0C80CCA1-21D3-4380-80EC-B7277E16F9E0}" type="presOf" srcId="{CBA34F50-A313-4A86-9372-A90F2F7422F5}" destId="{514FDDFB-304E-4D64-AE4C-41972E22F16F}" srcOrd="0" destOrd="0" presId="urn:microsoft.com/office/officeart/2005/8/layout/vList5"/>
    <dgm:cxn modelId="{DD90ADA7-63B6-437D-8DFC-653CA045D21C}" srcId="{3EF76661-BD3B-4FCC-BF93-1D5DC67128F5}" destId="{A4093580-BBE2-4526-9DB0-A5BEC7710605}" srcOrd="1" destOrd="0" parTransId="{75DEC30E-9C70-4FDA-89BA-92021B82FAC9}" sibTransId="{E65669C0-2528-4208-B802-D118BEBAECAA}"/>
    <dgm:cxn modelId="{0FF5ECA7-E5B9-4228-8C84-5FE82C81E106}" srcId="{A4093580-BBE2-4526-9DB0-A5BEC7710605}" destId="{E6A4C217-5912-4AF0-9045-DC74326D5078}" srcOrd="0" destOrd="0" parTransId="{9B51EBBD-0C17-4453-A252-40EB12BA7AA2}" sibTransId="{C400903C-B023-487C-8B2D-857FBEC6C2E2}"/>
    <dgm:cxn modelId="{CEAA2ABF-E4BA-4C5B-8849-A444E3BE8384}" type="presOf" srcId="{8A6F8DAB-133C-4688-B798-5758BD243592}" destId="{514FDDFB-304E-4D64-AE4C-41972E22F16F}" srcOrd="0" destOrd="1" presId="urn:microsoft.com/office/officeart/2005/8/layout/vList5"/>
    <dgm:cxn modelId="{0733E2C4-95E8-49CF-9411-D9AC5788FC8B}" type="presOf" srcId="{65D3FAE5-83AA-464B-B2BE-B8B32D9CF245}" destId="{915AC17B-01E4-4FBE-88CA-10152A2DCBB9}" srcOrd="0" destOrd="0" presId="urn:microsoft.com/office/officeart/2005/8/layout/vList5"/>
    <dgm:cxn modelId="{F2A72ACD-5BA9-4049-BEBE-5420811D53CB}" type="presOf" srcId="{E6A4C217-5912-4AF0-9045-DC74326D5078}" destId="{0D96FDE6-E496-49FE-AA67-2A37929EB0D6}" srcOrd="0" destOrd="0" presId="urn:microsoft.com/office/officeart/2005/8/layout/vList5"/>
    <dgm:cxn modelId="{E3D622D7-84B5-4531-B8A9-6855FA4C7217}" srcId="{A4093580-BBE2-4526-9DB0-A5BEC7710605}" destId="{0CEB7A36-5476-4D5C-BFA5-810699F384E2}" srcOrd="1" destOrd="0" parTransId="{61188591-ABAE-4C0E-9DB0-44C48BB1D43B}" sibTransId="{7DC8D786-8BAA-4D1B-B238-325176D2CD8C}"/>
    <dgm:cxn modelId="{96F2E1DF-C65E-4FFF-9A29-A42EAA3C7DEF}" type="presOf" srcId="{A4093580-BBE2-4526-9DB0-A5BEC7710605}" destId="{7F75E2DB-87D5-4A8E-9623-41EDC6ADBEA3}" srcOrd="0" destOrd="0" presId="urn:microsoft.com/office/officeart/2005/8/layout/vList5"/>
    <dgm:cxn modelId="{1A520BF4-4AEC-4C20-87A9-AA876B9DDF0B}" type="presOf" srcId="{B25582EE-7E1D-4CC0-BB52-FDA70D6E90C3}" destId="{915AC17B-01E4-4FBE-88CA-10152A2DCBB9}" srcOrd="0" destOrd="1" presId="urn:microsoft.com/office/officeart/2005/8/layout/vList5"/>
    <dgm:cxn modelId="{95B7D1F8-955B-47B2-AB9A-4AFB14D5EB29}" type="presOf" srcId="{3286AD5D-3F40-4284-BD73-D1B6F60872E4}" destId="{AA02924E-3914-4110-BA9A-BD360F60B9EA}" srcOrd="0" destOrd="0" presId="urn:microsoft.com/office/officeart/2005/8/layout/vList5"/>
    <dgm:cxn modelId="{618CB0D5-F288-42CC-A2F6-7758F46D3B77}" type="presParOf" srcId="{D9636687-9B75-44DE-BB0B-BA7D8AF26FE2}" destId="{3504C08A-542C-4227-AF22-ECC62FA2E885}" srcOrd="0" destOrd="0" presId="urn:microsoft.com/office/officeart/2005/8/layout/vList5"/>
    <dgm:cxn modelId="{AD50788A-301F-498B-A3E4-FF9B8FD06D08}" type="presParOf" srcId="{3504C08A-542C-4227-AF22-ECC62FA2E885}" destId="{AA02924E-3914-4110-BA9A-BD360F60B9EA}" srcOrd="0" destOrd="0" presId="urn:microsoft.com/office/officeart/2005/8/layout/vList5"/>
    <dgm:cxn modelId="{BCE92106-6423-4511-AC0D-1DB4A9736F97}" type="presParOf" srcId="{3504C08A-542C-4227-AF22-ECC62FA2E885}" destId="{514FDDFB-304E-4D64-AE4C-41972E22F16F}" srcOrd="1" destOrd="0" presId="urn:microsoft.com/office/officeart/2005/8/layout/vList5"/>
    <dgm:cxn modelId="{282E8529-604D-4280-AC45-521DD9DC8C79}" type="presParOf" srcId="{D9636687-9B75-44DE-BB0B-BA7D8AF26FE2}" destId="{4CA02E91-B021-4F46-9F93-5683923A525C}" srcOrd="1" destOrd="0" presId="urn:microsoft.com/office/officeart/2005/8/layout/vList5"/>
    <dgm:cxn modelId="{8097ABA2-CD73-486D-9B9D-231228C37DF2}" type="presParOf" srcId="{D9636687-9B75-44DE-BB0B-BA7D8AF26FE2}" destId="{045499DE-2F87-447A-810E-93A76B9EDE17}" srcOrd="2" destOrd="0" presId="urn:microsoft.com/office/officeart/2005/8/layout/vList5"/>
    <dgm:cxn modelId="{B96125F3-0919-4340-ADAE-D5743E021065}" type="presParOf" srcId="{045499DE-2F87-447A-810E-93A76B9EDE17}" destId="{7F75E2DB-87D5-4A8E-9623-41EDC6ADBEA3}" srcOrd="0" destOrd="0" presId="urn:microsoft.com/office/officeart/2005/8/layout/vList5"/>
    <dgm:cxn modelId="{59EFF2B2-0DC1-42F4-A2D4-26292B37BA22}" type="presParOf" srcId="{045499DE-2F87-447A-810E-93A76B9EDE17}" destId="{0D96FDE6-E496-49FE-AA67-2A37929EB0D6}" srcOrd="1" destOrd="0" presId="urn:microsoft.com/office/officeart/2005/8/layout/vList5"/>
    <dgm:cxn modelId="{5137C81C-212C-4F37-8326-EE57DDBF0ADF}" type="presParOf" srcId="{D9636687-9B75-44DE-BB0B-BA7D8AF26FE2}" destId="{17428CC4-B017-481C-A5F0-E1E686C85880}" srcOrd="3" destOrd="0" presId="urn:microsoft.com/office/officeart/2005/8/layout/vList5"/>
    <dgm:cxn modelId="{5CA1810A-E131-4E21-A3BC-159320B2068B}" type="presParOf" srcId="{D9636687-9B75-44DE-BB0B-BA7D8AF26FE2}" destId="{CB850F84-A889-42C2-B995-2C0BD282C89D}" srcOrd="4" destOrd="0" presId="urn:microsoft.com/office/officeart/2005/8/layout/vList5"/>
    <dgm:cxn modelId="{8A8AD6B0-C8FF-4B35-B22F-4DEA1757658A}" type="presParOf" srcId="{CB850F84-A889-42C2-B995-2C0BD282C89D}" destId="{50559955-5FE2-4DA6-9EB3-543CEA15189A}" srcOrd="0" destOrd="0" presId="urn:microsoft.com/office/officeart/2005/8/layout/vList5"/>
    <dgm:cxn modelId="{41309F87-A5A1-4595-8287-BEC930E78610}" type="presParOf" srcId="{CB850F84-A889-42C2-B995-2C0BD282C89D}" destId="{915AC17B-01E4-4FBE-88CA-10152A2DCB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8672E-6B1F-4410-8B3D-84A34A0BD5D1}" type="doc">
      <dgm:prSet loTypeId="urn:microsoft.com/office/officeart/2005/8/layout/vList4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o-RO"/>
        </a:p>
      </dgm:t>
    </dgm:pt>
    <dgm:pt modelId="{93F5F08E-52CB-4CEC-A875-26407D9B8153}">
      <dgm:prSet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i.1</a:t>
          </a:r>
          <a:endParaRPr lang="ro-RO" dirty="0"/>
        </a:p>
      </dgm:t>
    </dgm:pt>
    <dgm:pt modelId="{262E5830-611E-4E6B-9421-514C829B8C7C}" type="parTrans" cxnId="{B59DED2B-C1DF-49ED-96EE-2FA5AD7C3562}">
      <dgm:prSet/>
      <dgm:spPr/>
      <dgm:t>
        <a:bodyPr/>
        <a:lstStyle/>
        <a:p>
          <a:endParaRPr lang="ro-RO"/>
        </a:p>
      </dgm:t>
    </dgm:pt>
    <dgm:pt modelId="{1F6F6CF2-B229-4594-AF2A-0CFAE4B6D32F}" type="sibTrans" cxnId="{B59DED2B-C1DF-49ED-96EE-2FA5AD7C3562}">
      <dgm:prSet/>
      <dgm:spPr/>
      <dgm:t>
        <a:bodyPr/>
        <a:lstStyle/>
        <a:p>
          <a:endParaRPr lang="ro-RO"/>
        </a:p>
      </dgm:t>
    </dgm:pt>
    <dgm:pt modelId="{8EDF2988-3E9E-4C93-B4B6-BC162FB434B9}">
      <dgm:prSet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i.2</a:t>
          </a:r>
          <a:endParaRPr lang="ro-RO" dirty="0"/>
        </a:p>
      </dgm:t>
    </dgm:pt>
    <dgm:pt modelId="{4667AAE2-B103-4ECA-B43A-98BE450CE070}" type="parTrans" cxnId="{5B5343C3-72EE-4B93-99DA-5F8CEC9F3653}">
      <dgm:prSet/>
      <dgm:spPr/>
      <dgm:t>
        <a:bodyPr/>
        <a:lstStyle/>
        <a:p>
          <a:endParaRPr lang="ro-RO"/>
        </a:p>
      </dgm:t>
    </dgm:pt>
    <dgm:pt modelId="{ADFD376D-E798-4ADD-9317-9B19E425984B}" type="sibTrans" cxnId="{5B5343C3-72EE-4B93-99DA-5F8CEC9F3653}">
      <dgm:prSet/>
      <dgm:spPr/>
      <dgm:t>
        <a:bodyPr/>
        <a:lstStyle/>
        <a:p>
          <a:endParaRPr lang="ro-RO"/>
        </a:p>
      </dgm:t>
    </dgm:pt>
    <dgm:pt modelId="{FD16B31B-EEE0-4BEC-8F0A-72C5D7B36C42}">
      <dgm:prSet/>
      <dgm:spPr/>
      <dgm:t>
        <a:bodyPr/>
        <a:lstStyle/>
        <a:p>
          <a:r>
            <a:rPr lang="en-US" dirty="0"/>
            <a:t>……</a:t>
          </a:r>
          <a:endParaRPr lang="ro-RO" dirty="0"/>
        </a:p>
      </dgm:t>
    </dgm:pt>
    <dgm:pt modelId="{4C771AEE-605A-43EB-B710-5520E0E0453A}" type="parTrans" cxnId="{0A79A4C8-1FCF-4A22-A4DF-A8D323324270}">
      <dgm:prSet/>
      <dgm:spPr/>
      <dgm:t>
        <a:bodyPr/>
        <a:lstStyle/>
        <a:p>
          <a:endParaRPr lang="ro-RO"/>
        </a:p>
      </dgm:t>
    </dgm:pt>
    <dgm:pt modelId="{2B571BFA-488C-4221-9E1E-CBB9A1A2AFE9}" type="sibTrans" cxnId="{0A79A4C8-1FCF-4A22-A4DF-A8D323324270}">
      <dgm:prSet/>
      <dgm:spPr/>
      <dgm:t>
        <a:bodyPr/>
        <a:lstStyle/>
        <a:p>
          <a:endParaRPr lang="ro-RO"/>
        </a:p>
      </dgm:t>
    </dgm:pt>
    <dgm:pt modelId="{57612D2B-A7E8-4A83-BA4B-AA9943CD148E}">
      <dgm:prSet/>
      <dgm:spPr/>
      <dgm:t>
        <a:bodyPr/>
        <a:lstStyle/>
        <a:p>
          <a:r>
            <a:rPr lang="en-US" dirty="0" err="1"/>
            <a:t>Instructiune</a:t>
          </a:r>
          <a:r>
            <a:rPr lang="en-US" dirty="0"/>
            <a:t> k</a:t>
          </a:r>
          <a:endParaRPr lang="ro-RO" dirty="0"/>
        </a:p>
      </dgm:t>
    </dgm:pt>
    <dgm:pt modelId="{8E01B261-5E81-4A78-AF70-E2645EF51378}" type="parTrans" cxnId="{C83EB196-E948-49A0-A114-FFB5379BA1F8}">
      <dgm:prSet/>
      <dgm:spPr/>
      <dgm:t>
        <a:bodyPr/>
        <a:lstStyle/>
        <a:p>
          <a:endParaRPr lang="ro-RO"/>
        </a:p>
      </dgm:t>
    </dgm:pt>
    <dgm:pt modelId="{D8723EF6-ACFB-4F9C-BCB2-F4017B4E401F}" type="sibTrans" cxnId="{C83EB196-E948-49A0-A114-FFB5379BA1F8}">
      <dgm:prSet/>
      <dgm:spPr/>
      <dgm:t>
        <a:bodyPr/>
        <a:lstStyle/>
        <a:p>
          <a:endParaRPr lang="ro-RO"/>
        </a:p>
      </dgm:t>
    </dgm:pt>
    <dgm:pt modelId="{290B56A0-5435-4980-9FF4-08C18DE30B5C}">
      <dgm:prSet/>
      <dgm:spPr/>
      <dgm:t>
        <a:bodyPr/>
        <a:lstStyle/>
        <a:p>
          <a:r>
            <a:rPr lang="en-US" dirty="0"/>
            <a:t>RET </a:t>
          </a:r>
          <a:r>
            <a:rPr lang="en-US" dirty="0" err="1"/>
            <a:t>sau</a:t>
          </a:r>
          <a:r>
            <a:rPr lang="en-US" dirty="0"/>
            <a:t> IRET</a:t>
          </a:r>
          <a:endParaRPr lang="ro-RO" dirty="0"/>
        </a:p>
      </dgm:t>
    </dgm:pt>
    <dgm:pt modelId="{E340AB87-F1BE-4FAD-A27A-033F4CBC3BDC}" type="parTrans" cxnId="{63554530-F8DB-4767-BCC2-5242EA659E28}">
      <dgm:prSet/>
      <dgm:spPr/>
      <dgm:t>
        <a:bodyPr/>
        <a:lstStyle/>
        <a:p>
          <a:endParaRPr lang="ro-RO"/>
        </a:p>
      </dgm:t>
    </dgm:pt>
    <dgm:pt modelId="{70F5528F-F601-491F-80B9-D6CC996DE424}" type="sibTrans" cxnId="{63554530-F8DB-4767-BCC2-5242EA659E28}">
      <dgm:prSet/>
      <dgm:spPr/>
      <dgm:t>
        <a:bodyPr/>
        <a:lstStyle/>
        <a:p>
          <a:endParaRPr lang="ro-RO"/>
        </a:p>
      </dgm:t>
    </dgm:pt>
    <dgm:pt modelId="{DE4E4234-D376-44B8-864A-132D0FC5C162}" type="pres">
      <dgm:prSet presAssocID="{A548672E-6B1F-4410-8B3D-84A34A0BD5D1}" presName="linear" presStyleCnt="0">
        <dgm:presLayoutVars>
          <dgm:dir/>
          <dgm:resizeHandles val="exact"/>
        </dgm:presLayoutVars>
      </dgm:prSet>
      <dgm:spPr/>
    </dgm:pt>
    <dgm:pt modelId="{0E30561D-024D-4272-9F45-B9FF6C84DA16}" type="pres">
      <dgm:prSet presAssocID="{93F5F08E-52CB-4CEC-A875-26407D9B8153}" presName="comp" presStyleCnt="0"/>
      <dgm:spPr/>
    </dgm:pt>
    <dgm:pt modelId="{D76C7F4E-0545-40BF-B3CE-0D53D6632341}" type="pres">
      <dgm:prSet presAssocID="{93F5F08E-52CB-4CEC-A875-26407D9B8153}" presName="box" presStyleLbl="node1" presStyleIdx="0" presStyleCnt="5"/>
      <dgm:spPr/>
    </dgm:pt>
    <dgm:pt modelId="{FE1C198C-AB1C-4B1D-9EE7-96998219F6FE}" type="pres">
      <dgm:prSet presAssocID="{93F5F08E-52CB-4CEC-A875-26407D9B8153}" presName="img" presStyleLbl="fgImgPlace1" presStyleIdx="0" presStyleCnt="5"/>
      <dgm:spPr/>
    </dgm:pt>
    <dgm:pt modelId="{47745172-222D-4189-A1AC-2359EC5BD885}" type="pres">
      <dgm:prSet presAssocID="{93F5F08E-52CB-4CEC-A875-26407D9B8153}" presName="text" presStyleLbl="node1" presStyleIdx="0" presStyleCnt="5">
        <dgm:presLayoutVars>
          <dgm:bulletEnabled val="1"/>
        </dgm:presLayoutVars>
      </dgm:prSet>
      <dgm:spPr/>
    </dgm:pt>
    <dgm:pt modelId="{D2A6DBC6-C8B9-46B5-8E3C-DD886D6A2C19}" type="pres">
      <dgm:prSet presAssocID="{1F6F6CF2-B229-4594-AF2A-0CFAE4B6D32F}" presName="spacer" presStyleCnt="0"/>
      <dgm:spPr/>
    </dgm:pt>
    <dgm:pt modelId="{390BDB00-F932-4807-886C-AEE8A56D5CB6}" type="pres">
      <dgm:prSet presAssocID="{8EDF2988-3E9E-4C93-B4B6-BC162FB434B9}" presName="comp" presStyleCnt="0"/>
      <dgm:spPr/>
    </dgm:pt>
    <dgm:pt modelId="{4520382F-7F2A-444C-B6AB-3D33A89D5633}" type="pres">
      <dgm:prSet presAssocID="{8EDF2988-3E9E-4C93-B4B6-BC162FB434B9}" presName="box" presStyleLbl="node1" presStyleIdx="1" presStyleCnt="5"/>
      <dgm:spPr/>
    </dgm:pt>
    <dgm:pt modelId="{F4ACD3AA-62A7-4579-B52C-D66F72D99320}" type="pres">
      <dgm:prSet presAssocID="{8EDF2988-3E9E-4C93-B4B6-BC162FB434B9}" presName="img" presStyleLbl="fgImgPlace1" presStyleIdx="1" presStyleCnt="5"/>
      <dgm:spPr/>
    </dgm:pt>
    <dgm:pt modelId="{530C1DFB-FDDE-4EC5-A22A-4A1F8FDDC658}" type="pres">
      <dgm:prSet presAssocID="{8EDF2988-3E9E-4C93-B4B6-BC162FB434B9}" presName="text" presStyleLbl="node1" presStyleIdx="1" presStyleCnt="5">
        <dgm:presLayoutVars>
          <dgm:bulletEnabled val="1"/>
        </dgm:presLayoutVars>
      </dgm:prSet>
      <dgm:spPr/>
    </dgm:pt>
    <dgm:pt modelId="{17069788-CE40-48FC-8336-AAE34E0B9E5D}" type="pres">
      <dgm:prSet presAssocID="{ADFD376D-E798-4ADD-9317-9B19E425984B}" presName="spacer" presStyleCnt="0"/>
      <dgm:spPr/>
    </dgm:pt>
    <dgm:pt modelId="{95304865-94F3-4504-AE7D-2F221CADF482}" type="pres">
      <dgm:prSet presAssocID="{FD16B31B-EEE0-4BEC-8F0A-72C5D7B36C42}" presName="comp" presStyleCnt="0"/>
      <dgm:spPr/>
    </dgm:pt>
    <dgm:pt modelId="{41E9259A-A454-4ACC-BF38-9D35953FB868}" type="pres">
      <dgm:prSet presAssocID="{FD16B31B-EEE0-4BEC-8F0A-72C5D7B36C42}" presName="box" presStyleLbl="node1" presStyleIdx="2" presStyleCnt="5"/>
      <dgm:spPr/>
    </dgm:pt>
    <dgm:pt modelId="{179B752C-FF23-4F83-8261-E53496B8B6A0}" type="pres">
      <dgm:prSet presAssocID="{FD16B31B-EEE0-4BEC-8F0A-72C5D7B36C42}" presName="img" presStyleLbl="fgImgPlace1" presStyleIdx="2" presStyleCnt="5"/>
      <dgm:spPr/>
    </dgm:pt>
    <dgm:pt modelId="{0BBA7E46-41CC-461E-867A-81CEEE64A03B}" type="pres">
      <dgm:prSet presAssocID="{FD16B31B-EEE0-4BEC-8F0A-72C5D7B36C42}" presName="text" presStyleLbl="node1" presStyleIdx="2" presStyleCnt="5">
        <dgm:presLayoutVars>
          <dgm:bulletEnabled val="1"/>
        </dgm:presLayoutVars>
      </dgm:prSet>
      <dgm:spPr/>
    </dgm:pt>
    <dgm:pt modelId="{6E14CA4C-AB6E-41C9-AED3-E94D4DA4027C}" type="pres">
      <dgm:prSet presAssocID="{2B571BFA-488C-4221-9E1E-CBB9A1A2AFE9}" presName="spacer" presStyleCnt="0"/>
      <dgm:spPr/>
    </dgm:pt>
    <dgm:pt modelId="{8104A326-6292-48B1-A96A-631E7E228776}" type="pres">
      <dgm:prSet presAssocID="{57612D2B-A7E8-4A83-BA4B-AA9943CD148E}" presName="comp" presStyleCnt="0"/>
      <dgm:spPr/>
    </dgm:pt>
    <dgm:pt modelId="{CF952EFD-DEDB-4BE0-AEF9-254F39ADB929}" type="pres">
      <dgm:prSet presAssocID="{57612D2B-A7E8-4A83-BA4B-AA9943CD148E}" presName="box" presStyleLbl="node1" presStyleIdx="3" presStyleCnt="5"/>
      <dgm:spPr/>
    </dgm:pt>
    <dgm:pt modelId="{6E3221C8-14C3-42CA-B63F-F20D4DEA524D}" type="pres">
      <dgm:prSet presAssocID="{57612D2B-A7E8-4A83-BA4B-AA9943CD148E}" presName="img" presStyleLbl="fgImgPlace1" presStyleIdx="3" presStyleCnt="5"/>
      <dgm:spPr/>
    </dgm:pt>
    <dgm:pt modelId="{EA38329B-7EA2-4005-8F03-0BCB4F748AA4}" type="pres">
      <dgm:prSet presAssocID="{57612D2B-A7E8-4A83-BA4B-AA9943CD148E}" presName="text" presStyleLbl="node1" presStyleIdx="3" presStyleCnt="5">
        <dgm:presLayoutVars>
          <dgm:bulletEnabled val="1"/>
        </dgm:presLayoutVars>
      </dgm:prSet>
      <dgm:spPr/>
    </dgm:pt>
    <dgm:pt modelId="{12AB0E4D-F47A-41E6-9400-F9761D17709F}" type="pres">
      <dgm:prSet presAssocID="{D8723EF6-ACFB-4F9C-BCB2-F4017B4E401F}" presName="spacer" presStyleCnt="0"/>
      <dgm:spPr/>
    </dgm:pt>
    <dgm:pt modelId="{31749375-95F9-47CD-B164-313A71C9C855}" type="pres">
      <dgm:prSet presAssocID="{290B56A0-5435-4980-9FF4-08C18DE30B5C}" presName="comp" presStyleCnt="0"/>
      <dgm:spPr/>
    </dgm:pt>
    <dgm:pt modelId="{9275E0A1-70FA-40AD-A294-EEF169E829EB}" type="pres">
      <dgm:prSet presAssocID="{290B56A0-5435-4980-9FF4-08C18DE30B5C}" presName="box" presStyleLbl="node1" presStyleIdx="4" presStyleCnt="5"/>
      <dgm:spPr/>
    </dgm:pt>
    <dgm:pt modelId="{5A7363BC-A6D5-4E16-842A-6E135A3009AA}" type="pres">
      <dgm:prSet presAssocID="{290B56A0-5435-4980-9FF4-08C18DE30B5C}" presName="img" presStyleLbl="fgImgPlace1" presStyleIdx="4" presStyleCnt="5"/>
      <dgm:spPr/>
    </dgm:pt>
    <dgm:pt modelId="{374638A7-67E0-4675-BC35-A09410BCE63C}" type="pres">
      <dgm:prSet presAssocID="{290B56A0-5435-4980-9FF4-08C18DE30B5C}" presName="text" presStyleLbl="node1" presStyleIdx="4" presStyleCnt="5">
        <dgm:presLayoutVars>
          <dgm:bulletEnabled val="1"/>
        </dgm:presLayoutVars>
      </dgm:prSet>
      <dgm:spPr/>
    </dgm:pt>
  </dgm:ptLst>
  <dgm:cxnLst>
    <dgm:cxn modelId="{59D51803-B096-4CE3-B071-9267F558DA44}" type="presOf" srcId="{A548672E-6B1F-4410-8B3D-84A34A0BD5D1}" destId="{DE4E4234-D376-44B8-864A-132D0FC5C162}" srcOrd="0" destOrd="0" presId="urn:microsoft.com/office/officeart/2005/8/layout/vList4"/>
    <dgm:cxn modelId="{C7837321-A16F-4219-A5C6-060F1D5546E0}" type="presOf" srcId="{290B56A0-5435-4980-9FF4-08C18DE30B5C}" destId="{9275E0A1-70FA-40AD-A294-EEF169E829EB}" srcOrd="0" destOrd="0" presId="urn:microsoft.com/office/officeart/2005/8/layout/vList4"/>
    <dgm:cxn modelId="{5C90CF2B-17DF-4E43-8740-9D347DF0E07D}" type="presOf" srcId="{57612D2B-A7E8-4A83-BA4B-AA9943CD148E}" destId="{CF952EFD-DEDB-4BE0-AEF9-254F39ADB929}" srcOrd="0" destOrd="0" presId="urn:microsoft.com/office/officeart/2005/8/layout/vList4"/>
    <dgm:cxn modelId="{B59DED2B-C1DF-49ED-96EE-2FA5AD7C3562}" srcId="{A548672E-6B1F-4410-8B3D-84A34A0BD5D1}" destId="{93F5F08E-52CB-4CEC-A875-26407D9B8153}" srcOrd="0" destOrd="0" parTransId="{262E5830-611E-4E6B-9421-514C829B8C7C}" sibTransId="{1F6F6CF2-B229-4594-AF2A-0CFAE4B6D32F}"/>
    <dgm:cxn modelId="{63554530-F8DB-4767-BCC2-5242EA659E28}" srcId="{A548672E-6B1F-4410-8B3D-84A34A0BD5D1}" destId="{290B56A0-5435-4980-9FF4-08C18DE30B5C}" srcOrd="4" destOrd="0" parTransId="{E340AB87-F1BE-4FAD-A27A-033F4CBC3BDC}" sibTransId="{70F5528F-F601-491F-80B9-D6CC996DE424}"/>
    <dgm:cxn modelId="{1375AF5D-ECA5-44B5-9450-1D3991FF73C0}" type="presOf" srcId="{FD16B31B-EEE0-4BEC-8F0A-72C5D7B36C42}" destId="{0BBA7E46-41CC-461E-867A-81CEEE64A03B}" srcOrd="1" destOrd="0" presId="urn:microsoft.com/office/officeart/2005/8/layout/vList4"/>
    <dgm:cxn modelId="{83E6A373-973F-4A23-8790-0BDF0A350006}" type="presOf" srcId="{290B56A0-5435-4980-9FF4-08C18DE30B5C}" destId="{374638A7-67E0-4675-BC35-A09410BCE63C}" srcOrd="1" destOrd="0" presId="urn:microsoft.com/office/officeart/2005/8/layout/vList4"/>
    <dgm:cxn modelId="{C83EB196-E948-49A0-A114-FFB5379BA1F8}" srcId="{A548672E-6B1F-4410-8B3D-84A34A0BD5D1}" destId="{57612D2B-A7E8-4A83-BA4B-AA9943CD148E}" srcOrd="3" destOrd="0" parTransId="{8E01B261-5E81-4A78-AF70-E2645EF51378}" sibTransId="{D8723EF6-ACFB-4F9C-BCB2-F4017B4E401F}"/>
    <dgm:cxn modelId="{1B91C599-76EC-4F0E-BB30-EA9A206FBC0C}" type="presOf" srcId="{8EDF2988-3E9E-4C93-B4B6-BC162FB434B9}" destId="{530C1DFB-FDDE-4EC5-A22A-4A1F8FDDC658}" srcOrd="1" destOrd="0" presId="urn:microsoft.com/office/officeart/2005/8/layout/vList4"/>
    <dgm:cxn modelId="{88899BA6-C485-4D2E-BA55-096DAC7490AD}" type="presOf" srcId="{FD16B31B-EEE0-4BEC-8F0A-72C5D7B36C42}" destId="{41E9259A-A454-4ACC-BF38-9D35953FB868}" srcOrd="0" destOrd="0" presId="urn:microsoft.com/office/officeart/2005/8/layout/vList4"/>
    <dgm:cxn modelId="{01BCC6BE-32FA-421D-9695-B71C720F7D3F}" type="presOf" srcId="{57612D2B-A7E8-4A83-BA4B-AA9943CD148E}" destId="{EA38329B-7EA2-4005-8F03-0BCB4F748AA4}" srcOrd="1" destOrd="0" presId="urn:microsoft.com/office/officeart/2005/8/layout/vList4"/>
    <dgm:cxn modelId="{2DAC6CC0-364E-46FE-9C7B-AA36096166C0}" type="presOf" srcId="{93F5F08E-52CB-4CEC-A875-26407D9B8153}" destId="{47745172-222D-4189-A1AC-2359EC5BD885}" srcOrd="1" destOrd="0" presId="urn:microsoft.com/office/officeart/2005/8/layout/vList4"/>
    <dgm:cxn modelId="{5B5343C3-72EE-4B93-99DA-5F8CEC9F3653}" srcId="{A548672E-6B1F-4410-8B3D-84A34A0BD5D1}" destId="{8EDF2988-3E9E-4C93-B4B6-BC162FB434B9}" srcOrd="1" destOrd="0" parTransId="{4667AAE2-B103-4ECA-B43A-98BE450CE070}" sibTransId="{ADFD376D-E798-4ADD-9317-9B19E425984B}"/>
    <dgm:cxn modelId="{0A79A4C8-1FCF-4A22-A4DF-A8D323324270}" srcId="{A548672E-6B1F-4410-8B3D-84A34A0BD5D1}" destId="{FD16B31B-EEE0-4BEC-8F0A-72C5D7B36C42}" srcOrd="2" destOrd="0" parTransId="{4C771AEE-605A-43EB-B710-5520E0E0453A}" sibTransId="{2B571BFA-488C-4221-9E1E-CBB9A1A2AFE9}"/>
    <dgm:cxn modelId="{F88E37C9-7E97-4DA1-B081-CB224D6AC37E}" type="presOf" srcId="{93F5F08E-52CB-4CEC-A875-26407D9B8153}" destId="{D76C7F4E-0545-40BF-B3CE-0D53D6632341}" srcOrd="0" destOrd="0" presId="urn:microsoft.com/office/officeart/2005/8/layout/vList4"/>
    <dgm:cxn modelId="{184AA4F3-5E03-4244-A46E-136052C8EE21}" type="presOf" srcId="{8EDF2988-3E9E-4C93-B4B6-BC162FB434B9}" destId="{4520382F-7F2A-444C-B6AB-3D33A89D5633}" srcOrd="0" destOrd="0" presId="urn:microsoft.com/office/officeart/2005/8/layout/vList4"/>
    <dgm:cxn modelId="{C5226C39-8E78-4FDF-AFAB-A852D9108D4B}" type="presParOf" srcId="{DE4E4234-D376-44B8-864A-132D0FC5C162}" destId="{0E30561D-024D-4272-9F45-B9FF6C84DA16}" srcOrd="0" destOrd="0" presId="urn:microsoft.com/office/officeart/2005/8/layout/vList4"/>
    <dgm:cxn modelId="{99B07BFF-AA0E-44C9-A029-B5B49F764D5C}" type="presParOf" srcId="{0E30561D-024D-4272-9F45-B9FF6C84DA16}" destId="{D76C7F4E-0545-40BF-B3CE-0D53D6632341}" srcOrd="0" destOrd="0" presId="urn:microsoft.com/office/officeart/2005/8/layout/vList4"/>
    <dgm:cxn modelId="{AB5CC218-74E0-48A7-80A0-D71CE5CA3054}" type="presParOf" srcId="{0E30561D-024D-4272-9F45-B9FF6C84DA16}" destId="{FE1C198C-AB1C-4B1D-9EE7-96998219F6FE}" srcOrd="1" destOrd="0" presId="urn:microsoft.com/office/officeart/2005/8/layout/vList4"/>
    <dgm:cxn modelId="{6C25C42F-719D-49CF-90C3-E864B17E4CDC}" type="presParOf" srcId="{0E30561D-024D-4272-9F45-B9FF6C84DA16}" destId="{47745172-222D-4189-A1AC-2359EC5BD885}" srcOrd="2" destOrd="0" presId="urn:microsoft.com/office/officeart/2005/8/layout/vList4"/>
    <dgm:cxn modelId="{AE7A86DF-E2FA-4767-AB2C-B08D5544793F}" type="presParOf" srcId="{DE4E4234-D376-44B8-864A-132D0FC5C162}" destId="{D2A6DBC6-C8B9-46B5-8E3C-DD886D6A2C19}" srcOrd="1" destOrd="0" presId="urn:microsoft.com/office/officeart/2005/8/layout/vList4"/>
    <dgm:cxn modelId="{A0D0A812-3D03-43D8-9300-7582288AB574}" type="presParOf" srcId="{DE4E4234-D376-44B8-864A-132D0FC5C162}" destId="{390BDB00-F932-4807-886C-AEE8A56D5CB6}" srcOrd="2" destOrd="0" presId="urn:microsoft.com/office/officeart/2005/8/layout/vList4"/>
    <dgm:cxn modelId="{A15C13FE-9CF8-4E97-AEA2-D640E12F6193}" type="presParOf" srcId="{390BDB00-F932-4807-886C-AEE8A56D5CB6}" destId="{4520382F-7F2A-444C-B6AB-3D33A89D5633}" srcOrd="0" destOrd="0" presId="urn:microsoft.com/office/officeart/2005/8/layout/vList4"/>
    <dgm:cxn modelId="{2D897903-CEF0-4299-A05A-2B9511AD4BE6}" type="presParOf" srcId="{390BDB00-F932-4807-886C-AEE8A56D5CB6}" destId="{F4ACD3AA-62A7-4579-B52C-D66F72D99320}" srcOrd="1" destOrd="0" presId="urn:microsoft.com/office/officeart/2005/8/layout/vList4"/>
    <dgm:cxn modelId="{6E3D6C9D-B8EE-43FE-91AE-E365CBF849CA}" type="presParOf" srcId="{390BDB00-F932-4807-886C-AEE8A56D5CB6}" destId="{530C1DFB-FDDE-4EC5-A22A-4A1F8FDDC658}" srcOrd="2" destOrd="0" presId="urn:microsoft.com/office/officeart/2005/8/layout/vList4"/>
    <dgm:cxn modelId="{127480FF-D9C1-42EB-BFA8-2E79303176D7}" type="presParOf" srcId="{DE4E4234-D376-44B8-864A-132D0FC5C162}" destId="{17069788-CE40-48FC-8336-AAE34E0B9E5D}" srcOrd="3" destOrd="0" presId="urn:microsoft.com/office/officeart/2005/8/layout/vList4"/>
    <dgm:cxn modelId="{C4F03523-3D19-443C-BA7E-5308A05CF7BC}" type="presParOf" srcId="{DE4E4234-D376-44B8-864A-132D0FC5C162}" destId="{95304865-94F3-4504-AE7D-2F221CADF482}" srcOrd="4" destOrd="0" presId="urn:microsoft.com/office/officeart/2005/8/layout/vList4"/>
    <dgm:cxn modelId="{5CCBB30E-A37B-491A-A94B-B58B680032F1}" type="presParOf" srcId="{95304865-94F3-4504-AE7D-2F221CADF482}" destId="{41E9259A-A454-4ACC-BF38-9D35953FB868}" srcOrd="0" destOrd="0" presId="urn:microsoft.com/office/officeart/2005/8/layout/vList4"/>
    <dgm:cxn modelId="{316F1B21-E1EF-483B-8F2B-833CEE222F58}" type="presParOf" srcId="{95304865-94F3-4504-AE7D-2F221CADF482}" destId="{179B752C-FF23-4F83-8261-E53496B8B6A0}" srcOrd="1" destOrd="0" presId="urn:microsoft.com/office/officeart/2005/8/layout/vList4"/>
    <dgm:cxn modelId="{0065890D-3BCE-4115-BD1F-58F22A7555E7}" type="presParOf" srcId="{95304865-94F3-4504-AE7D-2F221CADF482}" destId="{0BBA7E46-41CC-461E-867A-81CEEE64A03B}" srcOrd="2" destOrd="0" presId="urn:microsoft.com/office/officeart/2005/8/layout/vList4"/>
    <dgm:cxn modelId="{7A736B63-00EA-4D1C-9E47-42877E646164}" type="presParOf" srcId="{DE4E4234-D376-44B8-864A-132D0FC5C162}" destId="{6E14CA4C-AB6E-41C9-AED3-E94D4DA4027C}" srcOrd="5" destOrd="0" presId="urn:microsoft.com/office/officeart/2005/8/layout/vList4"/>
    <dgm:cxn modelId="{8498BBAA-217C-42C4-847C-A9E9304A7216}" type="presParOf" srcId="{DE4E4234-D376-44B8-864A-132D0FC5C162}" destId="{8104A326-6292-48B1-A96A-631E7E228776}" srcOrd="6" destOrd="0" presId="urn:microsoft.com/office/officeart/2005/8/layout/vList4"/>
    <dgm:cxn modelId="{1EE6E418-7F3E-4D5C-948C-CD002F43BC93}" type="presParOf" srcId="{8104A326-6292-48B1-A96A-631E7E228776}" destId="{CF952EFD-DEDB-4BE0-AEF9-254F39ADB929}" srcOrd="0" destOrd="0" presId="urn:microsoft.com/office/officeart/2005/8/layout/vList4"/>
    <dgm:cxn modelId="{B746E804-9597-4A2F-BA43-EEE7EF59D6D5}" type="presParOf" srcId="{8104A326-6292-48B1-A96A-631E7E228776}" destId="{6E3221C8-14C3-42CA-B63F-F20D4DEA524D}" srcOrd="1" destOrd="0" presId="urn:microsoft.com/office/officeart/2005/8/layout/vList4"/>
    <dgm:cxn modelId="{625FC2B9-AC8C-4EFA-9493-10E37F8AB501}" type="presParOf" srcId="{8104A326-6292-48B1-A96A-631E7E228776}" destId="{EA38329B-7EA2-4005-8F03-0BCB4F748AA4}" srcOrd="2" destOrd="0" presId="urn:microsoft.com/office/officeart/2005/8/layout/vList4"/>
    <dgm:cxn modelId="{5DECFCB5-B2A5-465E-919D-FD1EFE99A95F}" type="presParOf" srcId="{DE4E4234-D376-44B8-864A-132D0FC5C162}" destId="{12AB0E4D-F47A-41E6-9400-F9761D17709F}" srcOrd="7" destOrd="0" presId="urn:microsoft.com/office/officeart/2005/8/layout/vList4"/>
    <dgm:cxn modelId="{ED66A2CA-39F5-43BF-B08C-5E7501CC5437}" type="presParOf" srcId="{DE4E4234-D376-44B8-864A-132D0FC5C162}" destId="{31749375-95F9-47CD-B164-313A71C9C855}" srcOrd="8" destOrd="0" presId="urn:microsoft.com/office/officeart/2005/8/layout/vList4"/>
    <dgm:cxn modelId="{31FEDFFD-F95D-4215-8263-C44778A6F6CF}" type="presParOf" srcId="{31749375-95F9-47CD-B164-313A71C9C855}" destId="{9275E0A1-70FA-40AD-A294-EEF169E829EB}" srcOrd="0" destOrd="0" presId="urn:microsoft.com/office/officeart/2005/8/layout/vList4"/>
    <dgm:cxn modelId="{91F00DC9-8406-4E2D-BAF4-F557A75ECCA9}" type="presParOf" srcId="{31749375-95F9-47CD-B164-313A71C9C855}" destId="{5A7363BC-A6D5-4E16-842A-6E135A3009AA}" srcOrd="1" destOrd="0" presId="urn:microsoft.com/office/officeart/2005/8/layout/vList4"/>
    <dgm:cxn modelId="{8B44091D-3064-444F-A9EF-B73603BF356E}" type="presParOf" srcId="{31749375-95F9-47CD-B164-313A71C9C855}" destId="{374638A7-67E0-4675-BC35-A09410BCE63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FDDFB-304E-4D64-AE4C-41972E22F16F}">
      <dsp:nvSpPr>
        <dsp:cNvPr id="0" name=""/>
        <dsp:cNvSpPr/>
      </dsp:nvSpPr>
      <dsp:spPr>
        <a:xfrm rot="5400000">
          <a:off x="1886009" y="-741364"/>
          <a:ext cx="373260" cy="195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0.1</a:t>
          </a:r>
          <a:endParaRPr lang="ro-R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0.i</a:t>
          </a:r>
          <a:endParaRPr lang="ro-RO" sz="1000" kern="1200" dirty="0"/>
        </a:p>
      </dsp:txBody>
      <dsp:txXfrm rot="-5400000">
        <a:off x="1097280" y="65586"/>
        <a:ext cx="1932499" cy="336818"/>
      </dsp:txXfrm>
    </dsp:sp>
    <dsp:sp modelId="{AA02924E-3914-4110-BA9A-BD360F60B9EA}">
      <dsp:nvSpPr>
        <dsp:cNvPr id="0" name=""/>
        <dsp:cNvSpPr/>
      </dsp:nvSpPr>
      <dsp:spPr>
        <a:xfrm>
          <a:off x="0" y="706"/>
          <a:ext cx="1097280" cy="46657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0</a:t>
          </a:r>
          <a:endParaRPr lang="ro-RO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776" y="23482"/>
        <a:ext cx="1051728" cy="421024"/>
      </dsp:txXfrm>
    </dsp:sp>
    <dsp:sp modelId="{0D96FDE6-E496-49FE-AA67-2A37929EB0D6}">
      <dsp:nvSpPr>
        <dsp:cNvPr id="0" name=""/>
        <dsp:cNvSpPr/>
      </dsp:nvSpPr>
      <dsp:spPr>
        <a:xfrm rot="5400000">
          <a:off x="1886009" y="-251460"/>
          <a:ext cx="373260" cy="195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1.1</a:t>
          </a:r>
          <a:endParaRPr lang="ro-R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1.j</a:t>
          </a:r>
          <a:endParaRPr lang="ro-RO" sz="1000" kern="1200" dirty="0"/>
        </a:p>
      </dsp:txBody>
      <dsp:txXfrm rot="-5400000">
        <a:off x="1097280" y="555490"/>
        <a:ext cx="1932499" cy="336818"/>
      </dsp:txXfrm>
    </dsp:sp>
    <dsp:sp modelId="{7F75E2DB-87D5-4A8E-9623-41EDC6ADBEA3}">
      <dsp:nvSpPr>
        <dsp:cNvPr id="0" name=""/>
        <dsp:cNvSpPr/>
      </dsp:nvSpPr>
      <dsp:spPr>
        <a:xfrm>
          <a:off x="0" y="490611"/>
          <a:ext cx="1097280" cy="466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1</a:t>
          </a:r>
          <a:endParaRPr lang="ro-RO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776" y="513387"/>
        <a:ext cx="1051728" cy="421024"/>
      </dsp:txXfrm>
    </dsp:sp>
    <dsp:sp modelId="{915AC17B-01E4-4FBE-88CA-10152A2DCBB9}">
      <dsp:nvSpPr>
        <dsp:cNvPr id="0" name=""/>
        <dsp:cNvSpPr/>
      </dsp:nvSpPr>
      <dsp:spPr>
        <a:xfrm rot="5400000">
          <a:off x="1886009" y="238444"/>
          <a:ext cx="373260" cy="195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i,.1</a:t>
          </a:r>
          <a:endParaRPr lang="ro-R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</a:t>
          </a:r>
          <a:r>
            <a:rPr lang="en-US" sz="1000" kern="1200" dirty="0" err="1"/>
            <a:t>i.k</a:t>
          </a:r>
          <a:endParaRPr lang="ro-RO" sz="1000" kern="1200" dirty="0"/>
        </a:p>
      </dsp:txBody>
      <dsp:txXfrm rot="-5400000">
        <a:off x="1097280" y="1045395"/>
        <a:ext cx="1932499" cy="336818"/>
      </dsp:txXfrm>
    </dsp:sp>
    <dsp:sp modelId="{50559955-5FE2-4DA6-9EB3-543CEA15189A}">
      <dsp:nvSpPr>
        <dsp:cNvPr id="0" name=""/>
        <dsp:cNvSpPr/>
      </dsp:nvSpPr>
      <dsp:spPr>
        <a:xfrm>
          <a:off x="0" y="980516"/>
          <a:ext cx="1097280" cy="466576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</a:t>
          </a:r>
          <a:r>
            <a:rPr lang="en-US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endParaRPr lang="ro-RO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776" y="1003292"/>
        <a:ext cx="1051728" cy="42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C7F4E-0545-40BF-B3CE-0D53D6632341}">
      <dsp:nvSpPr>
        <dsp:cNvPr id="0" name=""/>
        <dsp:cNvSpPr/>
      </dsp:nvSpPr>
      <dsp:spPr>
        <a:xfrm>
          <a:off x="0" y="0"/>
          <a:ext cx="2667000" cy="1551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Instructiune</a:t>
          </a:r>
          <a:r>
            <a:rPr lang="en-US" sz="700" kern="1200" dirty="0"/>
            <a:t> i.1</a:t>
          </a:r>
          <a:endParaRPr lang="ro-RO" sz="700" kern="1200" dirty="0"/>
        </a:p>
      </dsp:txBody>
      <dsp:txXfrm>
        <a:off x="548911" y="0"/>
        <a:ext cx="2118088" cy="155116"/>
      </dsp:txXfrm>
    </dsp:sp>
    <dsp:sp modelId="{FE1C198C-AB1C-4B1D-9EE7-96998219F6FE}">
      <dsp:nvSpPr>
        <dsp:cNvPr id="0" name=""/>
        <dsp:cNvSpPr/>
      </dsp:nvSpPr>
      <dsp:spPr>
        <a:xfrm>
          <a:off x="15511" y="15511"/>
          <a:ext cx="533400" cy="124092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0382F-7F2A-444C-B6AB-3D33A89D5633}">
      <dsp:nvSpPr>
        <dsp:cNvPr id="0" name=""/>
        <dsp:cNvSpPr/>
      </dsp:nvSpPr>
      <dsp:spPr>
        <a:xfrm>
          <a:off x="0" y="170627"/>
          <a:ext cx="2667000" cy="1551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Instructiune</a:t>
          </a:r>
          <a:r>
            <a:rPr lang="en-US" sz="700" kern="1200" dirty="0"/>
            <a:t> i.2</a:t>
          </a:r>
          <a:endParaRPr lang="ro-RO" sz="700" kern="1200" dirty="0"/>
        </a:p>
      </dsp:txBody>
      <dsp:txXfrm>
        <a:off x="548911" y="170627"/>
        <a:ext cx="2118088" cy="155116"/>
      </dsp:txXfrm>
    </dsp:sp>
    <dsp:sp modelId="{F4ACD3AA-62A7-4579-B52C-D66F72D99320}">
      <dsp:nvSpPr>
        <dsp:cNvPr id="0" name=""/>
        <dsp:cNvSpPr/>
      </dsp:nvSpPr>
      <dsp:spPr>
        <a:xfrm>
          <a:off x="15511" y="186139"/>
          <a:ext cx="533400" cy="124092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9259A-A454-4ACC-BF38-9D35953FB868}">
      <dsp:nvSpPr>
        <dsp:cNvPr id="0" name=""/>
        <dsp:cNvSpPr/>
      </dsp:nvSpPr>
      <dsp:spPr>
        <a:xfrm>
          <a:off x="0" y="341255"/>
          <a:ext cx="2667000" cy="1551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……</a:t>
          </a:r>
          <a:endParaRPr lang="ro-RO" sz="700" kern="1200" dirty="0"/>
        </a:p>
      </dsp:txBody>
      <dsp:txXfrm>
        <a:off x="548911" y="341255"/>
        <a:ext cx="2118088" cy="155116"/>
      </dsp:txXfrm>
    </dsp:sp>
    <dsp:sp modelId="{179B752C-FF23-4F83-8261-E53496B8B6A0}">
      <dsp:nvSpPr>
        <dsp:cNvPr id="0" name=""/>
        <dsp:cNvSpPr/>
      </dsp:nvSpPr>
      <dsp:spPr>
        <a:xfrm>
          <a:off x="15511" y="356767"/>
          <a:ext cx="533400" cy="12409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52EFD-DEDB-4BE0-AEF9-254F39ADB929}">
      <dsp:nvSpPr>
        <dsp:cNvPr id="0" name=""/>
        <dsp:cNvSpPr/>
      </dsp:nvSpPr>
      <dsp:spPr>
        <a:xfrm>
          <a:off x="0" y="511883"/>
          <a:ext cx="2667000" cy="1551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Instructiune</a:t>
          </a:r>
          <a:r>
            <a:rPr lang="en-US" sz="700" kern="1200" dirty="0"/>
            <a:t> k</a:t>
          </a:r>
          <a:endParaRPr lang="ro-RO" sz="700" kern="1200" dirty="0"/>
        </a:p>
      </dsp:txBody>
      <dsp:txXfrm>
        <a:off x="548911" y="511883"/>
        <a:ext cx="2118088" cy="155116"/>
      </dsp:txXfrm>
    </dsp:sp>
    <dsp:sp modelId="{6E3221C8-14C3-42CA-B63F-F20D4DEA524D}">
      <dsp:nvSpPr>
        <dsp:cNvPr id="0" name=""/>
        <dsp:cNvSpPr/>
      </dsp:nvSpPr>
      <dsp:spPr>
        <a:xfrm>
          <a:off x="15511" y="527394"/>
          <a:ext cx="533400" cy="124092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5E0A1-70FA-40AD-A294-EEF169E829EB}">
      <dsp:nvSpPr>
        <dsp:cNvPr id="0" name=""/>
        <dsp:cNvSpPr/>
      </dsp:nvSpPr>
      <dsp:spPr>
        <a:xfrm>
          <a:off x="0" y="682510"/>
          <a:ext cx="2667000" cy="1551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RET </a:t>
          </a:r>
          <a:r>
            <a:rPr lang="en-US" sz="700" kern="1200" dirty="0" err="1"/>
            <a:t>sau</a:t>
          </a:r>
          <a:r>
            <a:rPr lang="en-US" sz="700" kern="1200" dirty="0"/>
            <a:t> IRET</a:t>
          </a:r>
          <a:endParaRPr lang="ro-RO" sz="700" kern="1200" dirty="0"/>
        </a:p>
      </dsp:txBody>
      <dsp:txXfrm>
        <a:off x="548911" y="682510"/>
        <a:ext cx="2118088" cy="155116"/>
      </dsp:txXfrm>
    </dsp:sp>
    <dsp:sp modelId="{5A7363BC-A6D5-4E16-842A-6E135A3009AA}">
      <dsp:nvSpPr>
        <dsp:cNvPr id="0" name=""/>
        <dsp:cNvSpPr/>
      </dsp:nvSpPr>
      <dsp:spPr>
        <a:xfrm>
          <a:off x="15511" y="698022"/>
          <a:ext cx="533400" cy="124092"/>
        </a:xfrm>
        <a:prstGeom prst="roundRect">
          <a:avLst>
            <a:gd name="adj" fmla="val 1000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5F83-0E59-4B5D-8B9A-6FDF62AA73E6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9D334-0329-4BB9-8786-2DF8C64B68F7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5D47-AC68-4D3B-9529-9742653E01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vertical și titl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E755EFE-F887-4272-B5B9-6A13288F0625}" type="datetimeFigureOut">
              <a:rPr lang="ro-RO" smtClean="0"/>
              <a:pPr/>
              <a:t>15.04.2021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50628C06-22AC-4345-B583-498F32BEA451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Mecanismul</a:t>
            </a:r>
            <a:r>
              <a:rPr lang="en-US" dirty="0"/>
              <a:t> de </a:t>
            </a:r>
            <a:r>
              <a:rPr lang="en-US" dirty="0" err="1"/>
              <a:t>salvare</a:t>
            </a:r>
            <a:r>
              <a:rPr lang="en-US" dirty="0"/>
              <a:t> a </a:t>
            </a:r>
            <a:r>
              <a:rPr lang="en-US" dirty="0" err="1"/>
              <a:t>starii</a:t>
            </a:r>
            <a:r>
              <a:rPr lang="en-US" dirty="0"/>
              <a:t> </a:t>
            </a:r>
            <a:r>
              <a:rPr lang="en-US" dirty="0" err="1"/>
              <a:t>unitatii</a:t>
            </a:r>
            <a:r>
              <a:rPr lang="en-US" dirty="0"/>
              <a:t> </a:t>
            </a:r>
            <a:r>
              <a:rPr lang="en-US" dirty="0" err="1"/>
              <a:t>centrale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(CPU) 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in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a PC –program counter-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IP- instruction pointer-</a:t>
            </a:r>
            <a:r>
              <a:rPr lang="en-US" dirty="0" err="1"/>
              <a:t>ului</a:t>
            </a:r>
            <a:r>
              <a:rPr lang="en-US" dirty="0"/>
              <a:t> CPU</a:t>
            </a:r>
          </a:p>
          <a:p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organizata</a:t>
            </a:r>
            <a:r>
              <a:rPr lang="en-US" dirty="0"/>
              <a:t> LIFO (Last In First Out )</a:t>
            </a:r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Stiva</a:t>
            </a:r>
            <a:r>
              <a:rPr lang="en-US" dirty="0"/>
              <a:t> </a:t>
            </a:r>
            <a:endParaRPr lang="ro-R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conexiunile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liniile</a:t>
            </a:r>
            <a:r>
              <a:rPr lang="en-US" dirty="0"/>
              <a:t> dedicate de </a:t>
            </a:r>
            <a:r>
              <a:rPr lang="en-US" dirty="0" err="1"/>
              <a:t>cerere</a:t>
            </a:r>
            <a:r>
              <a:rPr lang="en-US" dirty="0"/>
              <a:t> de </a:t>
            </a:r>
            <a:r>
              <a:rPr lang="en-US" dirty="0" err="1"/>
              <a:t>intrerupere</a:t>
            </a:r>
            <a:r>
              <a:rPr lang="en-US" dirty="0"/>
              <a:t> (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vectorizate</a:t>
            </a:r>
            <a:r>
              <a:rPr lang="en-US" dirty="0"/>
              <a:t>)</a:t>
            </a:r>
          </a:p>
          <a:p>
            <a:r>
              <a:rPr lang="en-US" dirty="0"/>
              <a:t>Software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program (</a:t>
            </a:r>
            <a:r>
              <a:rPr lang="en-US" dirty="0" err="1"/>
              <a:t>Metoda</a:t>
            </a:r>
            <a:r>
              <a:rPr lang="en-US" dirty="0"/>
              <a:t> Polling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interogarea</a:t>
            </a:r>
            <a:r>
              <a:rPr lang="en-US" dirty="0"/>
              <a:t> in mod </a:t>
            </a:r>
            <a:r>
              <a:rPr lang="en-US" dirty="0" err="1"/>
              <a:t>succesiv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prioritar</a:t>
            </a:r>
            <a:r>
              <a:rPr lang="en-US" dirty="0"/>
              <a:t> a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,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r>
              <a:rPr lang="en-US" dirty="0"/>
              <a:t>. La </a:t>
            </a:r>
            <a:r>
              <a:rPr lang="en-US" dirty="0" err="1"/>
              <a:t>gasirea</a:t>
            </a:r>
            <a:r>
              <a:rPr lang="en-US" dirty="0"/>
              <a:t> </a:t>
            </a:r>
            <a:r>
              <a:rPr lang="en-US" dirty="0" err="1"/>
              <a:t>sursei</a:t>
            </a:r>
            <a:r>
              <a:rPr lang="en-US" dirty="0"/>
              <a:t> </a:t>
            </a:r>
            <a:r>
              <a:rPr lang="en-US" dirty="0" err="1"/>
              <a:t>intreruperii</a:t>
            </a:r>
            <a:r>
              <a:rPr lang="en-US" dirty="0"/>
              <a:t> se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de </a:t>
            </a:r>
            <a:r>
              <a:rPr lang="en-US" dirty="0" err="1"/>
              <a:t>tratare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canalului</a:t>
            </a:r>
            <a:r>
              <a:rPr lang="en-US" dirty="0"/>
              <a:t> </a:t>
            </a:r>
            <a:r>
              <a:rPr lang="en-US" dirty="0" err="1"/>
              <a:t>intrerupator</a:t>
            </a: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de 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centralizat</a:t>
            </a:r>
            <a:r>
              <a:rPr lang="en-US" dirty="0"/>
              <a:t> (EPIC –I8259)</a:t>
            </a:r>
          </a:p>
          <a:p>
            <a:r>
              <a:rPr lang="en-US" dirty="0"/>
              <a:t>Daisy Chain Interrupt system la </a:t>
            </a:r>
            <a:r>
              <a:rPr lang="en-US" dirty="0" err="1"/>
              <a:t>familia</a:t>
            </a:r>
            <a:r>
              <a:rPr lang="en-US" dirty="0"/>
              <a:t> Z80</a:t>
            </a:r>
          </a:p>
          <a:p>
            <a:r>
              <a:rPr lang="en-US" dirty="0"/>
              <a:t>Controller-e de 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specializate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circuitele</a:t>
            </a:r>
            <a:r>
              <a:rPr lang="en-US" dirty="0"/>
              <a:t> </a:t>
            </a:r>
            <a:r>
              <a:rPr lang="en-US" dirty="0" err="1"/>
              <a:t>punte</a:t>
            </a:r>
            <a:r>
              <a:rPr lang="en-US" dirty="0"/>
              <a:t> PCI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servirea</a:t>
            </a:r>
            <a:r>
              <a:rPr lang="en-US" dirty="0"/>
              <a:t> </a:t>
            </a:r>
            <a:r>
              <a:rPr lang="en-US" dirty="0" err="1"/>
              <a:t>vectorizata</a:t>
            </a:r>
            <a:r>
              <a:rPr lang="en-US" dirty="0"/>
              <a:t> a </a:t>
            </a:r>
            <a:r>
              <a:rPr lang="en-US" dirty="0" err="1"/>
              <a:t>intreruperilor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strategii</a:t>
            </a:r>
            <a:r>
              <a:rPr lang="en-US" dirty="0"/>
              <a:t> de </a:t>
            </a:r>
            <a:r>
              <a:rPr lang="en-US" dirty="0" err="1"/>
              <a:t>prioritizare</a:t>
            </a:r>
            <a:r>
              <a:rPr lang="en-US" dirty="0"/>
              <a:t> diverse: </a:t>
            </a:r>
            <a:r>
              <a:rPr lang="en-US" dirty="0" err="1"/>
              <a:t>prioritati</a:t>
            </a:r>
            <a:r>
              <a:rPr lang="en-US" dirty="0"/>
              <a:t> fixe, </a:t>
            </a:r>
            <a:r>
              <a:rPr lang="en-US" dirty="0" err="1"/>
              <a:t>rotitoare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mascabile</a:t>
            </a:r>
            <a:endParaRPr lang="en-US" dirty="0"/>
          </a:p>
          <a:p>
            <a:r>
              <a:rPr lang="en-US" dirty="0"/>
              <a:t>Controller-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r>
              <a:rPr lang="en-US" dirty="0"/>
              <a:t> pot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8 </a:t>
            </a:r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intrerupatoare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integra</a:t>
            </a:r>
            <a:r>
              <a:rPr lang="en-US" dirty="0"/>
              <a:t> un al </a:t>
            </a:r>
            <a:r>
              <a:rPr lang="en-US" dirty="0" err="1"/>
              <a:t>doilea</a:t>
            </a:r>
            <a:r>
              <a:rPr lang="en-US" dirty="0"/>
              <a:t> controller de 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extinzand</a:t>
            </a:r>
            <a:r>
              <a:rPr lang="en-US" dirty="0"/>
              <a:t> la 64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intrerupatoare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Arbitrarea</a:t>
            </a:r>
            <a:r>
              <a:rPr lang="en-US" dirty="0"/>
              <a:t> </a:t>
            </a:r>
            <a:r>
              <a:rPr lang="en-US" dirty="0" err="1"/>
              <a:t>centralizata</a:t>
            </a:r>
            <a:r>
              <a:rPr lang="en-US" dirty="0"/>
              <a:t> a </a:t>
            </a:r>
            <a:r>
              <a:rPr lang="en-US" dirty="0" err="1"/>
              <a:t>intreruperilor</a:t>
            </a:r>
            <a:endParaRPr lang="ro-R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I8259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interna</a:t>
            </a:r>
            <a:endParaRPr lang="ro-RO" dirty="0"/>
          </a:p>
        </p:txBody>
      </p:sp>
      <p:sp>
        <p:nvSpPr>
          <p:cNvPr id="4" name="Dreptunghi rotunjit 3"/>
          <p:cNvSpPr/>
          <p:nvPr/>
        </p:nvSpPr>
        <p:spPr>
          <a:xfrm>
            <a:off x="1143000" y="1905000"/>
            <a:ext cx="1828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 DATE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reptunghi rotunjit 4"/>
          <p:cNvSpPr/>
          <p:nvPr/>
        </p:nvSpPr>
        <p:spPr>
          <a:xfrm>
            <a:off x="1143000" y="3581400"/>
            <a:ext cx="1828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control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reptunghi rotunjit 5"/>
          <p:cNvSpPr/>
          <p:nvPr/>
        </p:nvSpPr>
        <p:spPr>
          <a:xfrm>
            <a:off x="1143000" y="5334000"/>
            <a:ext cx="1828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cascadare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reptunghi rotunjit 6"/>
          <p:cNvSpPr/>
          <p:nvPr/>
        </p:nvSpPr>
        <p:spPr>
          <a:xfrm>
            <a:off x="3810000" y="1981200"/>
            <a:ext cx="373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gestinare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cereri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intrerupere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reptunghi rotunjit 7"/>
          <p:cNvSpPr/>
          <p:nvPr/>
        </p:nvSpPr>
        <p:spPr>
          <a:xfrm>
            <a:off x="3733800" y="3276600"/>
            <a:ext cx="1219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Service 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(ISR)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reptunghi rotunjit 8"/>
          <p:cNvSpPr/>
          <p:nvPr/>
        </p:nvSpPr>
        <p:spPr>
          <a:xfrm>
            <a:off x="5181600" y="3276600"/>
            <a:ext cx="1219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Rezolva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(PR)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reptunghi rotunjit 9"/>
          <p:cNvSpPr/>
          <p:nvPr/>
        </p:nvSpPr>
        <p:spPr>
          <a:xfrm>
            <a:off x="6553200" y="3276600"/>
            <a:ext cx="12954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cereri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intreru-peri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(IR)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reptunghi rotunjit 10"/>
          <p:cNvSpPr/>
          <p:nvPr/>
        </p:nvSpPr>
        <p:spPr>
          <a:xfrm>
            <a:off x="3886200" y="5638800"/>
            <a:ext cx="373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memorare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(IMR)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Conector drept cu săgeată 12"/>
          <p:cNvCxnSpPr/>
          <p:nvPr/>
        </p:nvCxnSpPr>
        <p:spPr>
          <a:xfrm flipV="1">
            <a:off x="6781800" y="1524000"/>
            <a:ext cx="0" cy="457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/>
          <p:cNvCxnSpPr/>
          <p:nvPr/>
        </p:nvCxnSpPr>
        <p:spPr>
          <a:xfrm>
            <a:off x="4648200" y="1524000"/>
            <a:ext cx="0" cy="457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6934200" y="1524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</a:t>
            </a:r>
            <a:endParaRPr lang="ro-RO" b="1" dirty="0"/>
          </a:p>
        </p:txBody>
      </p:sp>
      <p:sp>
        <p:nvSpPr>
          <p:cNvPr id="18" name="CasetăText 17"/>
          <p:cNvSpPr txBox="1"/>
          <p:nvPr/>
        </p:nvSpPr>
        <p:spPr>
          <a:xfrm>
            <a:off x="4800600" y="1524000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INTA</a:t>
            </a:r>
            <a:endParaRPr lang="ro-RO" b="1" dirty="0"/>
          </a:p>
        </p:txBody>
      </p:sp>
      <p:cxnSp>
        <p:nvCxnSpPr>
          <p:cNvPr id="20" name="Conector drept cu săgeată 19"/>
          <p:cNvCxnSpPr/>
          <p:nvPr/>
        </p:nvCxnSpPr>
        <p:spPr>
          <a:xfrm flipH="1">
            <a:off x="7848600" y="32004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/>
          <p:cNvSpPr txBox="1"/>
          <p:nvPr/>
        </p:nvSpPr>
        <p:spPr>
          <a:xfrm>
            <a:off x="8229600" y="28926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IR0</a:t>
            </a:r>
            <a:endParaRPr lang="ro-RO" sz="1400" b="1" dirty="0"/>
          </a:p>
        </p:txBody>
      </p:sp>
      <p:cxnSp>
        <p:nvCxnSpPr>
          <p:cNvPr id="22" name="Conector drept cu săgeată 21"/>
          <p:cNvCxnSpPr/>
          <p:nvPr/>
        </p:nvCxnSpPr>
        <p:spPr>
          <a:xfrm flipH="1">
            <a:off x="7848600" y="3508177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tăText 22"/>
          <p:cNvSpPr txBox="1"/>
          <p:nvPr/>
        </p:nvSpPr>
        <p:spPr>
          <a:xfrm>
            <a:off x="8229600" y="32004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IR1</a:t>
            </a:r>
            <a:endParaRPr lang="ro-RO" sz="1400" b="1" dirty="0"/>
          </a:p>
        </p:txBody>
      </p:sp>
      <p:cxnSp>
        <p:nvCxnSpPr>
          <p:cNvPr id="24" name="Conector drept cu săgeată 23"/>
          <p:cNvCxnSpPr/>
          <p:nvPr/>
        </p:nvCxnSpPr>
        <p:spPr>
          <a:xfrm flipH="1">
            <a:off x="7848600" y="3812977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/>
          <p:cNvSpPr txBox="1"/>
          <p:nvPr/>
        </p:nvSpPr>
        <p:spPr>
          <a:xfrm>
            <a:off x="8229600" y="35052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IR2</a:t>
            </a:r>
            <a:endParaRPr lang="ro-RO" sz="1400" b="1" dirty="0"/>
          </a:p>
        </p:txBody>
      </p:sp>
      <p:cxnSp>
        <p:nvCxnSpPr>
          <p:cNvPr id="26" name="Conector drept cu săgeată 25"/>
          <p:cNvCxnSpPr/>
          <p:nvPr/>
        </p:nvCxnSpPr>
        <p:spPr>
          <a:xfrm flipH="1">
            <a:off x="7848600" y="4117777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tăText 26"/>
          <p:cNvSpPr txBox="1"/>
          <p:nvPr/>
        </p:nvSpPr>
        <p:spPr>
          <a:xfrm>
            <a:off x="8229600" y="38100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IR3</a:t>
            </a:r>
            <a:endParaRPr lang="ro-RO" sz="1400" b="1" dirty="0"/>
          </a:p>
        </p:txBody>
      </p:sp>
      <p:cxnSp>
        <p:nvCxnSpPr>
          <p:cNvPr id="28" name="Conector drept cu săgeată 27"/>
          <p:cNvCxnSpPr/>
          <p:nvPr/>
        </p:nvCxnSpPr>
        <p:spPr>
          <a:xfrm flipH="1">
            <a:off x="7848600" y="4422577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tăText 28"/>
          <p:cNvSpPr txBox="1"/>
          <p:nvPr/>
        </p:nvSpPr>
        <p:spPr>
          <a:xfrm>
            <a:off x="8229600" y="41148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IR4</a:t>
            </a:r>
            <a:endParaRPr lang="ro-RO" sz="1400" b="1" dirty="0"/>
          </a:p>
        </p:txBody>
      </p:sp>
      <p:cxnSp>
        <p:nvCxnSpPr>
          <p:cNvPr id="30" name="Conector drept cu săgeată 29"/>
          <p:cNvCxnSpPr/>
          <p:nvPr/>
        </p:nvCxnSpPr>
        <p:spPr>
          <a:xfrm flipH="1">
            <a:off x="7848600" y="4727377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tăText 30"/>
          <p:cNvSpPr txBox="1"/>
          <p:nvPr/>
        </p:nvSpPr>
        <p:spPr>
          <a:xfrm>
            <a:off x="8229600" y="4419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IR5</a:t>
            </a:r>
            <a:endParaRPr lang="ro-RO" sz="1400" b="1" dirty="0"/>
          </a:p>
        </p:txBody>
      </p:sp>
      <p:cxnSp>
        <p:nvCxnSpPr>
          <p:cNvPr id="32" name="Conector drept cu săgeată 31"/>
          <p:cNvCxnSpPr/>
          <p:nvPr/>
        </p:nvCxnSpPr>
        <p:spPr>
          <a:xfrm flipH="1">
            <a:off x="7848600" y="5032177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tăText 32"/>
          <p:cNvSpPr txBox="1"/>
          <p:nvPr/>
        </p:nvSpPr>
        <p:spPr>
          <a:xfrm>
            <a:off x="8229600" y="47244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IR6</a:t>
            </a:r>
            <a:endParaRPr lang="ro-RO" sz="1400" b="1" dirty="0"/>
          </a:p>
        </p:txBody>
      </p:sp>
      <p:cxnSp>
        <p:nvCxnSpPr>
          <p:cNvPr id="34" name="Conector drept cu săgeată 33"/>
          <p:cNvCxnSpPr/>
          <p:nvPr/>
        </p:nvCxnSpPr>
        <p:spPr>
          <a:xfrm flipH="1">
            <a:off x="7848600" y="5336977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tăText 34"/>
          <p:cNvSpPr txBox="1"/>
          <p:nvPr/>
        </p:nvSpPr>
        <p:spPr>
          <a:xfrm>
            <a:off x="8229600" y="50292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IR7</a:t>
            </a:r>
            <a:endParaRPr lang="ro-RO" sz="1400" b="1" dirty="0"/>
          </a:p>
        </p:txBody>
      </p:sp>
      <p:sp>
        <p:nvSpPr>
          <p:cNvPr id="36" name="Săgeată stânga-dreapta 35"/>
          <p:cNvSpPr/>
          <p:nvPr/>
        </p:nvSpPr>
        <p:spPr>
          <a:xfrm>
            <a:off x="0" y="2286000"/>
            <a:ext cx="1143000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D</a:t>
            </a:r>
            <a:r>
              <a:rPr lang="en-US" baseline="-25000" dirty="0"/>
              <a:t>7</a:t>
            </a:r>
            <a:endParaRPr lang="ro-RO" baseline="-25000" dirty="0"/>
          </a:p>
        </p:txBody>
      </p:sp>
      <p:cxnSp>
        <p:nvCxnSpPr>
          <p:cNvPr id="37" name="Conector drept cu săgeată 36"/>
          <p:cNvCxnSpPr/>
          <p:nvPr/>
        </p:nvCxnSpPr>
        <p:spPr>
          <a:xfrm flipH="1">
            <a:off x="304800" y="3733800"/>
            <a:ext cx="838200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tăText 37"/>
          <p:cNvSpPr txBox="1"/>
          <p:nvPr/>
        </p:nvSpPr>
        <p:spPr>
          <a:xfrm>
            <a:off x="228600" y="342602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RD</a:t>
            </a:r>
            <a:endParaRPr lang="ro-RO" sz="1400" b="1" dirty="0"/>
          </a:p>
        </p:txBody>
      </p:sp>
      <p:cxnSp>
        <p:nvCxnSpPr>
          <p:cNvPr id="39" name="Conector drept cu săgeată 38"/>
          <p:cNvCxnSpPr/>
          <p:nvPr/>
        </p:nvCxnSpPr>
        <p:spPr>
          <a:xfrm flipH="1">
            <a:off x="304800" y="4038600"/>
            <a:ext cx="838200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tăText 39"/>
          <p:cNvSpPr txBox="1"/>
          <p:nvPr/>
        </p:nvSpPr>
        <p:spPr>
          <a:xfrm>
            <a:off x="228600" y="373082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WR</a:t>
            </a:r>
            <a:endParaRPr lang="ro-RO" sz="1400" b="1" dirty="0"/>
          </a:p>
        </p:txBody>
      </p:sp>
      <p:cxnSp>
        <p:nvCxnSpPr>
          <p:cNvPr id="41" name="Conector drept cu săgeată 40"/>
          <p:cNvCxnSpPr/>
          <p:nvPr/>
        </p:nvCxnSpPr>
        <p:spPr>
          <a:xfrm flipH="1">
            <a:off x="304800" y="4346377"/>
            <a:ext cx="838200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tăText 41"/>
          <p:cNvSpPr txBox="1"/>
          <p:nvPr/>
        </p:nvSpPr>
        <p:spPr>
          <a:xfrm>
            <a:off x="228600" y="4038600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0</a:t>
            </a:r>
            <a:endParaRPr lang="ro-RO" sz="1400" b="1" baseline="-25000" dirty="0"/>
          </a:p>
        </p:txBody>
      </p:sp>
      <p:cxnSp>
        <p:nvCxnSpPr>
          <p:cNvPr id="43" name="Conector drept cu săgeată 42"/>
          <p:cNvCxnSpPr/>
          <p:nvPr/>
        </p:nvCxnSpPr>
        <p:spPr>
          <a:xfrm flipH="1">
            <a:off x="304800" y="4651177"/>
            <a:ext cx="838200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tăText 43"/>
          <p:cNvSpPr txBox="1"/>
          <p:nvPr/>
        </p:nvSpPr>
        <p:spPr>
          <a:xfrm>
            <a:off x="228600" y="43434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CS</a:t>
            </a:r>
            <a:endParaRPr lang="ro-RO" sz="1400" b="1" dirty="0"/>
          </a:p>
        </p:txBody>
      </p:sp>
      <p:cxnSp>
        <p:nvCxnSpPr>
          <p:cNvPr id="45" name="Conector drept cu săgeată 44"/>
          <p:cNvCxnSpPr/>
          <p:nvPr/>
        </p:nvCxnSpPr>
        <p:spPr>
          <a:xfrm flipH="1">
            <a:off x="381000" y="5489377"/>
            <a:ext cx="838200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tăText 45"/>
          <p:cNvSpPr txBox="1"/>
          <p:nvPr/>
        </p:nvSpPr>
        <p:spPr>
          <a:xfrm>
            <a:off x="304800" y="518160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CAS0</a:t>
            </a:r>
            <a:endParaRPr lang="ro-RO" sz="1400" b="1" dirty="0"/>
          </a:p>
        </p:txBody>
      </p:sp>
      <p:cxnSp>
        <p:nvCxnSpPr>
          <p:cNvPr id="47" name="Conector drept cu săgeată 46"/>
          <p:cNvCxnSpPr/>
          <p:nvPr/>
        </p:nvCxnSpPr>
        <p:spPr>
          <a:xfrm flipH="1">
            <a:off x="381000" y="5791200"/>
            <a:ext cx="838200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tăText 47"/>
          <p:cNvSpPr txBox="1"/>
          <p:nvPr/>
        </p:nvSpPr>
        <p:spPr>
          <a:xfrm>
            <a:off x="304800" y="548342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CAS1</a:t>
            </a:r>
            <a:endParaRPr lang="ro-RO" sz="1400" b="1" dirty="0"/>
          </a:p>
        </p:txBody>
      </p:sp>
      <p:cxnSp>
        <p:nvCxnSpPr>
          <p:cNvPr id="49" name="Conector drept cu săgeată 48"/>
          <p:cNvCxnSpPr/>
          <p:nvPr/>
        </p:nvCxnSpPr>
        <p:spPr>
          <a:xfrm flipH="1">
            <a:off x="381000" y="6096000"/>
            <a:ext cx="838200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tăText 49"/>
          <p:cNvSpPr txBox="1"/>
          <p:nvPr/>
        </p:nvSpPr>
        <p:spPr>
          <a:xfrm>
            <a:off x="304800" y="578822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CAS2</a:t>
            </a:r>
            <a:endParaRPr lang="ro-RO" sz="1400" b="1" dirty="0"/>
          </a:p>
        </p:txBody>
      </p:sp>
      <p:cxnSp>
        <p:nvCxnSpPr>
          <p:cNvPr id="51" name="Conector drept cu săgeată 50"/>
          <p:cNvCxnSpPr/>
          <p:nvPr/>
        </p:nvCxnSpPr>
        <p:spPr>
          <a:xfrm flipH="1">
            <a:off x="304800" y="6400800"/>
            <a:ext cx="838200" cy="0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tăText 51"/>
          <p:cNvSpPr txBox="1"/>
          <p:nvPr/>
        </p:nvSpPr>
        <p:spPr>
          <a:xfrm>
            <a:off x="304800" y="609302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SP/EN</a:t>
            </a:r>
            <a:endParaRPr lang="ro-RO" sz="1400" b="1" dirty="0"/>
          </a:p>
        </p:txBody>
      </p:sp>
      <p:sp>
        <p:nvSpPr>
          <p:cNvPr id="53" name="Săgeată stânga-dreapta 52"/>
          <p:cNvSpPr/>
          <p:nvPr/>
        </p:nvSpPr>
        <p:spPr>
          <a:xfrm>
            <a:off x="3429000" y="2971800"/>
            <a:ext cx="4114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Săgeată în sus-jos 53"/>
          <p:cNvSpPr/>
          <p:nvPr/>
        </p:nvSpPr>
        <p:spPr>
          <a:xfrm>
            <a:off x="3200400" y="1981200"/>
            <a:ext cx="304800" cy="449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Săgeată stânga-dreapta 54"/>
          <p:cNvSpPr/>
          <p:nvPr/>
        </p:nvSpPr>
        <p:spPr>
          <a:xfrm>
            <a:off x="2971800" y="2438400"/>
            <a:ext cx="304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Săgeată stânga-dreapta 55"/>
          <p:cNvSpPr/>
          <p:nvPr/>
        </p:nvSpPr>
        <p:spPr>
          <a:xfrm>
            <a:off x="2971800" y="4038600"/>
            <a:ext cx="304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7" name="Săgeată stânga-dreapta 56"/>
          <p:cNvSpPr/>
          <p:nvPr/>
        </p:nvSpPr>
        <p:spPr>
          <a:xfrm>
            <a:off x="2971800" y="5791200"/>
            <a:ext cx="304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8" name="Săgeată stânga-dreapta 57"/>
          <p:cNvSpPr/>
          <p:nvPr/>
        </p:nvSpPr>
        <p:spPr>
          <a:xfrm>
            <a:off x="3429000" y="59436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9" name="Săgeată în sus 58"/>
          <p:cNvSpPr/>
          <p:nvPr/>
        </p:nvSpPr>
        <p:spPr>
          <a:xfrm>
            <a:off x="4191000" y="52578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Săgeată în sus 59"/>
          <p:cNvSpPr/>
          <p:nvPr/>
        </p:nvSpPr>
        <p:spPr>
          <a:xfrm>
            <a:off x="5562600" y="52578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1" name="Săgeată în sus 60"/>
          <p:cNvSpPr/>
          <p:nvPr/>
        </p:nvSpPr>
        <p:spPr>
          <a:xfrm>
            <a:off x="6934200" y="52578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Aparitia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front/</a:t>
            </a:r>
            <a:r>
              <a:rPr lang="en-US" sz="2400" dirty="0" err="1"/>
              <a:t>nivel</a:t>
            </a:r>
            <a:r>
              <a:rPr lang="en-US" sz="2400" dirty="0"/>
              <a:t> logic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intrarile</a:t>
            </a:r>
            <a:r>
              <a:rPr lang="en-US" sz="2400" dirty="0"/>
              <a:t> </a:t>
            </a:r>
            <a:r>
              <a:rPr lang="en-US" sz="2400" dirty="0" err="1"/>
              <a:t>IR</a:t>
            </a:r>
            <a:r>
              <a:rPr lang="en-US" sz="2400" baseline="-25000" dirty="0" err="1"/>
              <a:t>x</a:t>
            </a:r>
            <a:r>
              <a:rPr lang="en-US" sz="2400" dirty="0"/>
              <a:t> </a:t>
            </a:r>
            <a:r>
              <a:rPr lang="en-US" sz="2400" dirty="0" err="1"/>
              <a:t>determina</a:t>
            </a:r>
            <a:r>
              <a:rPr lang="en-US" sz="2400" dirty="0"/>
              <a:t> </a:t>
            </a:r>
            <a:r>
              <a:rPr lang="en-US" sz="2400" dirty="0" err="1"/>
              <a:t>setarea</a:t>
            </a:r>
            <a:r>
              <a:rPr lang="en-US" sz="2400" dirty="0"/>
              <a:t> </a:t>
            </a:r>
            <a:r>
              <a:rPr lang="en-US" sz="2400" dirty="0" err="1"/>
              <a:t>bitul</a:t>
            </a:r>
            <a:r>
              <a:rPr lang="en-US" sz="2400" dirty="0"/>
              <a:t> </a:t>
            </a:r>
            <a:r>
              <a:rPr lang="en-US" sz="2400" dirty="0" err="1"/>
              <a:t>corespunzator</a:t>
            </a:r>
            <a:endParaRPr lang="en-US" sz="2400" dirty="0"/>
          </a:p>
          <a:p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bitii</a:t>
            </a:r>
            <a:r>
              <a:rPr lang="en-US" sz="2400" dirty="0"/>
              <a:t> </a:t>
            </a:r>
            <a:r>
              <a:rPr lang="en-US" sz="2400" dirty="0" err="1"/>
              <a:t>masca</a:t>
            </a:r>
            <a:r>
              <a:rPr lang="en-US" sz="2400" dirty="0"/>
              <a:t> (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canalul</a:t>
            </a:r>
            <a:r>
              <a:rPr lang="en-US" sz="2400" dirty="0"/>
              <a:t> </a:t>
            </a:r>
            <a:r>
              <a:rPr lang="en-US" sz="2400" dirty="0" err="1"/>
              <a:t>respectiv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mascat</a:t>
            </a:r>
            <a:r>
              <a:rPr lang="en-US" sz="2400" dirty="0"/>
              <a:t> </a:t>
            </a:r>
            <a:r>
              <a:rPr lang="en-US" sz="2400" dirty="0" err="1"/>
              <a:t>transfera</a:t>
            </a:r>
            <a:r>
              <a:rPr lang="en-US" sz="2400" dirty="0"/>
              <a:t> </a:t>
            </a:r>
            <a:r>
              <a:rPr lang="en-US" sz="2400" dirty="0" err="1"/>
              <a:t>cererea</a:t>
            </a:r>
            <a:r>
              <a:rPr lang="en-US" sz="2400" dirty="0"/>
              <a:t> </a:t>
            </a:r>
            <a:r>
              <a:rPr lang="en-US" sz="2400" dirty="0" err="1"/>
              <a:t>catre</a:t>
            </a:r>
            <a:r>
              <a:rPr lang="en-US" sz="2400" dirty="0"/>
              <a:t> </a:t>
            </a:r>
            <a:r>
              <a:rPr lang="en-US" sz="2400" dirty="0" err="1"/>
              <a:t>gestionarul</a:t>
            </a:r>
            <a:r>
              <a:rPr lang="en-US" sz="2400" dirty="0"/>
              <a:t> </a:t>
            </a:r>
            <a:r>
              <a:rPr lang="en-US" sz="2400" dirty="0" err="1"/>
              <a:t>intreruperilor</a:t>
            </a:r>
            <a:endParaRPr lang="en-US" sz="2400" dirty="0"/>
          </a:p>
          <a:p>
            <a:r>
              <a:rPr lang="en-US" sz="2400" dirty="0" err="1"/>
              <a:t>Gestionarul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emite</a:t>
            </a:r>
            <a:r>
              <a:rPr lang="en-US" sz="2400" dirty="0"/>
              <a:t> o </a:t>
            </a:r>
            <a:r>
              <a:rPr lang="en-US" sz="2400" dirty="0" err="1"/>
              <a:t>cerere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activarea</a:t>
            </a:r>
            <a:r>
              <a:rPr lang="en-US" sz="2400" dirty="0"/>
              <a:t> </a:t>
            </a:r>
            <a:r>
              <a:rPr lang="en-US" sz="2400" dirty="0" err="1"/>
              <a:t>liniei</a:t>
            </a:r>
            <a:r>
              <a:rPr lang="en-US" sz="2400" dirty="0"/>
              <a:t> INT</a:t>
            </a:r>
          </a:p>
          <a:p>
            <a:r>
              <a:rPr lang="en-US" sz="2400" dirty="0" err="1"/>
              <a:t>Gestionarul</a:t>
            </a:r>
            <a:r>
              <a:rPr lang="en-US" sz="2400" dirty="0"/>
              <a:t> </a:t>
            </a:r>
            <a:r>
              <a:rPr lang="en-US" sz="2400" dirty="0" err="1"/>
              <a:t>astepta</a:t>
            </a:r>
            <a:r>
              <a:rPr lang="en-US" sz="2400" dirty="0"/>
              <a:t> </a:t>
            </a:r>
            <a:r>
              <a:rPr lang="en-US" sz="2400" dirty="0" err="1"/>
              <a:t>acceptarea</a:t>
            </a:r>
            <a:r>
              <a:rPr lang="en-US" sz="2400" dirty="0"/>
              <a:t> </a:t>
            </a:r>
            <a:r>
              <a:rPr lang="en-US" sz="2400" dirty="0" err="1"/>
              <a:t>acesteia</a:t>
            </a:r>
            <a:r>
              <a:rPr lang="en-US" sz="2400" dirty="0"/>
              <a:t> din </a:t>
            </a:r>
            <a:r>
              <a:rPr lang="en-US" sz="2400" dirty="0" err="1"/>
              <a:t>partea</a:t>
            </a:r>
            <a:r>
              <a:rPr lang="en-US" sz="2400" dirty="0"/>
              <a:t> CPU </a:t>
            </a:r>
            <a:r>
              <a:rPr lang="en-US" sz="2400" dirty="0" err="1"/>
              <a:t>soldata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activarea</a:t>
            </a:r>
            <a:r>
              <a:rPr lang="en-US" sz="2400" dirty="0"/>
              <a:t> INTA</a:t>
            </a:r>
          </a:p>
          <a:p>
            <a:r>
              <a:rPr lang="en-US" sz="2400" dirty="0" err="1"/>
              <a:t>Circuitul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forta</a:t>
            </a:r>
            <a:r>
              <a:rPr lang="en-US" sz="2400" dirty="0"/>
              <a:t> </a:t>
            </a:r>
            <a:r>
              <a:rPr lang="en-US" sz="2400" dirty="0" err="1"/>
              <a:t>codul</a:t>
            </a:r>
            <a:r>
              <a:rPr lang="en-US" sz="2400" dirty="0"/>
              <a:t> CALL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sistem</a:t>
            </a:r>
            <a:r>
              <a:rPr lang="en-US" sz="2400" dirty="0"/>
              <a:t> 8/16 </a:t>
            </a:r>
            <a:r>
              <a:rPr lang="en-US" sz="2400" dirty="0" err="1"/>
              <a:t>biti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transfera</a:t>
            </a:r>
            <a:r>
              <a:rPr lang="en-US" sz="2400" dirty="0"/>
              <a:t> </a:t>
            </a:r>
            <a:r>
              <a:rPr lang="en-US" sz="2400" dirty="0" err="1"/>
              <a:t>vectorul</a:t>
            </a:r>
            <a:r>
              <a:rPr lang="en-US" sz="2400" dirty="0"/>
              <a:t> de </a:t>
            </a:r>
            <a:r>
              <a:rPr lang="en-US" sz="2400" dirty="0" err="1"/>
              <a:t>intreruperi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tip-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intreruperii</a:t>
            </a:r>
            <a:endParaRPr lang="en-US" sz="2400" dirty="0"/>
          </a:p>
          <a:p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marca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setare</a:t>
            </a:r>
            <a:r>
              <a:rPr lang="en-US" sz="2400" dirty="0"/>
              <a:t> </a:t>
            </a:r>
            <a:r>
              <a:rPr lang="en-US" sz="2400" dirty="0" err="1"/>
              <a:t>bitul</a:t>
            </a:r>
            <a:r>
              <a:rPr lang="en-US" sz="2400" dirty="0"/>
              <a:t> </a:t>
            </a:r>
            <a:r>
              <a:rPr lang="en-US" sz="2400" dirty="0" err="1"/>
              <a:t>corespunzator</a:t>
            </a:r>
            <a:r>
              <a:rPr lang="en-US" sz="2400" dirty="0"/>
              <a:t> din ISR.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fi</a:t>
            </a:r>
            <a:r>
              <a:rPr lang="en-US" sz="2400" dirty="0"/>
              <a:t> </a:t>
            </a:r>
            <a:r>
              <a:rPr lang="en-US" sz="2400" dirty="0" err="1"/>
              <a:t>resetat</a:t>
            </a:r>
            <a:r>
              <a:rPr lang="en-US" sz="2400" dirty="0"/>
              <a:t> la </a:t>
            </a:r>
            <a:r>
              <a:rPr lang="en-US" sz="2400" dirty="0" err="1"/>
              <a:t>aparitai</a:t>
            </a:r>
            <a:r>
              <a:rPr lang="en-US" sz="2400" dirty="0"/>
              <a:t> AEOI (Automatic End Of Interrupt) </a:t>
            </a:r>
            <a:r>
              <a:rPr lang="en-US" sz="2400" dirty="0" err="1"/>
              <a:t>sau</a:t>
            </a:r>
            <a:r>
              <a:rPr lang="en-US" sz="2400" dirty="0"/>
              <a:t> a EOI (End Of Interrupt)</a:t>
            </a:r>
          </a:p>
          <a:p>
            <a:endParaRPr lang="ro-RO" sz="2400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endParaRPr lang="ro-R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Conectarea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 a I8259</a:t>
            </a:r>
            <a:endParaRPr lang="ro-R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4362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tăText 4"/>
          <p:cNvSpPr txBox="1"/>
          <p:nvPr/>
        </p:nvSpPr>
        <p:spPr>
          <a:xfrm>
            <a:off x="4572000" y="2057400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In </a:t>
            </a:r>
            <a:r>
              <a:rPr lang="en-US" sz="2400" dirty="0" err="1"/>
              <a:t>faza</a:t>
            </a:r>
            <a:r>
              <a:rPr lang="en-US" sz="2400" dirty="0"/>
              <a:t> de </a:t>
            </a:r>
            <a:r>
              <a:rPr lang="en-US" sz="2400" dirty="0" err="1"/>
              <a:t>initializare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Circuitul</a:t>
            </a:r>
            <a:r>
              <a:rPr lang="en-US" sz="2400" dirty="0"/>
              <a:t> </a:t>
            </a:r>
            <a:r>
              <a:rPr lang="en-US" sz="2400" dirty="0" err="1"/>
              <a:t>functioneaza</a:t>
            </a:r>
            <a:r>
              <a:rPr lang="en-US" sz="2400" dirty="0"/>
              <a:t> la </a:t>
            </a:r>
            <a:r>
              <a:rPr lang="en-US" sz="2400" dirty="0" err="1"/>
              <a:t>fel</a:t>
            </a:r>
            <a:r>
              <a:rPr lang="en-US" sz="2400" dirty="0"/>
              <a:t> ca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periferic</a:t>
            </a:r>
            <a:r>
              <a:rPr lang="en-US" sz="2400" dirty="0"/>
              <a:t> </a:t>
            </a:r>
            <a:r>
              <a:rPr lang="en-US" sz="2400" dirty="0" err="1"/>
              <a:t>putand</a:t>
            </a:r>
            <a:r>
              <a:rPr lang="en-US" sz="2400" dirty="0"/>
              <a:t> </a:t>
            </a:r>
            <a:r>
              <a:rPr lang="en-US" sz="2400" dirty="0" err="1"/>
              <a:t>scrie</a:t>
            </a:r>
            <a:r>
              <a:rPr lang="en-US" sz="2400" dirty="0"/>
              <a:t> </a:t>
            </a:r>
            <a:r>
              <a:rPr lang="en-US" sz="2400" dirty="0" err="1"/>
              <a:t>registrele</a:t>
            </a:r>
            <a:r>
              <a:rPr lang="en-US" sz="2400" dirty="0"/>
              <a:t> </a:t>
            </a:r>
            <a:r>
              <a:rPr lang="en-US" sz="2400" dirty="0" err="1"/>
              <a:t>acestuia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In </a:t>
            </a:r>
            <a:r>
              <a:rPr lang="en-US" sz="2400" dirty="0" err="1"/>
              <a:t>lucru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generarea</a:t>
            </a:r>
            <a:r>
              <a:rPr lang="en-US" sz="2400" dirty="0"/>
              <a:t> </a:t>
            </a:r>
            <a:r>
              <a:rPr lang="en-US" sz="2400" dirty="0" err="1"/>
              <a:t>semnalului</a:t>
            </a:r>
            <a:r>
              <a:rPr lang="en-US" sz="2400" dirty="0"/>
              <a:t> INT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urmare</a:t>
            </a:r>
            <a:r>
              <a:rPr lang="en-US" sz="2400" dirty="0"/>
              <a:t> </a:t>
            </a:r>
            <a:r>
              <a:rPr lang="en-US" sz="2400" dirty="0" err="1"/>
              <a:t>acceptarii</a:t>
            </a:r>
            <a:r>
              <a:rPr lang="en-US" sz="2400" dirty="0"/>
              <a:t> </a:t>
            </a:r>
            <a:r>
              <a:rPr lang="en-US" sz="2400" dirty="0" err="1"/>
              <a:t>intreruperii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forta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bus-</a:t>
            </a:r>
            <a:r>
              <a:rPr lang="en-US" sz="2400" dirty="0" err="1"/>
              <a:t>ul</a:t>
            </a:r>
            <a:r>
              <a:rPr lang="en-US" sz="2400" dirty="0"/>
              <a:t> de date </a:t>
            </a:r>
            <a:r>
              <a:rPr lang="en-US" sz="2400" dirty="0" err="1"/>
              <a:t>codul</a:t>
            </a:r>
            <a:r>
              <a:rPr lang="en-US" sz="2400" dirty="0"/>
              <a:t> </a:t>
            </a:r>
            <a:r>
              <a:rPr lang="en-US" sz="2400" dirty="0" err="1"/>
              <a:t>corespunzator</a:t>
            </a:r>
            <a:r>
              <a:rPr lang="en-US" sz="2400" dirty="0"/>
              <a:t> CALL ISR cu </a:t>
            </a:r>
            <a:r>
              <a:rPr lang="en-US" sz="2400" dirty="0" err="1"/>
              <a:t>vectorul</a:t>
            </a:r>
            <a:r>
              <a:rPr lang="en-US" sz="2400" dirty="0"/>
              <a:t> de </a:t>
            </a:r>
            <a:r>
              <a:rPr lang="en-US" sz="2400" dirty="0" err="1"/>
              <a:t>intreruperi</a:t>
            </a:r>
            <a:r>
              <a:rPr lang="en-US" sz="2400" dirty="0"/>
              <a:t> </a:t>
            </a:r>
            <a:r>
              <a:rPr lang="en-US" sz="2400" dirty="0" err="1"/>
              <a:t>aferent</a:t>
            </a:r>
            <a:r>
              <a:rPr lang="en-US" sz="2400" dirty="0"/>
              <a:t> </a:t>
            </a:r>
            <a:r>
              <a:rPr lang="en-US" sz="2400" dirty="0" err="1"/>
              <a:t>canalului</a:t>
            </a:r>
            <a:r>
              <a:rPr lang="en-US" sz="2400" dirty="0"/>
              <a:t> </a:t>
            </a:r>
            <a:r>
              <a:rPr lang="en-US" sz="2400" dirty="0" err="1"/>
              <a:t>intrerupator</a:t>
            </a:r>
            <a:endParaRPr lang="ro-RO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Cascadarea</a:t>
            </a:r>
            <a:r>
              <a:rPr lang="en-US" dirty="0"/>
              <a:t> </a:t>
            </a:r>
            <a:r>
              <a:rPr lang="en-US" dirty="0" err="1"/>
              <a:t>circuitelor</a:t>
            </a:r>
            <a:r>
              <a:rPr lang="en-US" dirty="0"/>
              <a:t> I8259</a:t>
            </a:r>
            <a:endParaRPr lang="ro-R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21" y="1643063"/>
            <a:ext cx="8956279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reptunghi 4"/>
          <p:cNvSpPr/>
          <p:nvPr/>
        </p:nvSpPr>
        <p:spPr>
          <a:xfrm>
            <a:off x="6477000" y="4191000"/>
            <a:ext cx="2133600" cy="10668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/>
          <p:cNvSpPr/>
          <p:nvPr/>
        </p:nvSpPr>
        <p:spPr>
          <a:xfrm>
            <a:off x="3505200" y="4191000"/>
            <a:ext cx="2057400" cy="106680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/>
          <p:cNvSpPr/>
          <p:nvPr/>
        </p:nvSpPr>
        <p:spPr>
          <a:xfrm>
            <a:off x="533400" y="4191000"/>
            <a:ext cx="2057400" cy="106680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mod 8080</a:t>
            </a:r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533" y="2068769"/>
            <a:ext cx="4419600" cy="452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9862" y="2044877"/>
            <a:ext cx="449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mod 8086</a:t>
            </a:r>
            <a:endParaRPr lang="ro-R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3449"/>
            <a:ext cx="6500813" cy="442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mecanismul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microcontroler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ca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raspunda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rapid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prioritizabil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la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(intern/extern).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eveniment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intelegem</a:t>
            </a:r>
            <a:r>
              <a:rPr lang="en-US" dirty="0"/>
              <a:t> o stare </a:t>
            </a:r>
            <a:r>
              <a:rPr lang="en-US" dirty="0" err="1"/>
              <a:t>marcata</a:t>
            </a:r>
            <a:r>
              <a:rPr lang="en-US" dirty="0"/>
              <a:t> (de </a:t>
            </a:r>
            <a:r>
              <a:rPr lang="en-US" dirty="0" err="1"/>
              <a:t>interes</a:t>
            </a:r>
            <a:r>
              <a:rPr lang="en-US" dirty="0"/>
              <a:t>) in </a:t>
            </a:r>
            <a:r>
              <a:rPr lang="en-US" dirty="0" err="1"/>
              <a:t>evolutia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digital</a:t>
            </a:r>
          </a:p>
          <a:p>
            <a:r>
              <a:rPr lang="en-US" dirty="0" err="1"/>
              <a:t>Evenimentele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</a:t>
            </a:r>
            <a:r>
              <a:rPr lang="en-US" dirty="0"/>
              <a:t>,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 (zero, </a:t>
            </a:r>
            <a:r>
              <a:rPr lang="en-US" dirty="0" err="1"/>
              <a:t>depasire</a:t>
            </a:r>
            <a:r>
              <a:rPr lang="en-US" dirty="0"/>
              <a:t>, </a:t>
            </a:r>
            <a:r>
              <a:rPr lang="en-US" dirty="0" err="1"/>
              <a:t>eroare</a:t>
            </a:r>
            <a:r>
              <a:rPr lang="en-US" dirty="0"/>
              <a:t>, etc)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</a:t>
            </a:r>
            <a:r>
              <a:rPr lang="en-US" dirty="0" err="1"/>
              <a:t>reglat</a:t>
            </a:r>
            <a:r>
              <a:rPr lang="en-US" dirty="0"/>
              <a:t>)</a:t>
            </a:r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Definitii</a:t>
            </a:r>
            <a:endParaRPr lang="ro-R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919984"/>
          </a:xfrm>
        </p:spPr>
        <p:txBody>
          <a:bodyPr/>
          <a:lstStyle/>
          <a:p>
            <a:r>
              <a:rPr lang="en-US" dirty="0" err="1"/>
              <a:t>Cuvinte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(permit </a:t>
            </a:r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)</a:t>
            </a:r>
          </a:p>
          <a:p>
            <a:r>
              <a:rPr lang="en-US" dirty="0" err="1"/>
              <a:t>Cuvinte</a:t>
            </a:r>
            <a:r>
              <a:rPr lang="en-US" dirty="0"/>
              <a:t> de control (</a:t>
            </a:r>
            <a:r>
              <a:rPr lang="en-US" dirty="0" err="1"/>
              <a:t>pemrit</a:t>
            </a:r>
            <a:r>
              <a:rPr lang="en-US" dirty="0"/>
              <a:t>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intreruperilor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eventuala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a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I8259</a:t>
            </a:r>
            <a:endParaRPr lang="ro-RO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I8259</a:t>
            </a:r>
            <a:endParaRPr lang="ro-R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285143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tăText 4"/>
          <p:cNvSpPr txBox="1"/>
          <p:nvPr/>
        </p:nvSpPr>
        <p:spPr>
          <a:xfrm>
            <a:off x="3048000" y="1600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 Control Word 1 (ICW1)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configuratiei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6" name="CasetăText 5"/>
          <p:cNvSpPr txBox="1"/>
          <p:nvPr/>
        </p:nvSpPr>
        <p:spPr>
          <a:xfrm>
            <a:off x="2971800" y="2209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 Control Word 2 (ICW2) </a:t>
            </a:r>
            <a:r>
              <a:rPr lang="en-US" dirty="0" err="1"/>
              <a:t>transfera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endParaRPr lang="ro-RO" dirty="0"/>
          </a:p>
        </p:txBody>
      </p:sp>
      <p:sp>
        <p:nvSpPr>
          <p:cNvPr id="7" name="CasetăText 6"/>
          <p:cNvSpPr txBox="1"/>
          <p:nvPr/>
        </p:nvSpPr>
        <p:spPr>
          <a:xfrm>
            <a:off x="2971800" y="37732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 Control Word 3 (ICW3)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scanarea</a:t>
            </a:r>
            <a:r>
              <a:rPr lang="en-US" dirty="0"/>
              <a:t> </a:t>
            </a:r>
            <a:r>
              <a:rPr lang="en-US" dirty="0" err="1"/>
              <a:t>eventualelor</a:t>
            </a:r>
            <a:r>
              <a:rPr lang="en-US" dirty="0"/>
              <a:t> controller-e </a:t>
            </a:r>
            <a:r>
              <a:rPr lang="en-US" dirty="0" err="1"/>
              <a:t>cascadate</a:t>
            </a:r>
            <a:endParaRPr lang="ro-RO" dirty="0"/>
          </a:p>
        </p:txBody>
      </p:sp>
      <p:sp>
        <p:nvSpPr>
          <p:cNvPr id="8" name="CasetăText 7"/>
          <p:cNvSpPr txBox="1"/>
          <p:nvPr/>
        </p:nvSpPr>
        <p:spPr>
          <a:xfrm>
            <a:off x="2971800" y="56388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 Control Word 4 (ICW4)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de </a:t>
            </a:r>
            <a:r>
              <a:rPr lang="en-US" dirty="0" err="1"/>
              <a:t>prioritati</a:t>
            </a:r>
            <a:r>
              <a:rPr lang="en-US" dirty="0"/>
              <a:t> </a:t>
            </a:r>
            <a:r>
              <a:rPr lang="en-US" dirty="0" err="1"/>
              <a:t>adoptat</a:t>
            </a:r>
            <a:r>
              <a:rPr lang="en-US" dirty="0"/>
              <a:t> </a:t>
            </a:r>
            <a:endParaRPr lang="ro-RO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Cuvinte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I8259 – ICW1</a:t>
            </a:r>
            <a:endParaRPr lang="ro-R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680"/>
            <a:ext cx="7977188" cy="533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Cuvinte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I8259 – ICW2</a:t>
            </a:r>
            <a:endParaRPr lang="ro-R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2195513"/>
            <a:ext cx="83343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Cuvinte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I8259 – ICW3</a:t>
            </a:r>
            <a:endParaRPr lang="ro-R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95425"/>
            <a:ext cx="81438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Cuvinte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I8259 – ICW4</a:t>
            </a:r>
            <a:endParaRPr lang="ro-R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1819275"/>
            <a:ext cx="79724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err="1"/>
              <a:t>Cuvinte</a:t>
            </a:r>
            <a:r>
              <a:rPr lang="en-US" dirty="0"/>
              <a:t> de control I8259 – OCW1</a:t>
            </a:r>
            <a:endParaRPr lang="ro-R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025" y="1600200"/>
            <a:ext cx="4752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48175"/>
            <a:ext cx="69437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tăText 5"/>
          <p:cNvSpPr txBox="1"/>
          <p:nvPr/>
        </p:nvSpPr>
        <p:spPr>
          <a:xfrm>
            <a:off x="-36210" y="18288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Adresarea</a:t>
            </a:r>
            <a:r>
              <a:rPr lang="en-US" dirty="0"/>
              <a:t> </a:t>
            </a:r>
            <a:r>
              <a:rPr lang="en-US" dirty="0" err="1"/>
              <a:t>cuvintelor</a:t>
            </a:r>
            <a:r>
              <a:rPr lang="en-US" dirty="0"/>
              <a:t> de control a </a:t>
            </a:r>
            <a:r>
              <a:rPr lang="en-US" dirty="0" err="1"/>
              <a:t>operarii</a:t>
            </a:r>
            <a:r>
              <a:rPr lang="en-US" dirty="0"/>
              <a:t>:</a:t>
            </a:r>
            <a:endParaRPr lang="ro-RO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Cuvinte</a:t>
            </a:r>
            <a:r>
              <a:rPr lang="en-US" dirty="0"/>
              <a:t> de control I8259 – OCW2</a:t>
            </a:r>
            <a:endParaRPr lang="ro-R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4212"/>
            <a:ext cx="7939088" cy="5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Cuvinte</a:t>
            </a:r>
            <a:r>
              <a:rPr lang="en-US" dirty="0"/>
              <a:t> de control I8259 – OCW3</a:t>
            </a:r>
            <a:endParaRPr lang="ro-R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2" y="1524000"/>
            <a:ext cx="6986588" cy="528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Monitorizeaza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ultimului</a:t>
            </a:r>
            <a:r>
              <a:rPr lang="en-US" dirty="0"/>
              <a:t> </a:t>
            </a:r>
            <a:r>
              <a:rPr lang="en-US" dirty="0" err="1"/>
              <a:t>ciclu</a:t>
            </a:r>
            <a:r>
              <a:rPr lang="en-US" dirty="0"/>
              <a:t> </a:t>
            </a:r>
            <a:r>
              <a:rPr lang="en-US" dirty="0" err="1"/>
              <a:t>instructiune</a:t>
            </a:r>
            <a:r>
              <a:rPr lang="en-US" dirty="0"/>
              <a:t> al </a:t>
            </a:r>
            <a:r>
              <a:rPr lang="en-US" dirty="0" err="1"/>
              <a:t>oricarei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endParaRPr lang="en-US" dirty="0"/>
          </a:p>
          <a:p>
            <a:r>
              <a:rPr lang="en-US" dirty="0" err="1"/>
              <a:t>Opreste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aparitiei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(</a:t>
            </a:r>
            <a:r>
              <a:rPr lang="en-US" dirty="0" err="1"/>
              <a:t>aprioric</a:t>
            </a:r>
            <a:r>
              <a:rPr lang="en-US" dirty="0"/>
              <a:t> </a:t>
            </a:r>
            <a:r>
              <a:rPr lang="en-US" dirty="0" err="1"/>
              <a:t>validat</a:t>
            </a:r>
            <a:r>
              <a:rPr lang="en-US" dirty="0"/>
              <a:t>)</a:t>
            </a:r>
          </a:p>
          <a:p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unitatii</a:t>
            </a:r>
            <a:r>
              <a:rPr lang="en-US" dirty="0"/>
              <a:t> </a:t>
            </a:r>
            <a:r>
              <a:rPr lang="en-US" dirty="0" err="1"/>
              <a:t>centrale</a:t>
            </a:r>
            <a:endParaRPr lang="en-US" dirty="0"/>
          </a:p>
          <a:p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eveniment</a:t>
            </a:r>
            <a:r>
              <a:rPr lang="en-US" dirty="0"/>
              <a:t> (</a:t>
            </a:r>
            <a:r>
              <a:rPr lang="en-US" dirty="0" err="1"/>
              <a:t>identificat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canal de </a:t>
            </a:r>
            <a:r>
              <a:rPr lang="en-US" dirty="0" err="1"/>
              <a:t>propagare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en-US" dirty="0"/>
              <a:t>) </a:t>
            </a:r>
            <a:r>
              <a:rPr lang="en-US" dirty="0" err="1"/>
              <a:t>indica</a:t>
            </a:r>
            <a:r>
              <a:rPr lang="en-US" dirty="0"/>
              <a:t> (</a:t>
            </a:r>
            <a:r>
              <a:rPr lang="en-US" dirty="0" err="1"/>
              <a:t>pointeaza</a:t>
            </a:r>
            <a:r>
              <a:rPr lang="en-US" dirty="0"/>
              <a:t>) o </a:t>
            </a:r>
            <a:r>
              <a:rPr lang="en-US" dirty="0" err="1"/>
              <a:t>adresa</a:t>
            </a:r>
            <a:r>
              <a:rPr lang="en-US" dirty="0"/>
              <a:t> din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la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inscris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corespunzator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intreruperii</a:t>
            </a:r>
            <a:r>
              <a:rPr lang="en-US" dirty="0"/>
              <a:t> (Interrupt Service Routine –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mecanismul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457200" y="1698053"/>
            <a:ext cx="8382000" cy="462654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rutina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</a:t>
            </a:r>
            <a:r>
              <a:rPr lang="en-US" dirty="0" err="1"/>
              <a:t>neintarziat</a:t>
            </a:r>
            <a:r>
              <a:rPr lang="en-US" dirty="0"/>
              <a:t> 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decide care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cel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servit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–</a:t>
            </a:r>
            <a:r>
              <a:rPr lang="en-US" dirty="0" err="1"/>
              <a:t>ordinea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- in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reguli</a:t>
            </a:r>
            <a:r>
              <a:rPr lang="en-US" dirty="0"/>
              <a:t> / </a:t>
            </a:r>
            <a:r>
              <a:rPr lang="en-US" dirty="0" err="1"/>
              <a:t>strategii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(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prioritizarea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intreruperilor</a:t>
            </a:r>
            <a:r>
              <a:rPr lang="en-US" dirty="0"/>
              <a:t>)</a:t>
            </a:r>
          </a:p>
          <a:p>
            <a:r>
              <a:rPr lang="en-US" dirty="0" err="1"/>
              <a:t>Revine</a:t>
            </a:r>
            <a:r>
              <a:rPr lang="en-US" dirty="0"/>
              <a:t> in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intrerupt</a:t>
            </a:r>
            <a:r>
              <a:rPr lang="en-US" dirty="0"/>
              <a:t> la </a:t>
            </a:r>
            <a:r>
              <a:rPr lang="en-US" dirty="0" err="1"/>
              <a:t>incheierea</a:t>
            </a:r>
            <a:r>
              <a:rPr lang="en-US" dirty="0"/>
              <a:t> </a:t>
            </a:r>
            <a:r>
              <a:rPr lang="en-US" dirty="0" err="1"/>
              <a:t>rutinei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a </a:t>
            </a:r>
            <a:r>
              <a:rPr lang="en-US" dirty="0" err="1"/>
              <a:t>intreruperilor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mecanismul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apez 24"/>
          <p:cNvSpPr/>
          <p:nvPr/>
        </p:nvSpPr>
        <p:spPr>
          <a:xfrm rot="16852193">
            <a:off x="3985355" y="1282477"/>
            <a:ext cx="685800" cy="1816659"/>
          </a:xfrm>
          <a:prstGeom prst="trapezoid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Cum arata mecanismul de intreruperi</a:t>
            </a:r>
            <a:endParaRPr lang="ro-RO" dirty="0"/>
          </a:p>
        </p:txBody>
      </p:sp>
      <p:sp>
        <p:nvSpPr>
          <p:cNvPr id="5" name="Dreptunghi rotunjit 4"/>
          <p:cNvSpPr/>
          <p:nvPr/>
        </p:nvSpPr>
        <p:spPr>
          <a:xfrm>
            <a:off x="838200" y="1676126"/>
            <a:ext cx="2514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Instructiune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curenta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xplicaţie nor 5"/>
          <p:cNvSpPr/>
          <p:nvPr/>
        </p:nvSpPr>
        <p:spPr>
          <a:xfrm>
            <a:off x="5257800" y="1447526"/>
            <a:ext cx="2209800" cy="612648"/>
          </a:xfrm>
          <a:prstGeom prst="cloudCallout">
            <a:avLst>
              <a:gd name="adj1" fmla="val -134616"/>
              <a:gd name="adj2" fmla="val 85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Eveniment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ro-RO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xplicaţie nor 8"/>
          <p:cNvSpPr/>
          <p:nvPr/>
        </p:nvSpPr>
        <p:spPr>
          <a:xfrm rot="563260">
            <a:off x="5216769" y="2157048"/>
            <a:ext cx="2209800" cy="612648"/>
          </a:xfrm>
          <a:prstGeom prst="cloudCallout">
            <a:avLst>
              <a:gd name="adj1" fmla="val -134616"/>
              <a:gd name="adj2" fmla="val 855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Eveniment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ro-RO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setăText 9"/>
          <p:cNvSpPr txBox="1"/>
          <p:nvPr/>
        </p:nvSpPr>
        <p:spPr>
          <a:xfrm rot="21208007">
            <a:off x="3810000" y="14261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Canal 1</a:t>
            </a:r>
            <a:endParaRPr lang="ro-RO" dirty="0"/>
          </a:p>
        </p:txBody>
      </p:sp>
      <p:sp>
        <p:nvSpPr>
          <p:cNvPr id="11" name="CasetăText 10"/>
          <p:cNvSpPr txBox="1"/>
          <p:nvPr/>
        </p:nvSpPr>
        <p:spPr>
          <a:xfrm rot="592567">
            <a:off x="4139783" y="18270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Canal </a:t>
            </a:r>
            <a:r>
              <a:rPr lang="en-US" dirty="0" err="1"/>
              <a:t>i</a:t>
            </a:r>
            <a:endParaRPr lang="ro-RO" dirty="0"/>
          </a:p>
        </p:txBody>
      </p:sp>
      <p:sp>
        <p:nvSpPr>
          <p:cNvPr id="12" name="Săgeată în jos 11"/>
          <p:cNvSpPr/>
          <p:nvPr/>
        </p:nvSpPr>
        <p:spPr>
          <a:xfrm>
            <a:off x="1981200" y="2057126"/>
            <a:ext cx="381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CasetăText 12"/>
          <p:cNvSpPr txBox="1"/>
          <p:nvPr/>
        </p:nvSpPr>
        <p:spPr>
          <a:xfrm>
            <a:off x="2362200" y="236192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eveniment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reptunghi rotunjit 13"/>
          <p:cNvSpPr/>
          <p:nvPr/>
        </p:nvSpPr>
        <p:spPr>
          <a:xfrm>
            <a:off x="2438400" y="2895326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ro-R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Conector drept cu săgeată 15"/>
          <p:cNvCxnSpPr>
            <a:stCxn id="13" idx="2"/>
            <a:endCxn id="14" idx="0"/>
          </p:cNvCxnSpPr>
          <p:nvPr/>
        </p:nvCxnSpPr>
        <p:spPr>
          <a:xfrm flipH="1">
            <a:off x="2895600" y="2731258"/>
            <a:ext cx="578443" cy="1640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reptunghi rotunjit 16"/>
          <p:cNvSpPr/>
          <p:nvPr/>
        </p:nvSpPr>
        <p:spPr>
          <a:xfrm>
            <a:off x="3962400" y="2895326"/>
            <a:ext cx="91440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o-R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Conector drept cu săgeată 18"/>
          <p:cNvCxnSpPr>
            <a:stCxn id="13" idx="2"/>
            <a:endCxn id="17" idx="0"/>
          </p:cNvCxnSpPr>
          <p:nvPr/>
        </p:nvCxnSpPr>
        <p:spPr>
          <a:xfrm>
            <a:off x="3474043" y="2731258"/>
            <a:ext cx="945557" cy="1640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reptunghi rotunjit 19"/>
          <p:cNvSpPr/>
          <p:nvPr/>
        </p:nvSpPr>
        <p:spPr>
          <a:xfrm>
            <a:off x="1447800" y="4724126"/>
            <a:ext cx="2362200" cy="381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Adopta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asetăText 20"/>
          <p:cNvSpPr txBox="1"/>
          <p:nvPr/>
        </p:nvSpPr>
        <p:spPr>
          <a:xfrm>
            <a:off x="1219200" y="3276326"/>
            <a:ext cx="3856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Analizeaza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prioritatea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Nomogramă 21"/>
          <p:cNvGraphicFramePr/>
          <p:nvPr/>
        </p:nvGraphicFramePr>
        <p:xfrm>
          <a:off x="5257800" y="3123926"/>
          <a:ext cx="3048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asetăText 22"/>
          <p:cNvSpPr txBox="1"/>
          <p:nvPr/>
        </p:nvSpPr>
        <p:spPr>
          <a:xfrm>
            <a:off x="5181600" y="2819126"/>
            <a:ext cx="32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intrerupere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ăgeată în jos 23"/>
          <p:cNvSpPr/>
          <p:nvPr/>
        </p:nvSpPr>
        <p:spPr>
          <a:xfrm>
            <a:off x="1905000" y="3657326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Săgeată dreapta vărgată 25"/>
          <p:cNvSpPr/>
          <p:nvPr/>
        </p:nvSpPr>
        <p:spPr>
          <a:xfrm rot="9708678">
            <a:off x="3817892" y="4565328"/>
            <a:ext cx="1484366" cy="457200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rotunjit 26"/>
          <p:cNvSpPr/>
          <p:nvPr/>
        </p:nvSpPr>
        <p:spPr>
          <a:xfrm>
            <a:off x="1447800" y="4343126"/>
            <a:ext cx="23622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Salveaza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stare</a:t>
            </a:r>
            <a:endParaRPr lang="ro-R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ăgeată în jos 27"/>
          <p:cNvSpPr/>
          <p:nvPr/>
        </p:nvSpPr>
        <p:spPr>
          <a:xfrm>
            <a:off x="1905000" y="5105126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Dreptunghi rotunjit 28"/>
          <p:cNvSpPr/>
          <p:nvPr/>
        </p:nvSpPr>
        <p:spPr>
          <a:xfrm>
            <a:off x="4343400" y="5791200"/>
            <a:ext cx="2209800" cy="381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ISR</a:t>
            </a:r>
            <a:endParaRPr lang="ro-R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Nomogramă 29"/>
          <p:cNvGraphicFramePr/>
          <p:nvPr/>
        </p:nvGraphicFramePr>
        <p:xfrm>
          <a:off x="1371600" y="5562326"/>
          <a:ext cx="2667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1" name="Dreptunghi rotunjit 30"/>
          <p:cNvSpPr/>
          <p:nvPr/>
        </p:nvSpPr>
        <p:spPr>
          <a:xfrm>
            <a:off x="1066800" y="6477000"/>
            <a:ext cx="3200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Instructiune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urmatoare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coladă dreapta 31"/>
          <p:cNvSpPr/>
          <p:nvPr/>
        </p:nvSpPr>
        <p:spPr>
          <a:xfrm>
            <a:off x="4038600" y="5562600"/>
            <a:ext cx="304800" cy="83820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Dreptunghi 32"/>
          <p:cNvSpPr/>
          <p:nvPr/>
        </p:nvSpPr>
        <p:spPr>
          <a:xfrm>
            <a:off x="1066800" y="5543490"/>
            <a:ext cx="7537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ISR </a:t>
            </a:r>
            <a:r>
              <a:rPr lang="en-US" sz="20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endParaRPr lang="ro-RO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457200" y="1575816"/>
            <a:ext cx="8229600" cy="49773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Structural </a:t>
            </a:r>
            <a:r>
              <a:rPr lang="en-US" dirty="0" err="1"/>
              <a:t>privit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ansamblu</a:t>
            </a:r>
            <a:r>
              <a:rPr lang="en-US" dirty="0"/>
              <a:t> hardware &amp; software.</a:t>
            </a:r>
          </a:p>
          <a:p>
            <a:r>
              <a:rPr lang="en-US" dirty="0"/>
              <a:t>O </a:t>
            </a:r>
            <a:r>
              <a:rPr lang="en-US" dirty="0" err="1"/>
              <a:t>intrerupere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un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asincron</a:t>
            </a:r>
            <a:r>
              <a:rPr lang="en-US" dirty="0"/>
              <a:t> 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intreruperilor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de stare)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eveniment</a:t>
            </a:r>
            <a:r>
              <a:rPr lang="en-US" dirty="0"/>
              <a:t> soft </a:t>
            </a:r>
            <a:r>
              <a:rPr lang="en-US" dirty="0" err="1"/>
              <a:t>sincron</a:t>
            </a:r>
            <a:r>
              <a:rPr lang="en-US" dirty="0"/>
              <a:t> 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).</a:t>
            </a:r>
          </a:p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utilizata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‘computer multitasking’ (</a:t>
            </a:r>
            <a:r>
              <a:rPr lang="en-US" dirty="0" err="1"/>
              <a:t>schimbarea</a:t>
            </a:r>
            <a:r>
              <a:rPr lang="en-US" dirty="0"/>
              <a:t> de context) </a:t>
            </a:r>
            <a:r>
              <a:rPr lang="en-US" dirty="0" err="1"/>
              <a:t>si</a:t>
            </a:r>
            <a:r>
              <a:rPr lang="en-US" dirty="0"/>
              <a:t> ‘real-time computing’ (event driven system).</a:t>
            </a:r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Caracteristici</a:t>
            </a:r>
            <a:r>
              <a:rPr lang="en-US" dirty="0"/>
              <a:t> ale </a:t>
            </a:r>
            <a:r>
              <a:rPr lang="en-US" dirty="0" err="1"/>
              <a:t>sistemului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r>
              <a:rPr lang="en-US" dirty="0"/>
              <a:t> (SI)</a:t>
            </a:r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Reduce </a:t>
            </a:r>
            <a:r>
              <a:rPr lang="en-US" dirty="0" err="1"/>
              <a:t>semnificativ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raspuns</a:t>
            </a:r>
            <a:r>
              <a:rPr lang="en-US" dirty="0"/>
              <a:t> la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eveniment</a:t>
            </a:r>
            <a:endParaRPr lang="en-US" dirty="0"/>
          </a:p>
          <a:p>
            <a:r>
              <a:rPr lang="en-US" dirty="0" err="1"/>
              <a:t>Balanseaza</a:t>
            </a:r>
            <a:r>
              <a:rPr lang="en-US" dirty="0"/>
              <a:t> hardware &amp; software </a:t>
            </a:r>
            <a:r>
              <a:rPr lang="en-US" dirty="0" err="1"/>
              <a:t>actiunile</a:t>
            </a:r>
            <a:r>
              <a:rPr lang="en-US" dirty="0"/>
              <a:t>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adoptate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raspuns</a:t>
            </a:r>
            <a:r>
              <a:rPr lang="en-US" dirty="0"/>
              <a:t> la </a:t>
            </a:r>
            <a:r>
              <a:rPr lang="en-US" dirty="0" err="1"/>
              <a:t>evenimente</a:t>
            </a:r>
            <a:endParaRPr lang="en-US" dirty="0"/>
          </a:p>
          <a:p>
            <a:r>
              <a:rPr lang="en-US" dirty="0" err="1"/>
              <a:t>Degreveaza</a:t>
            </a:r>
            <a:r>
              <a:rPr lang="en-US" dirty="0"/>
              <a:t> </a:t>
            </a:r>
            <a:r>
              <a:rPr lang="en-US" dirty="0" err="1"/>
              <a:t>unitatea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de </a:t>
            </a:r>
            <a:r>
              <a:rPr lang="en-US" dirty="0" err="1"/>
              <a:t>operatia</a:t>
            </a:r>
            <a:r>
              <a:rPr lang="en-US" dirty="0"/>
              <a:t> de </a:t>
            </a:r>
            <a:r>
              <a:rPr lang="en-US" dirty="0" err="1"/>
              <a:t>scanare</a:t>
            </a:r>
            <a:r>
              <a:rPr lang="en-US" dirty="0"/>
              <a:t> a </a:t>
            </a:r>
            <a:r>
              <a:rPr lang="en-US" dirty="0" err="1"/>
              <a:t>porturilor</a:t>
            </a:r>
            <a:r>
              <a:rPr lang="en-US" dirty="0"/>
              <a:t>  (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)</a:t>
            </a:r>
          </a:p>
          <a:p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prioritizabila</a:t>
            </a:r>
            <a:r>
              <a:rPr lang="en-US" dirty="0"/>
              <a:t> a </a:t>
            </a:r>
            <a:r>
              <a:rPr lang="en-US" dirty="0" err="1"/>
              <a:t>evenimentelor</a:t>
            </a:r>
            <a:r>
              <a:rPr lang="en-US" dirty="0"/>
              <a:t> (</a:t>
            </a:r>
            <a:r>
              <a:rPr lang="en-US" dirty="0" err="1"/>
              <a:t>atat</a:t>
            </a:r>
            <a:r>
              <a:rPr lang="en-US" dirty="0"/>
              <a:t> static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en-US" dirty="0"/>
              <a:t>)</a:t>
            </a:r>
          </a:p>
          <a:p>
            <a:r>
              <a:rPr lang="en-US" dirty="0" err="1"/>
              <a:t>Prezinta</a:t>
            </a:r>
            <a:r>
              <a:rPr lang="en-US" dirty="0"/>
              <a:t> o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ridicata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validarea</a:t>
            </a:r>
            <a:r>
              <a:rPr lang="en-US" dirty="0"/>
              <a:t>/</a:t>
            </a:r>
            <a:r>
              <a:rPr lang="en-US" dirty="0" err="1"/>
              <a:t>invalidarea</a:t>
            </a:r>
            <a:r>
              <a:rPr lang="en-US" dirty="0"/>
              <a:t> </a:t>
            </a:r>
            <a:r>
              <a:rPr lang="en-US" dirty="0" err="1"/>
              <a:t>tratarii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neconditionata</a:t>
            </a:r>
            <a:r>
              <a:rPr lang="en-US" dirty="0"/>
              <a:t> a </a:t>
            </a:r>
            <a:r>
              <a:rPr lang="en-US" dirty="0" err="1"/>
              <a:t>acestora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raspunsului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la </a:t>
            </a:r>
            <a:r>
              <a:rPr lang="en-US" dirty="0" err="1"/>
              <a:t>evenimente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implemeteaza</a:t>
            </a:r>
            <a:r>
              <a:rPr lang="en-US" dirty="0"/>
              <a:t> </a:t>
            </a:r>
            <a:r>
              <a:rPr lang="en-US" dirty="0" err="1"/>
              <a:t>schemele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de </a:t>
            </a:r>
            <a:r>
              <a:rPr lang="en-US" dirty="0" err="1"/>
              <a:t>actiune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dezvoltarile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)</a:t>
            </a:r>
          </a:p>
          <a:p>
            <a:r>
              <a:rPr lang="en-US" dirty="0" err="1"/>
              <a:t>Strategia</a:t>
            </a:r>
            <a:r>
              <a:rPr lang="en-US" dirty="0"/>
              <a:t> de </a:t>
            </a:r>
            <a:r>
              <a:rPr lang="en-US" dirty="0" err="1"/>
              <a:t>prioritizare</a:t>
            </a:r>
            <a:r>
              <a:rPr lang="en-US" dirty="0"/>
              <a:t> se face </a:t>
            </a:r>
            <a:r>
              <a:rPr lang="en-US" dirty="0" err="1"/>
              <a:t>aprioric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programelor</a:t>
            </a:r>
            <a:endParaRPr lang="en-US" dirty="0"/>
          </a:p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de </a:t>
            </a:r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in </a:t>
            </a:r>
            <a:r>
              <a:rPr lang="en-US" dirty="0" err="1"/>
              <a:t>zona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RAM a </a:t>
            </a:r>
            <a:r>
              <a:rPr lang="en-US" dirty="0" err="1"/>
              <a:t>sistemului</a:t>
            </a:r>
            <a:endParaRPr lang="en-US" dirty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raspunsului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la </a:t>
            </a:r>
            <a:r>
              <a:rPr lang="en-US" dirty="0" err="1"/>
              <a:t>evenimente</a:t>
            </a:r>
            <a:endParaRPr 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457200" y="1850453"/>
            <a:ext cx="8229600" cy="4626547"/>
          </a:xfrm>
        </p:spPr>
        <p:txBody>
          <a:bodyPr/>
          <a:lstStyle/>
          <a:p>
            <a:r>
              <a:rPr lang="en-US" dirty="0" err="1"/>
              <a:t>Intreruperi</a:t>
            </a:r>
            <a:r>
              <a:rPr lang="en-US" dirty="0"/>
              <a:t> cu </a:t>
            </a:r>
            <a:r>
              <a:rPr lang="en-US" dirty="0" err="1"/>
              <a:t>prioritati</a:t>
            </a:r>
            <a:r>
              <a:rPr lang="en-US" dirty="0"/>
              <a:t> fixe:</a:t>
            </a:r>
          </a:p>
          <a:p>
            <a:pPr lvl="1"/>
            <a:r>
              <a:rPr lang="en-US" dirty="0" err="1"/>
              <a:t>Utilizand</a:t>
            </a:r>
            <a:r>
              <a:rPr lang="en-US" dirty="0"/>
              <a:t> un controller de </a:t>
            </a:r>
            <a:r>
              <a:rPr lang="en-US" dirty="0" err="1"/>
              <a:t>intreruperi</a:t>
            </a:r>
            <a:r>
              <a:rPr lang="en-US" dirty="0"/>
              <a:t> central</a:t>
            </a:r>
          </a:p>
          <a:p>
            <a:pPr lvl="1"/>
            <a:r>
              <a:rPr lang="en-US" dirty="0" err="1"/>
              <a:t>Utilizand</a:t>
            </a:r>
            <a:r>
              <a:rPr lang="en-US" dirty="0"/>
              <a:t> un </a:t>
            </a:r>
            <a:r>
              <a:rPr lang="en-US" dirty="0" err="1"/>
              <a:t>mecanism</a:t>
            </a:r>
            <a:r>
              <a:rPr lang="en-US" dirty="0"/>
              <a:t> de tip “daisy chain”</a:t>
            </a:r>
          </a:p>
          <a:p>
            <a:r>
              <a:rPr lang="en-US" dirty="0" err="1"/>
              <a:t>Intreruperi</a:t>
            </a:r>
            <a:r>
              <a:rPr lang="en-US" dirty="0"/>
              <a:t> cu </a:t>
            </a:r>
            <a:r>
              <a:rPr lang="en-US" dirty="0" err="1"/>
              <a:t>prioritati</a:t>
            </a:r>
            <a:r>
              <a:rPr lang="en-US" dirty="0"/>
              <a:t> </a:t>
            </a:r>
            <a:r>
              <a:rPr lang="en-US" dirty="0" err="1"/>
              <a:t>rotitoare</a:t>
            </a:r>
            <a:endParaRPr lang="en-US" dirty="0"/>
          </a:p>
          <a:p>
            <a:r>
              <a:rPr lang="en-US" dirty="0" err="1"/>
              <a:t>Intreruperi</a:t>
            </a:r>
            <a:r>
              <a:rPr lang="en-US" dirty="0"/>
              <a:t> </a:t>
            </a:r>
            <a:r>
              <a:rPr lang="en-US" dirty="0" err="1"/>
              <a:t>mascabile</a:t>
            </a:r>
            <a:r>
              <a:rPr lang="en-US" dirty="0"/>
              <a:t> individual</a:t>
            </a:r>
          </a:p>
          <a:p>
            <a:r>
              <a:rPr lang="en-US" dirty="0" err="1"/>
              <a:t>Combinatii</a:t>
            </a:r>
            <a:r>
              <a:rPr lang="en-US" dirty="0"/>
              <a:t> ale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de </a:t>
            </a:r>
            <a:r>
              <a:rPr lang="en-US" dirty="0" err="1"/>
              <a:t>baza</a:t>
            </a:r>
            <a:endParaRPr lang="en-US" dirty="0"/>
          </a:p>
          <a:p>
            <a:pPr>
              <a:buNone/>
            </a:pP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prioritizare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endParaRPr lang="ro-R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1054</Words>
  <Application>Microsoft Office PowerPoint</Application>
  <PresentationFormat>On-screen Show (4:3)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Wingdings</vt:lpstr>
      <vt:lpstr>Wingdings 2</vt:lpstr>
      <vt:lpstr>Mountain</vt:lpstr>
      <vt:lpstr>Sistemul de Intreruperi</vt:lpstr>
      <vt:lpstr>Definitii</vt:lpstr>
      <vt:lpstr>Cum arata mecanismul de intreruperi</vt:lpstr>
      <vt:lpstr>Cum arata mecanismul de intreruperi</vt:lpstr>
      <vt:lpstr>Cum arata mecanismul de intreruperi</vt:lpstr>
      <vt:lpstr>Caracteristici ale sistemului de intreruperi (SI)</vt:lpstr>
      <vt:lpstr>Avantaje</vt:lpstr>
      <vt:lpstr>Specificarea raspunsului sistemelor la evenimente</vt:lpstr>
      <vt:lpstr>Mecanisme de prioritizare implementate</vt:lpstr>
      <vt:lpstr>Stiva </vt:lpstr>
      <vt:lpstr>Identificarea canalului intrerupator</vt:lpstr>
      <vt:lpstr>Exemple de implementare</vt:lpstr>
      <vt:lpstr>Arbitrarea centralizata a intreruperilor</vt:lpstr>
      <vt:lpstr>Intel I8259 structura interna</vt:lpstr>
      <vt:lpstr>Functionarea circuitului</vt:lpstr>
      <vt:lpstr>Conectarea in sistem a I8259</vt:lpstr>
      <vt:lpstr>Cascadarea circuitelor I8259</vt:lpstr>
      <vt:lpstr>Structura vectorilor mod 8080</vt:lpstr>
      <vt:lpstr>Structura vectorilor mod 8086</vt:lpstr>
      <vt:lpstr>Programarea circuitului I8259</vt:lpstr>
      <vt:lpstr>Initializarea circuitului I8259</vt:lpstr>
      <vt:lpstr>Cuvinte de initializare I8259 – ICW1</vt:lpstr>
      <vt:lpstr>Cuvinte de initializare I8259 – ICW2</vt:lpstr>
      <vt:lpstr>Cuvinte de initializare I8259 – ICW3</vt:lpstr>
      <vt:lpstr>Cuvinte de initializare I8259 – ICW4</vt:lpstr>
      <vt:lpstr>Cuvinte de control I8259 – OCW1</vt:lpstr>
      <vt:lpstr>Cuvinte de control I8259 – OCW2</vt:lpstr>
      <vt:lpstr>Cuvinte de control I8259 – OCW3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Sistemul de Intreruperi</dc:title>
  <dc:creator>Paul</dc:creator>
  <cp:lastModifiedBy>Paul Nicolae V Borza</cp:lastModifiedBy>
  <cp:revision>32</cp:revision>
  <dcterms:created xsi:type="dcterms:W3CDTF">2012-04-08T15:55:35Z</dcterms:created>
  <dcterms:modified xsi:type="dcterms:W3CDTF">2021-04-15T07:47:21Z</dcterms:modified>
</cp:coreProperties>
</file>