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8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54F80-B2ED-4A19-BEA3-75BB4D87B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7ADAA0-D099-4156-9B7A-86DB292C0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0608E-8DF9-4584-9721-826F7D88B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A4A57-84D6-45DD-ADC7-978A393EDAD3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852B9-8F61-4E49-831D-925B3C825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D63AC-BFD0-44D2-9D44-2D3A4551D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4DBB2-1A92-421A-8C88-0E4E2AB44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758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3099E-C0FD-4ACE-B965-F37C57F7D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3BA0F0-F746-4407-A2C3-B6A1437DD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691C4-6DCC-451B-A11A-4D1748A79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A4A57-84D6-45DD-ADC7-978A393EDAD3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EBB42-22C1-4EB6-9E7F-06A89B713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0E4C9-20AF-428E-A56A-264080F2D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4DBB2-1A92-421A-8C88-0E4E2AB44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99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8DCA15-1BC6-43C6-A285-C3A6F3F49D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B3B9DD-0EEC-4B81-8B83-B8262046C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88636-5679-4BCF-8608-35469F483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A4A57-84D6-45DD-ADC7-978A393EDAD3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AB653-1BF2-4838-A689-BF73A94DC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6B914-74D3-45E6-8086-F502CC368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4DBB2-1A92-421A-8C88-0E4E2AB44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49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566DD-5535-4283-93CA-A8AEF2DF8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71F91-8A52-47B4-AF93-775888D50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404E3-9638-4165-BB10-F2DCB1334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A4A57-84D6-45DD-ADC7-978A393EDAD3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F6A8C-3ACE-4BF7-84CB-8E0BAA8D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67D07-F378-4B72-B649-66B28D34E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4DBB2-1A92-421A-8C88-0E4E2AB44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70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FBEE4-9CD1-44C4-8871-0BBAF5D56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3B39A-A8F7-4485-B6AB-60B029141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E8563-0917-41F3-8422-3BB84AE72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A4A57-84D6-45DD-ADC7-978A393EDAD3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806FD-62E0-4984-B4B7-1B9796D13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241CF-735F-4AD2-B1BC-2DC2922BF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4DBB2-1A92-421A-8C88-0E4E2AB44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495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0D7B7-94C0-4A5F-A5A3-44156FD07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A8F17-BED8-4722-8624-40E46D1B3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BF4573-4DCC-4387-B23D-ED5F5975C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A21135-4E65-43C9-8822-1552209A9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A4A57-84D6-45DD-ADC7-978A393EDAD3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9E0AB-E2FA-4853-A711-ACA2AA44E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6B39C9-1248-4F03-B1B8-646880447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4DBB2-1A92-421A-8C88-0E4E2AB44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29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7A7CF-AE85-4B73-B802-FBE4A8339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76A12-EEBA-4BCE-87EA-00E7C868C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EEE800-1B84-483D-BFFA-7A7B6844D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D8AB7C-770A-42B3-9B48-F1306FF2F4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55BF08-F1D7-4473-85A4-84D625273F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8F64A8-4086-4FBD-9CBD-E04821A00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A4A57-84D6-45DD-ADC7-978A393EDAD3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9F39A0-5A7C-478A-872B-B6E4661C7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9ECE26-F507-4314-B0B0-071A61473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4DBB2-1A92-421A-8C88-0E4E2AB44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585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1194A-F49F-4126-82B2-9F21BA77B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C0460-B3C0-4B6F-9D80-92B153194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A4A57-84D6-45DD-ADC7-978A393EDAD3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09182F-6FEE-447C-9288-31BF668B2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E860F4-A406-4939-B8ED-0A18443CA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4DBB2-1A92-421A-8C88-0E4E2AB44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86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F65632-9879-4DC6-BE31-9CCF57806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A4A57-84D6-45DD-ADC7-978A393EDAD3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FECED-8B93-473F-A088-C870082BD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091BF-FB4A-4AD2-A916-93C0722F0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4DBB2-1A92-421A-8C88-0E4E2AB44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88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C609A-3688-4465-8371-8F2236FED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70F0F-5B7E-4D51-BB77-D7B610BD4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86AE79-7FD8-478A-8F4F-7980A673B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52B9D-6420-4C46-BAD0-48D1C46D9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A4A57-84D6-45DD-ADC7-978A393EDAD3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CFA3B3-C625-4213-9702-D5BA1D204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59BDC-AC25-4170-ACB3-16F2A6094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4DBB2-1A92-421A-8C88-0E4E2AB44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62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010A4-5DF7-493B-B036-61B691505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5E2381-1C4C-48B3-A32C-1C7D125104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CEC222-8A5A-417A-A7E5-0A0895DF5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45778-DDA5-4294-B8F0-D425FCEEE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A4A57-84D6-45DD-ADC7-978A393EDAD3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8F6AF-2AB6-44F1-88F9-685414F0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CA01F1-64D5-4134-B0C1-C0E46FAFF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4DBB2-1A92-421A-8C88-0E4E2AB44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63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285D89-A883-4C3F-A776-9FA8032A0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FAACA-6F57-4EB7-BB88-47074B90C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FD142-3861-435C-9780-ACC3387140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A4A57-84D6-45DD-ADC7-978A393EDAD3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CC15-099C-4749-9288-150008BD5B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05AE7-863A-4307-9B30-920EAC672F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4DBB2-1A92-421A-8C88-0E4E2AB44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6741B25B-C2F5-4D12-9279-1DB9FB8495A8}"/>
              </a:ext>
            </a:extLst>
          </p:cNvPr>
          <p:cNvSpPr/>
          <p:nvPr/>
        </p:nvSpPr>
        <p:spPr>
          <a:xfrm>
            <a:off x="2016661" y="3043583"/>
            <a:ext cx="2287947" cy="3590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7C3779BF-95D1-4100-BF0F-5035C860ABDE}"/>
              </a:ext>
            </a:extLst>
          </p:cNvPr>
          <p:cNvSpPr/>
          <p:nvPr/>
        </p:nvSpPr>
        <p:spPr>
          <a:xfrm>
            <a:off x="8803326" y="2959051"/>
            <a:ext cx="325136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Datele</a:t>
            </a:r>
            <a:endParaRPr lang="en-US" sz="12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C64F20F-DF1B-4D6C-87CA-F397C460777A}"/>
              </a:ext>
            </a:extLst>
          </p:cNvPr>
          <p:cNvGrpSpPr/>
          <p:nvPr/>
        </p:nvGrpSpPr>
        <p:grpSpPr>
          <a:xfrm>
            <a:off x="686781" y="883004"/>
            <a:ext cx="1321237" cy="337504"/>
            <a:chOff x="686781" y="883004"/>
            <a:chExt cx="1321237" cy="337504"/>
          </a:xfrm>
        </p:grpSpPr>
        <p:cxnSp>
          <p:nvCxnSpPr>
            <p:cNvPr id="5" name="Connector: Elbow 4">
              <a:extLst>
                <a:ext uri="{FF2B5EF4-FFF2-40B4-BE49-F238E27FC236}">
                  <a16:creationId xmlns:a16="http://schemas.microsoft.com/office/drawing/2014/main" id="{A1B3D1C4-7BC4-4959-B0CB-7B2DFF39655E}"/>
                </a:ext>
              </a:extLst>
            </p:cNvPr>
            <p:cNvCxnSpPr/>
            <p:nvPr/>
          </p:nvCxnSpPr>
          <p:spPr>
            <a:xfrm flipV="1">
              <a:off x="686781" y="883004"/>
              <a:ext cx="380673" cy="337504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or: Elbow 5">
              <a:extLst>
                <a:ext uri="{FF2B5EF4-FFF2-40B4-BE49-F238E27FC236}">
                  <a16:creationId xmlns:a16="http://schemas.microsoft.com/office/drawing/2014/main" id="{E611EFF8-C000-41F4-81F3-0E07BB5C03F0}"/>
                </a:ext>
              </a:extLst>
            </p:cNvPr>
            <p:cNvCxnSpPr/>
            <p:nvPr/>
          </p:nvCxnSpPr>
          <p:spPr>
            <a:xfrm flipV="1">
              <a:off x="1157063" y="883004"/>
              <a:ext cx="380673" cy="337504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0BDDEC23-FF14-4DD4-A676-121CA080A63D}"/>
                </a:ext>
              </a:extLst>
            </p:cNvPr>
            <p:cNvCxnSpPr/>
            <p:nvPr/>
          </p:nvCxnSpPr>
          <p:spPr>
            <a:xfrm flipV="1">
              <a:off x="1627345" y="883004"/>
              <a:ext cx="380673" cy="337504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B19263C7-24EB-4B4A-AE5C-0E509F96AF4E}"/>
                </a:ext>
              </a:extLst>
            </p:cNvPr>
            <p:cNvCxnSpPr/>
            <p:nvPr/>
          </p:nvCxnSpPr>
          <p:spPr>
            <a:xfrm rot="16200000" flipH="1">
              <a:off x="910475" y="957568"/>
              <a:ext cx="317881" cy="188375"/>
            </a:xfrm>
            <a:prstGeom prst="bentConnector3">
              <a:avLst>
                <a:gd name="adj1" fmla="val -3086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A13231EB-97DF-4893-B588-96601CE1CA5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394656" y="976701"/>
              <a:ext cx="337504" cy="150110"/>
            </a:xfrm>
            <a:prstGeom prst="bentConnector3">
              <a:avLst>
                <a:gd name="adj1" fmla="val -116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96FC7FB-157D-4C74-8987-94C2153B0C3E}"/>
              </a:ext>
            </a:extLst>
          </p:cNvPr>
          <p:cNvGrpSpPr/>
          <p:nvPr/>
        </p:nvGrpSpPr>
        <p:grpSpPr>
          <a:xfrm>
            <a:off x="2006711" y="884966"/>
            <a:ext cx="1321237" cy="337504"/>
            <a:chOff x="686781" y="883004"/>
            <a:chExt cx="1321237" cy="337504"/>
          </a:xfrm>
        </p:grpSpPr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9BCD8D79-6D01-4DE1-A66A-E4528778AD51}"/>
                </a:ext>
              </a:extLst>
            </p:cNvPr>
            <p:cNvCxnSpPr/>
            <p:nvPr/>
          </p:nvCxnSpPr>
          <p:spPr>
            <a:xfrm flipV="1">
              <a:off x="686781" y="883004"/>
              <a:ext cx="380673" cy="337504"/>
            </a:xfrm>
            <a:prstGeom prst="bentConnector3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0F5F59BD-24BF-4F3A-A869-A470949B30D8}"/>
                </a:ext>
              </a:extLst>
            </p:cNvPr>
            <p:cNvCxnSpPr/>
            <p:nvPr/>
          </p:nvCxnSpPr>
          <p:spPr>
            <a:xfrm flipV="1">
              <a:off x="1157063" y="883004"/>
              <a:ext cx="380673" cy="337504"/>
            </a:xfrm>
            <a:prstGeom prst="bentConnector3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032BF026-5569-4508-91F7-983DA7565992}"/>
                </a:ext>
              </a:extLst>
            </p:cNvPr>
            <p:cNvCxnSpPr/>
            <p:nvPr/>
          </p:nvCxnSpPr>
          <p:spPr>
            <a:xfrm flipV="1">
              <a:off x="1627345" y="883004"/>
              <a:ext cx="380673" cy="337504"/>
            </a:xfrm>
            <a:prstGeom prst="bentConnector3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94846FC7-031A-45F7-A922-1D8E69B6167A}"/>
                </a:ext>
              </a:extLst>
            </p:cNvPr>
            <p:cNvCxnSpPr/>
            <p:nvPr/>
          </p:nvCxnSpPr>
          <p:spPr>
            <a:xfrm rot="16200000" flipH="1">
              <a:off x="910475" y="957568"/>
              <a:ext cx="317881" cy="188375"/>
            </a:xfrm>
            <a:prstGeom prst="bentConnector3">
              <a:avLst>
                <a:gd name="adj1" fmla="val -3086"/>
              </a:avLst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0543334D-E140-41B8-85D6-715F05B40CA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394656" y="976701"/>
              <a:ext cx="337504" cy="150110"/>
            </a:xfrm>
            <a:prstGeom prst="bentConnector3">
              <a:avLst>
                <a:gd name="adj1" fmla="val -1163"/>
              </a:avLst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E5B8F00-EBDD-4536-9D00-E6C801116064}"/>
              </a:ext>
            </a:extLst>
          </p:cNvPr>
          <p:cNvCxnSpPr/>
          <p:nvPr/>
        </p:nvCxnSpPr>
        <p:spPr>
          <a:xfrm>
            <a:off x="2008018" y="892814"/>
            <a:ext cx="0" cy="317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DFA927-E073-45D6-A5D9-FEFEBCFE56CE}"/>
              </a:ext>
            </a:extLst>
          </p:cNvPr>
          <p:cNvGrpSpPr/>
          <p:nvPr/>
        </p:nvGrpSpPr>
        <p:grpSpPr>
          <a:xfrm>
            <a:off x="3326641" y="892814"/>
            <a:ext cx="1321237" cy="337504"/>
            <a:chOff x="686781" y="883004"/>
            <a:chExt cx="1321237" cy="337504"/>
          </a:xfrm>
        </p:grpSpPr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A1178B02-D4F6-4AE7-8272-30267EEA8685}"/>
                </a:ext>
              </a:extLst>
            </p:cNvPr>
            <p:cNvCxnSpPr/>
            <p:nvPr/>
          </p:nvCxnSpPr>
          <p:spPr>
            <a:xfrm flipV="1">
              <a:off x="686781" y="883004"/>
              <a:ext cx="380673" cy="337504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0DC0F6F2-239B-4730-AA98-9FA681B331A3}"/>
                </a:ext>
              </a:extLst>
            </p:cNvPr>
            <p:cNvCxnSpPr/>
            <p:nvPr/>
          </p:nvCxnSpPr>
          <p:spPr>
            <a:xfrm flipV="1">
              <a:off x="1157063" y="883004"/>
              <a:ext cx="380673" cy="337504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35474CD7-FCC1-402B-BA28-22A8EAB97B8D}"/>
                </a:ext>
              </a:extLst>
            </p:cNvPr>
            <p:cNvCxnSpPr/>
            <p:nvPr/>
          </p:nvCxnSpPr>
          <p:spPr>
            <a:xfrm flipV="1">
              <a:off x="1627345" y="883004"/>
              <a:ext cx="380673" cy="337504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3ABF8AAC-18A0-4ED2-8059-A2A748A8628F}"/>
                </a:ext>
              </a:extLst>
            </p:cNvPr>
            <p:cNvCxnSpPr/>
            <p:nvPr/>
          </p:nvCxnSpPr>
          <p:spPr>
            <a:xfrm rot="16200000" flipH="1">
              <a:off x="910475" y="957568"/>
              <a:ext cx="317881" cy="188375"/>
            </a:xfrm>
            <a:prstGeom prst="bentConnector3">
              <a:avLst>
                <a:gd name="adj1" fmla="val -3086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164C3256-2734-405F-86C6-FC4986694D1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394656" y="976701"/>
              <a:ext cx="337504" cy="150110"/>
            </a:xfrm>
            <a:prstGeom prst="bentConnector3">
              <a:avLst>
                <a:gd name="adj1" fmla="val -116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E81D69A-B6BD-4651-8F7A-55D2FA07C5DA}"/>
              </a:ext>
            </a:extLst>
          </p:cNvPr>
          <p:cNvGrpSpPr/>
          <p:nvPr/>
        </p:nvGrpSpPr>
        <p:grpSpPr>
          <a:xfrm>
            <a:off x="4646571" y="894776"/>
            <a:ext cx="1321237" cy="337504"/>
            <a:chOff x="686781" y="883004"/>
            <a:chExt cx="1321237" cy="337504"/>
          </a:xfrm>
        </p:grpSpPr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233B2739-C494-40E0-9041-5895F620FCEA}"/>
                </a:ext>
              </a:extLst>
            </p:cNvPr>
            <p:cNvCxnSpPr/>
            <p:nvPr/>
          </p:nvCxnSpPr>
          <p:spPr>
            <a:xfrm flipV="1">
              <a:off x="686781" y="883004"/>
              <a:ext cx="380673" cy="337504"/>
            </a:xfrm>
            <a:prstGeom prst="bentConnector3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" name="Connector: Elbow 32">
              <a:extLst>
                <a:ext uri="{FF2B5EF4-FFF2-40B4-BE49-F238E27FC236}">
                  <a16:creationId xmlns:a16="http://schemas.microsoft.com/office/drawing/2014/main" id="{B8DE6B66-6866-40A2-9E52-DA054E8D7CA8}"/>
                </a:ext>
              </a:extLst>
            </p:cNvPr>
            <p:cNvCxnSpPr/>
            <p:nvPr/>
          </p:nvCxnSpPr>
          <p:spPr>
            <a:xfrm flipV="1">
              <a:off x="1157063" y="883004"/>
              <a:ext cx="380673" cy="337504"/>
            </a:xfrm>
            <a:prstGeom prst="bentConnector3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54D3456D-DF8A-4518-AD98-A29C9CE465B6}"/>
                </a:ext>
              </a:extLst>
            </p:cNvPr>
            <p:cNvCxnSpPr/>
            <p:nvPr/>
          </p:nvCxnSpPr>
          <p:spPr>
            <a:xfrm flipV="1">
              <a:off x="1627345" y="883004"/>
              <a:ext cx="380673" cy="337504"/>
            </a:xfrm>
            <a:prstGeom prst="bentConnector3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94600AA6-ECDC-4BAF-8649-448AD587D08C}"/>
                </a:ext>
              </a:extLst>
            </p:cNvPr>
            <p:cNvCxnSpPr/>
            <p:nvPr/>
          </p:nvCxnSpPr>
          <p:spPr>
            <a:xfrm rot="16200000" flipH="1">
              <a:off x="910475" y="957568"/>
              <a:ext cx="317881" cy="188375"/>
            </a:xfrm>
            <a:prstGeom prst="bentConnector3">
              <a:avLst>
                <a:gd name="adj1" fmla="val -3086"/>
              </a:avLst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5E9C43CF-25A2-4020-90CE-B614BBC2575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394656" y="976701"/>
              <a:ext cx="337504" cy="150110"/>
            </a:xfrm>
            <a:prstGeom prst="bentConnector3">
              <a:avLst>
                <a:gd name="adj1" fmla="val -1163"/>
              </a:avLst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BD339F8-8D9B-4D42-A0D6-15EBF8115E86}"/>
              </a:ext>
            </a:extLst>
          </p:cNvPr>
          <p:cNvCxnSpPr/>
          <p:nvPr/>
        </p:nvCxnSpPr>
        <p:spPr>
          <a:xfrm>
            <a:off x="4647878" y="902624"/>
            <a:ext cx="0" cy="317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730B257-4FD7-4382-91F0-A9528990CBEE}"/>
              </a:ext>
            </a:extLst>
          </p:cNvPr>
          <p:cNvGrpSpPr/>
          <p:nvPr/>
        </p:nvGrpSpPr>
        <p:grpSpPr>
          <a:xfrm>
            <a:off x="5968467" y="900662"/>
            <a:ext cx="1321237" cy="337504"/>
            <a:chOff x="686781" y="883004"/>
            <a:chExt cx="1321237" cy="337504"/>
          </a:xfrm>
        </p:grpSpPr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03AC42BB-62CF-444C-AEE4-FE8E2FBF3482}"/>
                </a:ext>
              </a:extLst>
            </p:cNvPr>
            <p:cNvCxnSpPr/>
            <p:nvPr/>
          </p:nvCxnSpPr>
          <p:spPr>
            <a:xfrm flipV="1">
              <a:off x="686781" y="883004"/>
              <a:ext cx="380673" cy="337504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068EC61B-60EF-47D9-9F0E-E3E6CAAEEDCB}"/>
                </a:ext>
              </a:extLst>
            </p:cNvPr>
            <p:cNvCxnSpPr/>
            <p:nvPr/>
          </p:nvCxnSpPr>
          <p:spPr>
            <a:xfrm flipV="1">
              <a:off x="1157063" y="883004"/>
              <a:ext cx="380673" cy="337504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or: Elbow 40">
              <a:extLst>
                <a:ext uri="{FF2B5EF4-FFF2-40B4-BE49-F238E27FC236}">
                  <a16:creationId xmlns:a16="http://schemas.microsoft.com/office/drawing/2014/main" id="{7A9A7D02-7515-4162-B1EF-7DB8FBD4762A}"/>
                </a:ext>
              </a:extLst>
            </p:cNvPr>
            <p:cNvCxnSpPr/>
            <p:nvPr/>
          </p:nvCxnSpPr>
          <p:spPr>
            <a:xfrm flipV="1">
              <a:off x="1627345" y="883004"/>
              <a:ext cx="380673" cy="337504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E4A41355-17AD-4892-AB51-818EA67FC6D2}"/>
                </a:ext>
              </a:extLst>
            </p:cNvPr>
            <p:cNvCxnSpPr/>
            <p:nvPr/>
          </p:nvCxnSpPr>
          <p:spPr>
            <a:xfrm rot="16200000" flipH="1">
              <a:off x="910475" y="957568"/>
              <a:ext cx="317881" cy="188375"/>
            </a:xfrm>
            <a:prstGeom prst="bentConnector3">
              <a:avLst>
                <a:gd name="adj1" fmla="val -3086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2F747B33-5856-4630-A050-6A319547F74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394656" y="976701"/>
              <a:ext cx="337504" cy="150110"/>
            </a:xfrm>
            <a:prstGeom prst="bentConnector3">
              <a:avLst>
                <a:gd name="adj1" fmla="val -116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F871D0F-64A3-4C7E-8887-2EE010A66C6A}"/>
              </a:ext>
            </a:extLst>
          </p:cNvPr>
          <p:cNvGrpSpPr/>
          <p:nvPr/>
        </p:nvGrpSpPr>
        <p:grpSpPr>
          <a:xfrm>
            <a:off x="7288397" y="902624"/>
            <a:ext cx="1321237" cy="337504"/>
            <a:chOff x="686781" y="883004"/>
            <a:chExt cx="1321237" cy="337504"/>
          </a:xfrm>
        </p:grpSpPr>
        <p:cxnSp>
          <p:nvCxnSpPr>
            <p:cNvPr id="45" name="Connector: Elbow 44">
              <a:extLst>
                <a:ext uri="{FF2B5EF4-FFF2-40B4-BE49-F238E27FC236}">
                  <a16:creationId xmlns:a16="http://schemas.microsoft.com/office/drawing/2014/main" id="{40CFE21A-EC0E-4C87-8D57-D4DF188F97F3}"/>
                </a:ext>
              </a:extLst>
            </p:cNvPr>
            <p:cNvCxnSpPr/>
            <p:nvPr/>
          </p:nvCxnSpPr>
          <p:spPr>
            <a:xfrm flipV="1">
              <a:off x="686781" y="883004"/>
              <a:ext cx="380673" cy="337504"/>
            </a:xfrm>
            <a:prstGeom prst="bentConnector3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6" name="Connector: Elbow 45">
              <a:extLst>
                <a:ext uri="{FF2B5EF4-FFF2-40B4-BE49-F238E27FC236}">
                  <a16:creationId xmlns:a16="http://schemas.microsoft.com/office/drawing/2014/main" id="{CBD8A96F-C9EE-4D75-9047-048926D7487D}"/>
                </a:ext>
              </a:extLst>
            </p:cNvPr>
            <p:cNvCxnSpPr/>
            <p:nvPr/>
          </p:nvCxnSpPr>
          <p:spPr>
            <a:xfrm flipV="1">
              <a:off x="1157063" y="883004"/>
              <a:ext cx="380673" cy="337504"/>
            </a:xfrm>
            <a:prstGeom prst="bentConnector3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1CC09189-F5AD-4C31-A30C-4A23BCE8F4BC}"/>
                </a:ext>
              </a:extLst>
            </p:cNvPr>
            <p:cNvCxnSpPr/>
            <p:nvPr/>
          </p:nvCxnSpPr>
          <p:spPr>
            <a:xfrm flipV="1">
              <a:off x="1627345" y="883004"/>
              <a:ext cx="380673" cy="337504"/>
            </a:xfrm>
            <a:prstGeom prst="bentConnector3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8" name="Connector: Elbow 47">
              <a:extLst>
                <a:ext uri="{FF2B5EF4-FFF2-40B4-BE49-F238E27FC236}">
                  <a16:creationId xmlns:a16="http://schemas.microsoft.com/office/drawing/2014/main" id="{A5D6E9D6-F100-4CEE-9C93-007A32EA5695}"/>
                </a:ext>
              </a:extLst>
            </p:cNvPr>
            <p:cNvCxnSpPr/>
            <p:nvPr/>
          </p:nvCxnSpPr>
          <p:spPr>
            <a:xfrm rot="16200000" flipH="1">
              <a:off x="910475" y="957568"/>
              <a:ext cx="317881" cy="188375"/>
            </a:xfrm>
            <a:prstGeom prst="bentConnector3">
              <a:avLst>
                <a:gd name="adj1" fmla="val -3086"/>
              </a:avLst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A158E577-BAFD-4622-AE23-C4E0965A85C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394656" y="976701"/>
              <a:ext cx="337504" cy="150110"/>
            </a:xfrm>
            <a:prstGeom prst="bentConnector3">
              <a:avLst>
                <a:gd name="adj1" fmla="val -1163"/>
              </a:avLst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478C3E4-D8EB-41EA-8FA4-2513A47A7323}"/>
              </a:ext>
            </a:extLst>
          </p:cNvPr>
          <p:cNvCxnSpPr/>
          <p:nvPr/>
        </p:nvCxnSpPr>
        <p:spPr>
          <a:xfrm>
            <a:off x="7289704" y="910472"/>
            <a:ext cx="0" cy="317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4493EBB-F0DD-4A63-BB6F-D7F236687F85}"/>
              </a:ext>
            </a:extLst>
          </p:cNvPr>
          <p:cNvCxnSpPr/>
          <p:nvPr/>
        </p:nvCxnSpPr>
        <p:spPr>
          <a:xfrm>
            <a:off x="3326641" y="892814"/>
            <a:ext cx="0" cy="335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6C49455-5F36-46B8-9648-452A81C3C585}"/>
              </a:ext>
            </a:extLst>
          </p:cNvPr>
          <p:cNvCxnSpPr/>
          <p:nvPr/>
        </p:nvCxnSpPr>
        <p:spPr>
          <a:xfrm>
            <a:off x="5967808" y="892814"/>
            <a:ext cx="0" cy="335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324D8B8-3B6E-4043-B9A9-7E3DD19EEDBA}"/>
              </a:ext>
            </a:extLst>
          </p:cNvPr>
          <p:cNvSpPr txBox="1"/>
          <p:nvPr/>
        </p:nvSpPr>
        <p:spPr>
          <a:xfrm>
            <a:off x="9303855" y="851174"/>
            <a:ext cx="1248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PCIx</a:t>
            </a:r>
            <a:r>
              <a:rPr lang="en-US" dirty="0"/>
              <a:t> CLOCK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210A8A6-707E-49C5-A5EC-9B09FF380E67}"/>
              </a:ext>
            </a:extLst>
          </p:cNvPr>
          <p:cNvCxnSpPr/>
          <p:nvPr/>
        </p:nvCxnSpPr>
        <p:spPr>
          <a:xfrm flipV="1">
            <a:off x="686781" y="1283300"/>
            <a:ext cx="10313490" cy="51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749ED45-68EC-40D1-BD57-9636FFEC8223}"/>
              </a:ext>
            </a:extLst>
          </p:cNvPr>
          <p:cNvSpPr txBox="1"/>
          <p:nvPr/>
        </p:nvSpPr>
        <p:spPr>
          <a:xfrm>
            <a:off x="11099300" y="1124143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278CBC5-8B3F-43A5-BF26-27BC56D705DD}"/>
              </a:ext>
            </a:extLst>
          </p:cNvPr>
          <p:cNvSpPr txBox="1"/>
          <p:nvPr/>
        </p:nvSpPr>
        <p:spPr>
          <a:xfrm>
            <a:off x="626563" y="156979"/>
            <a:ext cx="4363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Dispozitive</a:t>
            </a:r>
            <a:r>
              <a:rPr lang="en-US" dirty="0"/>
              <a:t> </a:t>
            </a:r>
            <a:r>
              <a:rPr lang="en-US" dirty="0" err="1"/>
              <a:t>pendinte</a:t>
            </a:r>
            <a:r>
              <a:rPr lang="en-US" dirty="0"/>
              <a:t> </a:t>
            </a:r>
            <a:r>
              <a:rPr lang="en-US" dirty="0" err="1"/>
              <a:t>PCIx</a:t>
            </a:r>
            <a:r>
              <a:rPr lang="en-US" dirty="0"/>
              <a:t>: D1, D2, D3, D4, ….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F7663CD-2F9C-4D89-827D-6E50250D1798}"/>
              </a:ext>
            </a:extLst>
          </p:cNvPr>
          <p:cNvSpPr txBox="1"/>
          <p:nvPr/>
        </p:nvSpPr>
        <p:spPr>
          <a:xfrm>
            <a:off x="7151086" y="137357"/>
            <a:ext cx="2318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LAN 16 trebuie </a:t>
            </a:r>
            <a:r>
              <a:rPr lang="en-US" dirty="0" err="1"/>
              <a:t>alocate</a:t>
            </a:r>
            <a:endParaRPr lang="en-US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398443B-98E5-411D-8A63-44436FBDA3CA}"/>
              </a:ext>
            </a:extLst>
          </p:cNvPr>
          <p:cNvCxnSpPr/>
          <p:nvPr/>
        </p:nvCxnSpPr>
        <p:spPr>
          <a:xfrm flipV="1">
            <a:off x="686781" y="2115286"/>
            <a:ext cx="10348810" cy="90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7770024-0D72-46FC-81F4-2BD685E90D82}"/>
              </a:ext>
            </a:extLst>
          </p:cNvPr>
          <p:cNvSpPr txBox="1"/>
          <p:nvPr/>
        </p:nvSpPr>
        <p:spPr>
          <a:xfrm>
            <a:off x="11099300" y="193062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308130E-A12D-4B05-BC9C-2C02087C02ED}"/>
              </a:ext>
            </a:extLst>
          </p:cNvPr>
          <p:cNvCxnSpPr/>
          <p:nvPr/>
        </p:nvCxnSpPr>
        <p:spPr>
          <a:xfrm flipV="1">
            <a:off x="820213" y="1714991"/>
            <a:ext cx="0" cy="490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7D65C08-3A83-4E7F-A205-AF5B5694F428}"/>
              </a:ext>
            </a:extLst>
          </p:cNvPr>
          <p:cNvCxnSpPr/>
          <p:nvPr/>
        </p:nvCxnSpPr>
        <p:spPr>
          <a:xfrm flipV="1">
            <a:off x="4457541" y="1685341"/>
            <a:ext cx="0" cy="490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C41786A-EE66-4A28-A73A-DC6A773AD726}"/>
              </a:ext>
            </a:extLst>
          </p:cNvPr>
          <p:cNvCxnSpPr/>
          <p:nvPr/>
        </p:nvCxnSpPr>
        <p:spPr>
          <a:xfrm flipV="1">
            <a:off x="7949015" y="1669860"/>
            <a:ext cx="0" cy="490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FC852438-FD0B-4DD1-920C-F9832B520FFC}"/>
              </a:ext>
            </a:extLst>
          </p:cNvPr>
          <p:cNvSpPr txBox="1"/>
          <p:nvPr/>
        </p:nvSpPr>
        <p:spPr>
          <a:xfrm>
            <a:off x="808440" y="1372699"/>
            <a:ext cx="13138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Planificatorul</a:t>
            </a:r>
            <a:r>
              <a:rPr lang="en-US" sz="1000" dirty="0"/>
              <a:t> </a:t>
            </a:r>
            <a:r>
              <a:rPr lang="en-US" sz="1000" dirty="0" err="1"/>
              <a:t>Analizeaza</a:t>
            </a:r>
            <a:r>
              <a:rPr lang="en-US" sz="1000" dirty="0"/>
              <a:t> </a:t>
            </a:r>
            <a:r>
              <a:rPr lang="en-US" sz="1000" dirty="0" err="1"/>
              <a:t>starea</a:t>
            </a:r>
            <a:r>
              <a:rPr lang="en-US" sz="1000" dirty="0"/>
              <a:t> </a:t>
            </a:r>
            <a:r>
              <a:rPr lang="en-US" sz="1000" dirty="0" err="1"/>
              <a:t>comunitiei</a:t>
            </a:r>
            <a:r>
              <a:rPr lang="en-US" sz="1000" dirty="0"/>
              <a:t> in </a:t>
            </a:r>
            <a:r>
              <a:rPr lang="en-US" sz="1000" dirty="0" err="1"/>
              <a:t>sistem</a:t>
            </a:r>
            <a:endParaRPr lang="en-US" sz="1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1CC4B2B-40BF-41F8-8493-33075D423CC8}"/>
              </a:ext>
            </a:extLst>
          </p:cNvPr>
          <p:cNvSpPr txBox="1"/>
          <p:nvPr/>
        </p:nvSpPr>
        <p:spPr>
          <a:xfrm>
            <a:off x="4443156" y="1398745"/>
            <a:ext cx="13138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Planificatorul</a:t>
            </a:r>
            <a:r>
              <a:rPr lang="en-US" sz="1000" dirty="0"/>
              <a:t> </a:t>
            </a:r>
            <a:r>
              <a:rPr lang="en-US" sz="1000" dirty="0" err="1"/>
              <a:t>Analizeaza</a:t>
            </a:r>
            <a:r>
              <a:rPr lang="en-US" sz="1000" dirty="0"/>
              <a:t> </a:t>
            </a:r>
            <a:r>
              <a:rPr lang="en-US" sz="1000" dirty="0" err="1"/>
              <a:t>starea</a:t>
            </a:r>
            <a:r>
              <a:rPr lang="en-US" sz="1000" dirty="0"/>
              <a:t> </a:t>
            </a:r>
            <a:r>
              <a:rPr lang="en-US" sz="1000" dirty="0" err="1"/>
              <a:t>comunitiei</a:t>
            </a:r>
            <a:r>
              <a:rPr lang="en-US" sz="1000" dirty="0"/>
              <a:t> in </a:t>
            </a:r>
            <a:r>
              <a:rPr lang="en-US" sz="1000" dirty="0" err="1"/>
              <a:t>sistem</a:t>
            </a:r>
            <a:endParaRPr lang="en-US" sz="10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F44E4D8-D630-4DBF-A88F-F92BE627CA41}"/>
              </a:ext>
            </a:extLst>
          </p:cNvPr>
          <p:cNvSpPr txBox="1"/>
          <p:nvPr/>
        </p:nvSpPr>
        <p:spPr>
          <a:xfrm>
            <a:off x="7959313" y="1371816"/>
            <a:ext cx="13138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Planificatorul</a:t>
            </a:r>
            <a:r>
              <a:rPr lang="en-US" sz="1000" dirty="0"/>
              <a:t> </a:t>
            </a:r>
            <a:r>
              <a:rPr lang="en-US" sz="1000" dirty="0" err="1"/>
              <a:t>Analizeaza</a:t>
            </a:r>
            <a:r>
              <a:rPr lang="en-US" sz="1000" dirty="0"/>
              <a:t> </a:t>
            </a:r>
            <a:r>
              <a:rPr lang="en-US" sz="1000" dirty="0" err="1"/>
              <a:t>starea</a:t>
            </a:r>
            <a:r>
              <a:rPr lang="en-US" sz="1000" dirty="0"/>
              <a:t> </a:t>
            </a:r>
            <a:r>
              <a:rPr lang="en-US" sz="1000" dirty="0" err="1"/>
              <a:t>comunitiei</a:t>
            </a:r>
            <a:r>
              <a:rPr lang="en-US" sz="1000" dirty="0"/>
              <a:t> in </a:t>
            </a:r>
            <a:r>
              <a:rPr lang="en-US" sz="1000" dirty="0" err="1"/>
              <a:t>sistem</a:t>
            </a:r>
            <a:endParaRPr lang="en-US" sz="1000" dirty="0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35BB95D2-C17C-4F0B-984A-65FECEAC1A60}"/>
              </a:ext>
            </a:extLst>
          </p:cNvPr>
          <p:cNvSpPr/>
          <p:nvPr/>
        </p:nvSpPr>
        <p:spPr>
          <a:xfrm>
            <a:off x="859458" y="1911214"/>
            <a:ext cx="960877" cy="1161641"/>
          </a:xfrm>
          <a:custGeom>
            <a:avLst/>
            <a:gdLst>
              <a:gd name="connsiteX0" fmla="*/ 584745 w 960877"/>
              <a:gd name="connsiteY0" fmla="*/ 0 h 1161641"/>
              <a:gd name="connsiteX1" fmla="*/ 953644 w 960877"/>
              <a:gd name="connsiteY1" fmla="*/ 529802 h 1161641"/>
              <a:gd name="connsiteX2" fmla="*/ 290410 w 960877"/>
              <a:gd name="connsiteY2" fmla="*/ 934022 h 1161641"/>
              <a:gd name="connsiteX3" fmla="*/ 105960 w 960877"/>
              <a:gd name="connsiteY3" fmla="*/ 996813 h 1161641"/>
              <a:gd name="connsiteX4" fmla="*/ 0 w 960877"/>
              <a:gd name="connsiteY4" fmla="*/ 1161641 h 116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0877" h="1161641">
                <a:moveTo>
                  <a:pt x="584745" y="0"/>
                </a:moveTo>
                <a:cubicBezTo>
                  <a:pt x="793722" y="187066"/>
                  <a:pt x="1002700" y="374132"/>
                  <a:pt x="953644" y="529802"/>
                </a:cubicBezTo>
                <a:cubicBezTo>
                  <a:pt x="904588" y="685472"/>
                  <a:pt x="431691" y="856187"/>
                  <a:pt x="290410" y="934022"/>
                </a:cubicBezTo>
                <a:cubicBezTo>
                  <a:pt x="149129" y="1011857"/>
                  <a:pt x="154362" y="958877"/>
                  <a:pt x="105960" y="996813"/>
                </a:cubicBezTo>
                <a:cubicBezTo>
                  <a:pt x="57558" y="1034749"/>
                  <a:pt x="28779" y="1098195"/>
                  <a:pt x="0" y="1161641"/>
                </a:cubicBezTo>
              </a:path>
            </a:pathLst>
          </a:custGeom>
          <a:noFill/>
          <a:ln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ABC9F5E-9E3A-4F49-9225-615D55E2BBBD}"/>
              </a:ext>
            </a:extLst>
          </p:cNvPr>
          <p:cNvSpPr txBox="1"/>
          <p:nvPr/>
        </p:nvSpPr>
        <p:spPr>
          <a:xfrm>
            <a:off x="808440" y="3006053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D1:2LAN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49E7473-8E92-4D2F-9967-7F023FBF3B17}"/>
              </a:ext>
            </a:extLst>
          </p:cNvPr>
          <p:cNvCxnSpPr/>
          <p:nvPr/>
        </p:nvCxnSpPr>
        <p:spPr>
          <a:xfrm flipV="1">
            <a:off x="768626" y="3339548"/>
            <a:ext cx="10330674" cy="89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8D29A2E8-0B47-49FF-9292-17E1A1AB4AE3}"/>
              </a:ext>
            </a:extLst>
          </p:cNvPr>
          <p:cNvSpPr txBox="1"/>
          <p:nvPr/>
        </p:nvSpPr>
        <p:spPr>
          <a:xfrm>
            <a:off x="11103163" y="315488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A50D4372-9795-45BF-9CC5-C55C2D02B0A2}"/>
              </a:ext>
            </a:extLst>
          </p:cNvPr>
          <p:cNvSpPr/>
          <p:nvPr/>
        </p:nvSpPr>
        <p:spPr>
          <a:xfrm>
            <a:off x="870226" y="1948070"/>
            <a:ext cx="1437275" cy="1828800"/>
          </a:xfrm>
          <a:custGeom>
            <a:avLst/>
            <a:gdLst>
              <a:gd name="connsiteX0" fmla="*/ 697948 w 1437275"/>
              <a:gd name="connsiteY0" fmla="*/ 0 h 1828800"/>
              <a:gd name="connsiteX1" fmla="*/ 1422400 w 1437275"/>
              <a:gd name="connsiteY1" fmla="*/ 843721 h 1828800"/>
              <a:gd name="connsiteX2" fmla="*/ 1179444 w 1437275"/>
              <a:gd name="connsiteY2" fmla="*/ 1007165 h 1828800"/>
              <a:gd name="connsiteX3" fmla="*/ 1091096 w 1437275"/>
              <a:gd name="connsiteY3" fmla="*/ 1250121 h 1828800"/>
              <a:gd name="connsiteX4" fmla="*/ 538922 w 1437275"/>
              <a:gd name="connsiteY4" fmla="*/ 1674191 h 1828800"/>
              <a:gd name="connsiteX5" fmla="*/ 216452 w 1437275"/>
              <a:gd name="connsiteY5" fmla="*/ 1594678 h 1828800"/>
              <a:gd name="connsiteX6" fmla="*/ 0 w 1437275"/>
              <a:gd name="connsiteY6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7275" h="1828800">
                <a:moveTo>
                  <a:pt x="697948" y="0"/>
                </a:moveTo>
                <a:cubicBezTo>
                  <a:pt x="1020049" y="337930"/>
                  <a:pt x="1342151" y="675860"/>
                  <a:pt x="1422400" y="843721"/>
                </a:cubicBezTo>
                <a:cubicBezTo>
                  <a:pt x="1502649" y="1011582"/>
                  <a:pt x="1234661" y="939432"/>
                  <a:pt x="1179444" y="1007165"/>
                </a:cubicBezTo>
                <a:cubicBezTo>
                  <a:pt x="1124227" y="1074898"/>
                  <a:pt x="1197850" y="1138950"/>
                  <a:pt x="1091096" y="1250121"/>
                </a:cubicBezTo>
                <a:cubicBezTo>
                  <a:pt x="984342" y="1361292"/>
                  <a:pt x="684696" y="1616765"/>
                  <a:pt x="538922" y="1674191"/>
                </a:cubicBezTo>
                <a:cubicBezTo>
                  <a:pt x="393148" y="1731617"/>
                  <a:pt x="306272" y="1568910"/>
                  <a:pt x="216452" y="1594678"/>
                </a:cubicBezTo>
                <a:cubicBezTo>
                  <a:pt x="126632" y="1620446"/>
                  <a:pt x="63316" y="1724623"/>
                  <a:pt x="0" y="1828800"/>
                </a:cubicBezTo>
              </a:path>
            </a:pathLst>
          </a:custGeom>
          <a:noFill/>
          <a:ln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8535FD4-9E3D-43C2-AD5F-A6DD5277062E}"/>
              </a:ext>
            </a:extLst>
          </p:cNvPr>
          <p:cNvSpPr txBox="1"/>
          <p:nvPr/>
        </p:nvSpPr>
        <p:spPr>
          <a:xfrm>
            <a:off x="859458" y="3713341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D2:6LAN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76D30CD-70B4-4A51-B73D-DD1009B0FF25}"/>
              </a:ext>
            </a:extLst>
          </p:cNvPr>
          <p:cNvCxnSpPr/>
          <p:nvPr/>
        </p:nvCxnSpPr>
        <p:spPr>
          <a:xfrm flipV="1">
            <a:off x="877117" y="4161183"/>
            <a:ext cx="10263544" cy="79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4D50E1BD-3ED9-43E6-AE81-5787307F39A6}"/>
              </a:ext>
            </a:extLst>
          </p:cNvPr>
          <p:cNvSpPr txBox="1"/>
          <p:nvPr/>
        </p:nvSpPr>
        <p:spPr>
          <a:xfrm>
            <a:off x="11140661" y="3961359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2FE5B01-F23F-416A-9A23-55EFE0AFA07C}"/>
              </a:ext>
            </a:extLst>
          </p:cNvPr>
          <p:cNvCxnSpPr/>
          <p:nvPr/>
        </p:nvCxnSpPr>
        <p:spPr>
          <a:xfrm flipV="1">
            <a:off x="963475" y="4996070"/>
            <a:ext cx="10212525" cy="83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756C87CA-D67B-47B7-AE34-B0B513A1B7F0}"/>
              </a:ext>
            </a:extLst>
          </p:cNvPr>
          <p:cNvSpPr txBox="1"/>
          <p:nvPr/>
        </p:nvSpPr>
        <p:spPr>
          <a:xfrm>
            <a:off x="11140661" y="475848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4E2B0838-3EB0-427F-ADA4-44A1F7567E5E}"/>
              </a:ext>
            </a:extLst>
          </p:cNvPr>
          <p:cNvSpPr/>
          <p:nvPr/>
        </p:nvSpPr>
        <p:spPr>
          <a:xfrm>
            <a:off x="972976" y="1939235"/>
            <a:ext cx="1776699" cy="2937565"/>
          </a:xfrm>
          <a:custGeom>
            <a:avLst/>
            <a:gdLst>
              <a:gd name="connsiteX0" fmla="*/ 692381 w 1776699"/>
              <a:gd name="connsiteY0" fmla="*/ 0 h 2937565"/>
              <a:gd name="connsiteX1" fmla="*/ 1739302 w 1776699"/>
              <a:gd name="connsiteY1" fmla="*/ 1082261 h 2937565"/>
              <a:gd name="connsiteX2" fmla="*/ 1412415 w 1776699"/>
              <a:gd name="connsiteY2" fmla="*/ 1833217 h 2937565"/>
              <a:gd name="connsiteX3" fmla="*/ 166711 w 1776699"/>
              <a:gd name="connsiteY3" fmla="*/ 2464904 h 2937565"/>
              <a:gd name="connsiteX4" fmla="*/ 47441 w 1776699"/>
              <a:gd name="connsiteY4" fmla="*/ 2937565 h 2937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6699" h="2937565">
                <a:moveTo>
                  <a:pt x="692381" y="0"/>
                </a:moveTo>
                <a:cubicBezTo>
                  <a:pt x="1155838" y="388362"/>
                  <a:pt x="1619296" y="776725"/>
                  <a:pt x="1739302" y="1082261"/>
                </a:cubicBezTo>
                <a:cubicBezTo>
                  <a:pt x="1859308" y="1387797"/>
                  <a:pt x="1674513" y="1602777"/>
                  <a:pt x="1412415" y="1833217"/>
                </a:cubicBezTo>
                <a:cubicBezTo>
                  <a:pt x="1150317" y="2063657"/>
                  <a:pt x="394207" y="2280846"/>
                  <a:pt x="166711" y="2464904"/>
                </a:cubicBezTo>
                <a:cubicBezTo>
                  <a:pt x="-60785" y="2648962"/>
                  <a:pt x="-6672" y="2793263"/>
                  <a:pt x="47441" y="2937565"/>
                </a:cubicBezTo>
              </a:path>
            </a:pathLst>
          </a:custGeom>
          <a:noFill/>
          <a:ln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0E4404C-AE97-4C30-9755-42FB5A1A31D5}"/>
              </a:ext>
            </a:extLst>
          </p:cNvPr>
          <p:cNvSpPr txBox="1"/>
          <p:nvPr/>
        </p:nvSpPr>
        <p:spPr>
          <a:xfrm>
            <a:off x="904552" y="4573814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D3:8LAN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8B7E20A-391A-4E17-A593-D08DF91655F8}"/>
              </a:ext>
            </a:extLst>
          </p:cNvPr>
          <p:cNvSpPr txBox="1"/>
          <p:nvPr/>
        </p:nvSpPr>
        <p:spPr>
          <a:xfrm>
            <a:off x="781604" y="1849047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3FDD886-770A-40F9-9538-85E73C387AC6}"/>
              </a:ext>
            </a:extLst>
          </p:cNvPr>
          <p:cNvSpPr txBox="1"/>
          <p:nvPr/>
        </p:nvSpPr>
        <p:spPr>
          <a:xfrm>
            <a:off x="4441309" y="1813976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248C3FE-BD97-49CD-9883-B558897F5B06}"/>
              </a:ext>
            </a:extLst>
          </p:cNvPr>
          <p:cNvSpPr txBox="1"/>
          <p:nvPr/>
        </p:nvSpPr>
        <p:spPr>
          <a:xfrm>
            <a:off x="7962782" y="1772068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2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A8A4F0D0-4077-4938-BB84-370A341AB811}"/>
              </a:ext>
            </a:extLst>
          </p:cNvPr>
          <p:cNvSpPr/>
          <p:nvPr/>
        </p:nvSpPr>
        <p:spPr>
          <a:xfrm>
            <a:off x="1976610" y="3050552"/>
            <a:ext cx="627380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Datele</a:t>
            </a:r>
            <a:endParaRPr lang="en-US" sz="1200" dirty="0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278D6B46-708C-4268-97AC-FC20A655222B}"/>
              </a:ext>
            </a:extLst>
          </p:cNvPr>
          <p:cNvSpPr/>
          <p:nvPr/>
        </p:nvSpPr>
        <p:spPr>
          <a:xfrm>
            <a:off x="1954487" y="3865632"/>
            <a:ext cx="2105559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Datele</a:t>
            </a:r>
            <a:endParaRPr lang="en-US" sz="1200" dirty="0"/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0B583070-8694-4B52-8C75-8D4827DD10AE}"/>
              </a:ext>
            </a:extLst>
          </p:cNvPr>
          <p:cNvSpPr/>
          <p:nvPr/>
        </p:nvSpPr>
        <p:spPr>
          <a:xfrm>
            <a:off x="1967276" y="4671596"/>
            <a:ext cx="415870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Datele</a:t>
            </a:r>
            <a:endParaRPr lang="en-US" sz="1200" dirty="0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F30801F7-5616-4CEC-A43D-2D22249634CB}"/>
              </a:ext>
            </a:extLst>
          </p:cNvPr>
          <p:cNvCxnSpPr/>
          <p:nvPr/>
        </p:nvCxnSpPr>
        <p:spPr>
          <a:xfrm>
            <a:off x="774458" y="3118642"/>
            <a:ext cx="42089" cy="2910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D574CCB0-C9B9-41FB-B053-D890C04856B7}"/>
              </a:ext>
            </a:extLst>
          </p:cNvPr>
          <p:cNvCxnSpPr/>
          <p:nvPr/>
        </p:nvCxnSpPr>
        <p:spPr>
          <a:xfrm>
            <a:off x="1956528" y="3043997"/>
            <a:ext cx="42089" cy="2910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A8544E3D-53D1-406E-9C58-CBF8792B8C11}"/>
              </a:ext>
            </a:extLst>
          </p:cNvPr>
          <p:cNvSpPr txBox="1"/>
          <p:nvPr/>
        </p:nvSpPr>
        <p:spPr>
          <a:xfrm>
            <a:off x="820213" y="5375965"/>
            <a:ext cx="1039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Tg</a:t>
            </a:r>
            <a:r>
              <a:rPr lang="en-US" dirty="0"/>
              <a:t> Config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D568062-ECA7-4929-BCB5-05922F4A096C}"/>
              </a:ext>
            </a:extLst>
          </p:cNvPr>
          <p:cNvCxnSpPr/>
          <p:nvPr/>
        </p:nvCxnSpPr>
        <p:spPr>
          <a:xfrm>
            <a:off x="6123374" y="2483614"/>
            <a:ext cx="26263" cy="3552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FA426CD8-8282-4DFD-A36B-BE50D2F0D4ED}"/>
              </a:ext>
            </a:extLst>
          </p:cNvPr>
          <p:cNvSpPr txBox="1"/>
          <p:nvPr/>
        </p:nvSpPr>
        <p:spPr>
          <a:xfrm>
            <a:off x="2980648" y="3011887"/>
            <a:ext cx="928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VC1/</a:t>
            </a:r>
            <a:r>
              <a:rPr lang="en-US" dirty="0" err="1"/>
              <a:t>TCi</a:t>
            </a:r>
            <a:endParaRPr 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0F32E8E-178D-417E-A288-A55F6B8F6734}"/>
              </a:ext>
            </a:extLst>
          </p:cNvPr>
          <p:cNvSpPr txBox="1"/>
          <p:nvPr/>
        </p:nvSpPr>
        <p:spPr>
          <a:xfrm>
            <a:off x="4046629" y="3828949"/>
            <a:ext cx="929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VC2/</a:t>
            </a:r>
            <a:r>
              <a:rPr lang="en-US" dirty="0" err="1"/>
              <a:t>TCj</a:t>
            </a:r>
            <a:endParaRPr 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6615E53-594D-478C-AB71-4E4046388E7C}"/>
              </a:ext>
            </a:extLst>
          </p:cNvPr>
          <p:cNvSpPr txBox="1"/>
          <p:nvPr/>
        </p:nvSpPr>
        <p:spPr>
          <a:xfrm>
            <a:off x="6130175" y="4641084"/>
            <a:ext cx="979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VC1/</a:t>
            </a:r>
            <a:r>
              <a:rPr lang="en-US" dirty="0" err="1"/>
              <a:t>TCk</a:t>
            </a:r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0FA368C-7E43-44D1-B48E-C342E034351A}"/>
              </a:ext>
            </a:extLst>
          </p:cNvPr>
          <p:cNvSpPr txBox="1"/>
          <p:nvPr/>
        </p:nvSpPr>
        <p:spPr>
          <a:xfrm>
            <a:off x="2438091" y="5446867"/>
            <a:ext cx="3111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Transferul</a:t>
            </a:r>
            <a:r>
              <a:rPr lang="en-US" dirty="0"/>
              <a:t> </a:t>
            </a:r>
            <a:r>
              <a:rPr lang="en-US" dirty="0" err="1"/>
              <a:t>propriu-zis</a:t>
            </a:r>
            <a:r>
              <a:rPr lang="en-US" dirty="0"/>
              <a:t> al </a:t>
            </a:r>
            <a:r>
              <a:rPr lang="en-US" dirty="0" err="1"/>
              <a:t>datelor</a:t>
            </a:r>
            <a:endParaRPr lang="en-US" dirty="0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DDF8D5D7-5DE8-4119-BEDB-0BB19BB1A01A}"/>
              </a:ext>
            </a:extLst>
          </p:cNvPr>
          <p:cNvCxnSpPr/>
          <p:nvPr/>
        </p:nvCxnSpPr>
        <p:spPr>
          <a:xfrm>
            <a:off x="4457541" y="2266122"/>
            <a:ext cx="0" cy="4271617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701AF62E-5FBA-45DF-8C0E-364C250CDD5A}"/>
              </a:ext>
            </a:extLst>
          </p:cNvPr>
          <p:cNvSpPr txBox="1"/>
          <p:nvPr/>
        </p:nvSpPr>
        <p:spPr>
          <a:xfrm>
            <a:off x="4432183" y="5941311"/>
            <a:ext cx="1750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Analizeaza</a:t>
            </a:r>
            <a:r>
              <a:rPr lang="en-US" sz="1400" dirty="0"/>
              <a:t> </a:t>
            </a:r>
            <a:r>
              <a:rPr lang="en-US" sz="1400" dirty="0" err="1"/>
              <a:t>starea</a:t>
            </a:r>
            <a:r>
              <a:rPr lang="en-US" sz="1400" dirty="0"/>
              <a:t> </a:t>
            </a:r>
            <a:r>
              <a:rPr lang="en-US" sz="1400" dirty="0" err="1"/>
              <a:t>comunicatiei</a:t>
            </a:r>
            <a:endParaRPr lang="en-US" sz="14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8865429-890D-4CC2-B09C-2754801214EE}"/>
              </a:ext>
            </a:extLst>
          </p:cNvPr>
          <p:cNvSpPr txBox="1"/>
          <p:nvPr/>
        </p:nvSpPr>
        <p:spPr>
          <a:xfrm>
            <a:off x="4299554" y="299572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BE30C20-5E80-4AB1-B13B-4B7047CF60C1}"/>
              </a:ext>
            </a:extLst>
          </p:cNvPr>
          <p:cNvSpPr txBox="1"/>
          <p:nvPr/>
        </p:nvSpPr>
        <p:spPr>
          <a:xfrm>
            <a:off x="4309036" y="361259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2B085E05-500A-4187-B6CA-290198B4A81E}"/>
              </a:ext>
            </a:extLst>
          </p:cNvPr>
          <p:cNvSpPr/>
          <p:nvPr/>
        </p:nvSpPr>
        <p:spPr>
          <a:xfrm>
            <a:off x="4501322" y="1881809"/>
            <a:ext cx="867885" cy="1029252"/>
          </a:xfrm>
          <a:custGeom>
            <a:avLst/>
            <a:gdLst>
              <a:gd name="connsiteX0" fmla="*/ 194365 w 867885"/>
              <a:gd name="connsiteY0" fmla="*/ 0 h 1029252"/>
              <a:gd name="connsiteX1" fmla="*/ 865808 w 867885"/>
              <a:gd name="connsiteY1" fmla="*/ 728869 h 1029252"/>
              <a:gd name="connsiteX2" fmla="*/ 0 w 867885"/>
              <a:gd name="connsiteY2" fmla="*/ 1029252 h 1029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7885" h="1029252">
                <a:moveTo>
                  <a:pt x="194365" y="0"/>
                </a:moveTo>
                <a:cubicBezTo>
                  <a:pt x="546283" y="278663"/>
                  <a:pt x="898202" y="557327"/>
                  <a:pt x="865808" y="728869"/>
                </a:cubicBezTo>
                <a:cubicBezTo>
                  <a:pt x="833414" y="900411"/>
                  <a:pt x="416707" y="964831"/>
                  <a:pt x="0" y="1029252"/>
                </a:cubicBezTo>
              </a:path>
            </a:pathLst>
          </a:custGeom>
          <a:noFill/>
          <a:ln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50612CB-0ECE-4AF1-955F-8A536F786E3E}"/>
              </a:ext>
            </a:extLst>
          </p:cNvPr>
          <p:cNvSpPr txBox="1"/>
          <p:nvPr/>
        </p:nvSpPr>
        <p:spPr>
          <a:xfrm>
            <a:off x="4553889" y="3006053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D5:4LAN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5406B17-00E3-410C-9625-608282DA3447}"/>
              </a:ext>
            </a:extLst>
          </p:cNvPr>
          <p:cNvSpPr txBox="1"/>
          <p:nvPr/>
        </p:nvSpPr>
        <p:spPr>
          <a:xfrm>
            <a:off x="4575173" y="3608261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D6:4LAN</a:t>
            </a:r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B635ED00-C659-4E5E-8A5B-C47D608C5B4C}"/>
              </a:ext>
            </a:extLst>
          </p:cNvPr>
          <p:cNvSpPr/>
          <p:nvPr/>
        </p:nvSpPr>
        <p:spPr>
          <a:xfrm>
            <a:off x="4653868" y="1930400"/>
            <a:ext cx="1206555" cy="1749287"/>
          </a:xfrm>
          <a:custGeom>
            <a:avLst/>
            <a:gdLst>
              <a:gd name="connsiteX0" fmla="*/ 161089 w 1206555"/>
              <a:gd name="connsiteY0" fmla="*/ 0 h 1749287"/>
              <a:gd name="connsiteX1" fmla="*/ 978306 w 1206555"/>
              <a:gd name="connsiteY1" fmla="*/ 503583 h 1749287"/>
              <a:gd name="connsiteX2" fmla="*/ 1163836 w 1206555"/>
              <a:gd name="connsiteY2" fmla="*/ 1069009 h 1749287"/>
              <a:gd name="connsiteX3" fmla="*/ 293610 w 1206555"/>
              <a:gd name="connsiteY3" fmla="*/ 1537252 h 1749287"/>
              <a:gd name="connsiteX4" fmla="*/ 28567 w 1206555"/>
              <a:gd name="connsiteY4" fmla="*/ 1621183 h 1749287"/>
              <a:gd name="connsiteX5" fmla="*/ 19732 w 1206555"/>
              <a:gd name="connsiteY5" fmla="*/ 1749287 h 1749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6555" h="1749287">
                <a:moveTo>
                  <a:pt x="161089" y="0"/>
                </a:moveTo>
                <a:cubicBezTo>
                  <a:pt x="486135" y="162707"/>
                  <a:pt x="811182" y="325415"/>
                  <a:pt x="978306" y="503583"/>
                </a:cubicBezTo>
                <a:cubicBezTo>
                  <a:pt x="1145430" y="681751"/>
                  <a:pt x="1277952" y="896731"/>
                  <a:pt x="1163836" y="1069009"/>
                </a:cubicBezTo>
                <a:cubicBezTo>
                  <a:pt x="1049720" y="1241287"/>
                  <a:pt x="482821" y="1445223"/>
                  <a:pt x="293610" y="1537252"/>
                </a:cubicBezTo>
                <a:cubicBezTo>
                  <a:pt x="104399" y="1629281"/>
                  <a:pt x="74213" y="1585844"/>
                  <a:pt x="28567" y="1621183"/>
                </a:cubicBezTo>
                <a:cubicBezTo>
                  <a:pt x="-17079" y="1656522"/>
                  <a:pt x="1326" y="1702904"/>
                  <a:pt x="19732" y="1749287"/>
                </a:cubicBezTo>
              </a:path>
            </a:pathLst>
          </a:custGeom>
          <a:noFill/>
          <a:ln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9A9AD8B8-10F3-4207-AB2F-1C5B85CB6EA0}"/>
              </a:ext>
            </a:extLst>
          </p:cNvPr>
          <p:cNvSpPr/>
          <p:nvPr/>
        </p:nvSpPr>
        <p:spPr>
          <a:xfrm>
            <a:off x="5526585" y="2994628"/>
            <a:ext cx="2105559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Datele</a:t>
            </a:r>
            <a:endParaRPr lang="en-US" sz="1200" dirty="0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1C23009-D667-4E70-95D9-9A31B694AE89}"/>
              </a:ext>
            </a:extLst>
          </p:cNvPr>
          <p:cNvCxnSpPr>
            <a:endCxn id="102" idx="3"/>
          </p:cNvCxnSpPr>
          <p:nvPr/>
        </p:nvCxnSpPr>
        <p:spPr>
          <a:xfrm>
            <a:off x="5523198" y="2821764"/>
            <a:ext cx="26642" cy="2809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AB6F2774-4638-4EF6-815D-3A4061FB5929}"/>
              </a:ext>
            </a:extLst>
          </p:cNvPr>
          <p:cNvSpPr txBox="1"/>
          <p:nvPr/>
        </p:nvSpPr>
        <p:spPr>
          <a:xfrm>
            <a:off x="4441309" y="5170731"/>
            <a:ext cx="1209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Tg</a:t>
            </a:r>
            <a:r>
              <a:rPr lang="en-US" dirty="0"/>
              <a:t> Config 1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CB858A3C-3BCD-41CB-8A19-280722A9D692}"/>
              </a:ext>
            </a:extLst>
          </p:cNvPr>
          <p:cNvSpPr/>
          <p:nvPr/>
        </p:nvSpPr>
        <p:spPr>
          <a:xfrm>
            <a:off x="5563511" y="3827719"/>
            <a:ext cx="3262437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Datele</a:t>
            </a:r>
            <a:endParaRPr lang="en-US" sz="1200" dirty="0"/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6269C165-CDA1-4085-8271-478056FBDA63}"/>
              </a:ext>
            </a:extLst>
          </p:cNvPr>
          <p:cNvCxnSpPr>
            <a:cxnSpLocks/>
          </p:cNvCxnSpPr>
          <p:nvPr/>
        </p:nvCxnSpPr>
        <p:spPr>
          <a:xfrm>
            <a:off x="7949015" y="2218379"/>
            <a:ext cx="16890" cy="4319360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11A1496F-A32D-49F2-B46B-509F7879BBE9}"/>
              </a:ext>
            </a:extLst>
          </p:cNvPr>
          <p:cNvSpPr txBox="1"/>
          <p:nvPr/>
        </p:nvSpPr>
        <p:spPr>
          <a:xfrm>
            <a:off x="7785077" y="299477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626E3C2-07C6-4C52-BC23-F78947E72EB3}"/>
              </a:ext>
            </a:extLst>
          </p:cNvPr>
          <p:cNvSpPr txBox="1"/>
          <p:nvPr/>
        </p:nvSpPr>
        <p:spPr>
          <a:xfrm>
            <a:off x="7796569" y="467466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1A7807A-AB07-4FC5-81D1-EA7725F29399}"/>
              </a:ext>
            </a:extLst>
          </p:cNvPr>
          <p:cNvSpPr txBox="1"/>
          <p:nvPr/>
        </p:nvSpPr>
        <p:spPr>
          <a:xfrm>
            <a:off x="7929925" y="5895080"/>
            <a:ext cx="1750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Analizeaza</a:t>
            </a:r>
            <a:r>
              <a:rPr lang="en-US" sz="1400" dirty="0"/>
              <a:t> </a:t>
            </a:r>
            <a:r>
              <a:rPr lang="en-US" sz="1400" dirty="0" err="1"/>
              <a:t>starea</a:t>
            </a:r>
            <a:r>
              <a:rPr lang="en-US" sz="1400" dirty="0"/>
              <a:t> </a:t>
            </a:r>
            <a:r>
              <a:rPr lang="en-US" sz="1400" dirty="0" err="1"/>
              <a:t>comunicatiei</a:t>
            </a:r>
            <a:endParaRPr lang="en-US" sz="14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1DCB5F7-F6D8-45CC-A23A-5DA416FB3142}"/>
              </a:ext>
            </a:extLst>
          </p:cNvPr>
          <p:cNvSpPr txBox="1"/>
          <p:nvPr/>
        </p:nvSpPr>
        <p:spPr>
          <a:xfrm>
            <a:off x="6830604" y="3017236"/>
            <a:ext cx="928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VC1/</a:t>
            </a:r>
            <a:r>
              <a:rPr lang="en-US" dirty="0" err="1"/>
              <a:t>TCl</a:t>
            </a:r>
            <a:endParaRPr lang="en-US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5150C63-D124-4DC2-8325-30757D59AE01}"/>
              </a:ext>
            </a:extLst>
          </p:cNvPr>
          <p:cNvSpPr txBox="1"/>
          <p:nvPr/>
        </p:nvSpPr>
        <p:spPr>
          <a:xfrm>
            <a:off x="7890288" y="3825560"/>
            <a:ext cx="1059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VC1/</a:t>
            </a:r>
            <a:r>
              <a:rPr lang="en-US" dirty="0" err="1"/>
              <a:t>TCm</a:t>
            </a:r>
            <a:endParaRPr 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75612B4-3429-4F53-8D1A-62D72D804662}"/>
              </a:ext>
            </a:extLst>
          </p:cNvPr>
          <p:cNvSpPr txBox="1"/>
          <p:nvPr/>
        </p:nvSpPr>
        <p:spPr>
          <a:xfrm>
            <a:off x="8029588" y="2981939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D1:8LAN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0945867-EC34-48CE-BBA8-9F179173EF9E}"/>
              </a:ext>
            </a:extLst>
          </p:cNvPr>
          <p:cNvSpPr txBox="1"/>
          <p:nvPr/>
        </p:nvSpPr>
        <p:spPr>
          <a:xfrm>
            <a:off x="8997681" y="2976078"/>
            <a:ext cx="997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VC1/</a:t>
            </a:r>
            <a:r>
              <a:rPr lang="en-US" dirty="0" err="1"/>
              <a:t>TCn</a:t>
            </a:r>
            <a:endParaRPr lang="en-US" dirty="0"/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4F7700ED-00C7-4869-BE1B-019B28FC7F5B}"/>
              </a:ext>
            </a:extLst>
          </p:cNvPr>
          <p:cNvSpPr/>
          <p:nvPr/>
        </p:nvSpPr>
        <p:spPr>
          <a:xfrm>
            <a:off x="8930032" y="4633911"/>
            <a:ext cx="2105559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Datele</a:t>
            </a:r>
            <a:endParaRPr lang="en-US" sz="12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7A64C09-1A9B-4155-AB7E-31C4306ADA68}"/>
              </a:ext>
            </a:extLst>
          </p:cNvPr>
          <p:cNvSpPr txBox="1"/>
          <p:nvPr/>
        </p:nvSpPr>
        <p:spPr>
          <a:xfrm>
            <a:off x="7993880" y="4626738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Dj:4LAN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4B7A74D-187F-4D7C-BE5B-6B5CDFA13AB5}"/>
              </a:ext>
            </a:extLst>
          </p:cNvPr>
          <p:cNvCxnSpPr/>
          <p:nvPr/>
        </p:nvCxnSpPr>
        <p:spPr>
          <a:xfrm>
            <a:off x="8803326" y="2925806"/>
            <a:ext cx="26642" cy="2809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D5238488-5E93-4DE2-B663-3EB0484C9344}"/>
              </a:ext>
            </a:extLst>
          </p:cNvPr>
          <p:cNvSpPr txBox="1"/>
          <p:nvPr/>
        </p:nvSpPr>
        <p:spPr>
          <a:xfrm>
            <a:off x="7890288" y="5255747"/>
            <a:ext cx="1209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Tg</a:t>
            </a:r>
            <a:r>
              <a:rPr lang="en-US" dirty="0"/>
              <a:t> Config 2</a:t>
            </a: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B97DC730-B5BB-4059-BD9B-9AD626CD3B9E}"/>
              </a:ext>
            </a:extLst>
          </p:cNvPr>
          <p:cNvGrpSpPr/>
          <p:nvPr/>
        </p:nvGrpSpPr>
        <p:grpSpPr>
          <a:xfrm>
            <a:off x="3511596" y="2652284"/>
            <a:ext cx="526106" cy="369332"/>
            <a:chOff x="3475430" y="2512679"/>
            <a:chExt cx="526106" cy="369332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D6605B31-AC69-4F67-B106-EAFAB576792F}"/>
                </a:ext>
              </a:extLst>
            </p:cNvPr>
            <p:cNvSpPr txBox="1"/>
            <p:nvPr/>
          </p:nvSpPr>
          <p:spPr>
            <a:xfrm>
              <a:off x="3475430" y="2512679"/>
              <a:ext cx="526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CLK</a:t>
              </a:r>
            </a:p>
          </p:txBody>
        </p: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F8DCF5FF-7188-403A-ADEE-599C41B207BA}"/>
                </a:ext>
              </a:extLst>
            </p:cNvPr>
            <p:cNvCxnSpPr/>
            <p:nvPr/>
          </p:nvCxnSpPr>
          <p:spPr>
            <a:xfrm>
              <a:off x="3936180" y="2548766"/>
              <a:ext cx="0" cy="2601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Arrow: Up 136">
            <a:extLst>
              <a:ext uri="{FF2B5EF4-FFF2-40B4-BE49-F238E27FC236}">
                <a16:creationId xmlns:a16="http://schemas.microsoft.com/office/drawing/2014/main" id="{E0251CFC-A60A-4574-B3DF-8F6BF5F7EA07}"/>
              </a:ext>
            </a:extLst>
          </p:cNvPr>
          <p:cNvSpPr/>
          <p:nvPr/>
        </p:nvSpPr>
        <p:spPr>
          <a:xfrm>
            <a:off x="3007266" y="2501099"/>
            <a:ext cx="315942" cy="36137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61C58C4-489E-4F2F-A087-57547A38F4BA}"/>
              </a:ext>
            </a:extLst>
          </p:cNvPr>
          <p:cNvSpPr txBox="1"/>
          <p:nvPr/>
        </p:nvSpPr>
        <p:spPr>
          <a:xfrm>
            <a:off x="2435340" y="2200143"/>
            <a:ext cx="1602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Power reduced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20A25585-63D9-427B-8DA2-C78FEAEF3397}"/>
              </a:ext>
            </a:extLst>
          </p:cNvPr>
          <p:cNvCxnSpPr/>
          <p:nvPr/>
        </p:nvCxnSpPr>
        <p:spPr>
          <a:xfrm>
            <a:off x="806624" y="2232991"/>
            <a:ext cx="0" cy="4271617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9998AAF-4685-490A-AB6E-576120635275}"/>
              </a:ext>
            </a:extLst>
          </p:cNvPr>
          <p:cNvCxnSpPr/>
          <p:nvPr/>
        </p:nvCxnSpPr>
        <p:spPr>
          <a:xfrm>
            <a:off x="859458" y="6464531"/>
            <a:ext cx="3572725" cy="0"/>
          </a:xfrm>
          <a:prstGeom prst="straightConnector1">
            <a:avLst/>
          </a:prstGeom>
          <a:ln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FA41B10-2B6B-4E3C-928E-2C6CEACEBDB2}"/>
              </a:ext>
            </a:extLst>
          </p:cNvPr>
          <p:cNvSpPr txBox="1"/>
          <p:nvPr/>
        </p:nvSpPr>
        <p:spPr>
          <a:xfrm>
            <a:off x="2238946" y="613527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579230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105</Words>
  <Application>Microsoft Office PowerPoint</Application>
  <PresentationFormat>Widescreen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Nicolae V Borza</dc:creator>
  <cp:lastModifiedBy>Paul Nicolae V Borza</cp:lastModifiedBy>
  <cp:revision>7</cp:revision>
  <dcterms:created xsi:type="dcterms:W3CDTF">2021-05-26T06:00:32Z</dcterms:created>
  <dcterms:modified xsi:type="dcterms:W3CDTF">2021-05-27T06:50:16Z</dcterms:modified>
</cp:coreProperties>
</file>