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DDFB-304E-4D64-AE4C-41972E22F16F}">
      <dsp:nvSpPr>
        <dsp:cNvPr id="0" name=""/>
        <dsp:cNvSpPr/>
      </dsp:nvSpPr>
      <dsp:spPr>
        <a:xfrm rot="5400000">
          <a:off x="1886009" y="-741364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0.1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0.i</a:t>
          </a:r>
          <a:endParaRPr lang="ro-RO" sz="1000" kern="1200" dirty="0"/>
        </a:p>
      </dsp:txBody>
      <dsp:txXfrm rot="-5400000">
        <a:off x="1097280" y="65586"/>
        <a:ext cx="1932499" cy="336818"/>
      </dsp:txXfrm>
    </dsp:sp>
    <dsp:sp modelId="{AA02924E-3914-4110-BA9A-BD360F60B9EA}">
      <dsp:nvSpPr>
        <dsp:cNvPr id="0" name=""/>
        <dsp:cNvSpPr/>
      </dsp:nvSpPr>
      <dsp:spPr>
        <a:xfrm>
          <a:off x="0" y="706"/>
          <a:ext cx="1097280" cy="46657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0</a:t>
          </a:r>
          <a:endParaRPr lang="ro-RO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23482"/>
        <a:ext cx="1051728" cy="421024"/>
      </dsp:txXfrm>
    </dsp:sp>
    <dsp:sp modelId="{0D96FDE6-E496-49FE-AA67-2A37929EB0D6}">
      <dsp:nvSpPr>
        <dsp:cNvPr id="0" name=""/>
        <dsp:cNvSpPr/>
      </dsp:nvSpPr>
      <dsp:spPr>
        <a:xfrm rot="5400000">
          <a:off x="1886009" y="-251460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1.1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1.j</a:t>
          </a:r>
          <a:endParaRPr lang="ro-RO" sz="1000" kern="1200" dirty="0"/>
        </a:p>
      </dsp:txBody>
      <dsp:txXfrm rot="-5400000">
        <a:off x="1097280" y="555490"/>
        <a:ext cx="1932499" cy="336818"/>
      </dsp:txXfrm>
    </dsp:sp>
    <dsp:sp modelId="{7F75E2DB-87D5-4A8E-9623-41EDC6ADBEA3}">
      <dsp:nvSpPr>
        <dsp:cNvPr id="0" name=""/>
        <dsp:cNvSpPr/>
      </dsp:nvSpPr>
      <dsp:spPr>
        <a:xfrm>
          <a:off x="0" y="490611"/>
          <a:ext cx="1097280" cy="466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1</a:t>
          </a:r>
          <a:endParaRPr lang="ro-RO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513387"/>
        <a:ext cx="1051728" cy="421024"/>
      </dsp:txXfrm>
    </dsp:sp>
    <dsp:sp modelId="{915AC17B-01E4-4FBE-88CA-10152A2DCBB9}">
      <dsp:nvSpPr>
        <dsp:cNvPr id="0" name=""/>
        <dsp:cNvSpPr/>
      </dsp:nvSpPr>
      <dsp:spPr>
        <a:xfrm rot="5400000">
          <a:off x="1886009" y="238444"/>
          <a:ext cx="373260" cy="195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i,.1</a:t>
          </a:r>
          <a:endParaRPr lang="ro-R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Instructiune</a:t>
          </a:r>
          <a:r>
            <a:rPr lang="en-US" sz="1000" kern="1200" dirty="0"/>
            <a:t> </a:t>
          </a:r>
          <a:r>
            <a:rPr lang="en-US" sz="1000" kern="1200" dirty="0" err="1"/>
            <a:t>i.k</a:t>
          </a:r>
          <a:endParaRPr lang="ro-RO" sz="1000" kern="1200" dirty="0"/>
        </a:p>
      </dsp:txBody>
      <dsp:txXfrm rot="-5400000">
        <a:off x="1097280" y="1045395"/>
        <a:ext cx="1932499" cy="336818"/>
      </dsp:txXfrm>
    </dsp:sp>
    <dsp:sp modelId="{50559955-5FE2-4DA6-9EB3-543CEA15189A}">
      <dsp:nvSpPr>
        <dsp:cNvPr id="0" name=""/>
        <dsp:cNvSpPr/>
      </dsp:nvSpPr>
      <dsp:spPr>
        <a:xfrm>
          <a:off x="0" y="980516"/>
          <a:ext cx="1097280" cy="466576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ISR </a:t>
          </a:r>
          <a:r>
            <a:rPr lang="en-US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endParaRPr lang="ro-RO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76" y="1003292"/>
        <a:ext cx="1051728" cy="421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81FE-7735-4340-8A13-E01512A0AD2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298F-63F9-439F-A08F-75C40E37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Sistemul de Intreruperi</vt:lpstr>
      <vt:lpstr>Definitii</vt:lpstr>
      <vt:lpstr>Cum arata mecanismul de intreruperi</vt:lpstr>
      <vt:lpstr>Cum arata mecanismul de intreruperi</vt:lpstr>
      <vt:lpstr>Cum arata mecanismul de intreruperi</vt:lpstr>
      <vt:lpstr>Caracteristici ale sistemului de intreruperi (SI)</vt:lpstr>
      <vt:lpstr>Avantaje</vt:lpstr>
      <vt:lpstr>Specificarea raspunsului sistemelor la evenimente</vt:lpstr>
      <vt:lpstr>Mecanisme de prioritizare implementate</vt:lpstr>
      <vt:lpstr>Stiva </vt:lpstr>
      <vt:lpstr>Identificarea canalului intrerupator</vt:lpstr>
      <vt:lpstr>Exemple de implementare</vt:lpstr>
      <vt:lpstr>Arbitrarea centralizata a intreruperilor</vt:lpstr>
      <vt:lpstr>Intel I8259 structura interna</vt:lpstr>
      <vt:lpstr>Functionarea circuitului</vt:lpstr>
      <vt:lpstr>Conectarea in sistem a I8259</vt:lpstr>
      <vt:lpstr>Cascadarea circuitelor I8259</vt:lpstr>
      <vt:lpstr>Structura vectorilor mod 8080</vt:lpstr>
      <vt:lpstr>Structura vectorilor mod 8086</vt:lpstr>
      <vt:lpstr>Programarea circuitului I8259</vt:lpstr>
      <vt:lpstr>Initializarea circuitului I8259</vt:lpstr>
      <vt:lpstr>Cuvinte de initializare I8259 – ICW1</vt:lpstr>
      <vt:lpstr>Cuvinte de initializare I8259 – ICW2</vt:lpstr>
      <vt:lpstr>Cuvinte de initializare I8259 – ICW3</vt:lpstr>
      <vt:lpstr>Cuvinte de initializare I8259 – ICW4</vt:lpstr>
      <vt:lpstr>Cuvinte de control I8259 – OCW1</vt:lpstr>
      <vt:lpstr>Cuvinte de control I8259 – OCW2</vt:lpstr>
      <vt:lpstr>Cuvinte de control I8259 – OCW3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Nicolae V Borza</dc:creator>
  <cp:lastModifiedBy>Paul Nicolae V Borza</cp:lastModifiedBy>
  <cp:revision>2</cp:revision>
  <dcterms:created xsi:type="dcterms:W3CDTF">2021-06-07T15:08:35Z</dcterms:created>
  <dcterms:modified xsi:type="dcterms:W3CDTF">2021-06-07T15:21:44Z</dcterms:modified>
</cp:coreProperties>
</file>