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ED62-9E8B-4F92-93EE-10C215F9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DA447-5DCA-432B-B025-57CB0C0F5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F916-4EB9-48A1-B56D-75C2A6B4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F4CF-5A39-41E3-8F27-2CB5D7E1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407A-7F85-43D2-A022-4DDAA7C4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CF26-DAA8-4230-804E-BE6A19FA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C934B-1859-459B-94B6-BC8CB3712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AC9EA-2E53-4B4D-98E9-AC8563BD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1852-5FF1-4B54-AAE3-D77DBF51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ABDD-5ECF-4AFE-A025-A120802F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ADBA7-150D-4E0F-9758-89FD0F162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EF131-0DC0-45FD-800F-0FEC78818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01E8-0C93-4755-A4F3-53E8ADA2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093A-BEEF-4817-A5D4-B39D291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951F-E2FE-494F-A56E-03AEDD0F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5759-654C-4BD1-87BF-FDD24E21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AFE4-284C-4E36-BCCD-5702393E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82B4-1221-4C97-9840-96C9D868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A13B-BD3A-43EE-B892-9C1EB4C2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49C8-6982-47F1-8586-47A5CB81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F3D7-2FAF-499C-9592-36BD3697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0FC42-5581-48B2-AC95-8704B3E5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259C-C6A1-4B07-8427-AF9689CE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FDE6-630E-492E-B1EA-9FDC389A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566D-28D8-44A3-B269-76B4E981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F6E9-47F0-457A-9117-CE86615C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ED5E-289D-46A5-8CFD-640FEFDB8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BCB78-9C60-41CA-96D2-3C4CBE3CA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E5440-7887-4070-8426-A8140BD1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F5BDF-1264-4660-A0CE-42228969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069B-6622-4B1C-B773-FC37BD12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ED86-2D9E-4F3C-ABD3-C30F3979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A0F68-F82D-4998-A5B0-180DF03A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630F-F4E1-40A1-9D3F-091BE4B6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92601-408B-49A3-B517-DEE178EB1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A44DE-78DE-4FDB-9A56-816DA7F51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747BD-35F9-4383-B71B-9399EDE6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F224D-D717-42E7-9C3D-421897B5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3F402-08D4-4EF8-B175-F22450B9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70C-C711-4D1C-9E2A-C9EA6AA5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FF191-E998-4F5A-A29C-F15173BC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51E09-B704-4BCA-9F28-04956A65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FE6DA-409D-43D0-9A0F-7FD11459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E5498-4E9C-4928-8D0C-C35CF5E7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D6BE4-69DC-4BCD-B808-D0066980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0EE02-3590-4070-A44C-315BED49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3DD9-2B16-423C-B8CE-424E1D15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C5AE-0354-491A-84AF-F62B76B7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DE8C-ECD8-48E0-9B44-4A505D7C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34BCA-B27F-4FBF-A2CF-DB892166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E49E-743D-447C-B134-E318FD74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66EB0-D446-4E8C-8F99-9EBB3430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1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7036-CDB9-484B-9C27-EE07E5CF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1CE2E-4397-4F2B-998C-0499AAB37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8E0F-E373-46AF-9D27-F24CB604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50236-0434-4619-A11D-48969F0A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FEE2-E4FB-48EB-BE8B-0438A7BC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9F37-CC00-44CE-853F-DAA6E837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BF9FD-6E18-4DE6-9FF4-04E848F3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BD87-C0B6-45C4-BDC3-A37CB723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7F56-B357-451F-B061-E68F8F9E7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7178-31D8-40A1-B46D-02A87D6B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D31B-1BAA-4810-9F9F-E6B44526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6D22-C520-4F40-B36E-569E88AB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Detalierea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de </a:t>
            </a:r>
            <a:r>
              <a:rPr lang="en-US" dirty="0" err="1"/>
              <a:t>durata</a:t>
            </a:r>
            <a:r>
              <a:rPr lang="en-US" dirty="0"/>
              <a:t> 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rutinei</a:t>
            </a:r>
            <a:r>
              <a:rPr lang="en-US" dirty="0"/>
              <a:t> de </a:t>
            </a:r>
            <a:r>
              <a:rPr lang="en-US" dirty="0" err="1"/>
              <a:t>servire</a:t>
            </a:r>
            <a:r>
              <a:rPr lang="en-US" dirty="0"/>
              <a:t> a </a:t>
            </a:r>
            <a:r>
              <a:rPr lang="en-US" dirty="0" err="1"/>
              <a:t>intreruperilor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1CA7-7AA2-4D0A-BA61-EC8A5E3F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1: </a:t>
            </a:r>
            <a:r>
              <a:rPr lang="en-US" dirty="0" err="1"/>
              <a:t>ilustreaz</a:t>
            </a:r>
            <a:r>
              <a:rPr lang="en-US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32300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960EB-C708-4BF6-A4B7-53C9C9C59964}"/>
              </a:ext>
            </a:extLst>
          </p:cNvPr>
          <p:cNvSpPr/>
          <p:nvPr/>
        </p:nvSpPr>
        <p:spPr>
          <a:xfrm>
            <a:off x="340468" y="535021"/>
            <a:ext cx="11580717" cy="3746569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2AEC47-4A61-4F63-980E-3A2448BF0A9B}"/>
              </a:ext>
            </a:extLst>
          </p:cNvPr>
          <p:cNvCxnSpPr/>
          <p:nvPr/>
        </p:nvCxnSpPr>
        <p:spPr>
          <a:xfrm flipV="1">
            <a:off x="686781" y="1883742"/>
            <a:ext cx="11027743" cy="5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58C20D-1698-4854-81A4-B63CF0FBD5D8}"/>
              </a:ext>
            </a:extLst>
          </p:cNvPr>
          <p:cNvCxnSpPr/>
          <p:nvPr/>
        </p:nvCxnSpPr>
        <p:spPr>
          <a:xfrm flipV="1">
            <a:off x="675008" y="859458"/>
            <a:ext cx="0" cy="120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FD487B-90E8-4236-B3F8-1A79772410D2}"/>
              </a:ext>
            </a:extLst>
          </p:cNvPr>
          <p:cNvCxnSpPr/>
          <p:nvPr/>
        </p:nvCxnSpPr>
        <p:spPr>
          <a:xfrm>
            <a:off x="1514843" y="1055681"/>
            <a:ext cx="0" cy="88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9FA07D-5929-4F70-AABA-5A5FF237691A}"/>
              </a:ext>
            </a:extLst>
          </p:cNvPr>
          <p:cNvSpPr txBox="1"/>
          <p:nvPr/>
        </p:nvSpPr>
        <p:spPr>
          <a:xfrm>
            <a:off x="1255828" y="957633"/>
            <a:ext cx="369332" cy="8681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err="1"/>
              <a:t>Eveniment</a:t>
            </a:r>
            <a:r>
              <a:rPr lang="en-US" sz="1200" dirty="0"/>
              <a:t>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B08641-ACD4-487B-A868-8E304D410E2E}"/>
              </a:ext>
            </a:extLst>
          </p:cNvPr>
          <p:cNvCxnSpPr/>
          <p:nvPr/>
        </p:nvCxnSpPr>
        <p:spPr>
          <a:xfrm>
            <a:off x="2464994" y="1055681"/>
            <a:ext cx="0" cy="88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004376-A039-4B2C-A47D-F80B01E345E0}"/>
              </a:ext>
            </a:extLst>
          </p:cNvPr>
          <p:cNvSpPr txBox="1"/>
          <p:nvPr/>
        </p:nvSpPr>
        <p:spPr>
          <a:xfrm>
            <a:off x="2241945" y="957633"/>
            <a:ext cx="369332" cy="8681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err="1"/>
              <a:t>Eveniment</a:t>
            </a:r>
            <a:r>
              <a:rPr lang="en-US" sz="1200" dirty="0"/>
              <a:t>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FD1D75-2DD2-4971-8B0D-5A8E06BC754E}"/>
              </a:ext>
            </a:extLst>
          </p:cNvPr>
          <p:cNvCxnSpPr/>
          <p:nvPr/>
        </p:nvCxnSpPr>
        <p:spPr>
          <a:xfrm>
            <a:off x="3340795" y="1055681"/>
            <a:ext cx="0" cy="88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80935B-D683-44E6-840A-C59F98AB7449}"/>
              </a:ext>
            </a:extLst>
          </p:cNvPr>
          <p:cNvSpPr txBox="1"/>
          <p:nvPr/>
        </p:nvSpPr>
        <p:spPr>
          <a:xfrm>
            <a:off x="3081780" y="957633"/>
            <a:ext cx="369332" cy="8681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err="1"/>
              <a:t>Eveniment</a:t>
            </a:r>
            <a:r>
              <a:rPr lang="en-US" sz="1200" dirty="0"/>
              <a:t>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8E8393-5C63-4EB3-8116-835830E73C03}"/>
              </a:ext>
            </a:extLst>
          </p:cNvPr>
          <p:cNvCxnSpPr/>
          <p:nvPr/>
        </p:nvCxnSpPr>
        <p:spPr>
          <a:xfrm flipV="1">
            <a:off x="675008" y="3072200"/>
            <a:ext cx="11027743" cy="5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C3C77F-553A-4146-A7F5-8E9EBC36F085}"/>
              </a:ext>
            </a:extLst>
          </p:cNvPr>
          <p:cNvSpPr txBox="1"/>
          <p:nvPr/>
        </p:nvSpPr>
        <p:spPr>
          <a:xfrm>
            <a:off x="11659581" y="160510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22C2D-54E6-4A83-8CAF-8C3C54D4DD1E}"/>
              </a:ext>
            </a:extLst>
          </p:cNvPr>
          <p:cNvSpPr txBox="1"/>
          <p:nvPr/>
        </p:nvSpPr>
        <p:spPr>
          <a:xfrm>
            <a:off x="11836182" y="29119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74934D-DE47-4D7A-A0F6-D9BC1333B78A}"/>
              </a:ext>
            </a:extLst>
          </p:cNvPr>
          <p:cNvCxnSpPr/>
          <p:nvPr/>
        </p:nvCxnSpPr>
        <p:spPr>
          <a:xfrm flipV="1">
            <a:off x="674354" y="2126406"/>
            <a:ext cx="0" cy="120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6B6DA8-F1CB-4B53-B20B-A7140B75DB51}"/>
              </a:ext>
            </a:extLst>
          </p:cNvPr>
          <p:cNvSpPr/>
          <p:nvPr/>
        </p:nvSpPr>
        <p:spPr>
          <a:xfrm>
            <a:off x="1625160" y="2794218"/>
            <a:ext cx="521513" cy="33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ISR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14F60D1-1B61-478A-9885-056E10D5129E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1059003" y="2394524"/>
            <a:ext cx="1021996" cy="110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053E59-76DA-4E46-8568-59CA9E741281}"/>
              </a:ext>
            </a:extLst>
          </p:cNvPr>
          <p:cNvCxnSpPr>
            <a:cxnSpLocks/>
          </p:cNvCxnSpPr>
          <p:nvPr/>
        </p:nvCxnSpPr>
        <p:spPr>
          <a:xfrm>
            <a:off x="1514842" y="1974438"/>
            <a:ext cx="0" cy="176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10866-1969-449E-8EC1-87D2E4ABE593}"/>
              </a:ext>
            </a:extLst>
          </p:cNvPr>
          <p:cNvCxnSpPr/>
          <p:nvPr/>
        </p:nvCxnSpPr>
        <p:spPr>
          <a:xfrm>
            <a:off x="1625160" y="3127143"/>
            <a:ext cx="0" cy="61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A4E32C-8F81-440C-8847-A178FCCDD778}"/>
              </a:ext>
            </a:extLst>
          </p:cNvPr>
          <p:cNvCxnSpPr/>
          <p:nvPr/>
        </p:nvCxnSpPr>
        <p:spPr>
          <a:xfrm>
            <a:off x="1255828" y="3492773"/>
            <a:ext cx="259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660F87-8F6B-4A4E-86AF-0A1C0752FB87}"/>
              </a:ext>
            </a:extLst>
          </p:cNvPr>
          <p:cNvCxnSpPr/>
          <p:nvPr/>
        </p:nvCxnSpPr>
        <p:spPr>
          <a:xfrm flipH="1">
            <a:off x="1625160" y="3492773"/>
            <a:ext cx="22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E5F4C3-D0B1-440B-B134-E16D338C850F}"/>
              </a:ext>
            </a:extLst>
          </p:cNvPr>
          <p:cNvSpPr txBox="1"/>
          <p:nvPr/>
        </p:nvSpPr>
        <p:spPr>
          <a:xfrm>
            <a:off x="1344763" y="355600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A96201-DF8B-4B9C-B702-885FC083618C}"/>
              </a:ext>
            </a:extLst>
          </p:cNvPr>
          <p:cNvCxnSpPr>
            <a:cxnSpLocks/>
          </p:cNvCxnSpPr>
          <p:nvPr/>
        </p:nvCxnSpPr>
        <p:spPr>
          <a:xfrm>
            <a:off x="2146673" y="3127798"/>
            <a:ext cx="0" cy="115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FA43E1-172D-4BDA-9E60-9AD64547BC28}"/>
              </a:ext>
            </a:extLst>
          </p:cNvPr>
          <p:cNvCxnSpPr/>
          <p:nvPr/>
        </p:nvCxnSpPr>
        <p:spPr>
          <a:xfrm>
            <a:off x="1625160" y="3127143"/>
            <a:ext cx="0" cy="115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1A8364-5652-4077-BC2C-AC2DB45AA73C}"/>
              </a:ext>
            </a:extLst>
          </p:cNvPr>
          <p:cNvCxnSpPr/>
          <p:nvPr/>
        </p:nvCxnSpPr>
        <p:spPr>
          <a:xfrm>
            <a:off x="1625160" y="4081442"/>
            <a:ext cx="5215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7C5859-59A3-4E64-83F1-49425A065308}"/>
              </a:ext>
            </a:extLst>
          </p:cNvPr>
          <p:cNvSpPr txBox="1"/>
          <p:nvPr/>
        </p:nvSpPr>
        <p:spPr>
          <a:xfrm>
            <a:off x="1770196" y="367373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726E96-3810-46D7-B89A-D6EDDEC308D0}"/>
              </a:ext>
            </a:extLst>
          </p:cNvPr>
          <p:cNvCxnSpPr>
            <a:endCxn id="12" idx="2"/>
          </p:cNvCxnSpPr>
          <p:nvPr/>
        </p:nvCxnSpPr>
        <p:spPr>
          <a:xfrm>
            <a:off x="1570001" y="1825756"/>
            <a:ext cx="856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F7625A-98E1-4858-89B1-0DF32B01DAD0}"/>
              </a:ext>
            </a:extLst>
          </p:cNvPr>
          <p:cNvSpPr txBox="1"/>
          <p:nvPr/>
        </p:nvSpPr>
        <p:spPr>
          <a:xfrm>
            <a:off x="1807363" y="147578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2B1BD1-9615-4B83-8FCE-9BB78B548AFD}"/>
              </a:ext>
            </a:extLst>
          </p:cNvPr>
          <p:cNvSpPr txBox="1"/>
          <p:nvPr/>
        </p:nvSpPr>
        <p:spPr>
          <a:xfrm>
            <a:off x="10537097" y="385312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1952A-9721-4CD2-ABF0-5DFE9CA00826}"/>
              </a:ext>
            </a:extLst>
          </p:cNvPr>
          <p:cNvSpPr txBox="1"/>
          <p:nvPr/>
        </p:nvSpPr>
        <p:spPr>
          <a:xfrm>
            <a:off x="10707176" y="3853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246C1B-5329-427B-9972-AEBDABE01616}"/>
              </a:ext>
            </a:extLst>
          </p:cNvPr>
          <p:cNvSpPr txBox="1"/>
          <p:nvPr/>
        </p:nvSpPr>
        <p:spPr>
          <a:xfrm>
            <a:off x="10877255" y="385312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175156-429A-4C7F-9BCD-2AE9110D8566}"/>
              </a:ext>
            </a:extLst>
          </p:cNvPr>
          <p:cNvSpPr txBox="1"/>
          <p:nvPr/>
        </p:nvSpPr>
        <p:spPr>
          <a:xfrm>
            <a:off x="11087410" y="3853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71B7C2-F6A8-47E3-9790-257EDC6BE355}"/>
              </a:ext>
            </a:extLst>
          </p:cNvPr>
          <p:cNvSpPr txBox="1"/>
          <p:nvPr/>
        </p:nvSpPr>
        <p:spPr>
          <a:xfrm>
            <a:off x="11297565" y="385039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2155EF-27F2-4FCE-9A38-D95A2C656036}"/>
              </a:ext>
            </a:extLst>
          </p:cNvPr>
          <p:cNvSpPr/>
          <p:nvPr/>
        </p:nvSpPr>
        <p:spPr>
          <a:xfrm>
            <a:off x="2515220" y="2784079"/>
            <a:ext cx="1235139" cy="33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ISR1</a:t>
            </a:r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F7FF5877-45E5-4029-A3C7-63B4E36C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10338"/>
              </p:ext>
            </p:extLst>
          </p:nvPr>
        </p:nvGraphicFramePr>
        <p:xfrm>
          <a:off x="2315259" y="51514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07403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8635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8702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8438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30456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846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3272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885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80923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F2DC578-1DD6-4BD6-B793-A94707693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2886"/>
              </p:ext>
            </p:extLst>
          </p:nvPr>
        </p:nvGraphicFramePr>
        <p:xfrm>
          <a:off x="2315259" y="61085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07403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8635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8702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8438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30456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846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3272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885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8092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AFF8AA59-96C6-445C-B0E5-471BF9387702}"/>
              </a:ext>
            </a:extLst>
          </p:cNvPr>
          <p:cNvSpPr txBox="1"/>
          <p:nvPr/>
        </p:nvSpPr>
        <p:spPr>
          <a:xfrm>
            <a:off x="379065" y="6068900"/>
            <a:ext cx="19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Enable/Disable Int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2DC2B9-84F5-42B9-BBA3-74B150FFF9FC}"/>
              </a:ext>
            </a:extLst>
          </p:cNvPr>
          <p:cNvSpPr txBox="1"/>
          <p:nvPr/>
        </p:nvSpPr>
        <p:spPr>
          <a:xfrm>
            <a:off x="767425" y="5128528"/>
            <a:ext cx="149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Register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6706A0-BD30-451D-A8E8-40FB87B9D6C3}"/>
              </a:ext>
            </a:extLst>
          </p:cNvPr>
          <p:cNvSpPr txBox="1"/>
          <p:nvPr/>
        </p:nvSpPr>
        <p:spPr>
          <a:xfrm>
            <a:off x="5649605" y="4641077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Interrupts Register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9B314-DB24-4393-9DB7-7D266F3F0B3E}"/>
              </a:ext>
            </a:extLst>
          </p:cNvPr>
          <p:cNvSpPr txBox="1"/>
          <p:nvPr/>
        </p:nvSpPr>
        <p:spPr>
          <a:xfrm>
            <a:off x="253826" y="126323"/>
            <a:ext cx="602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Derularea</a:t>
            </a:r>
            <a:r>
              <a:rPr lang="en-US" dirty="0"/>
              <a:t> </a:t>
            </a:r>
            <a:r>
              <a:rPr lang="en-US" dirty="0" err="1"/>
              <a:t>servirii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timpul</a:t>
            </a:r>
            <a:r>
              <a:rPr lang="en-US" dirty="0"/>
              <a:t> a </a:t>
            </a:r>
            <a:r>
              <a:rPr lang="en-US" dirty="0" err="1"/>
              <a:t>cererilor</a:t>
            </a:r>
            <a:r>
              <a:rPr lang="en-US" dirty="0"/>
              <a:t> de </a:t>
            </a:r>
            <a:r>
              <a:rPr lang="en-US" dirty="0" err="1"/>
              <a:t>intrerupere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9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005B9F-7DB1-4A3F-8BE2-9F32DD20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6895"/>
              </p:ext>
            </p:extLst>
          </p:nvPr>
        </p:nvGraphicFramePr>
        <p:xfrm>
          <a:off x="2032000" y="126742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5951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46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5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9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2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303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4F0D0F-96F3-48F5-B3A4-BCD8413A12F6}"/>
              </a:ext>
            </a:extLst>
          </p:cNvPr>
          <p:cNvCxnSpPr/>
          <p:nvPr/>
        </p:nvCxnSpPr>
        <p:spPr>
          <a:xfrm flipH="1">
            <a:off x="10491304" y="1267423"/>
            <a:ext cx="44174" cy="259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EFFBC8-7FE3-4F6B-AA31-9F08A8BD7F76}"/>
              </a:ext>
            </a:extLst>
          </p:cNvPr>
          <p:cNvSpPr txBox="1"/>
          <p:nvPr/>
        </p:nvSpPr>
        <p:spPr>
          <a:xfrm>
            <a:off x="10160000" y="2396458"/>
            <a:ext cx="461665" cy="5393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/>
              <a:t>Stiva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560FDD-9DDB-4CF6-8C17-C68C5032C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13278"/>
              </p:ext>
            </p:extLst>
          </p:nvPr>
        </p:nvGraphicFramePr>
        <p:xfrm>
          <a:off x="2032000" y="503431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01237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6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387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98B810-6018-4264-9A22-76C6FFFB1C6E}"/>
              </a:ext>
            </a:extLst>
          </p:cNvPr>
          <p:cNvSpPr txBox="1"/>
          <p:nvPr/>
        </p:nvSpPr>
        <p:spPr>
          <a:xfrm>
            <a:off x="909982" y="57576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B86C8-ADE6-4709-A4B2-586B6301D1C2}"/>
              </a:ext>
            </a:extLst>
          </p:cNvPr>
          <p:cNvSpPr txBox="1"/>
          <p:nvPr/>
        </p:nvSpPr>
        <p:spPr>
          <a:xfrm>
            <a:off x="909982" y="538607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R0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BBE90-B07A-4FE6-849A-70AA1177ADB7}"/>
              </a:ext>
            </a:extLst>
          </p:cNvPr>
          <p:cNvSpPr txBox="1"/>
          <p:nvPr/>
        </p:nvSpPr>
        <p:spPr>
          <a:xfrm>
            <a:off x="909982" y="510556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B17BE-0C44-48CB-AF36-B3EED6EB2734}"/>
              </a:ext>
            </a:extLst>
          </p:cNvPr>
          <p:cNvSpPr txBox="1"/>
          <p:nvPr/>
        </p:nvSpPr>
        <p:spPr>
          <a:xfrm>
            <a:off x="10535478" y="625502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C0AD602-6E8B-40F4-9357-6B92E1CBDA17}"/>
              </a:ext>
            </a:extLst>
          </p:cNvPr>
          <p:cNvCxnSpPr/>
          <p:nvPr/>
        </p:nvCxnSpPr>
        <p:spPr>
          <a:xfrm rot="5400000" flipH="1" flipV="1">
            <a:off x="11041270" y="6027531"/>
            <a:ext cx="649357" cy="362226"/>
          </a:xfrm>
          <a:prstGeom prst="bentConnector3">
            <a:avLst>
              <a:gd name="adj1" fmla="val 1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39E7D-A2AC-44CB-A26B-A40FD111F0BA}"/>
              </a:ext>
            </a:extLst>
          </p:cNvPr>
          <p:cNvSpPr txBox="1"/>
          <p:nvPr/>
        </p:nvSpPr>
        <p:spPr>
          <a:xfrm>
            <a:off x="11112487" y="54378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96311-3446-49B6-9BDA-13BEEFD81632}"/>
              </a:ext>
            </a:extLst>
          </p:cNvPr>
          <p:cNvSpPr txBox="1"/>
          <p:nvPr/>
        </p:nvSpPr>
        <p:spPr>
          <a:xfrm>
            <a:off x="11112487" y="506847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R0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1F66E23C-0FEB-4951-A2F5-04BD421A979C}"/>
              </a:ext>
            </a:extLst>
          </p:cNvPr>
          <p:cNvSpPr/>
          <p:nvPr/>
        </p:nvSpPr>
        <p:spPr>
          <a:xfrm>
            <a:off x="11339443" y="4664985"/>
            <a:ext cx="415235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BBD13-E719-46AF-9B3B-A99C2C40847A}"/>
              </a:ext>
            </a:extLst>
          </p:cNvPr>
          <p:cNvSpPr txBox="1"/>
          <p:nvPr/>
        </p:nvSpPr>
        <p:spPr>
          <a:xfrm>
            <a:off x="11365948" y="429565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381220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94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Detalierea executiei dependente de timp, respectiv de durata  executiei rutinei de servire a intreruperilor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Nicolae V Borza</dc:creator>
  <cp:lastModifiedBy>Paul Nicolae V Borza</cp:lastModifiedBy>
  <cp:revision>6</cp:revision>
  <dcterms:created xsi:type="dcterms:W3CDTF">2021-04-15T05:47:15Z</dcterms:created>
  <dcterms:modified xsi:type="dcterms:W3CDTF">2021-06-07T15:03:10Z</dcterms:modified>
</cp:coreProperties>
</file>