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83AE990-5917-44D5-8994-307B4890D817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9948E25-A7CA-481D-9373-64801BF8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9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990-5917-44D5-8994-307B4890D817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8E25-A7CA-481D-9373-64801BF8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990-5917-44D5-8994-307B4890D817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8E25-A7CA-481D-9373-64801BF8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48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990-5917-44D5-8994-307B4890D817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8E25-A7CA-481D-9373-64801BF8AA3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53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990-5917-44D5-8994-307B4890D817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8E25-A7CA-481D-9373-64801BF8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3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990-5917-44D5-8994-307B4890D817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8E25-A7CA-481D-9373-64801BF8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35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990-5917-44D5-8994-307B4890D817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8E25-A7CA-481D-9373-64801BF8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5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990-5917-44D5-8994-307B4890D817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8E25-A7CA-481D-9373-64801BF8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06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990-5917-44D5-8994-307B4890D817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8E25-A7CA-481D-9373-64801BF8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1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990-5917-44D5-8994-307B4890D817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8E25-A7CA-481D-9373-64801BF8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990-5917-44D5-8994-307B4890D817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8E25-A7CA-481D-9373-64801BF8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990-5917-44D5-8994-307B4890D817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8E25-A7CA-481D-9373-64801BF8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2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990-5917-44D5-8994-307B4890D817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8E25-A7CA-481D-9373-64801BF8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3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990-5917-44D5-8994-307B4890D817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8E25-A7CA-481D-9373-64801BF8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8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990-5917-44D5-8994-307B4890D817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8E25-A7CA-481D-9373-64801BF8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6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990-5917-44D5-8994-307B4890D817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8E25-A7CA-481D-9373-64801BF8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5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990-5917-44D5-8994-307B4890D817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8E25-A7CA-481D-9373-64801BF8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8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AE990-5917-44D5-8994-307B4890D817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8E25-A7CA-481D-9373-64801BF8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0007-B01E-4994-BC82-C8F7480C5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Instalare</a:t>
            </a:r>
            <a:r>
              <a:rPr lang="en-US" dirty="0"/>
              <a:t> LAMP pe 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DAB9B-5FEF-46CC-A8B2-501A6E714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realizata</a:t>
            </a:r>
            <a:r>
              <a:rPr lang="en-US" dirty="0"/>
              <a:t> de Parvan Andrei Leonard</a:t>
            </a:r>
          </a:p>
        </p:txBody>
      </p:sp>
    </p:spTree>
    <p:extLst>
      <p:ext uri="{BB962C8B-B14F-4D97-AF65-F5344CB8AC3E}">
        <p14:creationId xmlns:p14="http://schemas.microsoft.com/office/powerpoint/2010/main" val="3619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0B6C-9E5E-4F00-9842-1099D3F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068" y="-249534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Efect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3806-99D2-4166-BED6-6A69CD1E1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29669"/>
            <a:ext cx="9905999" cy="3541714"/>
          </a:xfrm>
        </p:spPr>
        <p:txBody>
          <a:bodyPr/>
          <a:lstStyle/>
          <a:p>
            <a:r>
              <a:rPr lang="en-US" dirty="0"/>
              <a:t>Ca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vedem</a:t>
            </a:r>
            <a:r>
              <a:rPr lang="en-US" dirty="0"/>
              <a:t> </a:t>
            </a:r>
            <a:r>
              <a:rPr lang="en-US" dirty="0" err="1"/>
              <a:t>efectele</a:t>
            </a:r>
            <a:r>
              <a:rPr lang="en-US" dirty="0"/>
              <a:t> </a:t>
            </a:r>
            <a:r>
              <a:rPr lang="en-US" dirty="0" err="1"/>
              <a:t>optinute</a:t>
            </a:r>
            <a:r>
              <a:rPr lang="en-US" dirty="0"/>
              <a:t> se </a:t>
            </a:r>
            <a:r>
              <a:rPr lang="en-US" dirty="0" err="1"/>
              <a:t>deschide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de browser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A00D1-8119-4952-9088-7FD09618F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01777"/>
            <a:ext cx="5982218" cy="4656223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4670722-3AF6-4874-92A7-56C9F4CB3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1" y="1819922"/>
            <a:ext cx="5982218" cy="49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1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94FE-9F8F-47C3-A7EC-CDD8894B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7" y="-411771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Pasul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8B97D-FFD2-4E70-936C-881A75511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6" y="598817"/>
            <a:ext cx="9905999" cy="3541714"/>
          </a:xfrm>
        </p:spPr>
        <p:txBody>
          <a:bodyPr/>
          <a:lstStyle/>
          <a:p>
            <a:pPr algn="ctr"/>
            <a:r>
              <a:rPr lang="en-US" dirty="0" err="1"/>
              <a:t>Instalam</a:t>
            </a:r>
            <a:r>
              <a:rPr lang="en-US" dirty="0"/>
              <a:t> Apache2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37F4F-3CB6-4E64-B9D2-02CFFAD1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3" y="1155040"/>
            <a:ext cx="6657495" cy="5702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60B19D-64B7-4DFB-82C3-DD60BE7BD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686" y="1136994"/>
            <a:ext cx="6535987" cy="57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2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F804-D0FF-414B-97B0-4333F5EA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70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PASUL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70F175-27DE-4AB8-9C75-8FFE02A98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339" y="1864027"/>
            <a:ext cx="7164278" cy="49647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9A2D25-8B23-4559-9F6B-93CBD1C72F42}"/>
              </a:ext>
            </a:extLst>
          </p:cNvPr>
          <p:cNvSpPr txBox="1"/>
          <p:nvPr/>
        </p:nvSpPr>
        <p:spPr>
          <a:xfrm>
            <a:off x="1544607" y="1217697"/>
            <a:ext cx="897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Apache2 s-a </a:t>
            </a:r>
            <a:r>
              <a:rPr lang="en-US" dirty="0" err="1"/>
              <a:t>instalat</a:t>
            </a:r>
            <a:r>
              <a:rPr lang="en-US" dirty="0"/>
              <a:t> cu </a:t>
            </a:r>
            <a:r>
              <a:rPr lang="en-US" dirty="0" err="1"/>
              <a:t>comanda</a:t>
            </a:r>
            <a:r>
              <a:rPr lang="en-US" dirty="0"/>
              <a:t> din screen-ul din </a:t>
            </a:r>
            <a:r>
              <a:rPr lang="en-US" dirty="0" err="1"/>
              <a:t>stanga</a:t>
            </a:r>
            <a:r>
              <a:rPr lang="en-US" dirty="0"/>
              <a:t> de pe slide-ul anterior,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practic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functionarii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server HTTP </a:t>
            </a:r>
            <a:r>
              <a:rPr lang="en-US" dirty="0" err="1"/>
              <a:t>tastand</a:t>
            </a:r>
            <a:r>
              <a:rPr lang="en-US" dirty="0"/>
              <a:t> in browser “localhost” </a:t>
            </a:r>
          </a:p>
        </p:txBody>
      </p:sp>
    </p:spTree>
    <p:extLst>
      <p:ext uri="{BB962C8B-B14F-4D97-AF65-F5344CB8AC3E}">
        <p14:creationId xmlns:p14="http://schemas.microsoft.com/office/powerpoint/2010/main" val="71221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FCF6-15C9-4D7F-B2E0-CDA9751F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45568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PASUL2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522FEC-ABCC-4FE0-B14B-119B188DC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94" y="1237558"/>
            <a:ext cx="6375038" cy="54828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E075A8-6D6A-46D4-93D0-9BB44BF5CCE4}"/>
              </a:ext>
            </a:extLst>
          </p:cNvPr>
          <p:cNvSpPr txBox="1"/>
          <p:nvPr/>
        </p:nvSpPr>
        <p:spPr>
          <a:xfrm>
            <a:off x="3280581" y="618518"/>
            <a:ext cx="563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Instalam</a:t>
            </a:r>
            <a:r>
              <a:rPr lang="en-US" dirty="0"/>
              <a:t> MYSQL </a:t>
            </a:r>
            <a:r>
              <a:rPr lang="en-US" dirty="0" err="1"/>
              <a:t>utilizand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din </a:t>
            </a:r>
            <a:r>
              <a:rPr lang="en-US" dirty="0" err="1"/>
              <a:t>primul</a:t>
            </a:r>
            <a:r>
              <a:rPr lang="en-US" dirty="0"/>
              <a:t> screenshot 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6FE0260-85E9-4588-A3AF-5B5A7AA6B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768" y="1219096"/>
            <a:ext cx="6375038" cy="54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5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2D33-E1B7-443A-BFD1-51CF4879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411771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Pasul 3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3F129-24F6-4933-815A-72D07E94B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38" y="620477"/>
            <a:ext cx="9905999" cy="3541714"/>
          </a:xfrm>
        </p:spPr>
        <p:txBody>
          <a:bodyPr/>
          <a:lstStyle/>
          <a:p>
            <a:pPr algn="ctr"/>
            <a:r>
              <a:rPr lang="en-US" dirty="0" err="1"/>
              <a:t>Instalam</a:t>
            </a:r>
            <a:r>
              <a:rPr lang="en-US" dirty="0"/>
              <a:t> PHP </a:t>
            </a:r>
            <a:r>
              <a:rPr lang="en-US" dirty="0" err="1"/>
              <a:t>utilizand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din </a:t>
            </a:r>
            <a:r>
              <a:rPr lang="en-US" dirty="0" err="1"/>
              <a:t>primul</a:t>
            </a:r>
            <a:r>
              <a:rPr lang="en-US" dirty="0"/>
              <a:t> screenshot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04697-392B-4525-8B31-A4F403DE9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7425"/>
            <a:ext cx="6210838" cy="5342083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084DF6C-A9FF-4D71-B3D1-45B1F096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598" y="1300579"/>
            <a:ext cx="6209402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1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BC91-3D76-4A72-9767-20C50CF5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411771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Pasul4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ABF9-2F7C-4F18-8501-89B9AB00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78140"/>
            <a:ext cx="9905999" cy="3541714"/>
          </a:xfrm>
        </p:spPr>
        <p:txBody>
          <a:bodyPr/>
          <a:lstStyle/>
          <a:p>
            <a:pPr algn="ctr"/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modificarile</a:t>
            </a:r>
            <a:r>
              <a:rPr lang="en-US" dirty="0"/>
              <a:t> </a:t>
            </a:r>
            <a:r>
              <a:rPr lang="en-US" dirty="0" err="1"/>
              <a:t>facute</a:t>
            </a:r>
            <a:r>
              <a:rPr lang="en-US" dirty="0"/>
              <a:t> </a:t>
            </a:r>
            <a:r>
              <a:rPr lang="en-US" dirty="0" err="1"/>
              <a:t>serverului</a:t>
            </a:r>
            <a:r>
              <a:rPr lang="en-US" dirty="0"/>
              <a:t> de apache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restartat</a:t>
            </a:r>
            <a:r>
              <a:rPr lang="en-US" dirty="0"/>
              <a:t>. </a:t>
            </a:r>
            <a:r>
              <a:rPr lang="en-US" dirty="0" err="1"/>
              <a:t>Restartarea</a:t>
            </a:r>
            <a:r>
              <a:rPr lang="en-US" dirty="0"/>
              <a:t> se face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</a:t>
            </a:r>
            <a:r>
              <a:rPr lang="en-US" dirty="0" err="1"/>
              <a:t>afisata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3F832-E473-4148-A2FD-AB5E3486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67" y="1695634"/>
            <a:ext cx="7340434" cy="48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6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0B00-8038-43CD-99D3-FF36F749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322515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Configurarea</a:t>
            </a:r>
            <a:r>
              <a:rPr lang="en-US" dirty="0"/>
              <a:t> </a:t>
            </a:r>
            <a:r>
              <a:rPr lang="en-US" dirty="0" err="1"/>
              <a:t>gazdelor</a:t>
            </a:r>
            <a:r>
              <a:rPr lang="en-US" dirty="0"/>
              <a:t> </a:t>
            </a:r>
            <a:r>
              <a:rPr lang="en-US" dirty="0" err="1"/>
              <a:t>virtuale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F21E4-60DA-47B8-8097-873D15CD9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28" y="3058254"/>
            <a:ext cx="6195597" cy="27586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3256E-EA97-488E-89CC-A0BDC263A74B}"/>
              </a:ext>
            </a:extLst>
          </p:cNvPr>
          <p:cNvSpPr txBox="1"/>
          <p:nvPr/>
        </p:nvSpPr>
        <p:spPr>
          <a:xfrm>
            <a:off x="531091" y="1156055"/>
            <a:ext cx="11750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 </a:t>
            </a:r>
            <a:r>
              <a:rPr lang="en-US" dirty="0" err="1"/>
              <a:t>creaza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/>
              <a:t> director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(3)Se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permisiunile</a:t>
            </a:r>
            <a:r>
              <a:rPr lang="en-US" dirty="0"/>
              <a:t> </a:t>
            </a:r>
            <a:r>
              <a:rPr lang="en-US" dirty="0" err="1"/>
              <a:t>directorului</a:t>
            </a:r>
            <a:r>
              <a:rPr lang="en-US" dirty="0"/>
              <a:t>, (4) ulterior se </a:t>
            </a:r>
            <a:r>
              <a:rPr lang="en-US" dirty="0" err="1"/>
              <a:t>creaza</a:t>
            </a:r>
            <a:r>
              <a:rPr lang="en-US" dirty="0"/>
              <a:t> un </a:t>
            </a:r>
            <a:r>
              <a:rPr lang="en-US" dirty="0" err="1"/>
              <a:t>fisier</a:t>
            </a:r>
            <a:r>
              <a:rPr lang="en-US" dirty="0"/>
              <a:t> </a:t>
            </a:r>
            <a:r>
              <a:rPr lang="en-US" dirty="0" err="1"/>
              <a:t>numit</a:t>
            </a:r>
            <a:r>
              <a:rPr lang="en-US" dirty="0"/>
              <a:t> index.html </a:t>
            </a:r>
            <a:r>
              <a:rPr lang="en-US" dirty="0" err="1"/>
              <a:t>ce</a:t>
            </a:r>
            <a:r>
              <a:rPr lang="en-US" dirty="0"/>
              <a:t> I se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din </a:t>
            </a:r>
            <a:r>
              <a:rPr lang="en-US" dirty="0" err="1"/>
              <a:t>figura</a:t>
            </a:r>
            <a:r>
              <a:rPr lang="en-US" dirty="0"/>
              <a:t> a </a:t>
            </a:r>
            <a:r>
              <a:rPr lang="en-US" dirty="0" err="1"/>
              <a:t>doua</a:t>
            </a:r>
            <a:r>
              <a:rPr lang="en-US" dirty="0"/>
              <a:t>.</a:t>
            </a:r>
          </a:p>
          <a:p>
            <a:r>
              <a:rPr lang="en-US" dirty="0" err="1"/>
              <a:t>Comenzile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sunt </a:t>
            </a:r>
            <a:r>
              <a:rPr lang="en-US" dirty="0" err="1"/>
              <a:t>afisate</a:t>
            </a:r>
            <a:r>
              <a:rPr lang="en-US" dirty="0"/>
              <a:t> in prima imagine: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492D05-B111-4DF1-82EC-2A07C4883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58" y="3429000"/>
            <a:ext cx="5284714" cy="190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9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2D5C-CC33-4017-826A-8024BB86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411771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Configurarea</a:t>
            </a:r>
            <a:r>
              <a:rPr lang="en-US" dirty="0"/>
              <a:t> </a:t>
            </a:r>
            <a:r>
              <a:rPr lang="en-US" dirty="0" err="1"/>
              <a:t>gazdei</a:t>
            </a:r>
            <a:r>
              <a:rPr lang="en-US" dirty="0"/>
              <a:t> </a:t>
            </a:r>
            <a:r>
              <a:rPr lang="en-US" dirty="0" err="1"/>
              <a:t>virtuale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80F80-AEDF-449B-99AE-7D83FF67C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513" y="1184166"/>
            <a:ext cx="9905999" cy="3541714"/>
          </a:xfrm>
        </p:spPr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creaza</a:t>
            </a:r>
            <a:r>
              <a:rPr lang="en-US" dirty="0"/>
              <a:t> un host virtual cu directive 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.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s-a </a:t>
            </a:r>
            <a:r>
              <a:rPr lang="en-US" dirty="0" err="1"/>
              <a:t>deschis</a:t>
            </a:r>
            <a:r>
              <a:rPr lang="en-US" dirty="0"/>
              <a:t> </a:t>
            </a:r>
            <a:r>
              <a:rPr lang="en-US" dirty="0" err="1"/>
              <a:t>fisierul</a:t>
            </a:r>
            <a:r>
              <a:rPr lang="en-US" dirty="0"/>
              <a:t> .conf se </a:t>
            </a:r>
            <a:r>
              <a:rPr lang="en-US" dirty="0" err="1"/>
              <a:t>adauga</a:t>
            </a:r>
            <a:r>
              <a:rPr lang="en-US" dirty="0"/>
              <a:t> in el </a:t>
            </a:r>
            <a:r>
              <a:rPr lang="en-US" dirty="0" err="1"/>
              <a:t>continutul</a:t>
            </a:r>
            <a:r>
              <a:rPr lang="en-US" dirty="0"/>
              <a:t> din 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fotografie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continuare</a:t>
            </a:r>
            <a:r>
              <a:rPr lang="en-US" dirty="0"/>
              <a:t> se </a:t>
            </a:r>
            <a:r>
              <a:rPr lang="en-US" dirty="0" err="1"/>
              <a:t>activeaza</a:t>
            </a:r>
            <a:r>
              <a:rPr lang="en-US" dirty="0"/>
              <a:t> tool-ul a2ensite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dezactiveaza</a:t>
            </a:r>
            <a:r>
              <a:rPr lang="en-US" dirty="0"/>
              <a:t> site-ul </a:t>
            </a:r>
            <a:r>
              <a:rPr lang="en-US" dirty="0" err="1"/>
              <a:t>prestabilit</a:t>
            </a:r>
            <a:r>
              <a:rPr lang="en-US" dirty="0"/>
              <a:t> </a:t>
            </a:r>
            <a:r>
              <a:rPr lang="en-US" dirty="0" err="1"/>
              <a:t>definit</a:t>
            </a:r>
            <a:r>
              <a:rPr lang="en-US" dirty="0"/>
              <a:t> in 000-default.conf. </a:t>
            </a:r>
            <a:r>
              <a:rPr lang="en-US" dirty="0" err="1"/>
              <a:t>Apoi</a:t>
            </a:r>
            <a:r>
              <a:rPr lang="en-US" dirty="0"/>
              <a:t> se </a:t>
            </a:r>
            <a:r>
              <a:rPr lang="en-US" dirty="0" err="1"/>
              <a:t>testeaza</a:t>
            </a:r>
            <a:r>
              <a:rPr lang="en-US" dirty="0"/>
              <a:t> </a:t>
            </a:r>
            <a:r>
              <a:rPr lang="en-US" dirty="0" err="1"/>
              <a:t>erorile</a:t>
            </a:r>
            <a:r>
              <a:rPr lang="en-US" dirty="0"/>
              <a:t> de </a:t>
            </a:r>
            <a:r>
              <a:rPr lang="en-US" dirty="0" err="1"/>
              <a:t>configurare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primi</a:t>
            </a:r>
            <a:r>
              <a:rPr lang="en-US" dirty="0"/>
              <a:t> ca </a:t>
            </a:r>
            <a:r>
              <a:rPr lang="en-US" dirty="0" err="1"/>
              <a:t>raspun</a:t>
            </a:r>
            <a:r>
              <a:rPr lang="en-US" dirty="0"/>
              <a:t> “Syntax OK”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805F9C-1D93-4FA9-8065-327FB4F74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45" y="3578217"/>
            <a:ext cx="6294665" cy="2530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837D41-C674-420D-BAF3-5C0E73701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521" y="3799970"/>
            <a:ext cx="5024479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3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CBAF-032D-44B1-918A-D9417629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295882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Configurarea</a:t>
            </a:r>
            <a:r>
              <a:rPr lang="en-US" dirty="0"/>
              <a:t> </a:t>
            </a:r>
            <a:r>
              <a:rPr lang="en-US" dirty="0" err="1"/>
              <a:t>Gazdei</a:t>
            </a:r>
            <a:r>
              <a:rPr lang="en-US" dirty="0"/>
              <a:t> </a:t>
            </a:r>
            <a:r>
              <a:rPr lang="en-US" dirty="0" err="1"/>
              <a:t>virtuale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F476-DF53-4D54-A428-A922C2603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875" y="1182688"/>
            <a:ext cx="9905999" cy="3541714"/>
          </a:xfrm>
        </p:spPr>
        <p:txBody>
          <a:bodyPr/>
          <a:lstStyle/>
          <a:p>
            <a:r>
              <a:rPr lang="en-US" dirty="0"/>
              <a:t>In final,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implemena</a:t>
            </a:r>
            <a:r>
              <a:rPr lang="en-US" dirty="0"/>
              <a:t> </a:t>
            </a:r>
            <a:r>
              <a:rPr lang="en-US" dirty="0" err="1"/>
              <a:t>schimbarile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restartat</a:t>
            </a:r>
            <a:r>
              <a:rPr lang="en-US" dirty="0"/>
              <a:t> Apache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5BE99-1415-4577-B22B-E34EC645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103" y="1884385"/>
            <a:ext cx="5610792" cy="46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26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292</TotalTime>
  <Words>218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Instalare LAMP pe Linux</vt:lpstr>
      <vt:lpstr>Pasul 1</vt:lpstr>
      <vt:lpstr>PASUL 1</vt:lpstr>
      <vt:lpstr>PASUL2</vt:lpstr>
      <vt:lpstr>Pasul 3 </vt:lpstr>
      <vt:lpstr>Pasul4</vt:lpstr>
      <vt:lpstr>Configurarea gazdelor virtuale</vt:lpstr>
      <vt:lpstr>Configurarea gazdei virtuale</vt:lpstr>
      <vt:lpstr>Configurarea Gazdei virtuale</vt:lpstr>
      <vt:lpstr>Efect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Instalare LAMP pe Linux</dc:title>
  <dc:creator>Parvan Andrei</dc:creator>
  <cp:lastModifiedBy>Parvan Andrei</cp:lastModifiedBy>
  <cp:revision>14</cp:revision>
  <dcterms:created xsi:type="dcterms:W3CDTF">2021-05-14T19:30:23Z</dcterms:created>
  <dcterms:modified xsi:type="dcterms:W3CDTF">2021-05-28T07:00:13Z</dcterms:modified>
</cp:coreProperties>
</file>