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B80F-30B8-E38D-A6AE-5693081AB4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C6576D-C8A5-BD76-163C-2D566C7A4A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FCEE71-2E36-CE65-C023-CC5045A3584B}"/>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5" name="Footer Placeholder 4">
            <a:extLst>
              <a:ext uri="{FF2B5EF4-FFF2-40B4-BE49-F238E27FC236}">
                <a16:creationId xmlns:a16="http://schemas.microsoft.com/office/drawing/2014/main" id="{B0426FE8-2171-7801-D16F-D56210F0F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89555-319B-EB3A-FB27-00339B995F1D}"/>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109104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4F8B-18A4-6543-527C-993FE651A3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0295BC-32FB-BA1A-02B6-987BF975AC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6BE53F-47C8-12CD-0B02-CA292028523A}"/>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5" name="Footer Placeholder 4">
            <a:extLst>
              <a:ext uri="{FF2B5EF4-FFF2-40B4-BE49-F238E27FC236}">
                <a16:creationId xmlns:a16="http://schemas.microsoft.com/office/drawing/2014/main" id="{C28F57DB-4C5B-7BAE-37BB-AF50466B7B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5A9EE4-913B-B06F-38EC-3A89722F6525}"/>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111085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1EBCC-AC1D-A1B0-1A81-BA8ACA242E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E9B5DA-EAEF-C413-DF77-7E6A93FEDA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5DF57F-1234-5843-3328-26C1CB52FE28}"/>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5" name="Footer Placeholder 4">
            <a:extLst>
              <a:ext uri="{FF2B5EF4-FFF2-40B4-BE49-F238E27FC236}">
                <a16:creationId xmlns:a16="http://schemas.microsoft.com/office/drawing/2014/main" id="{E8EEE67D-2132-5C13-7027-8FB3E34F4C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009DAA-E724-2C7F-C576-EE0F3946A90A}"/>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266849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E43CD-E6FE-31CF-77FF-EFE594BC91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6061-B44F-41AC-DE7C-268D62211F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1D54B-52F4-50D3-05FD-54E63F64A555}"/>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5" name="Footer Placeholder 4">
            <a:extLst>
              <a:ext uri="{FF2B5EF4-FFF2-40B4-BE49-F238E27FC236}">
                <a16:creationId xmlns:a16="http://schemas.microsoft.com/office/drawing/2014/main" id="{8E50B080-05FE-2054-BDA4-638A688BA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3290A9-2566-CCEC-CA20-58BD50B83516}"/>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96909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2E37-2BE7-4A12-34D1-6A84063AC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1F6716-FB07-49C1-86E6-D26F82E3B2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8E27D0-6A3E-7F13-5E71-CE160135695E}"/>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5" name="Footer Placeholder 4">
            <a:extLst>
              <a:ext uri="{FF2B5EF4-FFF2-40B4-BE49-F238E27FC236}">
                <a16:creationId xmlns:a16="http://schemas.microsoft.com/office/drawing/2014/main" id="{31743382-876C-F12A-AD5E-A60B7A4FAE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E70CA-EA5B-7B74-F810-EB14EAA61E1C}"/>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240219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2BDA-CA2D-36F9-0D03-45AD38B829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D724AB-E933-3430-EA74-2D1189D946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D55986-8F82-8E30-36AE-88D67EAD72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562C9E-BCFC-A683-AED9-AD44AB98E08C}"/>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6" name="Footer Placeholder 5">
            <a:extLst>
              <a:ext uri="{FF2B5EF4-FFF2-40B4-BE49-F238E27FC236}">
                <a16:creationId xmlns:a16="http://schemas.microsoft.com/office/drawing/2014/main" id="{F5C82A84-175A-2DAE-FA91-CF18E1E05A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A2D82C-0CEA-FAF1-6651-60073617A3ED}"/>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157208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6A24-D401-CBD5-C5B9-1E25E02067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06107F-B563-F260-6D7F-13EFD4597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743995-5A59-BACE-FDB8-6C6747878B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1C3156-25C5-572B-22DB-C5CA29CD3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1C467-4FB8-74A5-EFDA-80669F79AE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D511CE-EAED-052B-9ECD-08984C3B9A80}"/>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8" name="Footer Placeholder 7">
            <a:extLst>
              <a:ext uri="{FF2B5EF4-FFF2-40B4-BE49-F238E27FC236}">
                <a16:creationId xmlns:a16="http://schemas.microsoft.com/office/drawing/2014/main" id="{76CEF0EF-30BE-63ED-926F-8BB8ABE06A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95F784-AF67-B8DC-32C7-200C4582A609}"/>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180534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CCA4-5402-18D4-0D81-D1CDB883A0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F91CE9-479F-C434-3EF2-14087AD032D0}"/>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4" name="Footer Placeholder 3">
            <a:extLst>
              <a:ext uri="{FF2B5EF4-FFF2-40B4-BE49-F238E27FC236}">
                <a16:creationId xmlns:a16="http://schemas.microsoft.com/office/drawing/2014/main" id="{02CB8522-309B-719E-84AA-ADBE3B70E4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948AA1-F2AE-6A1D-F326-12F45315671B}"/>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410875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504ED8-6EDA-21C9-2B70-E03D6FDA07B7}"/>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3" name="Footer Placeholder 2">
            <a:extLst>
              <a:ext uri="{FF2B5EF4-FFF2-40B4-BE49-F238E27FC236}">
                <a16:creationId xmlns:a16="http://schemas.microsoft.com/office/drawing/2014/main" id="{F413E391-4119-3A00-5B6B-97404497AA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ED2820-40A4-78D3-8CE3-8C4CB7BA4DC4}"/>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423345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61F7-0C23-F2ED-9C66-765481124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C42665-F717-36C0-A320-9792F118D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0BE52D-FAA3-A216-64DE-1BBE1D00F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03BA-DE0B-DF12-2006-FC7AB4323E8E}"/>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6" name="Footer Placeholder 5">
            <a:extLst>
              <a:ext uri="{FF2B5EF4-FFF2-40B4-BE49-F238E27FC236}">
                <a16:creationId xmlns:a16="http://schemas.microsoft.com/office/drawing/2014/main" id="{654FD5B4-55AF-47DF-6945-6285BAE0DC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9E3894-888A-661B-0BF3-BE771D8E14AC}"/>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117891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A45B-237F-F300-B9AE-B77BCB98B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16836D-7FCD-703B-6FDE-BF39309745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04B3EA-44E0-CC87-C0FA-CD1D6E6AB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49F11-8E86-7562-52C4-7A85E375AD9C}"/>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6" name="Footer Placeholder 5">
            <a:extLst>
              <a:ext uri="{FF2B5EF4-FFF2-40B4-BE49-F238E27FC236}">
                <a16:creationId xmlns:a16="http://schemas.microsoft.com/office/drawing/2014/main" id="{358C0061-624F-82DD-0DBC-1451EBF4B2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DBB17-157E-0610-5A46-1A27284F5D1A}"/>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246224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CD6C35-61D5-3FFD-2DF8-9A94C54E3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9F297D-BFC6-F6D0-6B1B-51A2A38CA0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6BB194-A021-1E83-B149-E3BBE34788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6B310-0942-42FF-BD04-E8A028DB4F11}" type="datetimeFigureOut">
              <a:rPr lang="en-IN" smtClean="0"/>
              <a:t>10-06-2024</a:t>
            </a:fld>
            <a:endParaRPr lang="en-IN"/>
          </a:p>
        </p:txBody>
      </p:sp>
      <p:sp>
        <p:nvSpPr>
          <p:cNvPr id="5" name="Footer Placeholder 4">
            <a:extLst>
              <a:ext uri="{FF2B5EF4-FFF2-40B4-BE49-F238E27FC236}">
                <a16:creationId xmlns:a16="http://schemas.microsoft.com/office/drawing/2014/main" id="{02F01602-E9BC-64A8-A7F1-5F2301F22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7DE27B-4FBC-090D-B5B1-9277E22C6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698A3-8748-497C-9288-8B73DCAE518A}" type="slidenum">
              <a:rPr lang="en-IN" smtClean="0"/>
              <a:t>‹#›</a:t>
            </a:fld>
            <a:endParaRPr lang="en-IN"/>
          </a:p>
        </p:txBody>
      </p:sp>
    </p:spTree>
    <p:extLst>
      <p:ext uri="{BB962C8B-B14F-4D97-AF65-F5344CB8AC3E}">
        <p14:creationId xmlns:p14="http://schemas.microsoft.com/office/powerpoint/2010/main" val="1143681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ypi.org/project/face-recogni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B9C9-1C45-ED2D-1F66-A7BBB0004EC5}"/>
              </a:ext>
            </a:extLst>
          </p:cNvPr>
          <p:cNvSpPr>
            <a:spLocks noGrp="1"/>
          </p:cNvSpPr>
          <p:nvPr>
            <p:ph type="ctrTitle"/>
          </p:nvPr>
        </p:nvSpPr>
        <p:spPr/>
        <p:txBody>
          <a:bodyPr/>
          <a:lstStyle/>
          <a:p>
            <a:r>
              <a:rPr lang="en-IN" dirty="0"/>
              <a:t>Pic Matcher</a:t>
            </a:r>
          </a:p>
        </p:txBody>
      </p:sp>
      <p:sp>
        <p:nvSpPr>
          <p:cNvPr id="3" name="Subtitle 2">
            <a:extLst>
              <a:ext uri="{FF2B5EF4-FFF2-40B4-BE49-F238E27FC236}">
                <a16:creationId xmlns:a16="http://schemas.microsoft.com/office/drawing/2014/main" id="{672483BB-9F6C-9711-04FF-8B3780F4ED92}"/>
              </a:ext>
            </a:extLst>
          </p:cNvPr>
          <p:cNvSpPr>
            <a:spLocks noGrp="1"/>
          </p:cNvSpPr>
          <p:nvPr>
            <p:ph type="subTitle" idx="1"/>
          </p:nvPr>
        </p:nvSpPr>
        <p:spPr/>
        <p:txBody>
          <a:bodyPr/>
          <a:lstStyle/>
          <a:p>
            <a:r>
              <a:rPr lang="en-IN" dirty="0"/>
              <a:t>Send the requester their respective images taken in an event.</a:t>
            </a:r>
          </a:p>
        </p:txBody>
      </p:sp>
    </p:spTree>
    <p:extLst>
      <p:ext uri="{BB962C8B-B14F-4D97-AF65-F5344CB8AC3E}">
        <p14:creationId xmlns:p14="http://schemas.microsoft.com/office/powerpoint/2010/main" val="233094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262F-9C12-002F-7CA2-D79D9AC56E66}"/>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39AFA72C-4FF3-A198-DC05-B92B95765741}"/>
              </a:ext>
            </a:extLst>
          </p:cNvPr>
          <p:cNvSpPr>
            <a:spLocks noGrp="1"/>
          </p:cNvSpPr>
          <p:nvPr>
            <p:ph idx="1"/>
          </p:nvPr>
        </p:nvSpPr>
        <p:spPr/>
        <p:txBody>
          <a:bodyPr/>
          <a:lstStyle/>
          <a:p>
            <a:r>
              <a:rPr lang="en-IN" dirty="0"/>
              <a:t>Language – Python 3.12</a:t>
            </a:r>
          </a:p>
          <a:p>
            <a:r>
              <a:rPr lang="en-IN" dirty="0"/>
              <a:t>Module – </a:t>
            </a:r>
            <a:r>
              <a:rPr lang="en-IN" dirty="0">
                <a:hlinkClick r:id="rId2"/>
              </a:rPr>
              <a:t>face-</a:t>
            </a:r>
            <a:r>
              <a:rPr lang="en-IN" dirty="0" err="1">
                <a:hlinkClick r:id="rId2"/>
              </a:rPr>
              <a:t>recoginition</a:t>
            </a:r>
            <a:endParaRPr lang="en-IN" dirty="0"/>
          </a:p>
          <a:p>
            <a:r>
              <a:rPr lang="en-IN" dirty="0"/>
              <a:t>Server – Flask</a:t>
            </a:r>
          </a:p>
          <a:p>
            <a:r>
              <a:rPr lang="en-IN" dirty="0"/>
              <a:t>Database – JSON / SQLITE3</a:t>
            </a:r>
          </a:p>
          <a:p>
            <a:r>
              <a:rPr lang="en-IN" dirty="0"/>
              <a:t>Task:</a:t>
            </a:r>
          </a:p>
          <a:p>
            <a:pPr lvl="1"/>
            <a:r>
              <a:rPr lang="en-IN" dirty="0"/>
              <a:t>Send the person their respective images taken during an event </a:t>
            </a:r>
            <a:r>
              <a:rPr lang="en-IN"/>
              <a:t>on request.</a:t>
            </a:r>
            <a:endParaRPr lang="en-IN" dirty="0"/>
          </a:p>
        </p:txBody>
      </p:sp>
    </p:spTree>
    <p:extLst>
      <p:ext uri="{BB962C8B-B14F-4D97-AF65-F5344CB8AC3E}">
        <p14:creationId xmlns:p14="http://schemas.microsoft.com/office/powerpoint/2010/main" val="161538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8F9B-0112-0A9B-5A5B-E90F3C0057B8}"/>
              </a:ext>
            </a:extLst>
          </p:cNvPr>
          <p:cNvSpPr>
            <a:spLocks noGrp="1"/>
          </p:cNvSpPr>
          <p:nvPr>
            <p:ph type="title"/>
          </p:nvPr>
        </p:nvSpPr>
        <p:spPr/>
        <p:txBody>
          <a:bodyPr/>
          <a:lstStyle/>
          <a:p>
            <a:r>
              <a:rPr lang="en-IN" dirty="0"/>
              <a:t>Problem And Issue</a:t>
            </a:r>
          </a:p>
        </p:txBody>
      </p:sp>
      <p:sp>
        <p:nvSpPr>
          <p:cNvPr id="3" name="Content Placeholder 2">
            <a:extLst>
              <a:ext uri="{FF2B5EF4-FFF2-40B4-BE49-F238E27FC236}">
                <a16:creationId xmlns:a16="http://schemas.microsoft.com/office/drawing/2014/main" id="{7255B142-7D77-EA48-97FB-AD6D1EF1D5F0}"/>
              </a:ext>
            </a:extLst>
          </p:cNvPr>
          <p:cNvSpPr>
            <a:spLocks noGrp="1"/>
          </p:cNvSpPr>
          <p:nvPr>
            <p:ph idx="1"/>
          </p:nvPr>
        </p:nvSpPr>
        <p:spPr/>
        <p:txBody>
          <a:bodyPr>
            <a:normAutofit fontScale="92500" lnSpcReduction="20000"/>
          </a:bodyPr>
          <a:lstStyle/>
          <a:p>
            <a:r>
              <a:rPr lang="en-US" dirty="0"/>
              <a:t>"</a:t>
            </a:r>
            <a:r>
              <a:rPr lang="en-US" dirty="0" err="1"/>
              <a:t>face_recoginition</a:t>
            </a:r>
            <a:r>
              <a:rPr lang="en-US" dirty="0"/>
              <a:t>" module available in "python" for matching the faces of received selfies to those pics available in the specified directory.</a:t>
            </a:r>
          </a:p>
          <a:p>
            <a:r>
              <a:rPr lang="en-US" dirty="0"/>
              <a:t>It does match the faces properly but the issue is it takes a lot of time.</a:t>
            </a:r>
          </a:p>
          <a:p>
            <a:r>
              <a:rPr lang="en-US" dirty="0"/>
              <a:t>if there are 500 pics in the directory taken during the event, and there are over 200 of the people who have asked for their pics and thus have submitted their selfies. time taken per match is 3 seconds, that results in a total of 1500s of time for a single person.</a:t>
            </a:r>
          </a:p>
          <a:p>
            <a:r>
              <a:rPr lang="en-US" dirty="0"/>
              <a:t>Thus for 200 people it would result in 300000 seconds which is approximately 84 hours which is not possible to be carried out. </a:t>
            </a:r>
          </a:p>
          <a:p>
            <a:r>
              <a:rPr lang="en-US" dirty="0"/>
              <a:t>So the best option is to use threading to carry these process out. The drawback here is that not more than 3 processes can be carried out at a time which would still result in 27 hours of total time.</a:t>
            </a:r>
          </a:p>
        </p:txBody>
      </p:sp>
    </p:spTree>
    <p:extLst>
      <p:ext uri="{BB962C8B-B14F-4D97-AF65-F5344CB8AC3E}">
        <p14:creationId xmlns:p14="http://schemas.microsoft.com/office/powerpoint/2010/main" val="418395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CCC4-644E-1B56-FF1D-373D2C0A40CC}"/>
              </a:ext>
            </a:extLst>
          </p:cNvPr>
          <p:cNvSpPr>
            <a:spLocks noGrp="1"/>
          </p:cNvSpPr>
          <p:nvPr>
            <p:ph type="title"/>
          </p:nvPr>
        </p:nvSpPr>
        <p:spPr/>
        <p:txBody>
          <a:bodyPr/>
          <a:lstStyle/>
          <a:p>
            <a:r>
              <a:rPr lang="en-IN" dirty="0"/>
              <a:t>Solution 1</a:t>
            </a:r>
          </a:p>
        </p:txBody>
      </p:sp>
      <p:sp>
        <p:nvSpPr>
          <p:cNvPr id="3" name="Content Placeholder 2">
            <a:extLst>
              <a:ext uri="{FF2B5EF4-FFF2-40B4-BE49-F238E27FC236}">
                <a16:creationId xmlns:a16="http://schemas.microsoft.com/office/drawing/2014/main" id="{B7DE3064-D437-24EA-2B5B-CA1B7C96D756}"/>
              </a:ext>
            </a:extLst>
          </p:cNvPr>
          <p:cNvSpPr>
            <a:spLocks noGrp="1"/>
          </p:cNvSpPr>
          <p:nvPr>
            <p:ph idx="1"/>
          </p:nvPr>
        </p:nvSpPr>
        <p:spPr/>
        <p:txBody>
          <a:bodyPr/>
          <a:lstStyle/>
          <a:p>
            <a:r>
              <a:rPr lang="en-US" dirty="0"/>
              <a:t>	To limit the number of total pics checked, we can eliminate the search in those images which were taken out of the "scan in" and "scan out" time. If done properly, it should cut off the total no of images scanned per request from 500 to 20. Doing the math, which shrinks the time to 1 hour 20 mins.</a:t>
            </a:r>
          </a:p>
          <a:p>
            <a:r>
              <a:rPr lang="en-US" dirty="0"/>
              <a:t> Disadvantages: </a:t>
            </a:r>
          </a:p>
          <a:p>
            <a:pPr lvl="1"/>
            <a:r>
              <a:rPr lang="en-US" dirty="0"/>
              <a:t>	The person who is about to "scan in" and send his selfie should do this only when he is about to get up the stage to get himself photographed.</a:t>
            </a:r>
            <a:endParaRPr lang="en-IN" dirty="0"/>
          </a:p>
        </p:txBody>
      </p:sp>
    </p:spTree>
    <p:extLst>
      <p:ext uri="{BB962C8B-B14F-4D97-AF65-F5344CB8AC3E}">
        <p14:creationId xmlns:p14="http://schemas.microsoft.com/office/powerpoint/2010/main" val="33320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994D-8C01-7D1F-6D47-E0EB18CC4C56}"/>
              </a:ext>
            </a:extLst>
          </p:cNvPr>
          <p:cNvSpPr>
            <a:spLocks noGrp="1"/>
          </p:cNvSpPr>
          <p:nvPr>
            <p:ph type="title"/>
          </p:nvPr>
        </p:nvSpPr>
        <p:spPr/>
        <p:txBody>
          <a:bodyPr/>
          <a:lstStyle/>
          <a:p>
            <a:r>
              <a:rPr lang="en-IN" dirty="0"/>
              <a:t>Solution 2</a:t>
            </a:r>
          </a:p>
        </p:txBody>
      </p:sp>
      <p:sp>
        <p:nvSpPr>
          <p:cNvPr id="3" name="Content Placeholder 2">
            <a:extLst>
              <a:ext uri="{FF2B5EF4-FFF2-40B4-BE49-F238E27FC236}">
                <a16:creationId xmlns:a16="http://schemas.microsoft.com/office/drawing/2014/main" id="{71FBE69F-6FB3-6350-2225-1DDA5CFDC2FC}"/>
              </a:ext>
            </a:extLst>
          </p:cNvPr>
          <p:cNvSpPr>
            <a:spLocks noGrp="1"/>
          </p:cNvSpPr>
          <p:nvPr>
            <p:ph idx="1"/>
          </p:nvPr>
        </p:nvSpPr>
        <p:spPr/>
        <p:txBody>
          <a:bodyPr>
            <a:normAutofit fontScale="85000" lnSpcReduction="20000"/>
          </a:bodyPr>
          <a:lstStyle/>
          <a:p>
            <a:r>
              <a:rPr lang="en-US" dirty="0"/>
              <a:t>Register a form to receive their images, use phone number as unique id. </a:t>
            </a:r>
          </a:p>
          <a:p>
            <a:r>
              <a:rPr lang="en-US" dirty="0"/>
              <a:t>The id shall be entered in the app provided to photographer and press "</a:t>
            </a:r>
            <a:r>
              <a:rPr lang="en-US" b="1" dirty="0"/>
              <a:t>start</a:t>
            </a:r>
            <a:r>
              <a:rPr lang="en-US" dirty="0"/>
              <a:t>", and then he may take their photograph. After taking photos of that person, he shall click "</a:t>
            </a:r>
            <a:r>
              <a:rPr lang="en-US" b="1" dirty="0"/>
              <a:t>completed</a:t>
            </a:r>
            <a:r>
              <a:rPr lang="en-US" dirty="0"/>
              <a:t>" button. </a:t>
            </a:r>
          </a:p>
          <a:p>
            <a:r>
              <a:rPr lang="en-US" dirty="0"/>
              <a:t>Carry the same process for each and </a:t>
            </a:r>
            <a:r>
              <a:rPr lang="en-US" b="1" dirty="0"/>
              <a:t>every person</a:t>
            </a:r>
            <a:r>
              <a:rPr lang="en-US" dirty="0"/>
              <a:t>. At last, after the ceremony, the photographer should paste all the pics in the </a:t>
            </a:r>
            <a:r>
              <a:rPr lang="en-US" b="1" dirty="0"/>
              <a:t>given directory</a:t>
            </a:r>
            <a:r>
              <a:rPr lang="en-US" dirty="0"/>
              <a:t>, which will and then hit "</a:t>
            </a:r>
            <a:r>
              <a:rPr lang="en-US" b="1" dirty="0"/>
              <a:t>send</a:t>
            </a:r>
            <a:r>
              <a:rPr lang="en-US" dirty="0"/>
              <a:t>". </a:t>
            </a:r>
          </a:p>
          <a:p>
            <a:r>
              <a:rPr lang="en-US" dirty="0"/>
              <a:t>The </a:t>
            </a:r>
            <a:r>
              <a:rPr lang="en-US" b="1" dirty="0"/>
              <a:t>time when</a:t>
            </a:r>
            <a:r>
              <a:rPr lang="en-US" dirty="0"/>
              <a:t> the "start" and "complete" buttons where </a:t>
            </a:r>
            <a:r>
              <a:rPr lang="en-US" b="1" dirty="0"/>
              <a:t>pressed</a:t>
            </a:r>
            <a:r>
              <a:rPr lang="en-US" dirty="0"/>
              <a:t> will be </a:t>
            </a:r>
            <a:r>
              <a:rPr lang="en-US" b="1" dirty="0"/>
              <a:t>mapped</a:t>
            </a:r>
            <a:r>
              <a:rPr lang="en-US" dirty="0"/>
              <a:t> to the images' </a:t>
            </a:r>
            <a:r>
              <a:rPr lang="en-US" b="1" dirty="0"/>
              <a:t>created</a:t>
            </a:r>
            <a:r>
              <a:rPr lang="en-US" dirty="0"/>
              <a:t> </a:t>
            </a:r>
            <a:r>
              <a:rPr lang="en-US" b="1" dirty="0"/>
              <a:t>time</a:t>
            </a:r>
            <a:r>
              <a:rPr lang="en-US" dirty="0"/>
              <a:t> and then sent to the particular person.</a:t>
            </a:r>
          </a:p>
          <a:p>
            <a:r>
              <a:rPr lang="en-US" dirty="0"/>
              <a:t>Disadvantages:</a:t>
            </a:r>
          </a:p>
          <a:p>
            <a:pPr lvl="1"/>
            <a:r>
              <a:rPr lang="en-US" dirty="0"/>
              <a:t>If the id entered was wrong or if some person enters the scene without entering the id, the person might not receive the images, and the person before him will receive the images.</a:t>
            </a:r>
          </a:p>
          <a:p>
            <a:r>
              <a:rPr lang="en-US" dirty="0"/>
              <a:t>Advantage:</a:t>
            </a:r>
          </a:p>
          <a:p>
            <a:pPr lvl="1"/>
            <a:r>
              <a:rPr lang="en-US" dirty="0"/>
              <a:t>Extremely fast as it need not load the images and match them. Might take just few minutes.</a:t>
            </a:r>
            <a:endParaRPr lang="en-IN" dirty="0"/>
          </a:p>
        </p:txBody>
      </p:sp>
    </p:spTree>
    <p:extLst>
      <p:ext uri="{BB962C8B-B14F-4D97-AF65-F5344CB8AC3E}">
        <p14:creationId xmlns:p14="http://schemas.microsoft.com/office/powerpoint/2010/main" val="176496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BE98-EF27-92BF-9B15-1167046BE569}"/>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D0CF2BAF-B48B-3072-CFDB-B95B2DA45947}"/>
              </a:ext>
            </a:extLst>
          </p:cNvPr>
          <p:cNvSpPr>
            <a:spLocks noGrp="1"/>
          </p:cNvSpPr>
          <p:nvPr>
            <p:ph idx="1"/>
          </p:nvPr>
        </p:nvSpPr>
        <p:spPr/>
        <p:txBody>
          <a:bodyPr/>
          <a:lstStyle/>
          <a:p>
            <a:r>
              <a:rPr lang="en-US" dirty="0"/>
              <a:t>In all of the above scenarios, all the pics taken by the photographer must be accessible by the server.</a:t>
            </a:r>
          </a:p>
          <a:p>
            <a:r>
              <a:rPr lang="en-US" dirty="0"/>
              <a:t>The server must be accessible by the users also. (in this case, users means the people who come to the event and require their pics.)</a:t>
            </a:r>
          </a:p>
          <a:p>
            <a:r>
              <a:rPr lang="en-US" dirty="0"/>
              <a:t>The server must be capable of running so much of load given by the face-recognition package.</a:t>
            </a:r>
          </a:p>
        </p:txBody>
      </p:sp>
    </p:spTree>
    <p:extLst>
      <p:ext uri="{BB962C8B-B14F-4D97-AF65-F5344CB8AC3E}">
        <p14:creationId xmlns:p14="http://schemas.microsoft.com/office/powerpoint/2010/main" val="3265979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572</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Pic Matcher</vt:lpstr>
      <vt:lpstr>Outline</vt:lpstr>
      <vt:lpstr>Problem And Issue</vt:lpstr>
      <vt:lpstr>Solution 1</vt:lpstr>
      <vt:lpstr>Solution 2</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Parvat R</dc:creator>
  <cp:lastModifiedBy>Parvat R</cp:lastModifiedBy>
  <cp:revision>1</cp:revision>
  <dcterms:created xsi:type="dcterms:W3CDTF">2024-06-10T10:22:21Z</dcterms:created>
  <dcterms:modified xsi:type="dcterms:W3CDTF">2024-06-10T10:30:04Z</dcterms:modified>
</cp:coreProperties>
</file>