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vathi" initials="P" lastIdx="1" clrIdx="0">
    <p:extLst>
      <p:ext uri="{19B8F6BF-5375-455C-9EA6-DF929625EA0E}">
        <p15:presenceInfo xmlns:p15="http://schemas.microsoft.com/office/powerpoint/2012/main" userId="4e913eedc352d0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2T21:43:42.04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587A1-3FF9-42CB-A843-519EF2FFB887}" type="doc">
      <dgm:prSet loTypeId="urn:microsoft.com/office/officeart/2008/layout/CircularPictureCallout" loCatId="picture" qsTypeId="urn:microsoft.com/office/officeart/2005/8/quickstyle/3d3" qsCatId="3D" csTypeId="urn:microsoft.com/office/officeart/2005/8/colors/accent1_2" csCatId="accent1" phldr="1"/>
      <dgm:spPr/>
    </dgm:pt>
    <dgm:pt modelId="{5307656F-EB04-412F-9FE9-A7B86214354B}">
      <dgm:prSet phldrT="[Text]"/>
      <dgm:spPr/>
      <dgm:t>
        <a:bodyPr/>
        <a:lstStyle/>
        <a:p>
          <a:endParaRPr lang="en-IN" dirty="0"/>
        </a:p>
      </dgm:t>
    </dgm:pt>
    <dgm:pt modelId="{7463C6AF-9DD6-4186-AEF4-BDF8641705CA}" type="parTrans" cxnId="{C3A8D6E9-A0A7-47DD-BEBF-4C54B1ED47E9}">
      <dgm:prSet/>
      <dgm:spPr/>
      <dgm:t>
        <a:bodyPr/>
        <a:lstStyle/>
        <a:p>
          <a:endParaRPr lang="en-IN"/>
        </a:p>
      </dgm:t>
    </dgm:pt>
    <dgm:pt modelId="{465BC1DE-D8CE-403C-AE37-72BF70A903DC}" type="sibTrans" cxnId="{C3A8D6E9-A0A7-47DD-BEBF-4C54B1ED47E9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C16F7A19-92CC-468B-839C-7CCF2EFE1393}" type="pres">
      <dgm:prSet presAssocID="{5C9587A1-3FF9-42CB-A843-519EF2FFB887}" presName="Name0" presStyleCnt="0">
        <dgm:presLayoutVars>
          <dgm:chMax val="7"/>
          <dgm:chPref val="7"/>
          <dgm:dir/>
        </dgm:presLayoutVars>
      </dgm:prSet>
      <dgm:spPr/>
    </dgm:pt>
    <dgm:pt modelId="{BE33D369-2C68-4954-BBDA-53869EB31182}" type="pres">
      <dgm:prSet presAssocID="{5C9587A1-3FF9-42CB-A843-519EF2FFB887}" presName="Name1" presStyleCnt="0"/>
      <dgm:spPr/>
    </dgm:pt>
    <dgm:pt modelId="{D7A99248-C331-457B-BF64-D14E5E52EE00}" type="pres">
      <dgm:prSet presAssocID="{465BC1DE-D8CE-403C-AE37-72BF70A903DC}" presName="picture_1" presStyleCnt="0"/>
      <dgm:spPr/>
    </dgm:pt>
    <dgm:pt modelId="{96AF2D58-B460-41F8-8FB6-C067311E5180}" type="pres">
      <dgm:prSet presAssocID="{465BC1DE-D8CE-403C-AE37-72BF70A903DC}" presName="pictureRepeatNode" presStyleLbl="alignImgPlace1" presStyleIdx="0" presStyleCnt="1" custScaleX="184626" custScaleY="161264" custLinFactNeighborX="7424" custLinFactNeighborY="16093"/>
      <dgm:spPr/>
    </dgm:pt>
    <dgm:pt modelId="{3AFBAFF8-987C-477B-8FA2-95BCF2E59599}" type="pres">
      <dgm:prSet presAssocID="{5307656F-EB04-412F-9FE9-A7B86214354B}" presName="text_1" presStyleLbl="node1" presStyleIdx="0" presStyleCnt="0" custScaleX="26780" custScaleY="102836">
        <dgm:presLayoutVars>
          <dgm:bulletEnabled val="1"/>
        </dgm:presLayoutVars>
      </dgm:prSet>
      <dgm:spPr/>
    </dgm:pt>
  </dgm:ptLst>
  <dgm:cxnLst>
    <dgm:cxn modelId="{ED292562-2B0D-48C3-804E-77B09415783F}" type="presOf" srcId="{465BC1DE-D8CE-403C-AE37-72BF70A903DC}" destId="{96AF2D58-B460-41F8-8FB6-C067311E5180}" srcOrd="0" destOrd="0" presId="urn:microsoft.com/office/officeart/2008/layout/CircularPictureCallout"/>
    <dgm:cxn modelId="{AF310787-0CFB-48A5-9999-75C1973045C7}" type="presOf" srcId="{5C9587A1-3FF9-42CB-A843-519EF2FFB887}" destId="{C16F7A19-92CC-468B-839C-7CCF2EFE1393}" srcOrd="0" destOrd="0" presId="urn:microsoft.com/office/officeart/2008/layout/CircularPictureCallout"/>
    <dgm:cxn modelId="{37BA9F90-F9E8-4AD1-979E-12EF1D7CE2DF}" type="presOf" srcId="{5307656F-EB04-412F-9FE9-A7B86214354B}" destId="{3AFBAFF8-987C-477B-8FA2-95BCF2E59599}" srcOrd="0" destOrd="0" presId="urn:microsoft.com/office/officeart/2008/layout/CircularPictureCallout"/>
    <dgm:cxn modelId="{C3A8D6E9-A0A7-47DD-BEBF-4C54B1ED47E9}" srcId="{5C9587A1-3FF9-42CB-A843-519EF2FFB887}" destId="{5307656F-EB04-412F-9FE9-A7B86214354B}" srcOrd="0" destOrd="0" parTransId="{7463C6AF-9DD6-4186-AEF4-BDF8641705CA}" sibTransId="{465BC1DE-D8CE-403C-AE37-72BF70A903DC}"/>
    <dgm:cxn modelId="{F84D8C66-F197-4672-9DFF-AC64761DCEE1}" type="presParOf" srcId="{C16F7A19-92CC-468B-839C-7CCF2EFE1393}" destId="{BE33D369-2C68-4954-BBDA-53869EB31182}" srcOrd="0" destOrd="0" presId="urn:microsoft.com/office/officeart/2008/layout/CircularPictureCallout"/>
    <dgm:cxn modelId="{5D46EA16-C5B6-496E-B291-1643EC50D977}" type="presParOf" srcId="{BE33D369-2C68-4954-BBDA-53869EB31182}" destId="{D7A99248-C331-457B-BF64-D14E5E52EE00}" srcOrd="0" destOrd="0" presId="urn:microsoft.com/office/officeart/2008/layout/CircularPictureCallout"/>
    <dgm:cxn modelId="{CBD51445-7DE2-45C7-90BA-75DA5B6416BF}" type="presParOf" srcId="{D7A99248-C331-457B-BF64-D14E5E52EE00}" destId="{96AF2D58-B460-41F8-8FB6-C067311E5180}" srcOrd="0" destOrd="0" presId="urn:microsoft.com/office/officeart/2008/layout/CircularPictureCallout"/>
    <dgm:cxn modelId="{3324C8AD-7DB3-4663-8DAB-FEE3D628860D}" type="presParOf" srcId="{BE33D369-2C68-4954-BBDA-53869EB31182}" destId="{3AFBAFF8-987C-477B-8FA2-95BCF2E5959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F2D58-B460-41F8-8FB6-C067311E5180}">
      <dsp:nvSpPr>
        <dsp:cNvPr id="0" name=""/>
        <dsp:cNvSpPr/>
      </dsp:nvSpPr>
      <dsp:spPr>
        <a:xfrm>
          <a:off x="291657" y="390883"/>
          <a:ext cx="3563470" cy="311255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FBAFF8-987C-477B-8FA2-95BCF2E59599}">
      <dsp:nvSpPr>
        <dsp:cNvPr id="0" name=""/>
        <dsp:cNvSpPr/>
      </dsp:nvSpPr>
      <dsp:spPr>
        <a:xfrm>
          <a:off x="1764699" y="1802522"/>
          <a:ext cx="330804" cy="65499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600" kern="1200" dirty="0"/>
        </a:p>
      </dsp:txBody>
      <dsp:txXfrm>
        <a:off x="1764699" y="1802522"/>
        <a:ext cx="330804" cy="654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68E9-AB03-472A-B7DA-5E0CE579E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8" y="1011219"/>
            <a:ext cx="9529482" cy="2617282"/>
          </a:xfrm>
        </p:spPr>
        <p:txBody>
          <a:bodyPr anchor="ctr">
            <a:normAutofit/>
          </a:bodyPr>
          <a:lstStyle/>
          <a:p>
            <a:pPr algn="ctr"/>
            <a:r>
              <a:rPr lang="en-IN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MEDIA WEBSITE LIKE FACEBOOK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56A13-C088-4B02-99DD-380815382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396" y="3429000"/>
            <a:ext cx="11091135" cy="3047103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C000"/>
                </a:solidFill>
              </a:rPr>
              <a:t>PARVATHI B G  [22CSE108]</a:t>
            </a:r>
          </a:p>
          <a:p>
            <a:r>
              <a:rPr lang="en-IN" sz="3600" dirty="0">
                <a:solidFill>
                  <a:srgbClr val="FFC000"/>
                </a:solidFill>
              </a:rPr>
              <a:t>POOJA C S       [22CSE109]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38CBE5-D623-495A-AF45-1D7830AB0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310963"/>
              </p:ext>
            </p:extLst>
          </p:nvPr>
        </p:nvGraphicFramePr>
        <p:xfrm>
          <a:off x="7691718" y="2857500"/>
          <a:ext cx="3860204" cy="3503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45FE6E-15CB-4FA3-87BA-419BB3E121A8}"/>
              </a:ext>
            </a:extLst>
          </p:cNvPr>
          <p:cNvSpPr txBox="1"/>
          <p:nvPr/>
        </p:nvSpPr>
        <p:spPr>
          <a:xfrm>
            <a:off x="2538805" y="3754419"/>
            <a:ext cx="21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38957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4D4B-AAE5-49CC-BC6F-ABDCF1C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sz="7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CE76C-627F-46FC-9312-86CBD2087C8A}"/>
              </a:ext>
            </a:extLst>
          </p:cNvPr>
          <p:cNvSpPr txBox="1"/>
          <p:nvPr/>
        </p:nvSpPr>
        <p:spPr>
          <a:xfrm>
            <a:off x="5245100" y="2184516"/>
            <a:ext cx="6591298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Welcome to our web development adventure!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In this project, we're crafting a special entryway – a login page. It's like having a secret code to enter your favorite place on the internet.</a:t>
            </a:r>
            <a:endParaRPr lang="en-IN" dirty="0"/>
          </a:p>
        </p:txBody>
      </p:sp>
      <p:pic>
        <p:nvPicPr>
          <p:cNvPr id="2050" name="Picture 2" descr="How to remember which social login I used last time - TechEngage">
            <a:extLst>
              <a:ext uri="{FF2B5EF4-FFF2-40B4-BE49-F238E27FC236}">
                <a16:creationId xmlns:a16="http://schemas.microsoft.com/office/drawing/2014/main" id="{D271DF70-3354-4D9C-8D1E-8BD0D78A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2" y="2247900"/>
            <a:ext cx="5067298" cy="42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18F55-C123-435D-86FB-AAC7B524D196}"/>
              </a:ext>
            </a:extLst>
          </p:cNvPr>
          <p:cNvSpPr txBox="1"/>
          <p:nvPr/>
        </p:nvSpPr>
        <p:spPr>
          <a:xfrm>
            <a:off x="5245100" y="4013315"/>
            <a:ext cx="6769100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this project, we're not just stopping at the login page; we're creating a warm and welcoming homepage for users who successfully unlock the door.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6 Reasons Why Social Media Is Important To Your Company">
            <a:extLst>
              <a:ext uri="{FF2B5EF4-FFF2-40B4-BE49-F238E27FC236}">
                <a16:creationId xmlns:a16="http://schemas.microsoft.com/office/drawing/2014/main" id="{F5C6E8BE-C124-41E4-A17B-574A29AC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-419100"/>
            <a:ext cx="4946650" cy="4953000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Relaxed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5E0A1-6D3D-47E8-A7D9-AC377C8178ED}"/>
              </a:ext>
            </a:extLst>
          </p:cNvPr>
          <p:cNvSpPr txBox="1"/>
          <p:nvPr/>
        </p:nvSpPr>
        <p:spPr>
          <a:xfrm>
            <a:off x="571500" y="1371600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DAD73-B070-48C1-BC23-AD1F44F3BE74}"/>
              </a:ext>
            </a:extLst>
          </p:cNvPr>
          <p:cNvSpPr txBox="1"/>
          <p:nvPr/>
        </p:nvSpPr>
        <p:spPr>
          <a:xfrm>
            <a:off x="120651" y="2222500"/>
            <a:ext cx="5432425" cy="584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</a:rPr>
              <a:t>[1].</a:t>
            </a:r>
            <a:r>
              <a:rPr lang="en-IN" sz="2800" dirty="0"/>
              <a:t>What is social media?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26C2C-C81B-471A-9105-DCE5CB18F035}"/>
              </a:ext>
            </a:extLst>
          </p:cNvPr>
          <p:cNvSpPr txBox="1"/>
          <p:nvPr/>
        </p:nvSpPr>
        <p:spPr>
          <a:xfrm>
            <a:off x="120651" y="3073400"/>
            <a:ext cx="626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[2]</a:t>
            </a:r>
            <a:r>
              <a:rPr lang="en-IN" dirty="0"/>
              <a:t>.</a:t>
            </a:r>
            <a:r>
              <a:rPr lang="en-IN" sz="2800" dirty="0"/>
              <a:t>Why social media is important?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B68DD-6525-4C2E-9136-E7FA4684237B}"/>
              </a:ext>
            </a:extLst>
          </p:cNvPr>
          <p:cNvSpPr txBox="1"/>
          <p:nvPr/>
        </p:nvSpPr>
        <p:spPr>
          <a:xfrm>
            <a:off x="120651" y="3860225"/>
            <a:ext cx="333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[3].</a:t>
            </a:r>
            <a:r>
              <a:rPr lang="en-IN" sz="2800" dirty="0"/>
              <a:t>Advantages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E3CED-D781-4B28-AE9F-54CC9F217A1A}"/>
              </a:ext>
            </a:extLst>
          </p:cNvPr>
          <p:cNvSpPr txBox="1"/>
          <p:nvPr/>
        </p:nvSpPr>
        <p:spPr>
          <a:xfrm>
            <a:off x="120651" y="4609238"/>
            <a:ext cx="644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[4].</a:t>
            </a:r>
            <a:r>
              <a:rPr lang="en-IN" sz="2800" dirty="0"/>
              <a:t>How to use </a:t>
            </a:r>
            <a:r>
              <a:rPr lang="en-IN" sz="2800" dirty="0" err="1"/>
              <a:t>socialmedia</a:t>
            </a:r>
            <a:r>
              <a:rPr lang="en-IN" sz="2800" dirty="0"/>
              <a:t> safely?</a:t>
            </a:r>
          </a:p>
        </p:txBody>
      </p:sp>
    </p:spTree>
    <p:extLst>
      <p:ext uri="{BB962C8B-B14F-4D97-AF65-F5344CB8AC3E}">
        <p14:creationId xmlns:p14="http://schemas.microsoft.com/office/powerpoint/2010/main" val="133176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533-BB90-4956-8F55-7395B718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[1].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SOCIAL MEDIA?</a:t>
            </a:r>
          </a:p>
        </p:txBody>
      </p:sp>
      <p:pic>
        <p:nvPicPr>
          <p:cNvPr id="2050" name="Picture 2" descr="Importance of Social Media | Benefits of Social Media in 2024">
            <a:extLst>
              <a:ext uri="{FF2B5EF4-FFF2-40B4-BE49-F238E27FC236}">
                <a16:creationId xmlns:a16="http://schemas.microsoft.com/office/drawing/2014/main" id="{5A4B4CF7-CE2D-4A63-BF60-3AB40082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1" y="2320290"/>
            <a:ext cx="6177282" cy="347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252301-C8A7-45ED-A517-52CBC714B6F6}"/>
              </a:ext>
            </a:extLst>
          </p:cNvPr>
          <p:cNvSpPr txBox="1"/>
          <p:nvPr/>
        </p:nvSpPr>
        <p:spPr>
          <a:xfrm>
            <a:off x="6583680" y="2320290"/>
            <a:ext cx="5494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Social media refers to the means of interactions among people in which they create, share, and/or exchange information and ideas in virtual communities and networks.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043E0-E9D2-44EE-AC90-3A6E3D649781}"/>
              </a:ext>
            </a:extLst>
          </p:cNvPr>
          <p:cNvSpPr txBox="1"/>
          <p:nvPr/>
        </p:nvSpPr>
        <p:spPr>
          <a:xfrm>
            <a:off x="6583679" y="3817620"/>
            <a:ext cx="5304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effectLst/>
                <a:latin typeface="Google Sans"/>
              </a:rPr>
              <a:t>Social media is an internet-based form of communication. Social media platforms allow users to have conversations, share information and create web content.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685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60ED1-455F-4E70-BBCD-2BB7E3B772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86061" y="742278"/>
            <a:ext cx="12278061" cy="1315122"/>
          </a:xfrm>
        </p:spPr>
        <p:txBody>
          <a:bodyPr anchor="b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[2].Why social media is important?</a:t>
            </a:r>
          </a:p>
        </p:txBody>
      </p:sp>
      <p:pic>
        <p:nvPicPr>
          <p:cNvPr id="1026" name="Picture 2" descr="The Power of Social Media Management for Your Business">
            <a:extLst>
              <a:ext uri="{FF2B5EF4-FFF2-40B4-BE49-F238E27FC236}">
                <a16:creationId xmlns:a16="http://schemas.microsoft.com/office/drawing/2014/main" id="{38BFBF74-7489-403C-BE69-1083CFEC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50" y="2057400"/>
            <a:ext cx="4171278" cy="41712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35C3D-BFFE-42C2-B993-1A9B17EB1B8C}"/>
              </a:ext>
            </a:extLst>
          </p:cNvPr>
          <p:cNvSpPr txBox="1"/>
          <p:nvPr/>
        </p:nvSpPr>
        <p:spPr>
          <a:xfrm>
            <a:off x="1075765" y="2441986"/>
            <a:ext cx="6734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-apple-system"/>
              </a:rPr>
              <a:t>Social media is an important part of today's world. It helps people stay connected and share ideas, thoughts, and opinions with others in a safe and secure environment.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-apple-system"/>
              </a:rPr>
              <a:t>It can also be used to promote businesses, organizations, and causes, as well as to stay informed about current events and trends.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-apple-system"/>
              </a:rPr>
              <a:t> Additionally, social media can help build relationships with others, allowing us to interact with people from around the world and build meaningful connections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-apple-system"/>
              </a:rPr>
              <a:t> Finally, it can be used as a platform for self-expression, giving us the opportunity to express ourselves creatively and share our thoughts and experiences with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95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14587-8C0C-410A-B6E7-F7B0EC8B2A0E}"/>
              </a:ext>
            </a:extLst>
          </p:cNvPr>
          <p:cNvSpPr txBox="1"/>
          <p:nvPr/>
        </p:nvSpPr>
        <p:spPr>
          <a:xfrm>
            <a:off x="3614569" y="839096"/>
            <a:ext cx="5540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</a:rPr>
              <a:t>[3].ADVANTAGES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B2B27-66D7-4B4D-BC23-A56720FF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379" y="2015715"/>
            <a:ext cx="5025014" cy="2826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718D25-E597-4068-AAE4-E2CEDF1AF8E2}"/>
              </a:ext>
            </a:extLst>
          </p:cNvPr>
          <p:cNvSpPr txBox="1"/>
          <p:nvPr/>
        </p:nvSpPr>
        <p:spPr>
          <a:xfrm>
            <a:off x="247426" y="2015715"/>
            <a:ext cx="6217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Basic Security Awareness: </a:t>
            </a:r>
            <a:r>
              <a:rPr lang="en-US" dirty="0"/>
              <a:t>Raises awareness about basic security considerations such as password protection, even though real-world applications would require more advanced security measures.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1CCC9-A4F3-4F4B-8FA5-741AF8FDDCD2}"/>
              </a:ext>
            </a:extLst>
          </p:cNvPr>
          <p:cNvSpPr txBox="1"/>
          <p:nvPr/>
        </p:nvSpPr>
        <p:spPr>
          <a:xfrm>
            <a:off x="193638" y="3321423"/>
            <a:ext cx="621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Prevention of Unauthorized </a:t>
            </a:r>
            <a:r>
              <a:rPr lang="en-US" dirty="0" err="1">
                <a:solidFill>
                  <a:schemeClr val="accent2"/>
                </a:solidFill>
              </a:rPr>
              <a:t>Access:</a:t>
            </a:r>
            <a:r>
              <a:rPr lang="en-US" dirty="0" err="1"/>
              <a:t>Access</a:t>
            </a:r>
            <a:r>
              <a:rPr lang="en-US" dirty="0"/>
              <a:t> Control: Quickly informs users when login attempts fail, preventing unauthorized access to the system.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1B4FD-7631-477D-8AEE-80D00407FB4D}"/>
              </a:ext>
            </a:extLst>
          </p:cNvPr>
          <p:cNvSpPr txBox="1"/>
          <p:nvPr/>
        </p:nvSpPr>
        <p:spPr>
          <a:xfrm>
            <a:off x="247426" y="4367119"/>
            <a:ext cx="5389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Efficient User </a:t>
            </a:r>
            <a:r>
              <a:rPr lang="en-US" dirty="0" err="1">
                <a:solidFill>
                  <a:schemeClr val="accent2"/>
                </a:solidFill>
              </a:rPr>
              <a:t>Flow:</a:t>
            </a:r>
            <a:r>
              <a:rPr lang="en-US" dirty="0" err="1"/>
              <a:t>Streamlined</a:t>
            </a:r>
            <a:r>
              <a:rPr lang="en-US" dirty="0"/>
              <a:t> Process: Directly navigating to the next page minimizes steps in the user flow, providing a more efficient and seamless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72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57E5A-E5C0-4A5F-BA94-6D81C51799D5}"/>
              </a:ext>
            </a:extLst>
          </p:cNvPr>
          <p:cNvSpPr txBox="1"/>
          <p:nvPr/>
        </p:nvSpPr>
        <p:spPr>
          <a:xfrm>
            <a:off x="3276600" y="749300"/>
            <a:ext cx="816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[4].HOW TO USE SOCIAL MEDIA SAFELY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1C3C9-C273-4DD4-A51B-B23C01F5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5549900" cy="3553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7256D5-F936-450F-A791-59ADDB8A1D7B}"/>
              </a:ext>
            </a:extLst>
          </p:cNvPr>
          <p:cNvSpPr txBox="1"/>
          <p:nvPr/>
        </p:nvSpPr>
        <p:spPr>
          <a:xfrm>
            <a:off x="5549901" y="1466402"/>
            <a:ext cx="6642099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Strong and Unique </a:t>
            </a:r>
            <a:r>
              <a:rPr lang="en-US" dirty="0" err="1">
                <a:solidFill>
                  <a:schemeClr val="accent6"/>
                </a:solidFill>
              </a:rPr>
              <a:t>Passwords:</a:t>
            </a:r>
            <a:r>
              <a:rPr lang="en-US" dirty="0" err="1"/>
              <a:t>Advice</a:t>
            </a:r>
            <a:r>
              <a:rPr lang="en-US" dirty="0"/>
              <a:t>: Create strong, unique passwords for each social media account.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Implement: Use a combination of uppercase and lowercase letters, numbers, and special characters. Avoid using easily guessable information.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5E6AA-B8A3-46B9-A397-0DA348BC181B}"/>
              </a:ext>
            </a:extLst>
          </p:cNvPr>
          <p:cNvSpPr txBox="1"/>
          <p:nvPr/>
        </p:nvSpPr>
        <p:spPr>
          <a:xfrm>
            <a:off x="5549900" y="3715912"/>
            <a:ext cx="6642099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Limit Personal </a:t>
            </a:r>
            <a:r>
              <a:rPr lang="en-US" dirty="0" err="1">
                <a:solidFill>
                  <a:schemeClr val="accent6"/>
                </a:solidFill>
              </a:rPr>
              <a:t>Information:</a:t>
            </a:r>
            <a:r>
              <a:rPr lang="en-US" dirty="0" err="1"/>
              <a:t>Advice</a:t>
            </a:r>
            <a:r>
              <a:rPr lang="en-US" dirty="0"/>
              <a:t>: Be mindful of the information you share on your profile.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Implement: Avoid sharing sensitive personal details such as your address, phone number, or financial information. Think before sharing information publicly.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5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0DAE7-6801-45A6-A6A2-1789C2DB1B82}"/>
              </a:ext>
            </a:extLst>
          </p:cNvPr>
          <p:cNvSpPr txBox="1"/>
          <p:nvPr/>
        </p:nvSpPr>
        <p:spPr>
          <a:xfrm>
            <a:off x="260350" y="2828835"/>
            <a:ext cx="11671300" cy="188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  </a:t>
            </a:r>
            <a:r>
              <a:rPr lang="en-US" sz="2000" dirty="0"/>
              <a:t>This project is like a beginner's playground for learning how to create a basic login system for a website. It helps you understand how to build a page where users can enter their username and password to log in. If they get it right, it takes them to another page; otherwise, it shows a message saying they entered the wrong details.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2776F-15AD-4E1F-9EDE-97900FAF7C0F}"/>
              </a:ext>
            </a:extLst>
          </p:cNvPr>
          <p:cNvSpPr txBox="1"/>
          <p:nvPr/>
        </p:nvSpPr>
        <p:spPr>
          <a:xfrm>
            <a:off x="355600" y="1485900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5977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30667B-A9B7-4F15-8BCC-5D7DE56CA175}"/>
              </a:ext>
            </a:extLst>
          </p:cNvPr>
          <p:cNvSpPr txBox="1"/>
          <p:nvPr/>
        </p:nvSpPr>
        <p:spPr>
          <a:xfrm>
            <a:off x="2971800" y="2832100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64556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234</TotalTime>
  <Words>550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Century Gothic</vt:lpstr>
      <vt:lpstr>Google Sans</vt:lpstr>
      <vt:lpstr>Wingdings</vt:lpstr>
      <vt:lpstr>Vapor Trail</vt:lpstr>
      <vt:lpstr>SOCIAL MEDIA WEBSITE LIKE FACEBOOK</vt:lpstr>
      <vt:lpstr>introduction</vt:lpstr>
      <vt:lpstr>PowerPoint Presentation</vt:lpstr>
      <vt:lpstr>[1].WHAT IS SOCIAL MEDIA?</vt:lpstr>
      <vt:lpstr>[2].Why social media is important?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WEBSITE LIKE FACEBOOK</dc:title>
  <dc:creator>Parvathi</dc:creator>
  <cp:lastModifiedBy>Parvathi</cp:lastModifiedBy>
  <cp:revision>12</cp:revision>
  <dcterms:created xsi:type="dcterms:W3CDTF">2024-02-02T15:33:20Z</dcterms:created>
  <dcterms:modified xsi:type="dcterms:W3CDTF">2024-02-03T08:26:30Z</dcterms:modified>
</cp:coreProperties>
</file>