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22A12-A667-4551-BC0C-1FD3F51307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77C10-665C-45D7-8FB0-80BEE51DA3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multiple technologies – Python, Scala, Kafka, Mongo DB, MySQL, Tableau for the pipeline.</a:t>
          </a:r>
        </a:p>
      </dgm:t>
    </dgm:pt>
    <dgm:pt modelId="{A6520166-8A44-47CA-9F17-ACB9BE9A6C6A}" type="parTrans" cxnId="{6429F18C-8284-4850-A1D3-05E6BCECE900}">
      <dgm:prSet/>
      <dgm:spPr/>
      <dgm:t>
        <a:bodyPr/>
        <a:lstStyle/>
        <a:p>
          <a:endParaRPr lang="en-US"/>
        </a:p>
      </dgm:t>
    </dgm:pt>
    <dgm:pt modelId="{4288BC83-2803-4A04-BE46-35399B77C711}" type="sibTrans" cxnId="{6429F18C-8284-4850-A1D3-05E6BCECE900}">
      <dgm:prSet/>
      <dgm:spPr/>
      <dgm:t>
        <a:bodyPr/>
        <a:lstStyle/>
        <a:p>
          <a:endParaRPr lang="en-US"/>
        </a:p>
      </dgm:t>
    </dgm:pt>
    <dgm:pt modelId="{C1C46F39-FCE2-4A62-AA56-9C2DE7CC4A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Learnt how to build a real time pipeline using multiple technologies in local environment.</a:t>
          </a:r>
        </a:p>
      </dgm:t>
    </dgm:pt>
    <dgm:pt modelId="{7C7EC1C9-C1C0-46E3-B178-B63179F779B9}" type="parTrans" cxnId="{FE6F09DA-7989-4919-979F-7E9F919984B2}">
      <dgm:prSet/>
      <dgm:spPr/>
      <dgm:t>
        <a:bodyPr/>
        <a:lstStyle/>
        <a:p>
          <a:endParaRPr lang="en-US"/>
        </a:p>
      </dgm:t>
    </dgm:pt>
    <dgm:pt modelId="{BD49FD7F-9B42-4C8D-B12A-D6ACFE0B2A2C}" type="sibTrans" cxnId="{FE6F09DA-7989-4919-979F-7E9F919984B2}">
      <dgm:prSet/>
      <dgm:spPr/>
      <dgm:t>
        <a:bodyPr/>
        <a:lstStyle/>
        <a:p>
          <a:endParaRPr lang="en-US"/>
        </a:p>
      </dgm:t>
    </dgm:pt>
    <dgm:pt modelId="{312DE9DC-BF99-4683-82D1-8D5ACA9C8D3A}" type="pres">
      <dgm:prSet presAssocID="{2E722A12-A667-4551-BC0C-1FD3F51307CD}" presName="root" presStyleCnt="0">
        <dgm:presLayoutVars>
          <dgm:dir/>
          <dgm:resizeHandles val="exact"/>
        </dgm:presLayoutVars>
      </dgm:prSet>
      <dgm:spPr/>
    </dgm:pt>
    <dgm:pt modelId="{0D0215CD-0C7D-453E-999B-D23389A59A3E}" type="pres">
      <dgm:prSet presAssocID="{A5777C10-665C-45D7-8FB0-80BEE51DA3DC}" presName="compNode" presStyleCnt="0"/>
      <dgm:spPr/>
    </dgm:pt>
    <dgm:pt modelId="{F983F57B-E2AC-4A75-9D86-9B2FCB7BCBF1}" type="pres">
      <dgm:prSet presAssocID="{A5777C10-665C-45D7-8FB0-80BEE51DA3DC}" presName="bgRect" presStyleLbl="bgShp" presStyleIdx="0" presStyleCnt="2"/>
      <dgm:spPr/>
    </dgm:pt>
    <dgm:pt modelId="{EF49075E-7F96-4BDE-8AF3-DBB0CC3AD7BB}" type="pres">
      <dgm:prSet presAssocID="{A5777C10-665C-45D7-8FB0-80BEE51DA3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B5314B5-E5C5-46B1-9347-90C48A14D12D}" type="pres">
      <dgm:prSet presAssocID="{A5777C10-665C-45D7-8FB0-80BEE51DA3DC}" presName="spaceRect" presStyleCnt="0"/>
      <dgm:spPr/>
    </dgm:pt>
    <dgm:pt modelId="{1CD905B5-E0B5-4158-88C5-B449108CB7FB}" type="pres">
      <dgm:prSet presAssocID="{A5777C10-665C-45D7-8FB0-80BEE51DA3DC}" presName="parTx" presStyleLbl="revTx" presStyleIdx="0" presStyleCnt="2">
        <dgm:presLayoutVars>
          <dgm:chMax val="0"/>
          <dgm:chPref val="0"/>
        </dgm:presLayoutVars>
      </dgm:prSet>
      <dgm:spPr/>
    </dgm:pt>
    <dgm:pt modelId="{1175C49D-63C8-4116-9B48-3862F389C858}" type="pres">
      <dgm:prSet presAssocID="{4288BC83-2803-4A04-BE46-35399B77C711}" presName="sibTrans" presStyleCnt="0"/>
      <dgm:spPr/>
    </dgm:pt>
    <dgm:pt modelId="{8B9E5391-0537-4AE3-AB69-728A15759F25}" type="pres">
      <dgm:prSet presAssocID="{C1C46F39-FCE2-4A62-AA56-9C2DE7CC4A2A}" presName="compNode" presStyleCnt="0"/>
      <dgm:spPr/>
    </dgm:pt>
    <dgm:pt modelId="{CB404B84-6029-4CB9-A486-83E769700CBF}" type="pres">
      <dgm:prSet presAssocID="{C1C46F39-FCE2-4A62-AA56-9C2DE7CC4A2A}" presName="bgRect" presStyleLbl="bgShp" presStyleIdx="1" presStyleCnt="2"/>
      <dgm:spPr/>
    </dgm:pt>
    <dgm:pt modelId="{80BDD72D-D01E-4349-8479-DFAF7B3A52FF}" type="pres">
      <dgm:prSet presAssocID="{C1C46F39-FCE2-4A62-AA56-9C2DE7CC4A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B0A5A6-218D-458F-9A29-78CB550B8C8D}" type="pres">
      <dgm:prSet presAssocID="{C1C46F39-FCE2-4A62-AA56-9C2DE7CC4A2A}" presName="spaceRect" presStyleCnt="0"/>
      <dgm:spPr/>
    </dgm:pt>
    <dgm:pt modelId="{D5FDF7C6-7738-4515-9B6E-130E3233E4A2}" type="pres">
      <dgm:prSet presAssocID="{C1C46F39-FCE2-4A62-AA56-9C2DE7CC4A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6E71204-CBD7-DA49-A561-9110EFAF159A}" type="presOf" srcId="{C1C46F39-FCE2-4A62-AA56-9C2DE7CC4A2A}" destId="{D5FDF7C6-7738-4515-9B6E-130E3233E4A2}" srcOrd="0" destOrd="0" presId="urn:microsoft.com/office/officeart/2018/2/layout/IconVerticalSolidList"/>
    <dgm:cxn modelId="{6429F18C-8284-4850-A1D3-05E6BCECE900}" srcId="{2E722A12-A667-4551-BC0C-1FD3F51307CD}" destId="{A5777C10-665C-45D7-8FB0-80BEE51DA3DC}" srcOrd="0" destOrd="0" parTransId="{A6520166-8A44-47CA-9F17-ACB9BE9A6C6A}" sibTransId="{4288BC83-2803-4A04-BE46-35399B77C711}"/>
    <dgm:cxn modelId="{FE6F09DA-7989-4919-979F-7E9F919984B2}" srcId="{2E722A12-A667-4551-BC0C-1FD3F51307CD}" destId="{C1C46F39-FCE2-4A62-AA56-9C2DE7CC4A2A}" srcOrd="1" destOrd="0" parTransId="{7C7EC1C9-C1C0-46E3-B178-B63179F779B9}" sibTransId="{BD49FD7F-9B42-4C8D-B12A-D6ACFE0B2A2C}"/>
    <dgm:cxn modelId="{6F12EADB-5733-0444-A071-3A168961D2F7}" type="presOf" srcId="{A5777C10-665C-45D7-8FB0-80BEE51DA3DC}" destId="{1CD905B5-E0B5-4158-88C5-B449108CB7FB}" srcOrd="0" destOrd="0" presId="urn:microsoft.com/office/officeart/2018/2/layout/IconVerticalSolidList"/>
    <dgm:cxn modelId="{4FCC03FD-7585-1747-B6C5-2540A033FC5A}" type="presOf" srcId="{2E722A12-A667-4551-BC0C-1FD3F51307CD}" destId="{312DE9DC-BF99-4683-82D1-8D5ACA9C8D3A}" srcOrd="0" destOrd="0" presId="urn:microsoft.com/office/officeart/2018/2/layout/IconVerticalSolidList"/>
    <dgm:cxn modelId="{4AA1EDF9-D721-BC43-9245-16480B591E8A}" type="presParOf" srcId="{312DE9DC-BF99-4683-82D1-8D5ACA9C8D3A}" destId="{0D0215CD-0C7D-453E-999B-D23389A59A3E}" srcOrd="0" destOrd="0" presId="urn:microsoft.com/office/officeart/2018/2/layout/IconVerticalSolidList"/>
    <dgm:cxn modelId="{032C1D67-4E07-1C42-ABA6-27BF84DF831B}" type="presParOf" srcId="{0D0215CD-0C7D-453E-999B-D23389A59A3E}" destId="{F983F57B-E2AC-4A75-9D86-9B2FCB7BCBF1}" srcOrd="0" destOrd="0" presId="urn:microsoft.com/office/officeart/2018/2/layout/IconVerticalSolidList"/>
    <dgm:cxn modelId="{1850D14E-525C-8A40-8DF1-EFDAD069BE56}" type="presParOf" srcId="{0D0215CD-0C7D-453E-999B-D23389A59A3E}" destId="{EF49075E-7F96-4BDE-8AF3-DBB0CC3AD7BB}" srcOrd="1" destOrd="0" presId="urn:microsoft.com/office/officeart/2018/2/layout/IconVerticalSolidList"/>
    <dgm:cxn modelId="{B0028443-4142-7049-8507-E8B2F82C6558}" type="presParOf" srcId="{0D0215CD-0C7D-453E-999B-D23389A59A3E}" destId="{EB5314B5-E5C5-46B1-9347-90C48A14D12D}" srcOrd="2" destOrd="0" presId="urn:microsoft.com/office/officeart/2018/2/layout/IconVerticalSolidList"/>
    <dgm:cxn modelId="{00AE73BB-ADEB-F540-81F5-22FFC684A43D}" type="presParOf" srcId="{0D0215CD-0C7D-453E-999B-D23389A59A3E}" destId="{1CD905B5-E0B5-4158-88C5-B449108CB7FB}" srcOrd="3" destOrd="0" presId="urn:microsoft.com/office/officeart/2018/2/layout/IconVerticalSolidList"/>
    <dgm:cxn modelId="{D18A3675-19DE-1444-A593-3076A6C420CC}" type="presParOf" srcId="{312DE9DC-BF99-4683-82D1-8D5ACA9C8D3A}" destId="{1175C49D-63C8-4116-9B48-3862F389C858}" srcOrd="1" destOrd="0" presId="urn:microsoft.com/office/officeart/2018/2/layout/IconVerticalSolidList"/>
    <dgm:cxn modelId="{B30A665C-9A22-3D4D-9FE9-16292CE4B232}" type="presParOf" srcId="{312DE9DC-BF99-4683-82D1-8D5ACA9C8D3A}" destId="{8B9E5391-0537-4AE3-AB69-728A15759F25}" srcOrd="2" destOrd="0" presId="urn:microsoft.com/office/officeart/2018/2/layout/IconVerticalSolidList"/>
    <dgm:cxn modelId="{0D4D1E0B-60CD-0546-AD6A-5331DC798646}" type="presParOf" srcId="{8B9E5391-0537-4AE3-AB69-728A15759F25}" destId="{CB404B84-6029-4CB9-A486-83E769700CBF}" srcOrd="0" destOrd="0" presId="urn:microsoft.com/office/officeart/2018/2/layout/IconVerticalSolidList"/>
    <dgm:cxn modelId="{B7F05A7D-1332-C24E-8D68-6D57AD25D82F}" type="presParOf" srcId="{8B9E5391-0537-4AE3-AB69-728A15759F25}" destId="{80BDD72D-D01E-4349-8479-DFAF7B3A52FF}" srcOrd="1" destOrd="0" presId="urn:microsoft.com/office/officeart/2018/2/layout/IconVerticalSolidList"/>
    <dgm:cxn modelId="{DCFEE7F9-D4DA-1540-830B-B85CFCEE5124}" type="presParOf" srcId="{8B9E5391-0537-4AE3-AB69-728A15759F25}" destId="{36B0A5A6-218D-458F-9A29-78CB550B8C8D}" srcOrd="2" destOrd="0" presId="urn:microsoft.com/office/officeart/2018/2/layout/IconVerticalSolidList"/>
    <dgm:cxn modelId="{4377BB84-F195-C141-97A1-DE80C02B7902}" type="presParOf" srcId="{8B9E5391-0537-4AE3-AB69-728A15759F25}" destId="{D5FDF7C6-7738-4515-9B6E-130E3233E4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76E8D6-A976-4E55-9BE2-B9EB34CE62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CEB043-C480-47ED-85CB-28C4D97291B1}">
      <dgm:prSet/>
      <dgm:spPr/>
      <dgm:t>
        <a:bodyPr/>
        <a:lstStyle/>
        <a:p>
          <a:r>
            <a:rPr lang="en-US"/>
            <a:t>API End points :</a:t>
          </a:r>
        </a:p>
      </dgm:t>
    </dgm:pt>
    <dgm:pt modelId="{DBB78429-826D-4843-9F52-0377A94AA996}" type="parTrans" cxnId="{A254229C-DC4C-4CDA-BB4E-0EA78F1FCBA4}">
      <dgm:prSet/>
      <dgm:spPr/>
      <dgm:t>
        <a:bodyPr/>
        <a:lstStyle/>
        <a:p>
          <a:endParaRPr lang="en-US"/>
        </a:p>
      </dgm:t>
    </dgm:pt>
    <dgm:pt modelId="{06750D72-8409-4456-82FF-01A60DEE884C}" type="sibTrans" cxnId="{A254229C-DC4C-4CDA-BB4E-0EA78F1FCBA4}">
      <dgm:prSet/>
      <dgm:spPr/>
      <dgm:t>
        <a:bodyPr/>
        <a:lstStyle/>
        <a:p>
          <a:endParaRPr lang="en-US"/>
        </a:p>
      </dgm:t>
    </dgm:pt>
    <dgm:pt modelId="{D2D9F66D-C57C-48E8-B1C6-3656AD88563C}">
      <dgm:prSet/>
      <dgm:spPr/>
      <dgm:t>
        <a:bodyPr/>
        <a:lstStyle/>
        <a:p>
          <a:r>
            <a:rPr lang="en-US"/>
            <a:t>HTTP: Uni-directional</a:t>
          </a:r>
        </a:p>
      </dgm:t>
    </dgm:pt>
    <dgm:pt modelId="{89484DD6-683B-4520-84B1-19E596AB2204}" type="parTrans" cxnId="{A23018DD-C49E-4D10-BB96-8B9E27D0391E}">
      <dgm:prSet/>
      <dgm:spPr/>
      <dgm:t>
        <a:bodyPr/>
        <a:lstStyle/>
        <a:p>
          <a:endParaRPr lang="en-US"/>
        </a:p>
      </dgm:t>
    </dgm:pt>
    <dgm:pt modelId="{D4491184-D50E-48C6-AA02-DF1410437A90}" type="sibTrans" cxnId="{A23018DD-C49E-4D10-BB96-8B9E27D0391E}">
      <dgm:prSet/>
      <dgm:spPr/>
      <dgm:t>
        <a:bodyPr/>
        <a:lstStyle/>
        <a:p>
          <a:endParaRPr lang="en-US"/>
        </a:p>
      </dgm:t>
    </dgm:pt>
    <dgm:pt modelId="{E363C942-7BDC-40DD-8A29-75CCA87DC1E1}">
      <dgm:prSet/>
      <dgm:spPr/>
      <dgm:t>
        <a:bodyPr/>
        <a:lstStyle/>
        <a:p>
          <a:r>
            <a:rPr lang="en-US"/>
            <a:t>Closes connection once response from the server is received.</a:t>
          </a:r>
        </a:p>
      </dgm:t>
    </dgm:pt>
    <dgm:pt modelId="{42386932-CF04-492D-955F-C1E05057A60A}" type="parTrans" cxnId="{DF0EE920-CA29-481D-A591-37965570039A}">
      <dgm:prSet/>
      <dgm:spPr/>
      <dgm:t>
        <a:bodyPr/>
        <a:lstStyle/>
        <a:p>
          <a:endParaRPr lang="en-US"/>
        </a:p>
      </dgm:t>
    </dgm:pt>
    <dgm:pt modelId="{CEEFF1FA-25E3-4898-9F17-30099684FE4A}" type="sibTrans" cxnId="{DF0EE920-CA29-481D-A591-37965570039A}">
      <dgm:prSet/>
      <dgm:spPr/>
      <dgm:t>
        <a:bodyPr/>
        <a:lstStyle/>
        <a:p>
          <a:endParaRPr lang="en-US"/>
        </a:p>
      </dgm:t>
    </dgm:pt>
    <dgm:pt modelId="{54E4605B-54BF-4621-8FFB-A2168F20AB60}">
      <dgm:prSet/>
      <dgm:spPr/>
      <dgm:t>
        <a:bodyPr/>
        <a:lstStyle/>
        <a:p>
          <a:r>
            <a:rPr lang="en-US"/>
            <a:t>WebSocket: Bi-directional</a:t>
          </a:r>
        </a:p>
      </dgm:t>
    </dgm:pt>
    <dgm:pt modelId="{19A0937F-5FF8-498E-9550-17BD66E92EA4}" type="parTrans" cxnId="{DC8BC4E9-1D9A-46A8-84A9-7567E2DAA0AF}">
      <dgm:prSet/>
      <dgm:spPr/>
      <dgm:t>
        <a:bodyPr/>
        <a:lstStyle/>
        <a:p>
          <a:endParaRPr lang="en-US"/>
        </a:p>
      </dgm:t>
    </dgm:pt>
    <dgm:pt modelId="{251D561E-4FA4-48F6-89B8-6DE822727A56}" type="sibTrans" cxnId="{DC8BC4E9-1D9A-46A8-84A9-7567E2DAA0AF}">
      <dgm:prSet/>
      <dgm:spPr/>
      <dgm:t>
        <a:bodyPr/>
        <a:lstStyle/>
        <a:p>
          <a:endParaRPr lang="en-US"/>
        </a:p>
      </dgm:t>
    </dgm:pt>
    <dgm:pt modelId="{5C2EAB7A-220B-47D6-8730-9C82C2FB983A}">
      <dgm:prSet/>
      <dgm:spPr/>
      <dgm:t>
        <a:bodyPr/>
        <a:lstStyle/>
        <a:p>
          <a:r>
            <a:rPr lang="en-US"/>
            <a:t>Connection is open until the state has died</a:t>
          </a:r>
        </a:p>
      </dgm:t>
    </dgm:pt>
    <dgm:pt modelId="{CD0C15DD-B03E-4BDD-9141-4A59A3DBB40B}" type="parTrans" cxnId="{FB4C326B-1539-4F21-9453-099FCA0D1037}">
      <dgm:prSet/>
      <dgm:spPr/>
      <dgm:t>
        <a:bodyPr/>
        <a:lstStyle/>
        <a:p>
          <a:endParaRPr lang="en-US"/>
        </a:p>
      </dgm:t>
    </dgm:pt>
    <dgm:pt modelId="{EAAA234D-B755-408D-9ABC-08B0F7FE3C67}" type="sibTrans" cxnId="{FB4C326B-1539-4F21-9453-099FCA0D1037}">
      <dgm:prSet/>
      <dgm:spPr/>
      <dgm:t>
        <a:bodyPr/>
        <a:lstStyle/>
        <a:p>
          <a:endParaRPr lang="en-US"/>
        </a:p>
      </dgm:t>
    </dgm:pt>
    <dgm:pt modelId="{27AA6003-EC08-4088-9D4D-D13B4010F7D8}">
      <dgm:prSet/>
      <dgm:spPr/>
      <dgm:t>
        <a:bodyPr/>
        <a:lstStyle/>
        <a:p>
          <a:r>
            <a:rPr lang="en-US"/>
            <a:t>Message/Event-Collector: Kafka</a:t>
          </a:r>
        </a:p>
      </dgm:t>
    </dgm:pt>
    <dgm:pt modelId="{4B218238-56FD-4937-96A5-72799961711C}" type="parTrans" cxnId="{91C40C91-3665-4107-B90C-3697ED959A0F}">
      <dgm:prSet/>
      <dgm:spPr/>
      <dgm:t>
        <a:bodyPr/>
        <a:lstStyle/>
        <a:p>
          <a:endParaRPr lang="en-US"/>
        </a:p>
      </dgm:t>
    </dgm:pt>
    <dgm:pt modelId="{566FB768-70D9-4614-A2EB-B409CABCC569}" type="sibTrans" cxnId="{91C40C91-3665-4107-B90C-3697ED959A0F}">
      <dgm:prSet/>
      <dgm:spPr/>
      <dgm:t>
        <a:bodyPr/>
        <a:lstStyle/>
        <a:p>
          <a:endParaRPr lang="en-US"/>
        </a:p>
      </dgm:t>
    </dgm:pt>
    <dgm:pt modelId="{E6B61298-C7F1-4A49-BB5F-E380859B1E00}">
      <dgm:prSet/>
      <dgm:spPr/>
      <dgm:t>
        <a:bodyPr/>
        <a:lstStyle/>
        <a:p>
          <a:r>
            <a:rPr lang="en-US"/>
            <a:t>Real time handling and Batch processing</a:t>
          </a:r>
        </a:p>
      </dgm:t>
    </dgm:pt>
    <dgm:pt modelId="{B45E35AC-D227-422F-B121-6539453AADFD}" type="parTrans" cxnId="{15C70668-EF54-4812-8D49-343F3EA435B1}">
      <dgm:prSet/>
      <dgm:spPr/>
      <dgm:t>
        <a:bodyPr/>
        <a:lstStyle/>
        <a:p>
          <a:endParaRPr lang="en-US"/>
        </a:p>
      </dgm:t>
    </dgm:pt>
    <dgm:pt modelId="{23F76D3D-BDBB-4133-BDD2-9258AC8FF143}" type="sibTrans" cxnId="{15C70668-EF54-4812-8D49-343F3EA435B1}">
      <dgm:prSet/>
      <dgm:spPr/>
      <dgm:t>
        <a:bodyPr/>
        <a:lstStyle/>
        <a:p>
          <a:endParaRPr lang="en-US"/>
        </a:p>
      </dgm:t>
    </dgm:pt>
    <dgm:pt modelId="{9987AAAD-141B-4A1D-82F6-32359538A1B2}">
      <dgm:prSet/>
      <dgm:spPr/>
      <dgm:t>
        <a:bodyPr/>
        <a:lstStyle/>
        <a:p>
          <a:r>
            <a:rPr lang="en-US"/>
            <a:t>Storage:</a:t>
          </a:r>
        </a:p>
      </dgm:t>
    </dgm:pt>
    <dgm:pt modelId="{4FD93162-30BF-4AFE-A488-169D01299766}" type="parTrans" cxnId="{268C3623-6022-4ADB-8774-BA8BAC3CFA2B}">
      <dgm:prSet/>
      <dgm:spPr/>
      <dgm:t>
        <a:bodyPr/>
        <a:lstStyle/>
        <a:p>
          <a:endParaRPr lang="en-US"/>
        </a:p>
      </dgm:t>
    </dgm:pt>
    <dgm:pt modelId="{80F05A4C-08E1-47DE-8380-D88D9F5BECF9}" type="sibTrans" cxnId="{268C3623-6022-4ADB-8774-BA8BAC3CFA2B}">
      <dgm:prSet/>
      <dgm:spPr/>
      <dgm:t>
        <a:bodyPr/>
        <a:lstStyle/>
        <a:p>
          <a:endParaRPr lang="en-US"/>
        </a:p>
      </dgm:t>
    </dgm:pt>
    <dgm:pt modelId="{B55F88B7-5436-40D3-A093-A7F88F4B0D9E}">
      <dgm:prSet/>
      <dgm:spPr/>
      <dgm:t>
        <a:bodyPr/>
        <a:lstStyle/>
        <a:p>
          <a:r>
            <a:rPr lang="en-US"/>
            <a:t>The raw data is stored in MongoDB as JSON.</a:t>
          </a:r>
        </a:p>
      </dgm:t>
    </dgm:pt>
    <dgm:pt modelId="{BF258703-7D27-456A-9E90-152469C8A01C}" type="parTrans" cxnId="{997F7BC4-F448-4FBC-9752-3E3878AEF2B0}">
      <dgm:prSet/>
      <dgm:spPr/>
      <dgm:t>
        <a:bodyPr/>
        <a:lstStyle/>
        <a:p>
          <a:endParaRPr lang="en-US"/>
        </a:p>
      </dgm:t>
    </dgm:pt>
    <dgm:pt modelId="{81CF5BEC-ED81-4A52-8556-E3886A5B7D7D}" type="sibTrans" cxnId="{997F7BC4-F448-4FBC-9752-3E3878AEF2B0}">
      <dgm:prSet/>
      <dgm:spPr/>
      <dgm:t>
        <a:bodyPr/>
        <a:lstStyle/>
        <a:p>
          <a:endParaRPr lang="en-US"/>
        </a:p>
      </dgm:t>
    </dgm:pt>
    <dgm:pt modelId="{74000084-7B98-46D3-9D8A-F655F0F56FA4}">
      <dgm:prSet/>
      <dgm:spPr/>
      <dgm:t>
        <a:bodyPr/>
        <a:lstStyle/>
        <a:p>
          <a:r>
            <a:rPr lang="en-US"/>
            <a:t>To processed data is stored in MySQL for visualization.</a:t>
          </a:r>
        </a:p>
      </dgm:t>
    </dgm:pt>
    <dgm:pt modelId="{AE3D65F0-3160-4406-97E9-0ADDB569D40C}" type="parTrans" cxnId="{167C2238-B252-4F02-822B-7472837B9439}">
      <dgm:prSet/>
      <dgm:spPr/>
      <dgm:t>
        <a:bodyPr/>
        <a:lstStyle/>
        <a:p>
          <a:endParaRPr lang="en-US"/>
        </a:p>
      </dgm:t>
    </dgm:pt>
    <dgm:pt modelId="{AD71D484-0FCB-4034-9E62-04AD6904F34C}" type="sibTrans" cxnId="{167C2238-B252-4F02-822B-7472837B9439}">
      <dgm:prSet/>
      <dgm:spPr/>
      <dgm:t>
        <a:bodyPr/>
        <a:lstStyle/>
        <a:p>
          <a:endParaRPr lang="en-US"/>
        </a:p>
      </dgm:t>
    </dgm:pt>
    <dgm:pt modelId="{D221124C-7DC5-4272-8911-918AA56335F5}">
      <dgm:prSet/>
      <dgm:spPr/>
      <dgm:t>
        <a:bodyPr/>
        <a:lstStyle/>
        <a:p>
          <a:r>
            <a:rPr lang="en-US"/>
            <a:t>Tableau: Visualization</a:t>
          </a:r>
        </a:p>
      </dgm:t>
    </dgm:pt>
    <dgm:pt modelId="{F486BC36-574D-45E2-B644-6F8CAEC86B9A}" type="parTrans" cxnId="{CB7A5059-5CCA-4FC0-9FB7-8E26BBC4A81A}">
      <dgm:prSet/>
      <dgm:spPr/>
      <dgm:t>
        <a:bodyPr/>
        <a:lstStyle/>
        <a:p>
          <a:endParaRPr lang="en-US"/>
        </a:p>
      </dgm:t>
    </dgm:pt>
    <dgm:pt modelId="{8C3AF386-30AB-4105-80CC-EC55BD25350F}" type="sibTrans" cxnId="{CB7A5059-5CCA-4FC0-9FB7-8E26BBC4A81A}">
      <dgm:prSet/>
      <dgm:spPr/>
      <dgm:t>
        <a:bodyPr/>
        <a:lstStyle/>
        <a:p>
          <a:endParaRPr lang="en-US"/>
        </a:p>
      </dgm:t>
    </dgm:pt>
    <dgm:pt modelId="{D70C6ED8-2BAA-8749-8667-05753FF1AA59}" type="pres">
      <dgm:prSet presAssocID="{3676E8D6-A976-4E55-9BE2-B9EB34CE6205}" presName="linear" presStyleCnt="0">
        <dgm:presLayoutVars>
          <dgm:animLvl val="lvl"/>
          <dgm:resizeHandles val="exact"/>
        </dgm:presLayoutVars>
      </dgm:prSet>
      <dgm:spPr/>
    </dgm:pt>
    <dgm:pt modelId="{0EF36ECD-618D-EF47-9F4D-1A39615BA44E}" type="pres">
      <dgm:prSet presAssocID="{B4CEB043-C480-47ED-85CB-28C4D97291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3B858A-C1DE-134E-8B9D-0E9EA94044E5}" type="pres">
      <dgm:prSet presAssocID="{B4CEB043-C480-47ED-85CB-28C4D97291B1}" presName="childText" presStyleLbl="revTx" presStyleIdx="0" presStyleCnt="3">
        <dgm:presLayoutVars>
          <dgm:bulletEnabled val="1"/>
        </dgm:presLayoutVars>
      </dgm:prSet>
      <dgm:spPr/>
    </dgm:pt>
    <dgm:pt modelId="{9FBF7A96-AB0F-234C-A9E1-710398E72312}" type="pres">
      <dgm:prSet presAssocID="{27AA6003-EC08-4088-9D4D-D13B4010F7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0905C3-91ED-864B-9AAF-328D8CC5E773}" type="pres">
      <dgm:prSet presAssocID="{27AA6003-EC08-4088-9D4D-D13B4010F7D8}" presName="childText" presStyleLbl="revTx" presStyleIdx="1" presStyleCnt="3">
        <dgm:presLayoutVars>
          <dgm:bulletEnabled val="1"/>
        </dgm:presLayoutVars>
      </dgm:prSet>
      <dgm:spPr/>
    </dgm:pt>
    <dgm:pt modelId="{BB20D886-895A-CC44-BA3E-28030153569A}" type="pres">
      <dgm:prSet presAssocID="{9987AAAD-141B-4A1D-82F6-32359538A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07E78C-BA37-B245-AC30-7BF59AE87086}" type="pres">
      <dgm:prSet presAssocID="{9987AAAD-141B-4A1D-82F6-32359538A1B2}" presName="childText" presStyleLbl="revTx" presStyleIdx="2" presStyleCnt="3">
        <dgm:presLayoutVars>
          <dgm:bulletEnabled val="1"/>
        </dgm:presLayoutVars>
      </dgm:prSet>
      <dgm:spPr/>
    </dgm:pt>
    <dgm:pt modelId="{2C6C5167-53EE-7848-8E13-CB3A84C3B724}" type="pres">
      <dgm:prSet presAssocID="{D221124C-7DC5-4272-8911-918AA56335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A78619-9A78-3B46-9A3F-2DB500DE3602}" type="presOf" srcId="{9987AAAD-141B-4A1D-82F6-32359538A1B2}" destId="{BB20D886-895A-CC44-BA3E-28030153569A}" srcOrd="0" destOrd="0" presId="urn:microsoft.com/office/officeart/2005/8/layout/vList2"/>
    <dgm:cxn modelId="{DF0EE920-CA29-481D-A591-37965570039A}" srcId="{D2D9F66D-C57C-48E8-B1C6-3656AD88563C}" destId="{E363C942-7BDC-40DD-8A29-75CCA87DC1E1}" srcOrd="0" destOrd="0" parTransId="{42386932-CF04-492D-955F-C1E05057A60A}" sibTransId="{CEEFF1FA-25E3-4898-9F17-30099684FE4A}"/>
    <dgm:cxn modelId="{268C3623-6022-4ADB-8774-BA8BAC3CFA2B}" srcId="{3676E8D6-A976-4E55-9BE2-B9EB34CE6205}" destId="{9987AAAD-141B-4A1D-82F6-32359538A1B2}" srcOrd="2" destOrd="0" parTransId="{4FD93162-30BF-4AFE-A488-169D01299766}" sibTransId="{80F05A4C-08E1-47DE-8380-D88D9F5BECF9}"/>
    <dgm:cxn modelId="{18CCF72D-7F96-FF41-9B7F-D5CE3A37A24D}" type="presOf" srcId="{E6B61298-C7F1-4A49-BB5F-E380859B1E00}" destId="{110905C3-91ED-864B-9AAF-328D8CC5E773}" srcOrd="0" destOrd="0" presId="urn:microsoft.com/office/officeart/2005/8/layout/vList2"/>
    <dgm:cxn modelId="{167C2238-B252-4F02-822B-7472837B9439}" srcId="{9987AAAD-141B-4A1D-82F6-32359538A1B2}" destId="{74000084-7B98-46D3-9D8A-F655F0F56FA4}" srcOrd="1" destOrd="0" parTransId="{AE3D65F0-3160-4406-97E9-0ADDB569D40C}" sibTransId="{AD71D484-0FCB-4034-9E62-04AD6904F34C}"/>
    <dgm:cxn modelId="{378CA548-5405-A54C-9AF9-122614D82C74}" type="presOf" srcId="{27AA6003-EC08-4088-9D4D-D13B4010F7D8}" destId="{9FBF7A96-AB0F-234C-A9E1-710398E72312}" srcOrd="0" destOrd="0" presId="urn:microsoft.com/office/officeart/2005/8/layout/vList2"/>
    <dgm:cxn modelId="{CB7A5059-5CCA-4FC0-9FB7-8E26BBC4A81A}" srcId="{3676E8D6-A976-4E55-9BE2-B9EB34CE6205}" destId="{D221124C-7DC5-4272-8911-918AA56335F5}" srcOrd="3" destOrd="0" parTransId="{F486BC36-574D-45E2-B644-6F8CAEC86B9A}" sibTransId="{8C3AF386-30AB-4105-80CC-EC55BD25350F}"/>
    <dgm:cxn modelId="{15C70668-EF54-4812-8D49-343F3EA435B1}" srcId="{27AA6003-EC08-4088-9D4D-D13B4010F7D8}" destId="{E6B61298-C7F1-4A49-BB5F-E380859B1E00}" srcOrd="0" destOrd="0" parTransId="{B45E35AC-D227-422F-B121-6539453AADFD}" sibTransId="{23F76D3D-BDBB-4133-BDD2-9258AC8FF143}"/>
    <dgm:cxn modelId="{FB4C326B-1539-4F21-9453-099FCA0D1037}" srcId="{54E4605B-54BF-4621-8FFB-A2168F20AB60}" destId="{5C2EAB7A-220B-47D6-8730-9C82C2FB983A}" srcOrd="0" destOrd="0" parTransId="{CD0C15DD-B03E-4BDD-9141-4A59A3DBB40B}" sibTransId="{EAAA234D-B755-408D-9ABC-08B0F7FE3C67}"/>
    <dgm:cxn modelId="{7189F878-C772-6640-BAC8-1DA1C953EA48}" type="presOf" srcId="{D221124C-7DC5-4272-8911-918AA56335F5}" destId="{2C6C5167-53EE-7848-8E13-CB3A84C3B724}" srcOrd="0" destOrd="0" presId="urn:microsoft.com/office/officeart/2005/8/layout/vList2"/>
    <dgm:cxn modelId="{6378767F-8C19-1B48-BC5D-2884DFF9F7A0}" type="presOf" srcId="{E363C942-7BDC-40DD-8A29-75CCA87DC1E1}" destId="{1B3B858A-C1DE-134E-8B9D-0E9EA94044E5}" srcOrd="0" destOrd="1" presId="urn:microsoft.com/office/officeart/2005/8/layout/vList2"/>
    <dgm:cxn modelId="{A94AB289-E843-F048-9B8F-8D51C058B867}" type="presOf" srcId="{B55F88B7-5436-40D3-A093-A7F88F4B0D9E}" destId="{4B07E78C-BA37-B245-AC30-7BF59AE87086}" srcOrd="0" destOrd="0" presId="urn:microsoft.com/office/officeart/2005/8/layout/vList2"/>
    <dgm:cxn modelId="{91C40C91-3665-4107-B90C-3697ED959A0F}" srcId="{3676E8D6-A976-4E55-9BE2-B9EB34CE6205}" destId="{27AA6003-EC08-4088-9D4D-D13B4010F7D8}" srcOrd="1" destOrd="0" parTransId="{4B218238-56FD-4937-96A5-72799961711C}" sibTransId="{566FB768-70D9-4614-A2EB-B409CABCC569}"/>
    <dgm:cxn modelId="{A254229C-DC4C-4CDA-BB4E-0EA78F1FCBA4}" srcId="{3676E8D6-A976-4E55-9BE2-B9EB34CE6205}" destId="{B4CEB043-C480-47ED-85CB-28C4D97291B1}" srcOrd="0" destOrd="0" parTransId="{DBB78429-826D-4843-9F52-0377A94AA996}" sibTransId="{06750D72-8409-4456-82FF-01A60DEE884C}"/>
    <dgm:cxn modelId="{965745A6-0882-404A-A9BE-68D5358955B4}" type="presOf" srcId="{54E4605B-54BF-4621-8FFB-A2168F20AB60}" destId="{1B3B858A-C1DE-134E-8B9D-0E9EA94044E5}" srcOrd="0" destOrd="2" presId="urn:microsoft.com/office/officeart/2005/8/layout/vList2"/>
    <dgm:cxn modelId="{B58461A7-84CF-DB48-ABDE-1B9C9EE1E1A2}" type="presOf" srcId="{74000084-7B98-46D3-9D8A-F655F0F56FA4}" destId="{4B07E78C-BA37-B245-AC30-7BF59AE87086}" srcOrd="0" destOrd="1" presId="urn:microsoft.com/office/officeart/2005/8/layout/vList2"/>
    <dgm:cxn modelId="{F80B0DA9-FA02-2545-9D2C-47419B8325D4}" type="presOf" srcId="{D2D9F66D-C57C-48E8-B1C6-3656AD88563C}" destId="{1B3B858A-C1DE-134E-8B9D-0E9EA94044E5}" srcOrd="0" destOrd="0" presId="urn:microsoft.com/office/officeart/2005/8/layout/vList2"/>
    <dgm:cxn modelId="{E1B919AB-08BB-F348-A064-984F7B1F534C}" type="presOf" srcId="{5C2EAB7A-220B-47D6-8730-9C82C2FB983A}" destId="{1B3B858A-C1DE-134E-8B9D-0E9EA94044E5}" srcOrd="0" destOrd="3" presId="urn:microsoft.com/office/officeart/2005/8/layout/vList2"/>
    <dgm:cxn modelId="{BABA88BC-0A0B-FE49-9173-4863A159DADC}" type="presOf" srcId="{3676E8D6-A976-4E55-9BE2-B9EB34CE6205}" destId="{D70C6ED8-2BAA-8749-8667-05753FF1AA59}" srcOrd="0" destOrd="0" presId="urn:microsoft.com/office/officeart/2005/8/layout/vList2"/>
    <dgm:cxn modelId="{BF0A5DBD-6E10-9948-9D63-CF565D6025EB}" type="presOf" srcId="{B4CEB043-C480-47ED-85CB-28C4D97291B1}" destId="{0EF36ECD-618D-EF47-9F4D-1A39615BA44E}" srcOrd="0" destOrd="0" presId="urn:microsoft.com/office/officeart/2005/8/layout/vList2"/>
    <dgm:cxn modelId="{997F7BC4-F448-4FBC-9752-3E3878AEF2B0}" srcId="{9987AAAD-141B-4A1D-82F6-32359538A1B2}" destId="{B55F88B7-5436-40D3-A093-A7F88F4B0D9E}" srcOrd="0" destOrd="0" parTransId="{BF258703-7D27-456A-9E90-152469C8A01C}" sibTransId="{81CF5BEC-ED81-4A52-8556-E3886A5B7D7D}"/>
    <dgm:cxn modelId="{A23018DD-C49E-4D10-BB96-8B9E27D0391E}" srcId="{B4CEB043-C480-47ED-85CB-28C4D97291B1}" destId="{D2D9F66D-C57C-48E8-B1C6-3656AD88563C}" srcOrd="0" destOrd="0" parTransId="{89484DD6-683B-4520-84B1-19E596AB2204}" sibTransId="{D4491184-D50E-48C6-AA02-DF1410437A90}"/>
    <dgm:cxn modelId="{DC8BC4E9-1D9A-46A8-84A9-7567E2DAA0AF}" srcId="{B4CEB043-C480-47ED-85CB-28C4D97291B1}" destId="{54E4605B-54BF-4621-8FFB-A2168F20AB60}" srcOrd="1" destOrd="0" parTransId="{19A0937F-5FF8-498E-9550-17BD66E92EA4}" sibTransId="{251D561E-4FA4-48F6-89B8-6DE822727A56}"/>
    <dgm:cxn modelId="{32C7B744-B41C-4C4C-A7FE-A3CBF7FE62D3}" type="presParOf" srcId="{D70C6ED8-2BAA-8749-8667-05753FF1AA59}" destId="{0EF36ECD-618D-EF47-9F4D-1A39615BA44E}" srcOrd="0" destOrd="0" presId="urn:microsoft.com/office/officeart/2005/8/layout/vList2"/>
    <dgm:cxn modelId="{38F1F089-7D35-E945-8ECA-4AD75D91B674}" type="presParOf" srcId="{D70C6ED8-2BAA-8749-8667-05753FF1AA59}" destId="{1B3B858A-C1DE-134E-8B9D-0E9EA94044E5}" srcOrd="1" destOrd="0" presId="urn:microsoft.com/office/officeart/2005/8/layout/vList2"/>
    <dgm:cxn modelId="{32F19583-0E29-F54B-B68C-C0076FBE9F31}" type="presParOf" srcId="{D70C6ED8-2BAA-8749-8667-05753FF1AA59}" destId="{9FBF7A96-AB0F-234C-A9E1-710398E72312}" srcOrd="2" destOrd="0" presId="urn:microsoft.com/office/officeart/2005/8/layout/vList2"/>
    <dgm:cxn modelId="{D466AFAA-C3C3-244C-AE3B-B03AB881AF15}" type="presParOf" srcId="{D70C6ED8-2BAA-8749-8667-05753FF1AA59}" destId="{110905C3-91ED-864B-9AAF-328D8CC5E773}" srcOrd="3" destOrd="0" presId="urn:microsoft.com/office/officeart/2005/8/layout/vList2"/>
    <dgm:cxn modelId="{85102529-DAF0-144E-B3F8-BF86802EBF82}" type="presParOf" srcId="{D70C6ED8-2BAA-8749-8667-05753FF1AA59}" destId="{BB20D886-895A-CC44-BA3E-28030153569A}" srcOrd="4" destOrd="0" presId="urn:microsoft.com/office/officeart/2005/8/layout/vList2"/>
    <dgm:cxn modelId="{9D983B5B-59A7-D745-B11A-BB957C4E977D}" type="presParOf" srcId="{D70C6ED8-2BAA-8749-8667-05753FF1AA59}" destId="{4B07E78C-BA37-B245-AC30-7BF59AE87086}" srcOrd="5" destOrd="0" presId="urn:microsoft.com/office/officeart/2005/8/layout/vList2"/>
    <dgm:cxn modelId="{EE0E90A7-C8B0-9843-B352-FD64546B36AD}" type="presParOf" srcId="{D70C6ED8-2BAA-8749-8667-05753FF1AA59}" destId="{2C6C5167-53EE-7848-8E13-CB3A84C3B7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3F57B-E2AC-4A75-9D86-9B2FCB7BCBF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9075E-7F96-4BDE-8AF3-DBB0CC3AD7BB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905B5-E0B5-4158-88C5-B449108CB7F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Uses multiple technologies – Python, Scala, Kafka, Mongo DB, MySQL, Tableau for the pipeline.</a:t>
          </a:r>
        </a:p>
      </dsp:txBody>
      <dsp:txXfrm>
        <a:off x="2039300" y="956381"/>
        <a:ext cx="4474303" cy="1765627"/>
      </dsp:txXfrm>
    </dsp:sp>
    <dsp:sp modelId="{CB404B84-6029-4CB9-A486-83E769700CB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DD72D-D01E-4349-8479-DFAF7B3A52F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F7C6-7738-4515-9B6E-130E3233E4A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Learnt how to build a real time pipeline using multiple technologies in local environment.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36ECD-618D-EF47-9F4D-1A39615BA44E}">
      <dsp:nvSpPr>
        <dsp:cNvPr id="0" name=""/>
        <dsp:cNvSpPr/>
      </dsp:nvSpPr>
      <dsp:spPr>
        <a:xfrm>
          <a:off x="0" y="194382"/>
          <a:ext cx="6513603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API End points :</a:t>
          </a:r>
        </a:p>
      </dsp:txBody>
      <dsp:txXfrm>
        <a:off x="31613" y="225995"/>
        <a:ext cx="6450377" cy="584369"/>
      </dsp:txXfrm>
    </dsp:sp>
    <dsp:sp modelId="{1B3B858A-C1DE-134E-8B9D-0E9EA94044E5}">
      <dsp:nvSpPr>
        <dsp:cNvPr id="0" name=""/>
        <dsp:cNvSpPr/>
      </dsp:nvSpPr>
      <dsp:spPr>
        <a:xfrm>
          <a:off x="0" y="841978"/>
          <a:ext cx="6513603" cy="17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HTTP: Uni-directional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Closes connection once response from the server is received.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WebSocket: Bi-directional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Connection is open until the state has died</a:t>
          </a:r>
        </a:p>
      </dsp:txBody>
      <dsp:txXfrm>
        <a:off x="0" y="841978"/>
        <a:ext cx="6513603" cy="1732590"/>
      </dsp:txXfrm>
    </dsp:sp>
    <dsp:sp modelId="{9FBF7A96-AB0F-234C-A9E1-710398E72312}">
      <dsp:nvSpPr>
        <dsp:cNvPr id="0" name=""/>
        <dsp:cNvSpPr/>
      </dsp:nvSpPr>
      <dsp:spPr>
        <a:xfrm>
          <a:off x="0" y="2574567"/>
          <a:ext cx="6513603" cy="6475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Message/Event-Collector: Kafka</a:t>
          </a:r>
        </a:p>
      </dsp:txBody>
      <dsp:txXfrm>
        <a:off x="31613" y="2606180"/>
        <a:ext cx="6450377" cy="584369"/>
      </dsp:txXfrm>
    </dsp:sp>
    <dsp:sp modelId="{110905C3-91ED-864B-9AAF-328D8CC5E773}">
      <dsp:nvSpPr>
        <dsp:cNvPr id="0" name=""/>
        <dsp:cNvSpPr/>
      </dsp:nvSpPr>
      <dsp:spPr>
        <a:xfrm>
          <a:off x="0" y="3222162"/>
          <a:ext cx="651360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Real time handling and Batch processing</a:t>
          </a:r>
        </a:p>
      </dsp:txBody>
      <dsp:txXfrm>
        <a:off x="0" y="3222162"/>
        <a:ext cx="6513603" cy="447120"/>
      </dsp:txXfrm>
    </dsp:sp>
    <dsp:sp modelId="{BB20D886-895A-CC44-BA3E-28030153569A}">
      <dsp:nvSpPr>
        <dsp:cNvPr id="0" name=""/>
        <dsp:cNvSpPr/>
      </dsp:nvSpPr>
      <dsp:spPr>
        <a:xfrm>
          <a:off x="0" y="3669283"/>
          <a:ext cx="6513603" cy="6475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Storage:</a:t>
          </a:r>
        </a:p>
      </dsp:txBody>
      <dsp:txXfrm>
        <a:off x="31613" y="3700896"/>
        <a:ext cx="6450377" cy="584369"/>
      </dsp:txXfrm>
    </dsp:sp>
    <dsp:sp modelId="{4B07E78C-BA37-B245-AC30-7BF59AE87086}">
      <dsp:nvSpPr>
        <dsp:cNvPr id="0" name=""/>
        <dsp:cNvSpPr/>
      </dsp:nvSpPr>
      <dsp:spPr>
        <a:xfrm>
          <a:off x="0" y="4316877"/>
          <a:ext cx="651360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raw data is stored in MongoDB as JSON.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To processed data is stored in MySQL for visualization.</a:t>
          </a:r>
        </a:p>
      </dsp:txBody>
      <dsp:txXfrm>
        <a:off x="0" y="4316877"/>
        <a:ext cx="6513603" cy="726570"/>
      </dsp:txXfrm>
    </dsp:sp>
    <dsp:sp modelId="{2C6C5167-53EE-7848-8E13-CB3A84C3B724}">
      <dsp:nvSpPr>
        <dsp:cNvPr id="0" name=""/>
        <dsp:cNvSpPr/>
      </dsp:nvSpPr>
      <dsp:spPr>
        <a:xfrm>
          <a:off x="0" y="5043447"/>
          <a:ext cx="6513603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Tableau: Visualization</a:t>
          </a:r>
        </a:p>
      </dsp:txBody>
      <dsp:txXfrm>
        <a:off x="31613" y="5075060"/>
        <a:ext cx="6450377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C36-200A-804F-AB7D-36DBE08AEC7A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2C5DD-649E-CD44-96F4-A025A75E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7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C5DD-649E-CD44-96F4-A025A75E44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C5DD-649E-CD44-96F4-A025A75E4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6D19-10C2-0447-A357-A3836C23A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16F9-3EC5-7149-AFC6-2B4A1EC86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FBCB-1D28-F64F-A4CB-6D764E96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1FBFC-5E7E-CE44-A2DE-6CE9EE2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4847-B13F-194A-8A57-DA3C2A71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7FBB-FBC3-E54A-A8BF-6EC13549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4E63D-BC90-8B4B-AB20-E79BCCCF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ACBA-2FCE-524B-AAFB-FBB0A558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DDE4-0B3E-2A40-B9CD-034796A0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C950-22FE-A14A-B25D-767B264A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9390D-CFB1-5D46-942A-E99828B3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4DF7C-BB0F-284E-8E52-0FD968DD2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1D7C-FE57-7E4B-94D2-440FE67F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A592-2D90-6346-956C-C971E65F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57DE-935D-AD47-B9D5-30C067F8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DDA7-C124-F343-BFE3-75B08AC4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0511-D508-DA43-8537-DD72BEB4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1C01-4316-394B-8B39-9B58AC3F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6E86-6B3D-DE4E-9CB9-5005540E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1B224-7B0A-FD47-A5C9-461A917B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7441-33AB-C74A-B70B-18107208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E113-F30E-FD41-8B3E-C6237D91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BD51D-AC0C-5E4A-BDBD-8C4EF8E0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CED29-8046-CF43-ABE5-CB3CAE9B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D481-0251-9F40-AA2C-1E0A117B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262D-312C-DE42-B69E-9BB869F3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2B2A-56F1-AF40-8382-46A13A36B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47D5D-42A9-A547-8A4C-6D43C893A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8DFF8-11D3-AB49-A3EB-BD3E30FA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17AE-612B-A64C-9C21-B0E51971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6DD92-162F-9146-A9AF-E68B2B87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C991-2303-8D40-A559-21994470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6D899-D983-5044-A0C1-8465BD7C3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DFAEB-5C18-5E4D-85DA-36A87997A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88B40-ED6D-6B4E-ACD3-D254C97DA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14F80-70D2-F04C-921E-38271CC3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A998D-25FD-4644-B3BC-8DC8CCF3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AE0B5-EEE9-4E48-9037-454C510F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ED805-F9E1-7845-95BB-2947C97F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8760-45DE-5D41-9D66-9A02C83D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D938D-91CE-7144-8390-FB91DDB8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1164C-0F21-634E-9CB9-F5001375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F3997-30B3-A041-90D4-0D22D174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3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1E523-FE59-E142-BA3E-98F51EC0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65B60-2FCD-4043-84EE-AB10F75B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1E209-3E8A-F340-B38F-5B024D9B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E76-1CBD-074E-88B8-CE2DC41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D175-B7A6-BE4D-A1BC-561150DB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539A-FC17-724E-B329-0BDE549AC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46857-0D73-FE43-AA17-5463CD15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FA92B-7CA1-7740-B93A-04494419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DAEEA-F490-4D4B-B1CF-447BD632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B7AA-F34E-6740-849D-50B25E49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D6AF9-7786-C24F-8546-56B8AF749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5C554-7520-BE4F-B802-9EC5111F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D2092-2A6F-AE49-B194-E2FA6E7E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3ECFD-97D3-8045-9554-D49C0C28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7710-CD69-4947-ABCE-F11766C6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9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A4215-0DD8-AA47-B3CF-F64B0A31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9973D-723F-EB4B-A0B1-123812F2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5E857-6DB1-F94D-8A21-B666F3973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CB0F4-46E4-4141-B22A-C932CBBBE4EC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EAFE-88BB-6646-A877-1913DDB9F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CF68-9426-5241-ADE5-6D04A342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32D9-4655-C148-82B5-7477EDF6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49F0A-6A47-0340-B479-4275D37C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Analyzing Real Time Meetup API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7F5FE-D059-F54F-B2BA-C2D5FE089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Parvathi Pai</a:t>
            </a:r>
          </a:p>
          <a:p>
            <a:r>
              <a:rPr lang="en-US" sz="1500">
                <a:solidFill>
                  <a:srgbClr val="FFFFFF"/>
                </a:solidFill>
              </a:rPr>
              <a:t>Ekta Shah</a:t>
            </a:r>
          </a:p>
        </p:txBody>
      </p:sp>
    </p:spTree>
    <p:extLst>
      <p:ext uri="{BB962C8B-B14F-4D97-AF65-F5344CB8AC3E}">
        <p14:creationId xmlns:p14="http://schemas.microsoft.com/office/powerpoint/2010/main" val="18015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F1C65-2972-0347-AD57-709B13E2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Knowledge Share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13DEC20-192C-4C2C-95E6-B1B9FA33F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290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06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39E4-8940-0F41-9008-D9D28116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ADC5F-0B89-9245-BCDF-358BC1867252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 source is Meetup’s RSVP API that is exposed via HTTP and WebSockets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 is collected using a Python project that calls the above HTTP endpoint and pushes to a Kafka topic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 is queued using a Kafka service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 is ingested into Apache Spark using Scala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 is processed and aggregated using Apache Spark and Scala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 is then exported and stored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As raw JSON documents to Mongo DB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As aggregates to MySQL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Aggregate data is visualized using Tableau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DA18E2-BBEF-0C49-8D69-79CEA9A6F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5738" y="833418"/>
            <a:ext cx="2373472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8956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FD1D8-327A-384E-958A-1962B60D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Architecture?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E5416B8-A1B8-4FC3-9C98-E8EE8F6CC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4156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117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CE4CB-CDA1-A941-9BB7-2E8D7411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57" y="399819"/>
            <a:ext cx="9916831" cy="6058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EDC3A3-A0E9-614B-9076-833500E475E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Frequent meetup locations </a:t>
            </a:r>
          </a:p>
        </p:txBody>
      </p:sp>
    </p:spTree>
    <p:extLst>
      <p:ext uri="{BB962C8B-B14F-4D97-AF65-F5344CB8AC3E}">
        <p14:creationId xmlns:p14="http://schemas.microsoft.com/office/powerpoint/2010/main" val="126909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D5336-0B09-6648-9101-209D7B9F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67" y="182893"/>
            <a:ext cx="8438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Demo: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202</Words>
  <Application>Microsoft Macintosh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Analyzing Real Time Meetup API </vt:lpstr>
      <vt:lpstr>Knowledge Share</vt:lpstr>
      <vt:lpstr>Architecture:</vt:lpstr>
      <vt:lpstr>Architecture?</vt:lpstr>
      <vt:lpstr>PowerPoint Presentation</vt:lpstr>
      <vt:lpstr>Demo: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Real Time Meetup API </dc:title>
  <dc:creator>Pava Pai</dc:creator>
  <cp:lastModifiedBy>Pava Pai</cp:lastModifiedBy>
  <cp:revision>6</cp:revision>
  <dcterms:created xsi:type="dcterms:W3CDTF">2020-03-15T06:55:57Z</dcterms:created>
  <dcterms:modified xsi:type="dcterms:W3CDTF">2020-03-17T16:39:10Z</dcterms:modified>
</cp:coreProperties>
</file>