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C66C7-745D-9A47-A5D0-9BECD8726315}" type="datetimeFigureOut">
              <a:rPr lang="en-US" smtClean="0"/>
              <a:t>11/27/21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48577-2840-C04E-9373-494749ED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48577-2840-C04E-9373-494749EDAB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2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11/27/21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7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4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7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8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13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parvathi.pai/affordable-health-care-2061f46b6f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384A6CD5-0ABD-4261-8D7D-8A5B84650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9" b="20856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6BCE0-62F6-B348-AA4C-90DD30A1D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Affordable health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3C14A-1340-224D-99DE-5F3F12261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114800"/>
            <a:ext cx="8781540" cy="10244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CMPE-255 Sec 48 Data Mining</a:t>
            </a:r>
          </a:p>
          <a:p>
            <a:pPr>
              <a:spcAft>
                <a:spcPts val="600"/>
              </a:spcAft>
            </a:pPr>
            <a:r>
              <a:rPr lang="en-US" dirty="0"/>
              <a:t>Parvathi Pai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4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4ECA-8B97-F049-A064-1054CA62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18073-245A-4A4E-86E8-ABED7723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the health insurance APIs to the customers helps them make a better decision in choosing the right treatment at the right place and at a better rate. </a:t>
            </a:r>
          </a:p>
          <a:p>
            <a:r>
              <a:rPr lang="en-US" dirty="0"/>
              <a:t>If people cultivate healthy life-style then medical cost reduces. </a:t>
            </a:r>
          </a:p>
          <a:p>
            <a:r>
              <a:rPr lang="en-US" dirty="0"/>
              <a:t>The south east region has higher fluctuations in medical cost. </a:t>
            </a:r>
          </a:p>
          <a:p>
            <a:r>
              <a:rPr lang="en-US" dirty="0"/>
              <a:t>For smokers the medical cost increases indisputably with BMI and age. It’s better to prefer hospital with higher rate of discharge and lower readmission ratio.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0BC9D31-2439-DF45-93AE-1B61614D2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03" y="4063842"/>
            <a:ext cx="4463450" cy="237402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166BD869-9D77-974C-A2DD-2ECF3C89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846" y="4133034"/>
            <a:ext cx="2974718" cy="20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1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1840-DC09-7848-8B27-908DBABB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2415-32AF-8E45-BA55-ABEED1EC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APIs available in the market place with health care data with no useable application available for customers.</a:t>
            </a:r>
          </a:p>
          <a:p>
            <a:r>
              <a:rPr lang="en-US" dirty="0"/>
              <a:t> The APIs are now getting integrated with the voice assistance devices. </a:t>
            </a:r>
          </a:p>
          <a:p>
            <a:r>
              <a:rPr lang="en-US" dirty="0"/>
              <a:t>This health application could also be extended to animal health care.</a:t>
            </a:r>
          </a:p>
          <a:p>
            <a:r>
              <a:rPr lang="en-US" dirty="0"/>
              <a:t>Theses might help to reduce the hospital rates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424192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69F2-8E1B-BB4C-9A50-AE610378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1657-0E6B-364D-A5E6-BF79CE62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Viveros</a:t>
            </a:r>
            <a:r>
              <a:rPr lang="en-US" dirty="0"/>
              <a:t>, M. S., </a:t>
            </a:r>
            <a:r>
              <a:rPr lang="en-US" dirty="0" err="1"/>
              <a:t>Nearhos</a:t>
            </a:r>
            <a:r>
              <a:rPr lang="en-US" dirty="0"/>
              <a:t>, J. P., &amp; Rothman, M. J. (1996, December). Applying data mining techniques to a health insurance information system. In </a:t>
            </a:r>
            <a:r>
              <a:rPr lang="en-US" i="1" dirty="0"/>
              <a:t>VLDB</a:t>
            </a:r>
            <a:r>
              <a:rPr lang="en-US" dirty="0"/>
              <a:t> (Vol. 96, pp. 286–294).</a:t>
            </a:r>
          </a:p>
          <a:p>
            <a:pPr marL="0" indent="0">
              <a:buNone/>
            </a:pPr>
            <a:r>
              <a:rPr lang="en-US" dirty="0"/>
              <a:t>[2] Chae, Y. M., Ho, S. H., Cho, K. W., Lee, D. H., &amp; Ji, S. H. (2001). Data mining approach to policy analysis in a health insurance domain. </a:t>
            </a:r>
            <a:r>
              <a:rPr lang="en-US" i="1" dirty="0"/>
              <a:t>International journal of medical informatics</a:t>
            </a:r>
            <a:r>
              <a:rPr lang="en-US" dirty="0"/>
              <a:t>, </a:t>
            </a:r>
            <a:r>
              <a:rPr lang="en-US" i="1" dirty="0"/>
              <a:t>62</a:t>
            </a:r>
            <a:r>
              <a:rPr lang="en-US" dirty="0"/>
              <a:t>(2–3), 103–111.</a:t>
            </a:r>
          </a:p>
          <a:p>
            <a:pPr marL="0" indent="0">
              <a:buNone/>
            </a:pPr>
            <a:r>
              <a:rPr lang="en-US" b="1" dirty="0"/>
              <a:t>Link to my medium article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https://medium.com/@parvathi.pai/affordable-health-care-2061f46b6f69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Link to my </a:t>
            </a:r>
            <a:r>
              <a:rPr lang="en-US" b="1" dirty="0" err="1"/>
              <a:t>colab</a:t>
            </a:r>
            <a:r>
              <a:rPr lang="en-US" b="1" dirty="0"/>
              <a:t>: </a:t>
            </a:r>
            <a:r>
              <a:rPr lang="en-US" dirty="0"/>
              <a:t>https://</a:t>
            </a:r>
            <a:r>
              <a:rPr lang="en-US" dirty="0" err="1"/>
              <a:t>colab.research.google.com</a:t>
            </a:r>
            <a:r>
              <a:rPr lang="en-US" dirty="0"/>
              <a:t>/drive/1zve73ABBDKxM1RX0Erxp_qoB2CmvD5CJ?usp=sharing</a:t>
            </a:r>
          </a:p>
          <a:p>
            <a:pPr marL="0" indent="0">
              <a:buNone/>
            </a:pPr>
            <a:r>
              <a:rPr lang="en-US" b="1" dirty="0"/>
              <a:t>Link to the dataset: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/drive/folders/1aK6yeHwUxOjTFa60rh5z668tTD8CsAXK?usp=sharing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2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D3FF-2A84-5A48-8FA5-DCF209A9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382" y="715321"/>
            <a:ext cx="5523608" cy="1658226"/>
          </a:xfrm>
        </p:spPr>
        <p:txBody>
          <a:bodyPr>
            <a:normAutofit/>
          </a:bodyPr>
          <a:lstStyle/>
          <a:p>
            <a:r>
              <a:rPr lang="en-US" dirty="0"/>
              <a:t>US yearly health care cost 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7CA449-5284-4A40-B197-5350E3B95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1964764"/>
            <a:ext cx="4414438" cy="29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89F5-30CB-C046-B1E7-249F2B43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 The US health care industry is huge and there is lot of data coming out of it. It’s also very expensive — the overall spending is 3.8 trillion dollars per year!</a:t>
            </a:r>
          </a:p>
          <a:p>
            <a:r>
              <a:rPr lang="en-US" dirty="0"/>
              <a:t>There is massive waste in US health care — around $765 billion dollars per year. </a:t>
            </a:r>
          </a:p>
          <a:p>
            <a:r>
              <a:rPr lang="en-US" dirty="0"/>
              <a:t>Not only is cost an issue, but the quality of personal health care is perceived to be poor</a:t>
            </a:r>
          </a:p>
        </p:txBody>
      </p:sp>
    </p:spTree>
    <p:extLst>
      <p:ext uri="{BB962C8B-B14F-4D97-AF65-F5344CB8AC3E}">
        <p14:creationId xmlns:p14="http://schemas.microsoft.com/office/powerpoint/2010/main" val="181821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3E77-CE96-7B40-A947-720F6E04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 cap="all" spc="-100"/>
              <a:t>Cost of health care in US when compared to the other countries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2013D7-26AF-C849-B1AA-9ED04442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2306883"/>
            <a:ext cx="4414438" cy="22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C54766F5-A9D9-4DE8-86C2-906641924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We can observe that US has 60% higher rates in the insurance when compared to UK, Austria, and other countries average.</a:t>
            </a:r>
          </a:p>
          <a:p>
            <a:r>
              <a:rPr lang="en-US" dirty="0"/>
              <a:t>Why is this a case in USA?</a:t>
            </a:r>
          </a:p>
        </p:txBody>
      </p:sp>
    </p:spTree>
    <p:extLst>
      <p:ext uri="{BB962C8B-B14F-4D97-AF65-F5344CB8AC3E}">
        <p14:creationId xmlns:p14="http://schemas.microsoft.com/office/powerpoint/2010/main" val="90345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E51D-FEAD-3F40-A488-718775E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insurance cost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6BC899-8498-1842-99EF-B24BB0E3D2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22" y="2710600"/>
            <a:ext cx="3960737" cy="346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AB74260-007C-084A-9BE1-B1EA832E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7299"/>
            <a:ext cx="3960736" cy="346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A2F1D-DFB1-E34C-9F42-660B1F8BE805}"/>
              </a:ext>
            </a:extLst>
          </p:cNvPr>
          <p:cNvSpPr txBox="1"/>
          <p:nvPr/>
        </p:nvSpPr>
        <p:spPr>
          <a:xfrm>
            <a:off x="976184" y="1767016"/>
            <a:ext cx="701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Several factors contribute to higher insurance rates a few being BMI and age for smoker and non-smoking people</a:t>
            </a:r>
          </a:p>
        </p:txBody>
      </p:sp>
    </p:spTree>
    <p:extLst>
      <p:ext uri="{BB962C8B-B14F-4D97-AF65-F5344CB8AC3E}">
        <p14:creationId xmlns:p14="http://schemas.microsoft.com/office/powerpoint/2010/main" val="415522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3F67-70E3-B648-9A77-5F916090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Despite higher cost are people having insurance?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CA8211-7370-B346-BAB8-883673082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04" y="2365719"/>
            <a:ext cx="7052861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9042DF-40D2-D948-ADA3-C5E14ABBA5A9}"/>
              </a:ext>
            </a:extLst>
          </p:cNvPr>
          <p:cNvSpPr txBox="1"/>
          <p:nvPr/>
        </p:nvSpPr>
        <p:spPr>
          <a:xfrm>
            <a:off x="864973" y="2365719"/>
            <a:ext cx="3385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Yes, most of the states have insurance providers.</a:t>
            </a:r>
          </a:p>
          <a:p>
            <a:r>
              <a:rPr lang="en-US" dirty="0"/>
              <a:t>Texas and Alaska have only 83% covered by insurance.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9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EF11-0C19-FD4F-8B16-9CFE3D0E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A741-BC3F-AF42-B8AD-024D1C76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above chart the rate of readmission is trending down with the increase in the number of discharges.</a:t>
            </a:r>
          </a:p>
          <a:p>
            <a:r>
              <a:rPr lang="en-US" dirty="0"/>
              <a:t>With lower number of discharges there is excess rate of readmission.</a:t>
            </a:r>
          </a:p>
          <a:p>
            <a:r>
              <a:rPr lang="en-US" dirty="0"/>
              <a:t>With higher number of discharges lower rate of readmission.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F221FC-8CDC-9243-A559-0BD28CF60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81" y="3429000"/>
            <a:ext cx="4505450" cy="28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52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9BEF-016A-BF42-B817-6865CCFB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262FB2-01F3-5945-A317-A3068AA57D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08" y="3632321"/>
            <a:ext cx="7471719" cy="242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85E509-6F08-5246-B0EA-11BAD5FFBB16}"/>
              </a:ext>
            </a:extLst>
          </p:cNvPr>
          <p:cNvSpPr txBox="1"/>
          <p:nvPr/>
        </p:nvSpPr>
        <p:spPr>
          <a:xfrm>
            <a:off x="877330" y="1841157"/>
            <a:ext cx="939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care data is available every where but not used</a:t>
            </a:r>
          </a:p>
        </p:txBody>
      </p:sp>
    </p:spTree>
    <p:extLst>
      <p:ext uri="{BB962C8B-B14F-4D97-AF65-F5344CB8AC3E}">
        <p14:creationId xmlns:p14="http://schemas.microsoft.com/office/powerpoint/2010/main" val="60125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E77-63ED-3D4A-9B5B-1E0F0227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700" b="1" i="1"/>
              <a:t>How technology can help solve this problem?</a:t>
            </a:r>
            <a:endParaRPr lang="en-US" sz="37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D3B97F-76E1-B34A-A5E7-CFC2F1CDA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2174450"/>
            <a:ext cx="4414438" cy="25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A23B-C704-1C48-9990-9290BC5A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Use data mining techniques to assist new patients in an unfamiliar area discover local low-cost high- quality insurance providers based on several factors</a:t>
            </a:r>
          </a:p>
          <a:p>
            <a:r>
              <a:rPr lang="en-US" dirty="0"/>
              <a:t>Use relevant historic data to recommend low-cost high-quality care for a patient with a particular insurance provider.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1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C2D8-ECFB-6542-AB28-4184CCA1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F607CFF-B5AB-C64A-B69C-4FE46FCF60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370" y="3619479"/>
            <a:ext cx="86106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DF4E44-8390-E74E-9329-D1D0BCFBEBE2}"/>
              </a:ext>
            </a:extLst>
          </p:cNvPr>
          <p:cNvSpPr txBox="1"/>
          <p:nvPr/>
        </p:nvSpPr>
        <p:spPr>
          <a:xfrm>
            <a:off x="1223319" y="2014194"/>
            <a:ext cx="814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Associative pattern mining, similar to recommendation using matrix factorization.</a:t>
            </a:r>
          </a:p>
          <a:p>
            <a:r>
              <a:rPr lang="en-US" dirty="0"/>
              <a:t>Support: Number of items that are contained in a given set</a:t>
            </a:r>
          </a:p>
          <a:p>
            <a:r>
              <a:rPr lang="en-US" dirty="0"/>
              <a:t>Confidence: Increase in the frequency of items in the given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0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F2B1B"/>
      </a:dk2>
      <a:lt2>
        <a:srgbClr val="F0F3F3"/>
      </a:lt2>
      <a:accent1>
        <a:srgbClr val="CC6044"/>
      </a:accent1>
      <a:accent2>
        <a:srgbClr val="BA324E"/>
      </a:accent2>
      <a:accent3>
        <a:srgbClr val="CC4499"/>
      </a:accent3>
      <a:accent4>
        <a:srgbClr val="B532BA"/>
      </a:accent4>
      <a:accent5>
        <a:srgbClr val="8E44CC"/>
      </a:accent5>
      <a:accent6>
        <a:srgbClr val="5545C1"/>
      </a:accent6>
      <a:hlink>
        <a:srgbClr val="9A3FBF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632</Words>
  <Application>Microsoft Macintosh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Garamond</vt:lpstr>
      <vt:lpstr>Gill Sans MT</vt:lpstr>
      <vt:lpstr>SavonVTI</vt:lpstr>
      <vt:lpstr>Affordable health care</vt:lpstr>
      <vt:lpstr>US yearly health care cost </vt:lpstr>
      <vt:lpstr>Cost of health care in US when compared to the other countries</vt:lpstr>
      <vt:lpstr>Understanding insurance cost</vt:lpstr>
      <vt:lpstr>Despite higher cost are people having insurance?</vt:lpstr>
      <vt:lpstr>Hospital readmission ratio</vt:lpstr>
      <vt:lpstr>Data Collection</vt:lpstr>
      <vt:lpstr>How technology can help solve this problem?</vt:lpstr>
      <vt:lpstr>Algorithms</vt:lpstr>
      <vt:lpstr>Summary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Affordable health care</dc:title>
  <dc:creator>Pava Pai</dc:creator>
  <cp:lastModifiedBy>Pava Pai</cp:lastModifiedBy>
  <cp:revision>1</cp:revision>
  <dcterms:created xsi:type="dcterms:W3CDTF">2021-11-27T15:45:52Z</dcterms:created>
  <dcterms:modified xsi:type="dcterms:W3CDTF">2021-11-27T16:10:39Z</dcterms:modified>
</cp:coreProperties>
</file>