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7772400" cy="7429500"/>
  <p:notesSz cx="7772400" cy="7429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2104326"/>
            <a:ext cx="6606540" cy="1425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3801364"/>
            <a:ext cx="5440680" cy="1697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1561274"/>
            <a:ext cx="3380994" cy="448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1561274"/>
            <a:ext cx="3380994" cy="448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271526"/>
            <a:ext cx="6995160" cy="1086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1561274"/>
            <a:ext cx="6995160" cy="448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6312979"/>
            <a:ext cx="2487168" cy="339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6312979"/>
            <a:ext cx="1787652" cy="339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6312979"/>
            <a:ext cx="1787652" cy="339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69346"/>
            <a:ext cx="7772398" cy="44227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6723"/>
            <a:ext cx="7772398" cy="44222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84858"/>
            <a:ext cx="7772398" cy="4473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2757"/>
            <a:ext cx="7772398" cy="4538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0007"/>
            <a:ext cx="7772398" cy="45313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05417"/>
            <a:ext cx="7772398" cy="45387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29053"/>
            <a:ext cx="7772400" cy="45048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98778"/>
            <a:ext cx="7772400" cy="4504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7334"/>
            <a:ext cx="7772398" cy="4473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68959"/>
            <a:ext cx="7772400" cy="45051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5862"/>
            <a:ext cx="7772400" cy="44979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59839"/>
            <a:ext cx="7772400" cy="44979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2024-08-30T17:32:52Z</dcterms:created>
  <dcterms:modified xsi:type="dcterms:W3CDTF">2024-08-30T17:32:52Z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Adobe Scan for Android 24.05.20-google-dynamic</vt:lpwstr>
  </property>
</Properties>
</file>