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1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46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209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1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27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9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42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3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3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2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0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8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84ED0-9B81-4B0C-84E6-6BF7D62D3BB1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CDA008-5A74-48EB-B6B8-4CCEE5EB1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9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146F-6145-4516-9A3A-B5B34DC1F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13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14EA-0FD5-489D-94A9-88F63016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0075"/>
            <a:ext cx="10668000" cy="557688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Moving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Sometimes, we simply want to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move methods to another existing class to make our code more object-oriented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Select the lines you want to move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raleway"/>
              </a:rPr>
              <a:t>Right-click and choose the </a:t>
            </a:r>
            <a:r>
              <a:rPr lang="en-US" b="1" i="1">
                <a:solidFill>
                  <a:srgbClr val="000000"/>
                </a:solidFill>
                <a:effectLst/>
                <a:latin typeface="raleway"/>
              </a:rPr>
              <a:t>Refactor &gt; Move</a:t>
            </a:r>
            <a:r>
              <a:rPr lang="en-US" b="1" i="0">
                <a:solidFill>
                  <a:srgbClr val="000000"/>
                </a:solidFill>
                <a:effectLst/>
                <a:latin typeface="raleway"/>
              </a:rPr>
              <a:t> option</a:t>
            </a:r>
            <a:endParaRPr lang="en-US" b="0" i="0">
              <a:solidFill>
                <a:srgbClr val="000000"/>
              </a:solidFill>
              <a:effectLst/>
              <a:latin typeface="raleway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33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BA9A-E8F7-497D-A923-7AE78082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609600"/>
            <a:ext cx="10734675" cy="5567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raleway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efactoring is a disciplined technique for restructuring an existing body of code, altering its internal structure without changing its external behavior.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raleway"/>
              </a:rPr>
              <a:t>Renaming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Renaming Variables and Methods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We can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rename variables and methods by following these simple steps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Select the element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Right-click the element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Click the </a:t>
            </a:r>
            <a:r>
              <a:rPr lang="en-US" b="1" i="1" dirty="0">
                <a:solidFill>
                  <a:srgbClr val="000000"/>
                </a:solidFill>
                <a:effectLst/>
                <a:latin typeface="raleway"/>
              </a:rPr>
              <a:t>Refactor &gt; Rename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 option</a:t>
            </a: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Type the new 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Press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/>
              </a:rPr>
              <a:t>Enter</a:t>
            </a: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59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DD1C-0C02-4F90-B33D-0397BB0B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485775"/>
            <a:ext cx="10696575" cy="5691188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Renaming packages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We can rename a package by selecting the package name and performing the same actions as in the previous example. A pop-up will appear right away where we can rename the package, with options like updating references and renaming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/>
              </a:rPr>
              <a:t>subpackages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raleway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9A73FCE-473B-4B3D-A63A-8A35C03DD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67013"/>
            <a:ext cx="74104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29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CF6E-4736-462D-BB11-D6F2A684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514350"/>
            <a:ext cx="10620375" cy="566261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We can also rename the package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from the Project Explorer view by pressing F2</a:t>
            </a:r>
            <a:r>
              <a:rPr lang="en-US" dirty="0">
                <a:solidFill>
                  <a:srgbClr val="000000"/>
                </a:solidFill>
                <a:latin typeface="raleway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E9ED01-C174-4DEE-B5BA-A196EFB05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790775"/>
            <a:ext cx="8763428" cy="45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32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E443-0509-4239-98E6-3182CFB0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514350"/>
            <a:ext cx="10715625" cy="5748338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raleway"/>
            </a:endParaRP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raleway"/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raleway"/>
            </a:endParaRP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raleway"/>
            </a:endParaRP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raleway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FFB6C20-8160-4698-B7A6-6015C990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857450"/>
            <a:ext cx="8763428" cy="45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45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4EA3-7077-44A4-A67B-6E81AED3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419100"/>
            <a:ext cx="10829925" cy="5757863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Renaming Classes and Interfaces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We can rename a class or interface by using the same actions or just by pressing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/>
              </a:rPr>
              <a:t>F2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 from Project Explorer. This will open up a pop-up with options to update references, along with a few advanced options: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raleway"/>
              </a:rPr>
              <a:t>Extracting Class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Extracting code means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taking a piece of code and moving it.</a:t>
            </a: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For example, we can extract code into a different class, superclass or interface.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This will open up a pop-up where we can name the class and select which fields we want to move, along with few other options:</a:t>
            </a: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raleway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48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2F86-33CA-45F5-82D8-EAA8FF53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61975"/>
            <a:ext cx="10629900" cy="561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raleway"/>
              </a:rPr>
              <a:t>Extract Interface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We can extract an interface by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right-clicking anywhere within the class and choosing the </a:t>
            </a:r>
            <a:r>
              <a:rPr lang="en-US" b="1" i="1" dirty="0">
                <a:solidFill>
                  <a:srgbClr val="000000"/>
                </a:solidFill>
                <a:effectLst/>
                <a:latin typeface="raleway"/>
              </a:rPr>
              <a:t>Refactor &gt; Extract Interface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 option, 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or we can use the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/>
              </a:rPr>
              <a:t>Alt+Shift+T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 shortcut key command to bring up the menu directly: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raleway"/>
              </a:rPr>
              <a:t>Extract Superclass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To extract items to a superclass, we can 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right-click anywhere in the class and choose the </a:t>
            </a:r>
            <a:r>
              <a:rPr lang="en-US" b="1" i="1" dirty="0">
                <a:solidFill>
                  <a:srgbClr val="000000"/>
                </a:solidFill>
                <a:effectLst/>
                <a:latin typeface="raleway"/>
              </a:rPr>
              <a:t>Refactor &gt; Extract Superclass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 option, or use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aleway"/>
              </a:rPr>
              <a:t>Alt+Shift+T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 to bring up the menu directly:</a:t>
            </a:r>
            <a:endParaRPr lang="en-US" dirty="0">
              <a:solidFill>
                <a:srgbClr val="000000"/>
              </a:solidFill>
              <a:latin typeface="raleway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Extract Method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Sometimes, we might want to extract a certain piece of code inside our method to a different method to keep our code clean and easy to maintain.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6500-E797-4CB8-B480-841FE30D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644525"/>
            <a:ext cx="10820400" cy="567055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Select the lines of code we want to extract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Right-click the selected area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Click the </a:t>
            </a:r>
            <a:r>
              <a:rPr lang="en-US" b="1" i="1" dirty="0">
                <a:solidFill>
                  <a:srgbClr val="000000"/>
                </a:solidFill>
                <a:effectLst/>
                <a:latin typeface="raleway"/>
              </a:rPr>
              <a:t>Refactor &gt; Extract Method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 option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Extract Constant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We can extract expressions and literal values to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/>
              </a:rPr>
              <a:t>static final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 class attributes.</a:t>
            </a:r>
          </a:p>
          <a:p>
            <a:pPr marL="0" indent="0" algn="l">
              <a:buNone/>
            </a:pPr>
            <a:r>
              <a:rPr lang="en-US" b="1" i="0" dirty="0" err="1">
                <a:solidFill>
                  <a:srgbClr val="000000"/>
                </a:solidFill>
                <a:effectLst/>
                <a:latin typeface="raleway"/>
              </a:rPr>
              <a:t>Inlining</a:t>
            </a:r>
            <a:endParaRPr lang="en-US" b="1" dirty="0">
              <a:solidFill>
                <a:srgbClr val="000000"/>
              </a:solidFill>
              <a:latin typeface="raleway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e can also go the other way and inline code.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Consider a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/>
              </a:rPr>
              <a:t>Util 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class that has a local variable that's only used once.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We want to remove 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/>
              </a:rPr>
              <a:t>result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 local variable and inline the method call.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98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B3BB-39F3-4A14-8DD5-FFC51C54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04825"/>
            <a:ext cx="10668000" cy="56721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Push Down and Pull Up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If we have a parent-child relationship between our classes, and we want to move certain methods or variables among them, we can use the push/pull options provided by Eclipse.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As the name suggests, 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/>
              </a:rPr>
              <a:t>Push Down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 option moves methods and fields from a parent class to all child classes, while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/>
              </a:rPr>
              <a:t>Pull Up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 moves methods and fields from a particular child class to parent, thus making that method available to all the child classes.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For moving methods down to child classes, we need to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right-click anywhere in the class and choose the </a:t>
            </a:r>
            <a:r>
              <a:rPr lang="en-US" b="1" i="1" dirty="0">
                <a:solidFill>
                  <a:srgbClr val="000000"/>
                </a:solidFill>
                <a:effectLst/>
                <a:latin typeface="raleway"/>
              </a:rPr>
              <a:t>Refactor &gt; Push Down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 option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269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554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raleway</vt:lpstr>
      <vt:lpstr>Trebuchet MS</vt:lpstr>
      <vt:lpstr>Wingdings 3</vt:lpstr>
      <vt:lpstr>Facet</vt:lpstr>
      <vt:lpstr>Refactoring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Parvathy</dc:creator>
  <cp:lastModifiedBy>Parvathy</cp:lastModifiedBy>
  <cp:revision>11</cp:revision>
  <dcterms:created xsi:type="dcterms:W3CDTF">2021-03-21T17:16:30Z</dcterms:created>
  <dcterms:modified xsi:type="dcterms:W3CDTF">2021-03-22T08:50:33Z</dcterms:modified>
</cp:coreProperties>
</file>