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214D-ECD8-44C8-A4AD-070F0E610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D378C-8DFC-472E-BBA4-48299C92F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5690F-5CEC-4508-A23E-AF27AA4F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23A69-DC7C-41E6-8E06-E525C19A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6817-2B24-4A9E-986F-8461B090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857B-F5FF-4F13-BDB2-9B481932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C302F-D460-4E29-8075-5BF334A97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8046-FCC8-41AB-BA66-03A8CE2B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2DB4-B30D-44F7-A568-A39D98F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5329-EC80-47A6-AD75-7C1AC02D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0A016-E8A7-4BF9-AA8C-CDF2B2737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71EB-083C-45A2-8A61-7CE105F9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5308-265E-47B0-98DA-DA7F0687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46D14-0DA0-442D-BC0D-7990D22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18F3-F18D-41ED-B6DE-FCED97C6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BBE8-5E3C-4065-9770-1F5F817E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FEB0-1697-4C55-BF37-7DFFC725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DECE-342E-4BC2-B878-C047CB35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A8839-F1A5-4170-914B-B28D2EBF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A927-0593-4A85-B20C-6478415B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8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DEB4-8CE6-4847-82EF-C6BA229A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D6958-37EE-43EB-A952-9525E894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0E804-D57D-4B54-A652-0BBF5A4D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183D-3FD8-4508-8EEE-A425875A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001D-5EA2-409F-928F-5F31F283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0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4D0B-2DE9-464E-BDDC-D96D131F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99E9B-FEF8-4114-95DC-F139EE972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2882D-74E4-4440-A9F5-C4CAE0A9C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48DD0-6DC6-4D51-B4C8-CE651352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F76C-1D43-4307-92A0-AD0649CA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07227-4914-4006-AD85-DFE7735F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91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47A0-6D11-41EE-9C2F-C18E2FBD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802B7-C9A7-4528-B174-C2CD654A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19CA-F7CF-4C10-9091-1BED0C6F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09A36-1A4C-4E1D-A1EB-AC535FCCA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CDA6-98E6-4AC4-BA36-60F7357B7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28783-8486-42A2-B77D-B8FBBEF4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132D3-17A0-4E87-BE4A-15D81940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BE22A-1827-4ECA-BC8D-05BD2A08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CC68-F7AA-4D45-B530-8CC0E183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37715-9B45-4796-89FE-92C31843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B9668-7CCD-4666-AA94-6317B06B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1E136-A11D-4C5B-A5EA-0C1A498C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5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D0BE0-B520-4B3A-988F-3E7E76C0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6957A-F0D7-4287-848C-708EB712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D3F2-9341-44F8-A8F6-F6C386C1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E604-23DD-470E-960E-F9041281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AAE9-306D-46FE-962F-9ADD7EBB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5E95-1546-4178-B3C2-E718C7E94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A523-BC8A-4722-8C30-16E62B01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F1B8A-3707-405E-8279-88BD40BC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A122B-1344-47D9-8E22-FACABBA0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2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20C4-CD66-415D-A5B5-9113D3B3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F54DC-D5E8-4D7C-83DB-5AD83D92A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C203C-54D2-4C8F-9CBE-1B70B223E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CF4C5-922B-4598-BE0D-F8A11081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42D5-6828-401B-9AD0-2A3EF392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2CDD4-3120-44DE-B6BF-7DB282DD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0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C6C50-DEE5-4782-9B43-7F403952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A1E4-0B0A-48F3-BA53-A38B0A40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62C9-C519-4AEF-86B9-4E0BDB0CD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5745-8C26-4B69-B851-94FF1C03E779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12B3-8762-450A-B701-2E3173F4D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2EE8-6A27-4F06-8231-56349F4BF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92FE-E1A0-4D40-BF48-D032206EA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2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6855-FCEB-4D95-9520-A72959C70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6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C34A-EC0D-460C-9385-821AF266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TypeScript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9C2C-FCCB-4ABE-9F85-B834DE06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Typescript is nothing but a superset of JavaScript. It is built on top of </a:t>
            </a:r>
            <a:r>
              <a:rPr lang="en-US" dirty="0" err="1"/>
              <a:t>javascript</a:t>
            </a:r>
            <a:r>
              <a:rPr lang="en-US" dirty="0"/>
              <a:t> and introduces syntax enhancements. It brings support for types and class-based object-oriented programming paradigm to the world of </a:t>
            </a:r>
            <a:r>
              <a:rPr lang="en-US" dirty="0" err="1"/>
              <a:t>Javascript</a:t>
            </a:r>
            <a:r>
              <a:rPr lang="en-US" dirty="0"/>
              <a:t>. When compiled (or </a:t>
            </a:r>
            <a:r>
              <a:rPr lang="en-US" dirty="0" err="1"/>
              <a:t>transpiled</a:t>
            </a:r>
            <a:r>
              <a:rPr lang="en-US" dirty="0"/>
              <a:t>) it produces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What-is-Typescript.-It-is-a-Superset-of-Javascript">
            <a:extLst>
              <a:ext uri="{FF2B5EF4-FFF2-40B4-BE49-F238E27FC236}">
                <a16:creationId xmlns:a16="http://schemas.microsoft.com/office/drawing/2014/main" id="{55204131-5192-461C-A9AE-D4234A52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654425"/>
            <a:ext cx="2857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68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FBB0C-5D3C-4A1C-95B1-90D4BC50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704850"/>
            <a:ext cx="10696575" cy="54721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Any valid </a:t>
            </a:r>
            <a:r>
              <a:rPr lang="en-US" dirty="0" err="1"/>
              <a:t>Javascript</a:t>
            </a:r>
            <a:r>
              <a:rPr lang="en-US" dirty="0"/>
              <a:t> code is also a valid Typescript code. It uses the same syntax and semantics as the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Typescript is open source and free to use. It is designed, developed and maintained by Microsoft.</a:t>
            </a:r>
          </a:p>
          <a:p>
            <a:pPr marL="0" indent="0">
              <a:buNone/>
            </a:pPr>
            <a:r>
              <a:rPr lang="en-US" b="1" dirty="0"/>
              <a:t>What TypeScript is not</a:t>
            </a:r>
          </a:p>
          <a:p>
            <a:pPr marL="0" indent="0">
              <a:buNone/>
            </a:pPr>
            <a:r>
              <a:rPr lang="en-US" dirty="0"/>
              <a:t>Typescript is not a new programming language. It just a syntactic sugar added over </a:t>
            </a:r>
            <a:r>
              <a:rPr lang="en-US" dirty="0" err="1"/>
              <a:t>Javascript</a:t>
            </a:r>
            <a:r>
              <a:rPr lang="en-US" dirty="0"/>
              <a:t>. You can write pure </a:t>
            </a:r>
            <a:r>
              <a:rPr lang="en-US" dirty="0" err="1"/>
              <a:t>javascript</a:t>
            </a:r>
            <a:r>
              <a:rPr lang="en-US" dirty="0"/>
              <a:t> code and typescript still compiles it just as it is to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50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ypeScript-Compiles-to-Javascript">
            <a:extLst>
              <a:ext uri="{FF2B5EF4-FFF2-40B4-BE49-F238E27FC236}">
                <a16:creationId xmlns:a16="http://schemas.microsoft.com/office/drawing/2014/main" id="{7A692D74-5FF0-4F6E-8884-D1C486DB34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1277144"/>
            <a:ext cx="66389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0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4AFAD-89ED-4A39-9C67-2C6787C1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654049"/>
            <a:ext cx="10515600" cy="54324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Benefits of TypeScript</a:t>
            </a:r>
          </a:p>
          <a:p>
            <a:pPr marL="0" indent="0">
              <a:buNone/>
            </a:pPr>
            <a:r>
              <a:rPr lang="en-US" dirty="0"/>
              <a:t>Since in the end Typescript produces </a:t>
            </a:r>
            <a:r>
              <a:rPr lang="en-US" dirty="0" err="1"/>
              <a:t>Javascript</a:t>
            </a:r>
            <a:r>
              <a:rPr lang="en-US" dirty="0"/>
              <a:t>, you may wonder why not use </a:t>
            </a:r>
            <a:r>
              <a:rPr lang="en-US" dirty="0" err="1"/>
              <a:t>javascript</a:t>
            </a:r>
            <a:r>
              <a:rPr lang="en-US" dirty="0"/>
              <a:t> directly. The Benefit of TypeScript comes with its type system, which provides several benefits over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Optional Type System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TypeScript provides the static type system which provides great help in catching programming errors at compile time.</a:t>
            </a:r>
          </a:p>
          <a:p>
            <a:pPr marL="0" indent="0">
              <a:buNone/>
            </a:pPr>
            <a:r>
              <a:rPr lang="en-IN" b="1" i="0" dirty="0" err="1">
                <a:solidFill>
                  <a:srgbClr val="000000"/>
                </a:solidFill>
                <a:effectLst/>
                <a:latin typeface="-apple-system"/>
              </a:rPr>
              <a:t>Intellisense</a:t>
            </a:r>
            <a: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  <a:t> &amp; syntax checking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static Type system helps in provide better tooling support in IDE.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intellisense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syntax checking &amp; code completion are few of the major benefits you get with the</a:t>
            </a:r>
            <a:r>
              <a:rPr lang="en-IN" b="1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IN" dirty="0">
                <a:solidFill>
                  <a:srgbClr val="000000"/>
                </a:solidFill>
                <a:latin typeface="-apple-system"/>
              </a:rPr>
              <a:t>tooling support.</a:t>
            </a:r>
            <a:endParaRPr lang="en-IN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00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0FE5-123F-48D0-BA86-8F73FA9A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819150"/>
            <a:ext cx="10715625" cy="5357813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Maintainable code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Typescript brings Types, Classes, interfaces &amp; modules. it makes the code more maintainable and scalable. It much easier to organize the Typescript code, than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Javascript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-apple-system"/>
              </a:rPr>
              <a:t>code.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l" fontAlgn="base">
              <a:buNone/>
            </a:pPr>
            <a:r>
              <a:rPr lang="en-US" b="1" dirty="0">
                <a:solidFill>
                  <a:srgbClr val="000000"/>
                </a:solidFill>
                <a:latin typeface="-apple-system"/>
              </a:rPr>
              <a:t> 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Language Enhancement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Typescript comes with several language features. It supports Encapsulation through classes and modules. Supports constructors, properties &amp; functions. It has support for Interfaces. You can make use of Arrow functions or lambdas or anonymous functions.</a:t>
            </a: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7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TypeScript</vt:lpstr>
      <vt:lpstr>What is TypeScript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Parvathy</dc:creator>
  <cp:lastModifiedBy>Parvathy</cp:lastModifiedBy>
  <cp:revision>1</cp:revision>
  <dcterms:created xsi:type="dcterms:W3CDTF">2021-09-12T17:21:57Z</dcterms:created>
  <dcterms:modified xsi:type="dcterms:W3CDTF">2021-09-12T17:22:12Z</dcterms:modified>
</cp:coreProperties>
</file>