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98" r:id="rId10"/>
    <p:sldId id="26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9" r:id="rId20"/>
    <p:sldId id="269" r:id="rId21"/>
    <p:sldId id="270" r:id="rId22"/>
    <p:sldId id="272" r:id="rId23"/>
    <p:sldId id="276" r:id="rId24"/>
    <p:sldId id="277" r:id="rId25"/>
    <p:sldId id="278" r:id="rId26"/>
    <p:sldId id="279" r:id="rId27"/>
    <p:sldId id="280" r:id="rId28"/>
    <p:sldId id="275" r:id="rId29"/>
    <p:sldId id="281" r:id="rId30"/>
    <p:sldId id="282" r:id="rId31"/>
    <p:sldId id="273" r:id="rId32"/>
    <p:sldId id="27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4B60-7EB2-41AB-BE53-E9D2767C2DE4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537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0665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79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69365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B27-225E-44C3-9776-E594FB50B5A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5888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0E2C-696B-40AF-90BF-A6E1C7CCEC7F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BDE2-3115-4468-83A9-EF556315FFEA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FDEC-079D-404D-BCFF-836CA422FA59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C47D-3C75-418C-BFDD-01E41E481FF6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3DE-3522-418F-B2DE-5E6AB53789C3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004-DE67-4E0D-9545-AF4F7A515744}" type="datetime1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022-12ED-4DD1-88EF-87D15300C6AD}" type="datetime1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6A70-4E7E-42D1-8117-16AB4F9ACAAD}" type="datetime1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7AC9-3067-4A11-A858-493698703076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5575-E52C-4255-AD08-20196C6B3D71}" type="datetime1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5B27-225E-44C3-9776-E594FB50B5AD}" type="datetime1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790" y="1219200"/>
            <a:ext cx="6347715" cy="1826581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133600"/>
            <a:ext cx="8153400" cy="121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76400"/>
            <a:ext cx="4645152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124200"/>
            <a:ext cx="8153400" cy="2514600"/>
          </a:xfrm>
        </p:spPr>
        <p:txBody>
          <a:bodyPr>
            <a:normAutofit/>
          </a:bodyPr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3124200"/>
          </a:xfrm>
        </p:spPr>
        <p:txBody>
          <a:bodyPr>
            <a:normAutofit/>
          </a:bodyPr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799"/>
            <a:ext cx="8153400" cy="3581401"/>
          </a:xfrm>
        </p:spPr>
        <p:txBody>
          <a:bodyPr>
            <a:normAutofit/>
          </a:bodyPr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(var i = 0; i &lt; s1.length;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presses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971800"/>
            <a:ext cx="8153400" cy="12192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programming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...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r>
              <a:rPr lang="en-US" dirty="0"/>
              <a:t>contained within a web page and integrates with its HTML/CSS content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514600"/>
            <a:ext cx="81534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5411</TotalTime>
  <Words>2286</Words>
  <Application>Microsoft Office PowerPoint</Application>
  <PresentationFormat>On-screen Show (4:3)</PresentationFormat>
  <Paragraphs>311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Trebuchet MS</vt:lpstr>
      <vt:lpstr>Wingdings</vt:lpstr>
      <vt:lpstr>Wingdings 2</vt:lpstr>
      <vt:lpstr>Wingdings 3</vt:lpstr>
      <vt:lpstr>Facet</vt:lpstr>
      <vt:lpstr>  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terms:created xsi:type="dcterms:W3CDTF">2011-09-04T19:18:10Z</dcterms:created>
  <dcterms:modified xsi:type="dcterms:W3CDTF">2021-10-29T10:05:59Z</dcterms:modified>
</cp:coreProperties>
</file>