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4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6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0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0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0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D249-89D2-4D72-AFFF-CBF7E082558F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8459-E6DE-4A9D-B98F-BC8C15424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4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5161" y="55326"/>
            <a:ext cx="903948" cy="37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Index.js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33937" y="948167"/>
            <a:ext cx="788785" cy="37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8830" y="2448665"/>
            <a:ext cx="917955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8" idx="2"/>
            <a:endCxn id="12" idx="0"/>
          </p:cNvCxnSpPr>
          <p:nvPr/>
        </p:nvCxnSpPr>
        <p:spPr>
          <a:xfrm rot="5400000">
            <a:off x="2412166" y="-167500"/>
            <a:ext cx="1121807" cy="4110522"/>
          </a:xfrm>
          <a:prstGeom prst="bentConnector3">
            <a:avLst>
              <a:gd name="adj1" fmla="val 8918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334807" y="2434420"/>
            <a:ext cx="873337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740182" y="2423337"/>
            <a:ext cx="881734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</p:txBody>
      </p:sp>
      <p:cxnSp>
        <p:nvCxnSpPr>
          <p:cNvPr id="34" name="Соединительная линия уступом 33"/>
          <p:cNvCxnSpPr>
            <a:stCxn id="8" idx="3"/>
            <a:endCxn id="28" idx="0"/>
          </p:cNvCxnSpPr>
          <p:nvPr/>
        </p:nvCxnSpPr>
        <p:spPr>
          <a:xfrm>
            <a:off x="5422722" y="1137513"/>
            <a:ext cx="4758327" cy="12858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51" idx="2"/>
            <a:endCxn id="8" idx="1"/>
          </p:cNvCxnSpPr>
          <p:nvPr/>
        </p:nvCxnSpPr>
        <p:spPr>
          <a:xfrm rot="16200000" flipH="1">
            <a:off x="2626337" y="-870088"/>
            <a:ext cx="171373" cy="3843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8745826" y="3102028"/>
            <a:ext cx="994356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MyPosts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939789" y="3762246"/>
            <a:ext cx="606429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32" idx="2"/>
            <a:endCxn id="36" idx="0"/>
          </p:cNvCxnSpPr>
          <p:nvPr/>
        </p:nvCxnSpPr>
        <p:spPr>
          <a:xfrm>
            <a:off x="9243004" y="3443774"/>
            <a:ext cx="0" cy="31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28" idx="1"/>
            <a:endCxn id="32" idx="0"/>
          </p:cNvCxnSpPr>
          <p:nvPr/>
        </p:nvCxnSpPr>
        <p:spPr>
          <a:xfrm rot="10800000" flipV="1">
            <a:off x="9243004" y="2618916"/>
            <a:ext cx="497178" cy="483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621916" y="3113203"/>
            <a:ext cx="1163782" cy="34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ProfileInfo</a:t>
            </a:r>
            <a:endParaRPr lang="en-US" dirty="0"/>
          </a:p>
        </p:txBody>
      </p:sp>
      <p:cxnSp>
        <p:nvCxnSpPr>
          <p:cNvPr id="14" name="Соединительная линия уступом 13"/>
          <p:cNvCxnSpPr>
            <a:stCxn id="28" idx="3"/>
          </p:cNvCxnSpPr>
          <p:nvPr/>
        </p:nvCxnSpPr>
        <p:spPr>
          <a:xfrm>
            <a:off x="10621916" y="2618917"/>
            <a:ext cx="581891" cy="4942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411645" y="2438114"/>
            <a:ext cx="861730" cy="37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Dialogs</a:t>
            </a:r>
            <a:endParaRPr lang="ru-RU" dirty="0"/>
          </a:p>
        </p:txBody>
      </p:sp>
      <p:cxnSp>
        <p:nvCxnSpPr>
          <p:cNvPr id="58" name="Соединительная линия уступом 57"/>
          <p:cNvCxnSpPr>
            <a:stCxn id="8" idx="3"/>
            <a:endCxn id="56" idx="0"/>
          </p:cNvCxnSpPr>
          <p:nvPr/>
        </p:nvCxnSpPr>
        <p:spPr>
          <a:xfrm>
            <a:off x="5422722" y="1137513"/>
            <a:ext cx="1419788" cy="13006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2"/>
            <a:endCxn id="18" idx="3"/>
          </p:cNvCxnSpPr>
          <p:nvPr/>
        </p:nvCxnSpPr>
        <p:spPr>
          <a:xfrm rot="5400000">
            <a:off x="3967936" y="1567066"/>
            <a:ext cx="1300602" cy="8201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334799" y="3113203"/>
            <a:ext cx="1310054" cy="27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DialogsItem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842511" y="3113203"/>
            <a:ext cx="1677236" cy="27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DialogMessages</a:t>
            </a:r>
            <a:endParaRPr lang="ru-RU" dirty="0"/>
          </a:p>
        </p:txBody>
      </p:sp>
      <p:cxnSp>
        <p:nvCxnSpPr>
          <p:cNvPr id="27" name="Соединительная линия уступом 26"/>
          <p:cNvCxnSpPr>
            <a:stCxn id="56" idx="2"/>
            <a:endCxn id="24" idx="0"/>
          </p:cNvCxnSpPr>
          <p:nvPr/>
        </p:nvCxnSpPr>
        <p:spPr>
          <a:xfrm rot="16200000" flipH="1">
            <a:off x="7113620" y="2545694"/>
            <a:ext cx="296398" cy="8386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56" idx="1"/>
            <a:endCxn id="23" idx="0"/>
          </p:cNvCxnSpPr>
          <p:nvPr/>
        </p:nvCxnSpPr>
        <p:spPr>
          <a:xfrm rot="10800000" flipV="1">
            <a:off x="5989827" y="2627459"/>
            <a:ext cx="421819" cy="4857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163248" y="758856"/>
            <a:ext cx="1253722" cy="20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</a:t>
            </a:r>
            <a:r>
              <a:rPr lang="en-US" sz="1200" dirty="0" err="1" smtClean="0"/>
              <a:t>messagesData</a:t>
            </a:r>
            <a:r>
              <a:rPr lang="en-US" sz="1200" dirty="0" smtClean="0"/>
              <a:t>]</a:t>
            </a:r>
            <a:endParaRPr lang="ru-RU" sz="12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504717" y="746490"/>
            <a:ext cx="930752" cy="20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dialogsData</a:t>
            </a:r>
            <a:endParaRPr lang="ru-RU" sz="1200" dirty="0"/>
          </a:p>
        </p:txBody>
      </p:sp>
      <p:cxnSp>
        <p:nvCxnSpPr>
          <p:cNvPr id="59" name="Прямая со стрелкой 58"/>
          <p:cNvCxnSpPr>
            <a:stCxn id="4" idx="2"/>
            <a:endCxn id="55" idx="0"/>
          </p:cNvCxnSpPr>
          <p:nvPr/>
        </p:nvCxnSpPr>
        <p:spPr>
          <a:xfrm>
            <a:off x="1447135" y="434017"/>
            <a:ext cx="522958" cy="3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2"/>
            <a:endCxn id="51" idx="0"/>
          </p:cNvCxnSpPr>
          <p:nvPr/>
        </p:nvCxnSpPr>
        <p:spPr>
          <a:xfrm flipH="1">
            <a:off x="790109" y="434017"/>
            <a:ext cx="657026" cy="32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55" idx="3"/>
            <a:endCxn id="8" idx="0"/>
          </p:cNvCxnSpPr>
          <p:nvPr/>
        </p:nvCxnSpPr>
        <p:spPr>
          <a:xfrm>
            <a:off x="2435469" y="850133"/>
            <a:ext cx="2592861" cy="98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/>
          <p:nvPr/>
        </p:nvCxnSpPr>
        <p:spPr>
          <a:xfrm rot="16200000" flipH="1">
            <a:off x="5411458" y="1312403"/>
            <a:ext cx="1122195" cy="1099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Clinica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Parviz</dc:creator>
  <cp:lastModifiedBy>Parviz</cp:lastModifiedBy>
  <cp:revision>7</cp:revision>
  <dcterms:created xsi:type="dcterms:W3CDTF">2022-07-27T14:45:43Z</dcterms:created>
  <dcterms:modified xsi:type="dcterms:W3CDTF">2022-07-31T19:08:20Z</dcterms:modified>
</cp:coreProperties>
</file>