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D-4041-AB66-96749522DE3D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D-4041-AB66-96749522DE3D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8D-4041-AB66-96749522DE3D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8D-4041-AB66-96749522D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6159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A.ARSHU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 312208917</a:t>
            </a:r>
          </a:p>
          <a:p>
            <a:r>
              <a:rPr lang="en-GB" sz="2400" dirty="0"/>
              <a:t>                         (CF8D493F0C41A459C7A48E4AD26ED7F3)</a:t>
            </a:r>
          </a:p>
          <a:p>
            <a:r>
              <a:rPr lang="en-US" sz="2400" dirty="0"/>
              <a:t>DEPARTMENT:</a:t>
            </a:r>
            <a:r>
              <a:rPr lang="en-GB" sz="2400" dirty="0"/>
              <a:t>  B.COM ( 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CHEVALIER T. THOMAS ELIZABETH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A828-08B4-D38A-8829-8DDA77DE4B0D}"/>
              </a:ext>
            </a:extLst>
          </p:cNvPr>
          <p:cNvSpPr txBox="1">
            <a:spLocks/>
          </p:cNvSpPr>
          <p:nvPr/>
        </p:nvSpPr>
        <p:spPr>
          <a:xfrm>
            <a:off x="739775" y="1937742"/>
            <a:ext cx="8596668" cy="29825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Font typeface="Wingdings 3" charset="2"/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6F4016C4-5A7C-DF0B-DD79-90264E174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484000"/>
              </p:ext>
            </p:extLst>
          </p:nvPr>
        </p:nvGraphicFramePr>
        <p:xfrm>
          <a:off x="481410" y="169545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6D7C5-7E66-75E3-1271-C86FD8419556}"/>
              </a:ext>
            </a:extLst>
          </p:cNvPr>
          <p:cNvSpPr txBox="1">
            <a:spLocks/>
          </p:cNvSpPr>
          <p:nvPr/>
        </p:nvSpPr>
        <p:spPr>
          <a:xfrm>
            <a:off x="755332" y="1767682"/>
            <a:ext cx="8198775" cy="23042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2FD1E-D88F-C289-4B48-1420FBDCF5E7}"/>
              </a:ext>
            </a:extLst>
          </p:cNvPr>
          <p:cNvSpPr txBox="1"/>
          <p:nvPr/>
        </p:nvSpPr>
        <p:spPr>
          <a:xfrm>
            <a:off x="665003" y="2413337"/>
            <a:ext cx="61882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statement of work  is used as a formal document that states the complete scope of work in a specific project. It states the duration of the project and explains what the deliverables and acceptable standards are, for a better understanding of the people involved. It serves as a binding contract between two parties just to make sure there will be no disputes and other unclear matters in 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overview of the project </a:t>
            </a: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contain about the data of the employee and the co-workers of the organisation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 of count of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the employee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the employee 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the department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of the employees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81E92D-90BB-23F0-46A1-BCB61C24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8" y="1485900"/>
            <a:ext cx="7645004" cy="48363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CA7258-2911-D4D6-4683-C75C2B46CB57}"/>
              </a:ext>
            </a:extLst>
          </p:cNvPr>
          <p:cNvSpPr txBox="1">
            <a:spLocks/>
          </p:cNvSpPr>
          <p:nvPr/>
        </p:nvSpPr>
        <p:spPr>
          <a:xfrm>
            <a:off x="3412435" y="2019300"/>
            <a:ext cx="5941115" cy="3876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Conditional formation – missing values</a:t>
            </a:r>
          </a:p>
          <a:p>
            <a:r>
              <a:rPr lang="en-GB" dirty="0"/>
              <a:t>Filter – remove the wrong value</a:t>
            </a:r>
          </a:p>
          <a:p>
            <a:r>
              <a:rPr lang="en-GB" dirty="0"/>
              <a:t>Formula – performance</a:t>
            </a:r>
          </a:p>
          <a:p>
            <a:r>
              <a:rPr lang="en-GB" dirty="0"/>
              <a:t>Pivot – summary</a:t>
            </a:r>
          </a:p>
          <a:p>
            <a:r>
              <a:rPr lang="en-GB" dirty="0"/>
              <a:t>Graphic – data visualisation</a:t>
            </a:r>
          </a:p>
          <a:p>
            <a:r>
              <a:rPr lang="en-GB" dirty="0"/>
              <a:t>Additional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2469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E943F-B173-452E-B120-19A3C80C03A3}"/>
              </a:ext>
            </a:extLst>
          </p:cNvPr>
          <p:cNvSpPr txBox="1">
            <a:spLocks/>
          </p:cNvSpPr>
          <p:nvPr/>
        </p:nvSpPr>
        <p:spPr>
          <a:xfrm>
            <a:off x="677334" y="1524001"/>
            <a:ext cx="8596668" cy="45173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Font typeface="Wingdings 3" charset="2"/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DB667A3-59F6-1925-885D-A66FA624B358}"/>
              </a:ext>
            </a:extLst>
          </p:cNvPr>
          <p:cNvSpPr txBox="1">
            <a:spLocks/>
          </p:cNvSpPr>
          <p:nvPr/>
        </p:nvSpPr>
        <p:spPr>
          <a:xfrm>
            <a:off x="2533650" y="2160589"/>
            <a:ext cx="6740352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24</cp:revision>
  <dcterms:created xsi:type="dcterms:W3CDTF">2024-03-29T15:07:22Z</dcterms:created>
  <dcterms:modified xsi:type="dcterms:W3CDTF">2024-09-02T15:29:16Z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