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ca5a0231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ca5a0231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ca5a0231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ca5a0231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487500" y="740225"/>
            <a:ext cx="6834300" cy="577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 u="sng">
                <a:solidFill>
                  <a:schemeClr val="dk2"/>
                </a:solidFill>
              </a:rPr>
              <a:t>Guidelines -:</a:t>
            </a:r>
            <a:endParaRPr b="1" sz="21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916650" y="1524450"/>
            <a:ext cx="6351600" cy="837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dk2"/>
                </a:solidFill>
              </a:rPr>
              <a:t>Hukumu Interview Completion Mandatory for Promotion:</a:t>
            </a:r>
            <a:endParaRPr b="1" u="sng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❖"/>
            </a:pPr>
            <a:r>
              <a:rPr b="1" lang="en-GB" sz="1200">
                <a:solidFill>
                  <a:schemeClr val="dk2"/>
                </a:solidFill>
              </a:rPr>
              <a:t>If any student does not completes or does not perform well in the Hukumu Interview in Unit 1, he/she will be discontinued from the course.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916650" y="3634950"/>
            <a:ext cx="6351600" cy="837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dk2"/>
                </a:solidFill>
              </a:rPr>
              <a:t>Technical Preparation:</a:t>
            </a:r>
            <a:endParaRPr b="1" u="sng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❖"/>
            </a:pPr>
            <a:r>
              <a:rPr b="1" lang="en-GB" sz="1200">
                <a:solidFill>
                  <a:schemeClr val="dk2"/>
                </a:solidFill>
              </a:rPr>
              <a:t>Ensure camera and microphone functionality.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❖"/>
            </a:pPr>
            <a:r>
              <a:rPr b="1" lang="en-GB" sz="1200">
                <a:solidFill>
                  <a:schemeClr val="dk2"/>
                </a:solidFill>
              </a:rPr>
              <a:t>Verify power and internet backup for uninterrupted connection.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916650" y="2392638"/>
            <a:ext cx="6351600" cy="837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dk2"/>
                </a:solidFill>
              </a:rPr>
              <a:t>No Rescheduling Policy:</a:t>
            </a:r>
            <a:endParaRPr b="1" u="sng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❖"/>
            </a:pPr>
            <a:r>
              <a:rPr b="1" lang="en-GB" sz="1200">
                <a:solidFill>
                  <a:schemeClr val="dk2"/>
                </a:solidFill>
              </a:rPr>
              <a:t>Interviews cannot be rescheduled if missed.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❖"/>
            </a:pPr>
            <a:r>
              <a:rPr b="1" lang="en-GB" sz="1200">
                <a:solidFill>
                  <a:schemeClr val="dk2"/>
                </a:solidFill>
              </a:rPr>
              <a:t>Interview can be scheduled at any time during the commitment hours of the day i.e. 11 am to 11 pm from Monday to Saturday.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❖"/>
            </a:pPr>
            <a:r>
              <a:rPr b="1" lang="en-GB" sz="1200">
                <a:solidFill>
                  <a:schemeClr val="dk2"/>
                </a:solidFill>
              </a:rPr>
              <a:t>Adherence to the scheduled interview time is crucial.</a:t>
            </a:r>
            <a:endParaRPr b="1" sz="1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96350" y="711825"/>
            <a:ext cx="6834300" cy="577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 u="sng">
                <a:solidFill>
                  <a:schemeClr val="dk2"/>
                </a:solidFill>
              </a:rPr>
              <a:t>Guidelines -:</a:t>
            </a:r>
            <a:endParaRPr b="1" sz="21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06400" y="1388525"/>
            <a:ext cx="6351600" cy="837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dk2"/>
                </a:solidFill>
              </a:rPr>
              <a:t>Appearance and Environment:</a:t>
            </a:r>
            <a:endParaRPr b="1" u="sng">
              <a:solidFill>
                <a:schemeClr val="dk2"/>
              </a:solidFill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❖"/>
            </a:pPr>
            <a:r>
              <a:rPr b="1" lang="en-GB" sz="1200">
                <a:solidFill>
                  <a:schemeClr val="dk2"/>
                </a:solidFill>
              </a:rPr>
              <a:t>Dress appropriately for the interview.</a:t>
            </a:r>
            <a:endParaRPr b="1" sz="1200">
              <a:solidFill>
                <a:schemeClr val="dk2"/>
              </a:solidFill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❖"/>
            </a:pPr>
            <a:r>
              <a:rPr b="1" lang="en-GB" sz="1200">
                <a:solidFill>
                  <a:schemeClr val="dk2"/>
                </a:solidFill>
              </a:rPr>
              <a:t>Ensure a tidy and professional background.</a:t>
            </a:r>
            <a:endParaRPr b="1" sz="1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960750" y="2171725"/>
            <a:ext cx="6351600" cy="837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dk2"/>
                </a:solidFill>
              </a:rPr>
              <a:t>Importance of Punctuality:</a:t>
            </a:r>
            <a:endParaRPr b="1" u="sng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❖"/>
            </a:pPr>
            <a:r>
              <a:rPr b="1" lang="en-GB" sz="1200">
                <a:solidFill>
                  <a:schemeClr val="dk2"/>
                </a:solidFill>
              </a:rPr>
              <a:t>Arrive 2 mins before time for the scheduled interview.</a:t>
            </a:r>
            <a:endParaRPr b="1" sz="12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❖"/>
            </a:pPr>
            <a:r>
              <a:rPr b="1" lang="en-GB" sz="1200">
                <a:solidFill>
                  <a:schemeClr val="dk2"/>
                </a:solidFill>
              </a:rPr>
              <a:t>Late arrivals will not get extra time.</a:t>
            </a:r>
            <a:endParaRPr b="1" sz="12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❖"/>
            </a:pPr>
            <a:r>
              <a:rPr b="1" lang="en-GB" sz="1200">
                <a:solidFill>
                  <a:schemeClr val="dk2"/>
                </a:solidFill>
              </a:rPr>
              <a:t>If the student joins 10 minutes late, the interview will be ended.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 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506400" y="3077150"/>
            <a:ext cx="6351600" cy="837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dk2"/>
                </a:solidFill>
              </a:rPr>
              <a:t>Professional Conduct:</a:t>
            </a:r>
            <a:endParaRPr b="1" sz="1200" u="sng">
              <a:solidFill>
                <a:schemeClr val="dk2"/>
              </a:solidFill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❖"/>
            </a:pPr>
            <a:r>
              <a:rPr b="1" lang="en-GB" sz="1200">
                <a:solidFill>
                  <a:schemeClr val="dk2"/>
                </a:solidFill>
              </a:rPr>
              <a:t>Maintain professionalism throughout the interview.</a:t>
            </a:r>
            <a:endParaRPr b="1" sz="1200">
              <a:solidFill>
                <a:schemeClr val="dk2"/>
              </a:solidFill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❖"/>
            </a:pPr>
            <a:r>
              <a:rPr b="1" lang="en-GB" sz="1200">
                <a:solidFill>
                  <a:schemeClr val="dk2"/>
                </a:solidFill>
              </a:rPr>
              <a:t>Respectful behavior towards interviewers and fellow candidates.</a:t>
            </a:r>
            <a:endParaRPr b="1" sz="1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60750" y="3892025"/>
            <a:ext cx="6351600" cy="837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         </a:t>
            </a:r>
            <a:r>
              <a:rPr b="1" lang="en-GB" u="sng">
                <a:solidFill>
                  <a:schemeClr val="dk2"/>
                </a:solidFill>
              </a:rPr>
              <a:t>Preparation and Practice:</a:t>
            </a:r>
            <a:endParaRPr b="1" sz="1200" u="sng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❖"/>
            </a:pPr>
            <a:r>
              <a:rPr b="1" lang="en-GB" sz="1200">
                <a:solidFill>
                  <a:schemeClr val="dk2"/>
                </a:solidFill>
              </a:rPr>
              <a:t>Practice interview questions beforehand.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❖"/>
            </a:pPr>
            <a:r>
              <a:rPr b="1" lang="en-GB" sz="1200">
                <a:solidFill>
                  <a:schemeClr val="dk2"/>
                </a:solidFill>
              </a:rPr>
              <a:t>Familiarize yourself with interview etiquette and expectations.</a:t>
            </a:r>
            <a:endParaRPr b="1" sz="1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596350" y="711825"/>
            <a:ext cx="6834300" cy="577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 u="sng">
                <a:solidFill>
                  <a:schemeClr val="dk2"/>
                </a:solidFill>
              </a:rPr>
              <a:t>Guidelines -:</a:t>
            </a:r>
            <a:endParaRPr b="1" sz="21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06400" y="1388525"/>
            <a:ext cx="6351600" cy="837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Join from the Hukumu platform Only</a:t>
            </a:r>
            <a:r>
              <a:rPr b="1" lang="en-GB">
                <a:solidFill>
                  <a:schemeClr val="dk2"/>
                </a:solidFill>
              </a:rPr>
              <a:t>:</a:t>
            </a:r>
            <a:endParaRPr b="1">
              <a:solidFill>
                <a:schemeClr val="dk2"/>
              </a:solidFill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❖"/>
            </a:pPr>
            <a:r>
              <a:rPr b="1" lang="en-GB" sz="1200">
                <a:solidFill>
                  <a:schemeClr val="dk2"/>
                </a:solidFill>
              </a:rPr>
              <a:t>Avoid joining from the gmail link and join the meet from the platform link only.</a:t>
            </a:r>
            <a:endParaRPr b="1" sz="1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