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Spoofing a Host: GPS Simulation and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Parveet Kumar • May 2025 • IIT Madras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Spoofing Power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Spoofer must exceed signal power by 10 dB</a:t>
            </a:r>
          </a:p>
          <a:p>
            <a:r>
              <a:t>• Required power calculated using distance and margins</a:t>
            </a:r>
          </a:p>
          <a:p>
            <a:r>
              <a:t>• Example: ~27 dBW needed from 5 km away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Spoofing Scenario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Stationary attacker, moving receiver and fixed target</a:t>
            </a:r>
          </a:p>
          <a:p>
            <a:r>
              <a:t>• Spoofing range: 25 meters</a:t>
            </a:r>
          </a:p>
          <a:p>
            <a:r>
              <a:t>• Trigger spoof when attacker is near receiver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Spoofing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Receiver believes it's shifted from true location</a:t>
            </a:r>
          </a:p>
          <a:p>
            <a:r>
              <a:t>• Alters direction toward false target</a:t>
            </a:r>
          </a:p>
          <a:p>
            <a:r>
              <a:t>• Deviation increases over time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Lock Takeover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Relative signal power: ≥ +2 dB</a:t>
            </a:r>
          </a:p>
          <a:p>
            <a:r>
              <a:t>• Time offset &lt; 75 ns</a:t>
            </a:r>
          </a:p>
          <a:p>
            <a:r>
              <a:t>• Location offset &lt; 500 m</a:t>
            </a:r>
          </a:p>
          <a:p>
            <a:r>
              <a:t>• Relative delay mismatch &lt; 80 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Spoofing Detection: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GPS receiver alone may not detect seamless spoof</a:t>
            </a:r>
          </a:p>
          <a:p>
            <a:r>
              <a:t>• Lock loss unreliable due to environmental factors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Detection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 multiple GPS receivers in known formation</a:t>
            </a:r>
          </a:p>
          <a:p>
            <a:r>
              <a:t>• Detect geometry distortion during spoof</a:t>
            </a:r>
          </a:p>
          <a:p>
            <a:r>
              <a:t>• Preserve mutual distance and time constraints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 Spoofing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Must maintain pseudorange differences:</a:t>
            </a:r>
          </a:p>
          <a:p>
            <a:r>
              <a:t>  |Pj - Pk| ≥ |L'j - L'k| + Δj - Δk</a:t>
            </a:r>
          </a:p>
          <a:p>
            <a:r>
              <a:t>• Violations indicate spoofing attempt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Geometry-based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Spoofing many receivers limits attacker positions</a:t>
            </a:r>
          </a:p>
          <a:p>
            <a:r>
              <a:t>• ≥4 receivers reduce spoofing options to 1–2 positions</a:t>
            </a:r>
          </a:p>
          <a:p>
            <a:r>
              <a:t>• Can verify consistency of computed positions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Single receiver easily spoofed</a:t>
            </a:r>
          </a:p>
          <a:p>
            <a:r>
              <a:t>• Multiple receivers restrict spoof precision</a:t>
            </a:r>
          </a:p>
          <a:p>
            <a:r>
              <a:t>• Precise alignment in time and location is critical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GPS spoofing is feasible with civilian signals</a:t>
            </a:r>
          </a:p>
          <a:p>
            <a:r>
              <a:t>• Power margin and timing alignment are essential</a:t>
            </a:r>
          </a:p>
          <a:p>
            <a:r>
              <a:t>• Multi-receiver detection offers robust defense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Simulate GPS signal and spoofing attack</a:t>
            </a:r>
          </a:p>
          <a:p>
            <a:r>
              <a:t>• Analyze spoofing power requirements via link budget</a:t>
            </a:r>
          </a:p>
          <a:p>
            <a:r>
              <a:t>• Implement spoofing attack and evaluate impact</a:t>
            </a:r>
          </a:p>
          <a:p>
            <a:r>
              <a:t>• Propose detection model using multi-receiver geometry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Hardware implementation with SDR</a:t>
            </a:r>
          </a:p>
          <a:p>
            <a:r>
              <a:t>• Integration with ML-based anomaly detectors</a:t>
            </a:r>
          </a:p>
          <a:p>
            <a:r>
              <a:t>• Deployment in vehicular or drone platforms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GPS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GPS uses satellite signals to compute position and time</a:t>
            </a:r>
          </a:p>
          <a:p>
            <a:r>
              <a:t>• Position based on pseudorange:</a:t>
            </a:r>
          </a:p>
          <a:p>
            <a:r>
              <a:t>  Rᵢ = ‖L - Lₛᵢ‖ + c·δ</a:t>
            </a:r>
          </a:p>
          <a:p>
            <a:r>
              <a:t>• Requires at least 4 satellites for 3D fix and clock bias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Vulnerability of Civilian GPS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Signals are unencrypted and unauthenticated</a:t>
            </a:r>
          </a:p>
          <a:p>
            <a:r>
              <a:t>• Spoofing can override true signal with higher power</a:t>
            </a:r>
          </a:p>
          <a:p>
            <a:r>
              <a:t>• Seamless lock takeover is feasible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Trilateration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GPS receiver solves system of equations:</a:t>
            </a:r>
          </a:p>
          <a:p>
            <a:r>
              <a:t>  (x - xᵢ)² + (y - yᵢ)² + (z - zᵢ)² = (Rᵢ - Δ)²</a:t>
            </a:r>
          </a:p>
          <a:p>
            <a:r>
              <a:t>• Uses satellite positions and pseudoranges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Signal Simulation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ECEF coordinates used for satellites and receiver</a:t>
            </a:r>
          </a:p>
          <a:p>
            <a:r>
              <a:t>• Gaussian noise added to simulate realistic measurements</a:t>
            </a:r>
          </a:p>
          <a:p>
            <a:r>
              <a:t>• Resulting position error within civilian GPS bounds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 Budget: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to analyze received signal strength</a:t>
            </a:r>
          </a:p>
          <a:p>
            <a:r>
              <a:t>• Key components: Pt, Gt, Gr, Lfs, Lm</a:t>
            </a:r>
          </a:p>
          <a:p>
            <a:r>
              <a:t>• Determines feasibility of spoofing signal overpowering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Space Path Loss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Formula: Lfs = 20·log₁₀(d) + 20·log₁₀(f) + 92.45</a:t>
            </a:r>
          </a:p>
          <a:p>
            <a:r>
              <a:t>• Higher distance or lower frequency reduces signal strength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 Budget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Received power:</a:t>
            </a:r>
          </a:p>
          <a:p>
            <a:r>
              <a:t>  Pr = Pt + Gt + Gr - Lfs - Lm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