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noxu+q7Fhb8Hw/T0Ab4rMwrz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3198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5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34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40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76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35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856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699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593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26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006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01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430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517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093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337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358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134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428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077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215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0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13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9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27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65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234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28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90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F7F7F7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42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2" name="Google Shape;102;p4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44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7" name="Google Shape;117;p4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44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4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5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45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45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45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45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3" name="Google Shape;133;p4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4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F7F7F7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4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1" name="Google Shape;141;p4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7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7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7" name="Google Shape;147;p4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ame Card">
  <p:cSld name="1_Name Card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595959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F7F7F7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9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9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2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9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  <a:defRPr sz="42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org/downloads/8.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1017303" y="1015181"/>
            <a:ext cx="1019147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</a:pPr>
            <a:r>
              <a:rPr lang="en-US"/>
              <a:t>Object Oriented Programming Lab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CSE 1206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1"/>
          <p:cNvSpPr txBox="1">
            <a:spLocks noGrp="1"/>
          </p:cNvSpPr>
          <p:nvPr>
            <p:ph type="subTitle" idx="1"/>
          </p:nvPr>
        </p:nvSpPr>
        <p:spPr>
          <a:xfrm>
            <a:off x="1135290" y="4669224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>
                <a:solidFill>
                  <a:schemeClr val="dk1"/>
                </a:solidFill>
              </a:rPr>
              <a:t>LAB 2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646111" y="267519"/>
            <a:ext cx="9404723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 dirty="0"/>
              <a:t>Java Class and Object</a:t>
            </a:r>
            <a:endParaRPr dirty="0"/>
          </a:p>
        </p:txBody>
      </p:sp>
      <p:grpSp>
        <p:nvGrpSpPr>
          <p:cNvPr id="196" name="Google Shape;196;p9"/>
          <p:cNvGrpSpPr/>
          <p:nvPr/>
        </p:nvGrpSpPr>
        <p:grpSpPr>
          <a:xfrm>
            <a:off x="646111" y="1445343"/>
            <a:ext cx="10785987" cy="5217532"/>
            <a:chOff x="825910" y="1618421"/>
            <a:chExt cx="10785987" cy="4954519"/>
          </a:xfrm>
        </p:grpSpPr>
        <p:sp>
          <p:nvSpPr>
            <p:cNvPr id="197" name="Google Shape;197;p9"/>
            <p:cNvSpPr/>
            <p:nvPr/>
          </p:nvSpPr>
          <p:spPr>
            <a:xfrm>
              <a:off x="825910" y="1618421"/>
              <a:ext cx="10785987" cy="4954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" name="Google Shape;198;p9"/>
            <p:cNvGrpSpPr/>
            <p:nvPr/>
          </p:nvGrpSpPr>
          <p:grpSpPr>
            <a:xfrm>
              <a:off x="987985" y="2375329"/>
              <a:ext cx="10324844" cy="4003636"/>
              <a:chOff x="987985" y="2375329"/>
              <a:chExt cx="10324844" cy="4003636"/>
            </a:xfrm>
          </p:grpSpPr>
          <p:pic>
            <p:nvPicPr>
              <p:cNvPr id="199" name="Google Shape;199;p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87985" y="2375329"/>
                <a:ext cx="2714307" cy="3223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994605" y="2594968"/>
                <a:ext cx="2078464" cy="3003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9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009439" y="2520075"/>
                <a:ext cx="4156564" cy="30784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Google Shape;202;p9"/>
              <p:cNvSpPr txBox="1"/>
              <p:nvPr/>
            </p:nvSpPr>
            <p:spPr>
              <a:xfrm>
                <a:off x="987985" y="6028251"/>
                <a:ext cx="2087431" cy="350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Object-1: iphone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 txBox="1"/>
              <p:nvPr/>
            </p:nvSpPr>
            <p:spPr>
              <a:xfrm>
                <a:off x="4166183" y="6002490"/>
                <a:ext cx="3177473" cy="350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Object-2 : Samsung phone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 txBox="1"/>
              <p:nvPr/>
            </p:nvSpPr>
            <p:spPr>
              <a:xfrm>
                <a:off x="8202682" y="5991867"/>
                <a:ext cx="3110147" cy="3507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Object-3: Microsoft phone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" name="Google Shape;205;p9"/>
          <p:cNvSpPr txBox="1"/>
          <p:nvPr/>
        </p:nvSpPr>
        <p:spPr>
          <a:xfrm>
            <a:off x="5033934" y="1720335"/>
            <a:ext cx="24657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 SmartPhone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37420" y="385558"/>
            <a:ext cx="8911687" cy="66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Class</a:t>
            </a: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body" idx="1"/>
          </p:nvPr>
        </p:nvSpPr>
        <p:spPr>
          <a:xfrm>
            <a:off x="884905" y="1248697"/>
            <a:ext cx="8003458" cy="560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040" b="1"/>
              <a:t>A basic smartphone has states or features like: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32"/>
              <a:buChar char="►"/>
            </a:pPr>
            <a:r>
              <a:rPr lang="en-US" sz="2040" b="1"/>
              <a:t>Makers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32"/>
              <a:buChar char="►"/>
            </a:pPr>
            <a:r>
              <a:rPr lang="en-US" sz="2040" b="1"/>
              <a:t>Operating System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32"/>
              <a:buChar char="►"/>
            </a:pPr>
            <a:r>
              <a:rPr lang="en-US" sz="2040" b="1"/>
              <a:t>Storage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32"/>
              <a:buChar char="►"/>
            </a:pPr>
            <a:r>
              <a:rPr lang="en-US" sz="2040" b="1"/>
              <a:t>Screen Size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32"/>
              <a:buChar char="►"/>
            </a:pPr>
            <a:r>
              <a:rPr lang="en-US" sz="2040" b="1"/>
              <a:t>Model</a:t>
            </a:r>
            <a:endParaRPr/>
          </a:p>
          <a:p>
            <a:pPr marL="342900" lvl="0" indent="-239268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endParaRPr sz="2040" b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lang="en-US" sz="1870" b="1"/>
              <a:t>A basic smartphone has behaviors or functions like: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496"/>
              <a:buChar char="►"/>
            </a:pPr>
            <a:r>
              <a:rPr lang="en-US" sz="1870" b="1"/>
              <a:t>Power Duration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496"/>
              <a:buChar char="►"/>
            </a:pPr>
            <a:r>
              <a:rPr lang="en-US" sz="1870" b="1"/>
              <a:t>Camera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496"/>
              <a:buChar char="►"/>
            </a:pPr>
            <a:r>
              <a:rPr lang="en-US" sz="1870" b="1"/>
              <a:t>Interface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700" b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sz="2040" b="1"/>
              <a:t>Each phone has its own features. So a class contains basic features and behaviors. </a:t>
            </a:r>
            <a:endParaRPr/>
          </a:p>
          <a:p>
            <a:pPr marL="342900" lvl="0" indent="-2565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700"/>
          </a:p>
          <a:p>
            <a:pPr marL="342900" lvl="0" indent="-2565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700"/>
          </a:p>
        </p:txBody>
      </p:sp>
      <p:sp>
        <p:nvSpPr>
          <p:cNvPr id="212" name="Google Shape;212;p10"/>
          <p:cNvSpPr/>
          <p:nvPr/>
        </p:nvSpPr>
        <p:spPr>
          <a:xfrm>
            <a:off x="4886634" y="1582993"/>
            <a:ext cx="1101213" cy="173047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6156928" y="2263565"/>
            <a:ext cx="8082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Java Class and Objects</a:t>
            </a:r>
            <a:endParaRPr/>
          </a:p>
        </p:txBody>
      </p:sp>
      <p:sp>
        <p:nvSpPr>
          <p:cNvPr id="219" name="Google Shape;219;p1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A class is a new data type like int, double etc.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This data type is used to create objects.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So a class is a template for an object and an object is an instance of a class.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920"/>
              <a:buNone/>
            </a:pPr>
            <a:endParaRPr sz="2400" b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>
            <a:spLocks noGrp="1"/>
          </p:cNvSpPr>
          <p:nvPr>
            <p:ph type="title"/>
          </p:nvPr>
        </p:nvSpPr>
        <p:spPr>
          <a:xfrm>
            <a:off x="180513" y="2684206"/>
            <a:ext cx="5092906" cy="92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sz="4000"/>
              <a:t>Create a New Project</a:t>
            </a:r>
            <a:endParaRPr sz="400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0000" y="117987"/>
            <a:ext cx="6466529" cy="65876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714936" y="285569"/>
            <a:ext cx="9404723" cy="88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</a:pPr>
            <a:r>
              <a:rPr lang="en-US" sz="4800" b="1"/>
              <a:t/>
            </a:r>
            <a:br>
              <a:rPr lang="en-US" sz="4800" b="1"/>
            </a:br>
            <a:endParaRPr sz="4400"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3834580" y="1543665"/>
            <a:ext cx="963562" cy="294967"/>
          </a:xfrm>
          <a:prstGeom prst="donut">
            <a:avLst>
              <a:gd name="adj" fmla="val 13852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845" y="176980"/>
            <a:ext cx="8701548" cy="636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20644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80" y="114284"/>
            <a:ext cx="11946736" cy="658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2569548" y="2841523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sz="6600"/>
              <a:t>Introducing Methods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>
            <a:spLocks noGrp="1"/>
          </p:cNvSpPr>
          <p:nvPr>
            <p:ph type="ctrTitle"/>
          </p:nvPr>
        </p:nvSpPr>
        <p:spPr>
          <a:xfrm>
            <a:off x="535521" y="1555956"/>
            <a:ext cx="10938723" cy="35764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4000"/>
            </a:pPr>
            <a:r>
              <a:rPr lang="en-US" sz="4000" b="1" u="sng" dirty="0"/>
              <a:t>Course Teacher</a:t>
            </a:r>
            <a:br>
              <a:rPr lang="en-US" sz="4000" b="1" u="sng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Dr.  </a:t>
            </a:r>
            <a:r>
              <a:rPr lang="en-US" sz="4000" b="1" dirty="0" err="1"/>
              <a:t>Shahriar</a:t>
            </a:r>
            <a:r>
              <a:rPr lang="en-US" sz="4000" b="1" dirty="0"/>
              <a:t> </a:t>
            </a:r>
            <a:r>
              <a:rPr lang="en-US" sz="4000" b="1" dirty="0" err="1"/>
              <a:t>Mahbub</a:t>
            </a:r>
            <a:r>
              <a:rPr lang="en-US" sz="4000" b="1" dirty="0"/>
              <a:t>, </a:t>
            </a:r>
            <a:r>
              <a:rPr lang="en-US" sz="4000" b="1" dirty="0" smtClean="0"/>
              <a:t>Professor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err="1"/>
              <a:t>Nowshin</a:t>
            </a:r>
            <a:r>
              <a:rPr lang="en-US" sz="4000" b="1" dirty="0"/>
              <a:t> </a:t>
            </a:r>
            <a:r>
              <a:rPr lang="en-US" sz="4000" b="1" dirty="0" err="1"/>
              <a:t>Nawar</a:t>
            </a:r>
            <a:r>
              <a:rPr lang="en-US" sz="4000" b="1" dirty="0"/>
              <a:t> </a:t>
            </a:r>
            <a:r>
              <a:rPr lang="en-US" sz="4000" b="1" dirty="0" err="1"/>
              <a:t>Arony</a:t>
            </a:r>
            <a:r>
              <a:rPr lang="en-US" sz="4000" b="1" dirty="0"/>
              <a:t>, </a:t>
            </a:r>
            <a:r>
              <a:rPr lang="en-US" sz="4000" b="1" dirty="0"/>
              <a:t>Lecturer</a:t>
            </a:r>
            <a:br>
              <a:rPr lang="en-US" sz="4000" b="1" dirty="0"/>
            </a:br>
            <a:r>
              <a:rPr lang="en-US" sz="4000" b="1" dirty="0"/>
              <a:t>Md. </a:t>
            </a:r>
            <a:r>
              <a:rPr lang="en-US" sz="4000" b="1" dirty="0" err="1"/>
              <a:t>Hasin</a:t>
            </a:r>
            <a:r>
              <a:rPr lang="en-US" sz="4000" b="1" dirty="0"/>
              <a:t> </a:t>
            </a:r>
            <a:r>
              <a:rPr lang="en-US" sz="4000" b="1" dirty="0" err="1" smtClean="0"/>
              <a:t>Abrar</a:t>
            </a:r>
            <a:r>
              <a:rPr lang="en-US" sz="4000" b="1" dirty="0" smtClean="0"/>
              <a:t>, Lecturer</a:t>
            </a:r>
            <a:br>
              <a:rPr lang="en-US" sz="4000" b="1" dirty="0" smtClean="0"/>
            </a:br>
            <a:r>
              <a:rPr lang="en-US" sz="4000" b="1" dirty="0" smtClean="0"/>
              <a:t>Md. </a:t>
            </a:r>
            <a:r>
              <a:rPr lang="en-US" sz="4000" b="1" dirty="0" err="1" smtClean="0"/>
              <a:t>Tanvir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Rouf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Shawon</a:t>
            </a:r>
            <a:r>
              <a:rPr lang="en-US" sz="4000" b="1" dirty="0" smtClean="0"/>
              <a:t>, Lecturer</a:t>
            </a:r>
            <a:r>
              <a:rPr lang="en-US" sz="4000" b="1" dirty="0"/>
              <a:t/>
            </a:r>
            <a:br>
              <a:rPr lang="en-US" sz="4000" b="1" dirty="0"/>
            </a:br>
            <a:endParaRPr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976" y="253377"/>
            <a:ext cx="11401713" cy="649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92" y="119206"/>
            <a:ext cx="11868411" cy="65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>
            <a:off x="766916" y="2052918"/>
            <a:ext cx="1032387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Helps to initialize objects when they are created.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A constructor has the same name as the class.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Looks a method but has no return type. Not even void.</a:t>
            </a:r>
            <a:endParaRPr sz="28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01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Constructor Overloading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727588" y="1769806"/>
            <a:ext cx="10393567" cy="42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920"/>
              <a:buChar char="►"/>
            </a:pPr>
            <a:r>
              <a:rPr lang="en-US" sz="2400" b="1"/>
              <a:t>creating constructors multiple times with different parameters.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smartphone(){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smartphone(double Storage, String Model){</a:t>
            </a: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smartphone(double Storage, String Model, double screenSize){</a:t>
            </a: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1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06" y="91460"/>
            <a:ext cx="11958807" cy="667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80" y="178001"/>
            <a:ext cx="11822111" cy="65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709" y="315837"/>
            <a:ext cx="8193902" cy="621278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 txBox="1"/>
          <p:nvPr/>
        </p:nvSpPr>
        <p:spPr>
          <a:xfrm>
            <a:off x="8878529" y="2576052"/>
            <a:ext cx="30774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Default Constructor</a:t>
            </a:r>
            <a:endParaRPr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3598606" y="2576052"/>
            <a:ext cx="540775" cy="1445342"/>
          </a:xfrm>
          <a:prstGeom prst="rightBrace">
            <a:avLst>
              <a:gd name="adj1" fmla="val 8333"/>
              <a:gd name="adj2" fmla="val 48639"/>
            </a:avLst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25"/>
          <p:cNvCxnSpPr/>
          <p:nvPr/>
        </p:nvCxnSpPr>
        <p:spPr>
          <a:xfrm>
            <a:off x="4326194" y="3298723"/>
            <a:ext cx="435569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>
            <a:spLocks noGrp="1"/>
          </p:cNvSpPr>
          <p:nvPr>
            <p:ph type="title"/>
          </p:nvPr>
        </p:nvSpPr>
        <p:spPr>
          <a:xfrm>
            <a:off x="2579381" y="2920181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7200"/>
              <a:buFont typeface="Cambria"/>
              <a:buNone/>
            </a:pPr>
            <a:r>
              <a:rPr lang="en-US" sz="7200">
                <a:solidFill>
                  <a:srgbClr val="0000FF"/>
                </a:solidFill>
              </a:rPr>
              <a:t>this</a:t>
            </a:r>
            <a:r>
              <a:rPr lang="en-US" sz="7200"/>
              <a:t> Keyword</a:t>
            </a:r>
            <a:endParaRPr sz="7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62" y="138474"/>
            <a:ext cx="11897957" cy="662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mbria"/>
              <a:buNone/>
            </a:pPr>
            <a:r>
              <a:rPr lang="en-US"/>
              <a:t>Try yourself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747252" y="1553497"/>
            <a:ext cx="10530348" cy="494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Class Name: </a:t>
            </a:r>
            <a:r>
              <a:rPr lang="en-US" sz="2800"/>
              <a:t>Box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Variables :</a:t>
            </a:r>
            <a:r>
              <a:rPr lang="en-US" sz="2800"/>
              <a:t> double length, double width, double height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/>
              <a:t>Initialize using a constructor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 b="1"/>
              <a:t>Create a method:  </a:t>
            </a:r>
            <a:r>
              <a:rPr lang="en-US" sz="2800"/>
              <a:t>double getVolume() which returns the volume of the Box = length*width*height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None/>
            </a:pP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►"/>
            </a:pPr>
            <a:r>
              <a:rPr lang="en-US" sz="2800"/>
              <a:t>Go to main method, create an object of Box class, assign values using constructor and print the volume.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>
            <a:spLocks noGrp="1"/>
          </p:cNvSpPr>
          <p:nvPr>
            <p:ph type="title"/>
          </p:nvPr>
        </p:nvSpPr>
        <p:spPr>
          <a:xfrm>
            <a:off x="1292608" y="1082094"/>
            <a:ext cx="8825657" cy="428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/>
              <a:t>Using Netbeans IDE</a:t>
            </a:r>
            <a:br>
              <a:rPr lang="en-US" sz="6000"/>
            </a:br>
            <a:r>
              <a:rPr lang="en-US" sz="6000"/>
              <a:t/>
            </a:r>
            <a:br>
              <a:rPr lang="en-US" sz="6000"/>
            </a:br>
            <a:r>
              <a:rPr lang="en-US" sz="2800"/>
              <a:t>Download link:</a:t>
            </a:r>
            <a:r>
              <a:rPr lang="en-US" sz="4400"/>
              <a:t/>
            </a:r>
            <a:br>
              <a:rPr lang="en-US" sz="4400"/>
            </a:br>
            <a:r>
              <a:rPr lang="en-US" sz="2400" u="sng">
                <a:solidFill>
                  <a:schemeClr val="hlink"/>
                </a:solidFill>
                <a:hlinkClick r:id="rId3"/>
              </a:rPr>
              <a:t>https://netbeans.org/downloads/8.2/</a:t>
            </a:r>
            <a:r>
              <a:rPr lang="en-US" sz="6000"/>
              <a:t/>
            </a:r>
            <a:br>
              <a:rPr lang="en-US" sz="6000"/>
            </a:b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95" y="260630"/>
            <a:ext cx="9644708" cy="1140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4" y="1275991"/>
            <a:ext cx="6147302" cy="47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85983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Custom 4">
      <a:dk1>
        <a:srgbClr val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B01513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60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</vt:lpstr>
      <vt:lpstr>Noto Sans Symbols</vt:lpstr>
      <vt:lpstr>Ion</vt:lpstr>
      <vt:lpstr>Object Oriented Programming Lab CSE 1206</vt:lpstr>
      <vt:lpstr>Course Teacher  Dr.  Shahriar Mahbub, Professor Nowshin Nawar Arony, Lecturer Md. Hasin Abrar, Lecturer Md. Tanvir Rouf Shawon, Lecturer </vt:lpstr>
      <vt:lpstr>Using Netbeans IDE  Download link: https://netbeans.org/downloads/8.2/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Class and Object</vt:lpstr>
      <vt:lpstr>Class</vt:lpstr>
      <vt:lpstr>Java Class and Objects</vt:lpstr>
      <vt:lpstr>Create a New Project</vt:lpstr>
      <vt:lpstr> </vt:lpstr>
      <vt:lpstr>PowerPoint Presentation</vt:lpstr>
      <vt:lpstr>PowerPoint Presentation</vt:lpstr>
      <vt:lpstr>PowerPoint Presentation</vt:lpstr>
      <vt:lpstr>PowerPoint Presentation</vt:lpstr>
      <vt:lpstr>Introducing Methods</vt:lpstr>
      <vt:lpstr>PowerPoint Presentation</vt:lpstr>
      <vt:lpstr>PowerPoint Presentation</vt:lpstr>
      <vt:lpstr>Constructors</vt:lpstr>
      <vt:lpstr>Constructor Overloading</vt:lpstr>
      <vt:lpstr>PowerPoint Presentation</vt:lpstr>
      <vt:lpstr>PowerPoint Presentation</vt:lpstr>
      <vt:lpstr>PowerPoint Presentation</vt:lpstr>
      <vt:lpstr>this Keyword</vt:lpstr>
      <vt:lpstr>PowerPoint Presentation</vt:lpstr>
      <vt:lpstr>Try yourself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DELL</cp:lastModifiedBy>
  <cp:revision>1</cp:revision>
  <dcterms:created xsi:type="dcterms:W3CDTF">2019-01-16T11:10:03Z</dcterms:created>
  <dcterms:modified xsi:type="dcterms:W3CDTF">2021-06-26T10:27:05Z</dcterms:modified>
</cp:coreProperties>
</file>