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fGin5iEEDgCAPytq2qpzsZoH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DDCB7A-606E-4FE8-B4AE-9CA6C269C460}">
  <a:tblStyle styleId="{F7DDCB7A-606E-4FE8-B4AE-9CA6C269C46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536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98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48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11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22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25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180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9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98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248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89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41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17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64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959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50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58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06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958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44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53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49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F7F7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3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3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3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3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8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8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3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3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3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ma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torials.jenkov.com/java/math-operators-and-math-class.html#the-java-math-clas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</a:pPr>
            <a:r>
              <a:rPr lang="en-US"/>
              <a:t>Object Oriented Programming Lab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CSE 1206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1"/>
                </a:solidFill>
              </a:rPr>
              <a:t>LAB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 b="1"/>
              <a:t>Access Modifier: </a:t>
            </a:r>
            <a:r>
              <a:rPr lang="en-US" b="1">
                <a:solidFill>
                  <a:srgbClr val="0000FF"/>
                </a:solidFill>
              </a:rPr>
              <a:t>private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93" name="Google Shape;193;p9"/>
          <p:cNvGraphicFramePr/>
          <p:nvPr/>
        </p:nvGraphicFramePr>
        <p:xfrm>
          <a:off x="1609673" y="1968362"/>
          <a:ext cx="8547050" cy="3505250"/>
        </p:xfrm>
        <a:graphic>
          <a:graphicData uri="http://schemas.openxmlformats.org/drawingml/2006/table">
            <a:tbl>
              <a:tblPr firstRow="1" bandRow="1">
                <a:noFill/>
                <a:tableStyleId>{F7DDCB7A-606E-4FE8-B4AE-9CA6C269C460}</a:tableStyleId>
              </a:tblPr>
              <a:tblGrid>
                <a:gridCol w="3852600"/>
                <a:gridCol w="4694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private 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Class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Mostly </a:t>
                      </a:r>
                      <a:r>
                        <a:rPr lang="en-US" sz="3600" b="1" u="none" strike="noStrike" cap="none">
                          <a:solidFill>
                            <a:srgbClr val="0000FF"/>
                          </a:solidFill>
                        </a:rPr>
                        <a:t>NO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</a:rPr>
                        <a:t>(can be declared in some cases)</a:t>
                      </a:r>
                      <a:endParaRPr sz="2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Fields/ variables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Methods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Constructors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/>
          <p:nvPr/>
        </p:nvSpPr>
        <p:spPr>
          <a:xfrm>
            <a:off x="1032386" y="3421626"/>
            <a:ext cx="1887795" cy="432619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032386" y="2199355"/>
            <a:ext cx="1858299" cy="601610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364361" y="661818"/>
            <a:ext cx="3520516" cy="147732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Give Error in ShapeDemo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object is created.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Because Private constructors,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and variables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not accessible.</a:t>
            </a:r>
            <a:endParaRPr sz="1800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032386" y="5348750"/>
            <a:ext cx="1887795" cy="444909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022271" y="1148527"/>
            <a:ext cx="1897910" cy="444909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032386" y="1562098"/>
            <a:ext cx="1887795" cy="446141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7364361" y="661818"/>
            <a:ext cx="4229043" cy="40011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variable Color gives error</a:t>
            </a:r>
            <a:endParaRPr sz="2000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dk1"/>
                </a:solidFill>
              </a:rPr>
              <a:t>Solution: Getter and Setter</a:t>
            </a:r>
            <a:endParaRPr sz="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48" y="0"/>
            <a:ext cx="112382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3676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2125" y="313943"/>
            <a:ext cx="8907217" cy="5830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100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</a:pPr>
            <a:r>
              <a:rPr lang="en-US" sz="4800" dirty="0"/>
              <a:t>Objects As Parameters in Methods</a:t>
            </a:r>
            <a:endParaRPr sz="4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570245" y="1226916"/>
            <a:ext cx="10938723" cy="46926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4000"/>
            </a:pPr>
            <a:r>
              <a:rPr lang="en-US" sz="4000" b="1" u="sng" dirty="0"/>
              <a:t>Course Teacher</a:t>
            </a:r>
            <a:br>
              <a:rPr lang="en-US" sz="4000" b="1" u="sng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Dr.  </a:t>
            </a:r>
            <a:r>
              <a:rPr lang="en-US" sz="4000" b="1" dirty="0" err="1"/>
              <a:t>Shahriar</a:t>
            </a:r>
            <a:r>
              <a:rPr lang="en-US" sz="4000" b="1" dirty="0"/>
              <a:t> </a:t>
            </a:r>
            <a:r>
              <a:rPr lang="en-US" sz="4000" b="1" dirty="0" err="1"/>
              <a:t>Mahbub</a:t>
            </a:r>
            <a:r>
              <a:rPr lang="en-US" sz="4000" b="1" dirty="0"/>
              <a:t>, Professor</a:t>
            </a:r>
            <a:br>
              <a:rPr lang="en-US" sz="4000" b="1" dirty="0"/>
            </a:br>
            <a:r>
              <a:rPr lang="en-US" sz="4000" b="1" dirty="0" err="1"/>
              <a:t>Nowshin</a:t>
            </a:r>
            <a:r>
              <a:rPr lang="en-US" sz="4000" b="1" dirty="0"/>
              <a:t> </a:t>
            </a:r>
            <a:r>
              <a:rPr lang="en-US" sz="4000" b="1" dirty="0" err="1"/>
              <a:t>Nawar</a:t>
            </a:r>
            <a:r>
              <a:rPr lang="en-US" sz="4000" b="1" dirty="0"/>
              <a:t> </a:t>
            </a:r>
            <a:r>
              <a:rPr lang="en-US" sz="4000" b="1" dirty="0" err="1"/>
              <a:t>Arony</a:t>
            </a:r>
            <a:r>
              <a:rPr lang="en-US" sz="4000" b="1" dirty="0"/>
              <a:t>, Lecturer</a:t>
            </a:r>
            <a:br>
              <a:rPr lang="en-US" sz="4000" b="1" dirty="0"/>
            </a:br>
            <a:r>
              <a:rPr lang="en-US" sz="4000" b="1" dirty="0"/>
              <a:t>Md. </a:t>
            </a:r>
            <a:r>
              <a:rPr lang="en-US" sz="4000" b="1" dirty="0" err="1"/>
              <a:t>Hasin</a:t>
            </a:r>
            <a:r>
              <a:rPr lang="en-US" sz="4000" b="1" dirty="0"/>
              <a:t> </a:t>
            </a:r>
            <a:r>
              <a:rPr lang="en-US" sz="4000" b="1" dirty="0" err="1"/>
              <a:t>Abrar</a:t>
            </a:r>
            <a:r>
              <a:rPr lang="en-US" sz="4000" b="1" dirty="0"/>
              <a:t>, Lecturer</a:t>
            </a:r>
            <a:br>
              <a:rPr lang="en-US" sz="4000" b="1" dirty="0"/>
            </a:br>
            <a:r>
              <a:rPr lang="en-US" sz="4000" b="1" dirty="0"/>
              <a:t>Md. </a:t>
            </a:r>
            <a:r>
              <a:rPr lang="en-US" sz="4000" b="1" dirty="0" err="1"/>
              <a:t>Tanvir</a:t>
            </a:r>
            <a:r>
              <a:rPr lang="en-US" sz="4000" b="1" dirty="0"/>
              <a:t> </a:t>
            </a:r>
            <a:r>
              <a:rPr lang="en-US" sz="4000" b="1" dirty="0" err="1"/>
              <a:t>Rouf</a:t>
            </a:r>
            <a:r>
              <a:rPr lang="en-US" sz="4000" b="1" dirty="0"/>
              <a:t> </a:t>
            </a:r>
            <a:r>
              <a:rPr lang="en-US" sz="4000" b="1" dirty="0" err="1"/>
              <a:t>Shawon</a:t>
            </a:r>
            <a:r>
              <a:rPr lang="en-US" sz="4000" b="1" dirty="0"/>
              <a:t>, Lecturer</a:t>
            </a:r>
            <a:br>
              <a:rPr lang="en-US" sz="4000" b="1" dirty="0"/>
            </a:br>
            <a:endParaRPr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43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4" y="422788"/>
            <a:ext cx="11769212" cy="59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Gothic"/>
              <a:buNone/>
            </a:pPr>
            <a:r>
              <a:rPr lang="en-US" sz="4800"/>
              <a:t>Practice Problem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098" y="0"/>
            <a:ext cx="11609437" cy="49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353961" y="5296320"/>
            <a:ext cx="11513574" cy="1191326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spcFirstLastPara="1" wrap="square" lIns="0" tIns="31725" rIns="0" bIns="5077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String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“Rectangle[length=" +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" width=" +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"]";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626446" y="236408"/>
            <a:ext cx="9404723" cy="8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-US" b="1">
                <a:solidFill>
                  <a:schemeClr val="dk1"/>
                </a:solidFill>
              </a:rPr>
              <a:t>Some Built-in classes and their uses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729686" y="1292941"/>
            <a:ext cx="10508585" cy="554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►"/>
            </a:pPr>
            <a:r>
              <a:rPr lang="en-US" sz="2800" b="1" dirty="0"/>
              <a:t>MATH</a:t>
            </a:r>
            <a:r>
              <a:rPr lang="en-US" sz="2800" dirty="0"/>
              <a:t> class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800" dirty="0"/>
              <a:t>Link 1:  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https://www.javatpoint.com/java-math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sz="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800" dirty="0"/>
              <a:t>Link 2:  </a:t>
            </a:r>
            <a:r>
              <a:rPr lang="en-US" sz="2800" u="sng" dirty="0">
                <a:solidFill>
                  <a:schemeClr val="hlink"/>
                </a:solidFill>
                <a:hlinkClick r:id="rId4"/>
              </a:rPr>
              <a:t>http://tutorials.jenkov.com/java/math-operators-and-math-class.html#the-java-math-class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800" dirty="0"/>
              <a:t>Example: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public class </a:t>
            </a:r>
            <a:r>
              <a:rPr lang="en-US" sz="2400" b="1" dirty="0" err="1"/>
              <a:t>TestMath</a:t>
            </a:r>
            <a:r>
              <a:rPr lang="en-US" sz="2400" b="1" dirty="0"/>
              <a:t>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	public static void main(String[] </a:t>
            </a:r>
            <a:r>
              <a:rPr lang="en-US" sz="2400" b="1" dirty="0" err="1"/>
              <a:t>args</a:t>
            </a:r>
            <a:r>
              <a:rPr lang="en-US" sz="2400" b="1" dirty="0"/>
              <a:t>)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int</a:t>
            </a:r>
            <a:r>
              <a:rPr lang="en-US" sz="2400" b="1" dirty="0"/>
              <a:t> x = 25;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Math.sqrt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/>
              <a:t>x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r>
              <a:rPr lang="en-US" sz="2400" b="1" dirty="0"/>
              <a:t>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	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2400" b="1" dirty="0"/>
              <a:t>}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15" y="1642534"/>
            <a:ext cx="8575854" cy="43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 b="1"/>
              <a:t>Access Modifier: </a:t>
            </a:r>
            <a:r>
              <a:rPr lang="en-US" b="1">
                <a:solidFill>
                  <a:srgbClr val="0000FF"/>
                </a:solidFill>
              </a:rPr>
              <a:t>public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65" name="Google Shape;165;p4"/>
          <p:cNvGraphicFramePr/>
          <p:nvPr/>
        </p:nvGraphicFramePr>
        <p:xfrm>
          <a:off x="1746865" y="2056853"/>
          <a:ext cx="8128000" cy="3200450"/>
        </p:xfrm>
        <a:graphic>
          <a:graphicData uri="http://schemas.openxmlformats.org/drawingml/2006/table">
            <a:tbl>
              <a:tblPr firstRow="1" bandRow="1">
                <a:noFill/>
                <a:tableStyleId>{F7DDCB7A-606E-4FE8-B4AE-9CA6C269C460}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public 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Class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Fields/ variables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Methods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u="none" strike="noStrike" cap="none"/>
                        <a:t>Constructors</a:t>
                      </a:r>
                      <a:endParaRPr sz="36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entury Gothic"/>
                        <a:buNone/>
                      </a:pPr>
                      <a:r>
                        <a:rPr lang="en-US" sz="3600" b="1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Task:</a:t>
            </a: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567453" y="953729"/>
            <a:ext cx="11506560" cy="59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Create a Project Named: </a:t>
            </a:r>
            <a:r>
              <a:rPr lang="en-US" sz="2800" b="1">
                <a:solidFill>
                  <a:srgbClr val="0000FF"/>
                </a:solidFill>
              </a:rPr>
              <a:t>ShapeDemo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Create a new class within the same package named: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 b="1">
                <a:solidFill>
                  <a:srgbClr val="0000FF"/>
                </a:solidFill>
              </a:rPr>
              <a:t>Circle 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Declare two public variables:</a:t>
            </a:r>
            <a:endParaRPr/>
          </a:p>
          <a:p>
            <a:pPr marL="857250" lvl="1" indent="-4572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Arial"/>
              <a:buChar char="•"/>
            </a:pPr>
            <a:r>
              <a:rPr lang="en-US" sz="2800" b="1">
                <a:solidFill>
                  <a:srgbClr val="0000FF"/>
                </a:solidFill>
              </a:rPr>
              <a:t>radius</a:t>
            </a:r>
            <a:r>
              <a:rPr lang="en-US" sz="2800" b="1"/>
              <a:t> : double</a:t>
            </a:r>
            <a:endParaRPr/>
          </a:p>
          <a:p>
            <a:pPr marL="857250" lvl="1" indent="-4572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Arial"/>
              <a:buChar char="•"/>
            </a:pPr>
            <a:r>
              <a:rPr lang="en-US" sz="2800" b="1">
                <a:solidFill>
                  <a:srgbClr val="0000FF"/>
                </a:solidFill>
              </a:rPr>
              <a:t>color</a:t>
            </a:r>
            <a:r>
              <a:rPr lang="en-US" sz="2800" b="1"/>
              <a:t> : String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Declare a default empty constructor.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Declare another constructor and pass parameters as </a:t>
            </a:r>
            <a:r>
              <a:rPr lang="en-US" sz="2800" b="1">
                <a:solidFill>
                  <a:srgbClr val="0000FF"/>
                </a:solidFill>
              </a:rPr>
              <a:t>(double radius, String color)</a:t>
            </a:r>
            <a:endParaRPr/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/>
            </a:pPr>
            <a:r>
              <a:rPr lang="en-US" sz="2800"/>
              <a:t>Create a method named </a:t>
            </a:r>
            <a:r>
              <a:rPr lang="en-US" sz="2800" b="1">
                <a:solidFill>
                  <a:srgbClr val="0000FF"/>
                </a:solidFill>
              </a:rPr>
              <a:t>calculateArea() </a:t>
            </a:r>
            <a:r>
              <a:rPr lang="en-US" sz="2800"/>
              <a:t>which return the area in datatype double. </a:t>
            </a:r>
            <a:endParaRPr/>
          </a:p>
          <a:p>
            <a:pPr marL="1257300" lvl="3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60"/>
              <a:buNone/>
            </a:pPr>
            <a:r>
              <a:rPr lang="en-US" sz="2200"/>
              <a:t>                    For value of PI use= </a:t>
            </a:r>
            <a:r>
              <a:rPr lang="en-US" sz="2200" b="1">
                <a:solidFill>
                  <a:srgbClr val="0000FF"/>
                </a:solidFill>
              </a:rPr>
              <a:t>Math.PI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Task: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577284" y="855406"/>
            <a:ext cx="11241089" cy="563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 startAt="7"/>
            </a:pPr>
            <a:r>
              <a:rPr lang="en-US" sz="2800"/>
              <a:t>In the ShapeDemo class Declare an object of Circle class.</a:t>
            </a:r>
            <a:endParaRPr/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 startAt="7"/>
            </a:pPr>
            <a:r>
              <a:rPr lang="en-US" sz="2800"/>
              <a:t>Assign values radius = 12 , color =“green” using constructors. </a:t>
            </a:r>
            <a:endParaRPr/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 startAt="7"/>
            </a:pPr>
            <a:r>
              <a:rPr lang="en-US" sz="2800"/>
              <a:t>Call the method </a:t>
            </a:r>
            <a:r>
              <a:rPr lang="en-US" sz="2800" b="1">
                <a:solidFill>
                  <a:srgbClr val="0000FF"/>
                </a:solidFill>
              </a:rPr>
              <a:t>calculateArea() </a:t>
            </a:r>
            <a:r>
              <a:rPr lang="en-US" sz="2800"/>
              <a:t>using the object.</a:t>
            </a:r>
            <a:endParaRPr/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 startAt="7"/>
            </a:pPr>
            <a:r>
              <a:rPr lang="en-US" sz="2800"/>
              <a:t>Print the color variable and the area.</a:t>
            </a:r>
            <a:endParaRPr/>
          </a:p>
          <a:p>
            <a:pPr marL="514350" lvl="0" indent="-5143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Font typeface="Century Gothic"/>
              <a:buAutoNum type="arabicPeriod" startAt="7"/>
            </a:pPr>
            <a:r>
              <a:rPr lang="en-US" sz="2800"/>
              <a:t>Assign value of color =“blue” using the object to the variable color and print it.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852" y="0"/>
            <a:ext cx="98224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Custom 6">
      <a:dk1>
        <a:srgbClr val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251</Words>
  <Application>Microsoft Office PowerPoint</Application>
  <PresentationFormat>Widescreen</PresentationFormat>
  <Paragraphs>66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</vt:lpstr>
      <vt:lpstr>Noto Sans Symbols</vt:lpstr>
      <vt:lpstr>Century Gothic</vt:lpstr>
      <vt:lpstr>Arial</vt:lpstr>
      <vt:lpstr>Ion</vt:lpstr>
      <vt:lpstr>Object Oriented Programming Lab CSE 1206</vt:lpstr>
      <vt:lpstr>Course Teacher  Dr.  Shahriar Mahbub, Professor Nowshin Nawar Arony, Lecturer Md. Hasin Abrar, Lecturer Md. Tanvir Rouf Shawon, Lecturer </vt:lpstr>
      <vt:lpstr>Some Built-in classes and their uses</vt:lpstr>
      <vt:lpstr>Access Modifiers</vt:lpstr>
      <vt:lpstr>Access Modifier: public</vt:lpstr>
      <vt:lpstr>Task:</vt:lpstr>
      <vt:lpstr>Task:</vt:lpstr>
      <vt:lpstr>PowerPoint Presentation</vt:lpstr>
      <vt:lpstr>PowerPoint Presentation</vt:lpstr>
      <vt:lpstr>Access Modifier: private</vt:lpstr>
      <vt:lpstr>PowerPoint Presentation</vt:lpstr>
      <vt:lpstr>PowerPoint Presentation</vt:lpstr>
      <vt:lpstr>PowerPoint Presentation</vt:lpstr>
      <vt:lpstr>Solution: Getter and Setter</vt:lpstr>
      <vt:lpstr>PowerPoint Presentation</vt:lpstr>
      <vt:lpstr>PowerPoint Presentation</vt:lpstr>
      <vt:lpstr>PowerPoint Presentation</vt:lpstr>
      <vt:lpstr>PowerPoint Presentation</vt:lpstr>
      <vt:lpstr>Objects As Parameters in Methods</vt:lpstr>
      <vt:lpstr>PowerPoint Presentation</vt:lpstr>
      <vt:lpstr>PowerPoint Presentation</vt:lpstr>
      <vt:lpstr>Practice Problem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DELL</cp:lastModifiedBy>
  <cp:revision>7</cp:revision>
  <dcterms:created xsi:type="dcterms:W3CDTF">2019-01-16T11:10:03Z</dcterms:created>
  <dcterms:modified xsi:type="dcterms:W3CDTF">2021-07-14T05:27:28Z</dcterms:modified>
</cp:coreProperties>
</file>