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58" r:id="rId4"/>
    <p:sldId id="285" r:id="rId5"/>
    <p:sldId id="270" r:id="rId6"/>
    <p:sldId id="273" r:id="rId7"/>
    <p:sldId id="271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2" r:id="rId18"/>
    <p:sldId id="287" r:id="rId19"/>
    <p:sldId id="274" r:id="rId20"/>
    <p:sldId id="286" r:id="rId21"/>
    <p:sldId id="275" r:id="rId22"/>
  </p:sldIdLst>
  <p:sldSz cx="9144000" cy="5143500" type="screen16x9"/>
  <p:notesSz cx="6858000" cy="9144000"/>
  <p:embeddedFontLst>
    <p:embeddedFont>
      <p:font typeface="Aref Ruqaa" panose="02000503000000000000" pitchFamily="2" charset="-78"/>
      <p:regular r:id="rId24"/>
      <p:bold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Fira Code" panose="020B0809050000020004" pitchFamily="49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CE7"/>
    <a:srgbClr val="16A34A"/>
    <a:srgbClr val="044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4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19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78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3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61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1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29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01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48de5edbc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48de5edbc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48de5edbc_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48de5edbc_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11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030f2f2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030f2f2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030f2f2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030f2f2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09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48de5edbc_7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a48de5edbc_7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8a40a5b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f8a40a5b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8a40a5b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f8a40a5b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31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48de5edbc_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48de5edbc_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030f2f2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030f2f2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0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8de5edbc_9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8de5edbc_9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3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54500"/>
            <a:ext cx="8069400" cy="1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50" y="3217125"/>
            <a:ext cx="32709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952826">
            <a:off x="6009020" y="3653674"/>
            <a:ext cx="3375667" cy="1191838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499583" flipH="1">
            <a:off x="6476168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700000">
            <a:off x="368177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2588"/>
            <a:ext cx="6576000" cy="13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576200" y="3003825"/>
            <a:ext cx="5991600" cy="49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rot="10800000">
            <a:off x="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rot="2499583" flipH="1">
            <a:off x="6476168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 rot="2102289">
            <a:off x="3113450" y="3982473"/>
            <a:ext cx="2917101" cy="2344647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/>
          </p:nvPr>
        </p:nvSpPr>
        <p:spPr>
          <a:xfrm>
            <a:off x="719977" y="1862171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719977" y="2287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/>
          </p:nvPr>
        </p:nvSpPr>
        <p:spPr>
          <a:xfrm>
            <a:off x="3420000" y="1862175"/>
            <a:ext cx="230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419227" y="2287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/>
          </p:nvPr>
        </p:nvSpPr>
        <p:spPr>
          <a:xfrm>
            <a:off x="719977" y="3524171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719977" y="3949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/>
          </p:nvPr>
        </p:nvSpPr>
        <p:spPr>
          <a:xfrm>
            <a:off x="3419227" y="3524171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3419227" y="3949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/>
          </p:nvPr>
        </p:nvSpPr>
        <p:spPr>
          <a:xfrm>
            <a:off x="6162473" y="1862171"/>
            <a:ext cx="2217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6118523" y="2287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/>
          </p:nvPr>
        </p:nvSpPr>
        <p:spPr>
          <a:xfrm>
            <a:off x="6162323" y="3524171"/>
            <a:ext cx="22179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6118523" y="394932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6" hasCustomPrompt="1"/>
          </p:nvPr>
        </p:nvSpPr>
        <p:spPr>
          <a:xfrm>
            <a:off x="1505377" y="130447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7" hasCustomPrompt="1"/>
          </p:nvPr>
        </p:nvSpPr>
        <p:spPr>
          <a:xfrm>
            <a:off x="1505377" y="2966485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 hasCustomPrompt="1"/>
          </p:nvPr>
        </p:nvSpPr>
        <p:spPr>
          <a:xfrm>
            <a:off x="4204627" y="130447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9" hasCustomPrompt="1"/>
          </p:nvPr>
        </p:nvSpPr>
        <p:spPr>
          <a:xfrm>
            <a:off x="4204627" y="2966485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0" hasCustomPrompt="1"/>
          </p:nvPr>
        </p:nvSpPr>
        <p:spPr>
          <a:xfrm>
            <a:off x="6903923" y="130447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1" hasCustomPrompt="1"/>
          </p:nvPr>
        </p:nvSpPr>
        <p:spPr>
          <a:xfrm>
            <a:off x="6903923" y="2966485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 rot="3659621" flipH="1">
            <a:off x="-1687269" y="2859948"/>
            <a:ext cx="3375156" cy="1191657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9911942" flipH="1">
            <a:off x="5583643" y="-626264"/>
            <a:ext cx="3375259" cy="1191694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 rot="-10163617">
            <a:off x="-1026587" y="-796013"/>
            <a:ext cx="2917059" cy="2344613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rot="-2058377">
            <a:off x="7772713" y="2180721"/>
            <a:ext cx="2917116" cy="2344659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285350" y="2392500"/>
            <a:ext cx="6573300" cy="8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2" hasCustomPrompt="1"/>
          </p:nvPr>
        </p:nvSpPr>
        <p:spPr>
          <a:xfrm>
            <a:off x="4168800" y="1516671"/>
            <a:ext cx="806400" cy="80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781850" y="3268329"/>
            <a:ext cx="5580300" cy="35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841700" y="4060322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-7620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690234" y="1954579"/>
            <a:ext cx="3887400" cy="8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6677202" y="2168551"/>
            <a:ext cx="1020300" cy="10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446434" y="2830421"/>
            <a:ext cx="5131200" cy="35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/>
          <p:nvPr/>
        </p:nvSpPr>
        <p:spPr>
          <a:xfrm rot="2700000">
            <a:off x="215777" y="37539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-2700000" flipH="1">
            <a:off x="5887977" y="3662976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327414" flipH="1">
            <a:off x="3190626" y="-263900"/>
            <a:ext cx="2970770" cy="134104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25550" y="1457263"/>
            <a:ext cx="5292900" cy="8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2" hasCustomPrompt="1"/>
          </p:nvPr>
        </p:nvSpPr>
        <p:spPr>
          <a:xfrm>
            <a:off x="4168800" y="2879838"/>
            <a:ext cx="806400" cy="80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1759200" y="2333100"/>
            <a:ext cx="5625600" cy="35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/>
          <p:nvPr/>
        </p:nvSpPr>
        <p:spPr>
          <a:xfrm rot="-2499583">
            <a:off x="-268355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-2700000" flipH="1">
            <a:off x="5893009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735400" y="3100294"/>
            <a:ext cx="36732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969750" y="1511300"/>
            <a:ext cx="7204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/>
          <p:nvPr/>
        </p:nvSpPr>
        <p:spPr>
          <a:xfrm rot="-2700000" flipH="1">
            <a:off x="5893009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-2499583">
            <a:off x="-703030" y="-880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-2049390">
            <a:off x="7623745" y="2305722"/>
            <a:ext cx="2917153" cy="2344688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 rot="7925150">
            <a:off x="-1287243" y="627714"/>
            <a:ext cx="2917164" cy="2344697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311800" y="1757822"/>
            <a:ext cx="45204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135550" y="2777578"/>
            <a:ext cx="4872900" cy="60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/>
          <p:nvPr/>
        </p:nvSpPr>
        <p:spPr>
          <a:xfrm rot="2499583" flipH="1">
            <a:off x="6476168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rot="952826" flipH="1">
            <a:off x="-210980" y="3512561"/>
            <a:ext cx="3375667" cy="1191838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720000" y="1270275"/>
            <a:ext cx="77040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 sz="13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Nunito Light"/>
              <a:buChar char="○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Nunito Light"/>
              <a:buChar char="■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600"/>
              <a:buFont typeface="Nunito Light"/>
              <a:buChar char="●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Light"/>
              <a:buChar char="○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Light"/>
              <a:buChar char="■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Light"/>
              <a:buChar char="●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Light"/>
              <a:buChar char="○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Light"/>
              <a:buChar char="■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rot="870884" flipH="1">
            <a:off x="7484737" y="-905117"/>
            <a:ext cx="2536517" cy="1145016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 rot="4499944" flipH="1">
            <a:off x="-1586878" y="1112369"/>
            <a:ext cx="3375437" cy="1191757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 rot="-7200194" flipH="1">
            <a:off x="7863213" y="2230015"/>
            <a:ext cx="2917211" cy="2344735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541507" y="1870323"/>
            <a:ext cx="3099000" cy="8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503493" y="1870323"/>
            <a:ext cx="806400" cy="80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87750" y="2914677"/>
            <a:ext cx="5368500" cy="35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2700000">
            <a:off x="306698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2700000" flipH="1">
            <a:off x="5920023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5788275" y="-890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955450" y="2947025"/>
            <a:ext cx="3233100" cy="5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2161950" y="3519725"/>
            <a:ext cx="48201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/>
          <p:nvPr/>
        </p:nvSpPr>
        <p:spPr>
          <a:xfrm rot="-9091212" flipH="1">
            <a:off x="6268452" y="625076"/>
            <a:ext cx="3375255" cy="1191692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635843" flipH="1">
            <a:off x="-347711" y="2713989"/>
            <a:ext cx="2917373" cy="2344866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922787" y="2515200"/>
            <a:ext cx="2742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4991037" y="2868000"/>
            <a:ext cx="260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2"/>
          </p:nvPr>
        </p:nvSpPr>
        <p:spPr>
          <a:xfrm>
            <a:off x="1547163" y="2868000"/>
            <a:ext cx="260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>
            <a:off x="1478613" y="2515203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 rot="-4499944">
            <a:off x="7375729" y="1112369"/>
            <a:ext cx="3375437" cy="1191757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 rot="1800304">
            <a:off x="12909" y="4073647"/>
            <a:ext cx="3375619" cy="119182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 rot="-3407486" flipH="1">
            <a:off x="6513616" y="3612809"/>
            <a:ext cx="2916614" cy="2344256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600448" y="3099200"/>
            <a:ext cx="4966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2600444" y="3529850"/>
            <a:ext cx="4966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2"/>
          </p:nvPr>
        </p:nvSpPr>
        <p:spPr>
          <a:xfrm>
            <a:off x="2599844" y="1499865"/>
            <a:ext cx="4966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3"/>
          </p:nvPr>
        </p:nvSpPr>
        <p:spPr>
          <a:xfrm>
            <a:off x="2599848" y="1069225"/>
            <a:ext cx="4966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/>
          <p:nvPr/>
        </p:nvSpPr>
        <p:spPr>
          <a:xfrm rot="-4499944">
            <a:off x="7375729" y="1112369"/>
            <a:ext cx="3375437" cy="1191757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 rot="1800304">
            <a:off x="12909" y="4073647"/>
            <a:ext cx="3375619" cy="119182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 rot="-3407486" flipH="1">
            <a:off x="6513616" y="3612809"/>
            <a:ext cx="2916614" cy="2344256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843914" y="2743800"/>
            <a:ext cx="2175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844364" y="3096600"/>
            <a:ext cx="2174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 idx="2"/>
          </p:nvPr>
        </p:nvSpPr>
        <p:spPr>
          <a:xfrm>
            <a:off x="3484350" y="2743800"/>
            <a:ext cx="2175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3"/>
          </p:nvPr>
        </p:nvSpPr>
        <p:spPr>
          <a:xfrm>
            <a:off x="3484350" y="3096600"/>
            <a:ext cx="21753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4"/>
          </p:nvPr>
        </p:nvSpPr>
        <p:spPr>
          <a:xfrm>
            <a:off x="6124786" y="2743800"/>
            <a:ext cx="2175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5"/>
          </p:nvPr>
        </p:nvSpPr>
        <p:spPr>
          <a:xfrm>
            <a:off x="6125236" y="3096607"/>
            <a:ext cx="2174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/>
          <p:nvPr/>
        </p:nvSpPr>
        <p:spPr>
          <a:xfrm rot="10401927" flipH="1">
            <a:off x="3409813" y="4292315"/>
            <a:ext cx="2324374" cy="1049252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 rot="-405916">
            <a:off x="7194618" y="3038868"/>
            <a:ext cx="2917385" cy="2344875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 rot="6859130" flipH="1">
            <a:off x="-493626" y="-1073353"/>
            <a:ext cx="2917539" cy="2344999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18700" y="3813764"/>
            <a:ext cx="2394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828050" y="2613211"/>
            <a:ext cx="21753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idx="2"/>
          </p:nvPr>
        </p:nvSpPr>
        <p:spPr>
          <a:xfrm>
            <a:off x="3374999" y="3813764"/>
            <a:ext cx="2394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3"/>
          </p:nvPr>
        </p:nvSpPr>
        <p:spPr>
          <a:xfrm>
            <a:off x="3484349" y="2613211"/>
            <a:ext cx="21753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4"/>
          </p:nvPr>
        </p:nvSpPr>
        <p:spPr>
          <a:xfrm>
            <a:off x="6034226" y="3813764"/>
            <a:ext cx="2394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5"/>
          </p:nvPr>
        </p:nvSpPr>
        <p:spPr>
          <a:xfrm>
            <a:off x="6143576" y="2613211"/>
            <a:ext cx="21753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/>
          <p:nvPr/>
        </p:nvSpPr>
        <p:spPr>
          <a:xfrm rot="2700000">
            <a:off x="291977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2348324" y="1380214"/>
            <a:ext cx="13284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2348325" y="1653075"/>
            <a:ext cx="5148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2"/>
          </p:nvPr>
        </p:nvSpPr>
        <p:spPr>
          <a:xfrm>
            <a:off x="2348324" y="2434014"/>
            <a:ext cx="6336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3"/>
          </p:nvPr>
        </p:nvSpPr>
        <p:spPr>
          <a:xfrm>
            <a:off x="2348325" y="2860950"/>
            <a:ext cx="3979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4"/>
          </p:nvPr>
        </p:nvSpPr>
        <p:spPr>
          <a:xfrm>
            <a:off x="2348324" y="3795939"/>
            <a:ext cx="16293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5"/>
          </p:nvPr>
        </p:nvSpPr>
        <p:spPr>
          <a:xfrm>
            <a:off x="2348325" y="4068825"/>
            <a:ext cx="4936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/>
          <p:nvPr/>
        </p:nvSpPr>
        <p:spPr>
          <a:xfrm rot="5400000">
            <a:off x="-1124648" y="2906136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 rot="-3283553">
            <a:off x="6900680" y="2899444"/>
            <a:ext cx="3375874" cy="119191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2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18925" y="2858542"/>
            <a:ext cx="21753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820025" y="3364968"/>
            <a:ext cx="19731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2"/>
          </p:nvPr>
        </p:nvSpPr>
        <p:spPr>
          <a:xfrm>
            <a:off x="3483613" y="2858542"/>
            <a:ext cx="21744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3585900" y="3364958"/>
            <a:ext cx="1972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 idx="4"/>
          </p:nvPr>
        </p:nvSpPr>
        <p:spPr>
          <a:xfrm>
            <a:off x="6250675" y="2858542"/>
            <a:ext cx="21744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5"/>
          </p:nvPr>
        </p:nvSpPr>
        <p:spPr>
          <a:xfrm>
            <a:off x="6351475" y="3364958"/>
            <a:ext cx="1972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/>
          <p:nvPr/>
        </p:nvSpPr>
        <p:spPr>
          <a:xfrm rot="10484162" flipH="1">
            <a:off x="3364229" y="4277462"/>
            <a:ext cx="2415543" cy="1090406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2635188" y="2671914"/>
            <a:ext cx="1929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1"/>
          </p:nvPr>
        </p:nvSpPr>
        <p:spPr>
          <a:xfrm>
            <a:off x="2635188" y="3106039"/>
            <a:ext cx="19296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 idx="2"/>
          </p:nvPr>
        </p:nvSpPr>
        <p:spPr>
          <a:xfrm>
            <a:off x="4571295" y="2671914"/>
            <a:ext cx="1929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3"/>
          </p:nvPr>
        </p:nvSpPr>
        <p:spPr>
          <a:xfrm>
            <a:off x="4571295" y="3106039"/>
            <a:ext cx="19296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4"/>
          </p:nvPr>
        </p:nvSpPr>
        <p:spPr>
          <a:xfrm>
            <a:off x="734632" y="2671914"/>
            <a:ext cx="1882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5"/>
          </p:nvPr>
        </p:nvSpPr>
        <p:spPr>
          <a:xfrm>
            <a:off x="710932" y="3106039"/>
            <a:ext cx="19296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6"/>
          </p:nvPr>
        </p:nvSpPr>
        <p:spPr>
          <a:xfrm>
            <a:off x="6507402" y="2671914"/>
            <a:ext cx="1929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7"/>
          </p:nvPr>
        </p:nvSpPr>
        <p:spPr>
          <a:xfrm>
            <a:off x="6507402" y="3106039"/>
            <a:ext cx="19296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/>
          <p:nvPr/>
        </p:nvSpPr>
        <p:spPr>
          <a:xfrm rot="2700000">
            <a:off x="291977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910617" y="18352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1"/>
          </p:nvPr>
        </p:nvSpPr>
        <p:spPr>
          <a:xfrm>
            <a:off x="801417" y="22565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2"/>
          </p:nvPr>
        </p:nvSpPr>
        <p:spPr>
          <a:xfrm>
            <a:off x="3579030" y="18352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3"/>
          </p:nvPr>
        </p:nvSpPr>
        <p:spPr>
          <a:xfrm>
            <a:off x="3469830" y="22565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4"/>
          </p:nvPr>
        </p:nvSpPr>
        <p:spPr>
          <a:xfrm>
            <a:off x="910617" y="36496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5"/>
          </p:nvPr>
        </p:nvSpPr>
        <p:spPr>
          <a:xfrm>
            <a:off x="801417" y="40709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6"/>
          </p:nvPr>
        </p:nvSpPr>
        <p:spPr>
          <a:xfrm>
            <a:off x="3579030" y="36496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7"/>
          </p:nvPr>
        </p:nvSpPr>
        <p:spPr>
          <a:xfrm>
            <a:off x="3469830" y="40709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8"/>
          </p:nvPr>
        </p:nvSpPr>
        <p:spPr>
          <a:xfrm>
            <a:off x="6247383" y="18352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9"/>
          </p:nvPr>
        </p:nvSpPr>
        <p:spPr>
          <a:xfrm>
            <a:off x="6138183" y="22565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13"/>
          </p:nvPr>
        </p:nvSpPr>
        <p:spPr>
          <a:xfrm>
            <a:off x="6247383" y="3649650"/>
            <a:ext cx="1986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14"/>
          </p:nvPr>
        </p:nvSpPr>
        <p:spPr>
          <a:xfrm>
            <a:off x="6138183" y="4070964"/>
            <a:ext cx="220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/>
          <p:nvPr/>
        </p:nvSpPr>
        <p:spPr>
          <a:xfrm rot="-5400000" flipH="1">
            <a:off x="7262750" y="2950122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719976" y="2984493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1"/>
          </p:nvPr>
        </p:nvSpPr>
        <p:spPr>
          <a:xfrm>
            <a:off x="719976" y="341583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2"/>
          </p:nvPr>
        </p:nvSpPr>
        <p:spPr>
          <a:xfrm>
            <a:off x="3419245" y="2984493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3"/>
          </p:nvPr>
        </p:nvSpPr>
        <p:spPr>
          <a:xfrm>
            <a:off x="3419247" y="341583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4"/>
          </p:nvPr>
        </p:nvSpPr>
        <p:spPr>
          <a:xfrm>
            <a:off x="6118521" y="2984493"/>
            <a:ext cx="2305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5"/>
          </p:nvPr>
        </p:nvSpPr>
        <p:spPr>
          <a:xfrm>
            <a:off x="6118524" y="3415830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6" hasCustomPrompt="1"/>
          </p:nvPr>
        </p:nvSpPr>
        <p:spPr>
          <a:xfrm>
            <a:off x="1411326" y="1905309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7" hasCustomPrompt="1"/>
          </p:nvPr>
        </p:nvSpPr>
        <p:spPr>
          <a:xfrm>
            <a:off x="4110601" y="1905309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8" hasCustomPrompt="1"/>
          </p:nvPr>
        </p:nvSpPr>
        <p:spPr>
          <a:xfrm>
            <a:off x="6809826" y="1905309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/>
          <p:nvPr/>
        </p:nvSpPr>
        <p:spPr>
          <a:xfrm rot="6857505" flipH="1">
            <a:off x="7445158" y="3923113"/>
            <a:ext cx="2970797" cy="1341055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049900"/>
            <a:ext cx="7704000" cy="3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870884">
            <a:off x="-856966" y="-905117"/>
            <a:ext cx="2536517" cy="1145016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4499944">
            <a:off x="7375729" y="1112369"/>
            <a:ext cx="3375437" cy="1191757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7200194">
            <a:off x="-1616136" y="2230015"/>
            <a:ext cx="2917211" cy="2344735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2008350" y="587363"/>
            <a:ext cx="51273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1"/>
          </p:nvPr>
        </p:nvSpPr>
        <p:spPr>
          <a:xfrm>
            <a:off x="2854650" y="1618088"/>
            <a:ext cx="3434700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/>
          <p:nvPr/>
        </p:nvSpPr>
        <p:spPr>
          <a:xfrm rot="2499583" flipH="1">
            <a:off x="6857174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 rot="-2499583">
            <a:off x="-683826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 rot="2700000">
            <a:off x="-53740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 rot="-2700000" flipH="1">
            <a:off x="6280460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1785600" y="3519800"/>
            <a:ext cx="5572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CRÉDITOS: este modelo de apresentação foi criado pelo </a:t>
            </a:r>
            <a:r>
              <a:rPr lang="pt-PT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e inclui ícones da </a:t>
            </a:r>
            <a:r>
              <a:rPr lang="pt-PT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e infográficos e imagens da </a:t>
            </a:r>
            <a:r>
              <a:rPr lang="pt-PT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 rot="10800000">
            <a:off x="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/>
          <p:nvPr/>
        </p:nvSpPr>
        <p:spPr>
          <a:xfrm rot="-952826">
            <a:off x="6009020" y="3653674"/>
            <a:ext cx="3375667" cy="1191838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/>
          <p:nvPr/>
        </p:nvSpPr>
        <p:spPr>
          <a:xfrm rot="2499583" flipH="1">
            <a:off x="6476168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2"/>
          <p:cNvSpPr/>
          <p:nvPr/>
        </p:nvSpPr>
        <p:spPr>
          <a:xfrm rot="2700000">
            <a:off x="368177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 rot="10800000" flipH="1">
            <a:off x="5803044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3"/>
          <p:cNvSpPr/>
          <p:nvPr/>
        </p:nvSpPr>
        <p:spPr>
          <a:xfrm rot="952826" flipH="1">
            <a:off x="-206221" y="3653674"/>
            <a:ext cx="3375667" cy="1191838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3"/>
          <p:cNvSpPr/>
          <p:nvPr/>
        </p:nvSpPr>
        <p:spPr>
          <a:xfrm rot="-2499583">
            <a:off x="-268355" y="597475"/>
            <a:ext cx="2970652" cy="1340990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3"/>
          <p:cNvSpPr/>
          <p:nvPr/>
        </p:nvSpPr>
        <p:spPr>
          <a:xfrm rot="-2700000" flipH="1">
            <a:off x="5893009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-5995252">
            <a:off x="7248909" y="849394"/>
            <a:ext cx="3375171" cy="1191663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7152313">
            <a:off x="-1334282" y="2255524"/>
            <a:ext cx="2917165" cy="2344698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20700" y="1933307"/>
            <a:ext cx="67026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 rot="-3599696">
            <a:off x="6987052" y="2867444"/>
            <a:ext cx="3375619" cy="119182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5148799" flipH="1">
            <a:off x="-1322155" y="1091796"/>
            <a:ext cx="3375858" cy="1191905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688250" y="1307100"/>
            <a:ext cx="5767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>
            <a:off x="0" y="-3"/>
            <a:ext cx="3375422" cy="119175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952826">
            <a:off x="6009020" y="3653674"/>
            <a:ext cx="3375667" cy="1191838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912950" y="1507072"/>
            <a:ext cx="53181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424600" y="2384828"/>
            <a:ext cx="4294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 rot="-2700000" flipH="1">
            <a:off x="5836972" y="3677701"/>
            <a:ext cx="2917279" cy="2344790"/>
          </a:xfrm>
          <a:custGeom>
            <a:avLst/>
            <a:gdLst/>
            <a:ahLst/>
            <a:cxnLst/>
            <a:rect l="l" t="t" r="r" b="b"/>
            <a:pathLst>
              <a:path w="157108" h="126277" extrusionOk="0">
                <a:moveTo>
                  <a:pt x="127617" y="1"/>
                </a:moveTo>
                <a:lnTo>
                  <a:pt x="126084" y="25"/>
                </a:lnTo>
                <a:lnTo>
                  <a:pt x="124551" y="73"/>
                </a:lnTo>
                <a:lnTo>
                  <a:pt x="123018" y="192"/>
                </a:lnTo>
                <a:lnTo>
                  <a:pt x="121484" y="336"/>
                </a:lnTo>
                <a:lnTo>
                  <a:pt x="119975" y="552"/>
                </a:lnTo>
                <a:lnTo>
                  <a:pt x="118442" y="791"/>
                </a:lnTo>
                <a:lnTo>
                  <a:pt x="116933" y="1103"/>
                </a:lnTo>
                <a:lnTo>
                  <a:pt x="115423" y="1462"/>
                </a:lnTo>
                <a:lnTo>
                  <a:pt x="113938" y="1869"/>
                </a:lnTo>
                <a:lnTo>
                  <a:pt x="112453" y="2325"/>
                </a:lnTo>
                <a:lnTo>
                  <a:pt x="110991" y="2852"/>
                </a:lnTo>
                <a:lnTo>
                  <a:pt x="109530" y="3403"/>
                </a:lnTo>
                <a:lnTo>
                  <a:pt x="108236" y="3954"/>
                </a:lnTo>
                <a:lnTo>
                  <a:pt x="106991" y="4553"/>
                </a:lnTo>
                <a:lnTo>
                  <a:pt x="105745" y="5175"/>
                </a:lnTo>
                <a:lnTo>
                  <a:pt x="104523" y="5846"/>
                </a:lnTo>
                <a:lnTo>
                  <a:pt x="103325" y="6541"/>
                </a:lnTo>
                <a:lnTo>
                  <a:pt x="102127" y="7284"/>
                </a:lnTo>
                <a:lnTo>
                  <a:pt x="100977" y="8074"/>
                </a:lnTo>
                <a:lnTo>
                  <a:pt x="99875" y="8889"/>
                </a:lnTo>
                <a:lnTo>
                  <a:pt x="98773" y="9751"/>
                </a:lnTo>
                <a:lnTo>
                  <a:pt x="97719" y="10662"/>
                </a:lnTo>
                <a:lnTo>
                  <a:pt x="96689" y="11596"/>
                </a:lnTo>
                <a:lnTo>
                  <a:pt x="95683" y="12554"/>
                </a:lnTo>
                <a:lnTo>
                  <a:pt x="94725" y="13560"/>
                </a:lnTo>
                <a:lnTo>
                  <a:pt x="93790" y="14614"/>
                </a:lnTo>
                <a:lnTo>
                  <a:pt x="92904" y="15692"/>
                </a:lnTo>
                <a:lnTo>
                  <a:pt x="92066" y="16794"/>
                </a:lnTo>
                <a:lnTo>
                  <a:pt x="91323" y="17825"/>
                </a:lnTo>
                <a:lnTo>
                  <a:pt x="90628" y="18903"/>
                </a:lnTo>
                <a:lnTo>
                  <a:pt x="89957" y="19981"/>
                </a:lnTo>
                <a:lnTo>
                  <a:pt x="89311" y="21059"/>
                </a:lnTo>
                <a:lnTo>
                  <a:pt x="88688" y="22161"/>
                </a:lnTo>
                <a:lnTo>
                  <a:pt x="88113" y="23287"/>
                </a:lnTo>
                <a:lnTo>
                  <a:pt x="87538" y="24437"/>
                </a:lnTo>
                <a:lnTo>
                  <a:pt x="87011" y="25587"/>
                </a:lnTo>
                <a:lnTo>
                  <a:pt x="86484" y="26737"/>
                </a:lnTo>
                <a:lnTo>
                  <a:pt x="85981" y="27910"/>
                </a:lnTo>
                <a:lnTo>
                  <a:pt x="85477" y="29084"/>
                </a:lnTo>
                <a:lnTo>
                  <a:pt x="85022" y="30258"/>
                </a:lnTo>
                <a:lnTo>
                  <a:pt x="84112" y="32630"/>
                </a:lnTo>
                <a:lnTo>
                  <a:pt x="83273" y="35026"/>
                </a:lnTo>
                <a:lnTo>
                  <a:pt x="82435" y="37421"/>
                </a:lnTo>
                <a:lnTo>
                  <a:pt x="81620" y="39865"/>
                </a:lnTo>
                <a:lnTo>
                  <a:pt x="80806" y="42332"/>
                </a:lnTo>
                <a:lnTo>
                  <a:pt x="79943" y="44776"/>
                </a:lnTo>
                <a:lnTo>
                  <a:pt x="79081" y="47244"/>
                </a:lnTo>
                <a:lnTo>
                  <a:pt x="78626" y="48465"/>
                </a:lnTo>
                <a:lnTo>
                  <a:pt x="78171" y="49687"/>
                </a:lnTo>
                <a:lnTo>
                  <a:pt x="77692" y="50909"/>
                </a:lnTo>
                <a:lnTo>
                  <a:pt x="77188" y="52107"/>
                </a:lnTo>
                <a:lnTo>
                  <a:pt x="76685" y="53305"/>
                </a:lnTo>
                <a:lnTo>
                  <a:pt x="76134" y="54479"/>
                </a:lnTo>
                <a:lnTo>
                  <a:pt x="75583" y="55652"/>
                </a:lnTo>
                <a:lnTo>
                  <a:pt x="75008" y="56802"/>
                </a:lnTo>
                <a:lnTo>
                  <a:pt x="74409" y="57928"/>
                </a:lnTo>
                <a:lnTo>
                  <a:pt x="73787" y="59054"/>
                </a:lnTo>
                <a:lnTo>
                  <a:pt x="73116" y="60156"/>
                </a:lnTo>
                <a:lnTo>
                  <a:pt x="72445" y="61234"/>
                </a:lnTo>
                <a:lnTo>
                  <a:pt x="71726" y="62288"/>
                </a:lnTo>
                <a:lnTo>
                  <a:pt x="70984" y="63319"/>
                </a:lnTo>
                <a:lnTo>
                  <a:pt x="70193" y="64325"/>
                </a:lnTo>
                <a:lnTo>
                  <a:pt x="69379" y="65307"/>
                </a:lnTo>
                <a:lnTo>
                  <a:pt x="68516" y="66265"/>
                </a:lnTo>
                <a:lnTo>
                  <a:pt x="67606" y="67200"/>
                </a:lnTo>
                <a:lnTo>
                  <a:pt x="66671" y="68086"/>
                </a:lnTo>
                <a:lnTo>
                  <a:pt x="65689" y="68948"/>
                </a:lnTo>
                <a:lnTo>
                  <a:pt x="64659" y="69763"/>
                </a:lnTo>
                <a:lnTo>
                  <a:pt x="64132" y="70170"/>
                </a:lnTo>
                <a:lnTo>
                  <a:pt x="63605" y="70554"/>
                </a:lnTo>
                <a:lnTo>
                  <a:pt x="62982" y="70985"/>
                </a:lnTo>
                <a:lnTo>
                  <a:pt x="62335" y="71392"/>
                </a:lnTo>
                <a:lnTo>
                  <a:pt x="61712" y="71799"/>
                </a:lnTo>
                <a:lnTo>
                  <a:pt x="61042" y="72183"/>
                </a:lnTo>
                <a:lnTo>
                  <a:pt x="60395" y="72566"/>
                </a:lnTo>
                <a:lnTo>
                  <a:pt x="59748" y="72925"/>
                </a:lnTo>
                <a:lnTo>
                  <a:pt x="58406" y="73620"/>
                </a:lnTo>
                <a:lnTo>
                  <a:pt x="57041" y="74243"/>
                </a:lnTo>
                <a:lnTo>
                  <a:pt x="55651" y="74842"/>
                </a:lnTo>
                <a:lnTo>
                  <a:pt x="54238" y="75393"/>
                </a:lnTo>
                <a:lnTo>
                  <a:pt x="52825" y="75920"/>
                </a:lnTo>
                <a:lnTo>
                  <a:pt x="51387" y="76399"/>
                </a:lnTo>
                <a:lnTo>
                  <a:pt x="49950" y="76854"/>
                </a:lnTo>
                <a:lnTo>
                  <a:pt x="48488" y="77285"/>
                </a:lnTo>
                <a:lnTo>
                  <a:pt x="47027" y="77669"/>
                </a:lnTo>
                <a:lnTo>
                  <a:pt x="45566" y="78052"/>
                </a:lnTo>
                <a:lnTo>
                  <a:pt x="44080" y="78387"/>
                </a:lnTo>
                <a:lnTo>
                  <a:pt x="41158" y="79058"/>
                </a:lnTo>
                <a:lnTo>
                  <a:pt x="38115" y="79705"/>
                </a:lnTo>
                <a:lnTo>
                  <a:pt x="35073" y="80352"/>
                </a:lnTo>
                <a:lnTo>
                  <a:pt x="33563" y="80687"/>
                </a:lnTo>
                <a:lnTo>
                  <a:pt x="32054" y="81047"/>
                </a:lnTo>
                <a:lnTo>
                  <a:pt x="30545" y="81430"/>
                </a:lnTo>
                <a:lnTo>
                  <a:pt x="29059" y="81837"/>
                </a:lnTo>
                <a:lnTo>
                  <a:pt x="27574" y="82292"/>
                </a:lnTo>
                <a:lnTo>
                  <a:pt x="26113" y="82771"/>
                </a:lnTo>
                <a:lnTo>
                  <a:pt x="24651" y="83299"/>
                </a:lnTo>
                <a:lnTo>
                  <a:pt x="23214" y="83873"/>
                </a:lnTo>
                <a:lnTo>
                  <a:pt x="22519" y="84185"/>
                </a:lnTo>
                <a:lnTo>
                  <a:pt x="21801" y="84520"/>
                </a:lnTo>
                <a:lnTo>
                  <a:pt x="21106" y="84856"/>
                </a:lnTo>
                <a:lnTo>
                  <a:pt x="20411" y="85191"/>
                </a:lnTo>
                <a:lnTo>
                  <a:pt x="19740" y="85574"/>
                </a:lnTo>
                <a:lnTo>
                  <a:pt x="19046" y="85958"/>
                </a:lnTo>
                <a:lnTo>
                  <a:pt x="18375" y="86365"/>
                </a:lnTo>
                <a:lnTo>
                  <a:pt x="17728" y="86772"/>
                </a:lnTo>
                <a:lnTo>
                  <a:pt x="16674" y="87491"/>
                </a:lnTo>
                <a:lnTo>
                  <a:pt x="15644" y="88234"/>
                </a:lnTo>
                <a:lnTo>
                  <a:pt x="14662" y="89000"/>
                </a:lnTo>
                <a:lnTo>
                  <a:pt x="13679" y="89815"/>
                </a:lnTo>
                <a:lnTo>
                  <a:pt x="12745" y="90677"/>
                </a:lnTo>
                <a:lnTo>
                  <a:pt x="11835" y="91540"/>
                </a:lnTo>
                <a:lnTo>
                  <a:pt x="10948" y="92450"/>
                </a:lnTo>
                <a:lnTo>
                  <a:pt x="10086" y="93384"/>
                </a:lnTo>
                <a:lnTo>
                  <a:pt x="9247" y="94343"/>
                </a:lnTo>
                <a:lnTo>
                  <a:pt x="8457" y="95349"/>
                </a:lnTo>
                <a:lnTo>
                  <a:pt x="7690" y="96355"/>
                </a:lnTo>
                <a:lnTo>
                  <a:pt x="6971" y="97385"/>
                </a:lnTo>
                <a:lnTo>
                  <a:pt x="6277" y="98439"/>
                </a:lnTo>
                <a:lnTo>
                  <a:pt x="5606" y="99541"/>
                </a:lnTo>
                <a:lnTo>
                  <a:pt x="4983" y="100643"/>
                </a:lnTo>
                <a:lnTo>
                  <a:pt x="4384" y="101745"/>
                </a:lnTo>
                <a:lnTo>
                  <a:pt x="3809" y="102895"/>
                </a:lnTo>
                <a:lnTo>
                  <a:pt x="3282" y="104045"/>
                </a:lnTo>
                <a:lnTo>
                  <a:pt x="2803" y="105219"/>
                </a:lnTo>
                <a:lnTo>
                  <a:pt x="2348" y="106417"/>
                </a:lnTo>
                <a:lnTo>
                  <a:pt x="1940" y="107615"/>
                </a:lnTo>
                <a:lnTo>
                  <a:pt x="1557" y="108813"/>
                </a:lnTo>
                <a:lnTo>
                  <a:pt x="1222" y="110034"/>
                </a:lnTo>
                <a:lnTo>
                  <a:pt x="934" y="111280"/>
                </a:lnTo>
                <a:lnTo>
                  <a:pt x="671" y="112502"/>
                </a:lnTo>
                <a:lnTo>
                  <a:pt x="455" y="113772"/>
                </a:lnTo>
                <a:lnTo>
                  <a:pt x="287" y="115017"/>
                </a:lnTo>
                <a:lnTo>
                  <a:pt x="144" y="116263"/>
                </a:lnTo>
                <a:lnTo>
                  <a:pt x="48" y="117533"/>
                </a:lnTo>
                <a:lnTo>
                  <a:pt x="24" y="118802"/>
                </a:lnTo>
                <a:lnTo>
                  <a:pt x="0" y="120072"/>
                </a:lnTo>
                <a:lnTo>
                  <a:pt x="48" y="121342"/>
                </a:lnTo>
                <a:lnTo>
                  <a:pt x="144" y="122564"/>
                </a:lnTo>
                <a:lnTo>
                  <a:pt x="264" y="123786"/>
                </a:lnTo>
                <a:lnTo>
                  <a:pt x="455" y="124983"/>
                </a:lnTo>
                <a:lnTo>
                  <a:pt x="671" y="126181"/>
                </a:lnTo>
                <a:lnTo>
                  <a:pt x="695" y="126229"/>
                </a:lnTo>
                <a:lnTo>
                  <a:pt x="719" y="126253"/>
                </a:lnTo>
                <a:lnTo>
                  <a:pt x="767" y="126277"/>
                </a:lnTo>
                <a:lnTo>
                  <a:pt x="815" y="126277"/>
                </a:lnTo>
                <a:lnTo>
                  <a:pt x="862" y="126253"/>
                </a:lnTo>
                <a:lnTo>
                  <a:pt x="910" y="126229"/>
                </a:lnTo>
                <a:lnTo>
                  <a:pt x="934" y="126181"/>
                </a:lnTo>
                <a:lnTo>
                  <a:pt x="934" y="126133"/>
                </a:lnTo>
                <a:lnTo>
                  <a:pt x="719" y="124864"/>
                </a:lnTo>
                <a:lnTo>
                  <a:pt x="575" y="123570"/>
                </a:lnTo>
                <a:lnTo>
                  <a:pt x="455" y="122300"/>
                </a:lnTo>
                <a:lnTo>
                  <a:pt x="407" y="121007"/>
                </a:lnTo>
                <a:lnTo>
                  <a:pt x="383" y="119713"/>
                </a:lnTo>
                <a:lnTo>
                  <a:pt x="407" y="118443"/>
                </a:lnTo>
                <a:lnTo>
                  <a:pt x="479" y="117149"/>
                </a:lnTo>
                <a:lnTo>
                  <a:pt x="599" y="115880"/>
                </a:lnTo>
                <a:lnTo>
                  <a:pt x="767" y="114586"/>
                </a:lnTo>
                <a:lnTo>
                  <a:pt x="958" y="113316"/>
                </a:lnTo>
                <a:lnTo>
                  <a:pt x="1198" y="112071"/>
                </a:lnTo>
                <a:lnTo>
                  <a:pt x="1485" y="110801"/>
                </a:lnTo>
                <a:lnTo>
                  <a:pt x="1821" y="109555"/>
                </a:lnTo>
                <a:lnTo>
                  <a:pt x="2180" y="108333"/>
                </a:lnTo>
                <a:lnTo>
                  <a:pt x="2587" y="107112"/>
                </a:lnTo>
                <a:lnTo>
                  <a:pt x="3019" y="105890"/>
                </a:lnTo>
                <a:lnTo>
                  <a:pt x="3498" y="104692"/>
                </a:lnTo>
                <a:lnTo>
                  <a:pt x="4025" y="103518"/>
                </a:lnTo>
                <a:lnTo>
                  <a:pt x="4576" y="102368"/>
                </a:lnTo>
                <a:lnTo>
                  <a:pt x="5175" y="101218"/>
                </a:lnTo>
                <a:lnTo>
                  <a:pt x="5798" y="100092"/>
                </a:lnTo>
                <a:lnTo>
                  <a:pt x="6468" y="98990"/>
                </a:lnTo>
                <a:lnTo>
                  <a:pt x="7163" y="97912"/>
                </a:lnTo>
                <a:lnTo>
                  <a:pt x="7906" y="96834"/>
                </a:lnTo>
                <a:lnTo>
                  <a:pt x="8672" y="95804"/>
                </a:lnTo>
                <a:lnTo>
                  <a:pt x="9487" y="94798"/>
                </a:lnTo>
                <a:lnTo>
                  <a:pt x="10301" y="93816"/>
                </a:lnTo>
                <a:lnTo>
                  <a:pt x="11164" y="92857"/>
                </a:lnTo>
                <a:lnTo>
                  <a:pt x="12074" y="91947"/>
                </a:lnTo>
                <a:lnTo>
                  <a:pt x="13008" y="91037"/>
                </a:lnTo>
                <a:lnTo>
                  <a:pt x="13967" y="90174"/>
                </a:lnTo>
                <a:lnTo>
                  <a:pt x="14949" y="89360"/>
                </a:lnTo>
                <a:lnTo>
                  <a:pt x="16003" y="88545"/>
                </a:lnTo>
                <a:lnTo>
                  <a:pt x="17081" y="87754"/>
                </a:lnTo>
                <a:lnTo>
                  <a:pt x="18183" y="87012"/>
                </a:lnTo>
                <a:lnTo>
                  <a:pt x="19309" y="86317"/>
                </a:lnTo>
                <a:lnTo>
                  <a:pt x="20459" y="85670"/>
                </a:lnTo>
                <a:lnTo>
                  <a:pt x="21657" y="85071"/>
                </a:lnTo>
                <a:lnTo>
                  <a:pt x="22855" y="84496"/>
                </a:lnTo>
                <a:lnTo>
                  <a:pt x="24076" y="83969"/>
                </a:lnTo>
                <a:lnTo>
                  <a:pt x="24843" y="83682"/>
                </a:lnTo>
                <a:lnTo>
                  <a:pt x="25610" y="83394"/>
                </a:lnTo>
                <a:lnTo>
                  <a:pt x="27167" y="82867"/>
                </a:lnTo>
                <a:lnTo>
                  <a:pt x="28748" y="82388"/>
                </a:lnTo>
                <a:lnTo>
                  <a:pt x="30329" y="81957"/>
                </a:lnTo>
                <a:lnTo>
                  <a:pt x="31910" y="81550"/>
                </a:lnTo>
                <a:lnTo>
                  <a:pt x="33515" y="81166"/>
                </a:lnTo>
                <a:lnTo>
                  <a:pt x="35121" y="80831"/>
                </a:lnTo>
                <a:lnTo>
                  <a:pt x="36726" y="80496"/>
                </a:lnTo>
                <a:lnTo>
                  <a:pt x="39648" y="79873"/>
                </a:lnTo>
                <a:lnTo>
                  <a:pt x="42571" y="79250"/>
                </a:lnTo>
                <a:lnTo>
                  <a:pt x="44032" y="78938"/>
                </a:lnTo>
                <a:lnTo>
                  <a:pt x="45494" y="78603"/>
                </a:lnTo>
                <a:lnTo>
                  <a:pt x="46931" y="78244"/>
                </a:lnTo>
                <a:lnTo>
                  <a:pt x="48369" y="77860"/>
                </a:lnTo>
                <a:lnTo>
                  <a:pt x="49806" y="77453"/>
                </a:lnTo>
                <a:lnTo>
                  <a:pt x="51243" y="77022"/>
                </a:lnTo>
                <a:lnTo>
                  <a:pt x="52657" y="76567"/>
                </a:lnTo>
                <a:lnTo>
                  <a:pt x="54070" y="76064"/>
                </a:lnTo>
                <a:lnTo>
                  <a:pt x="55460" y="75537"/>
                </a:lnTo>
                <a:lnTo>
                  <a:pt x="56825" y="74962"/>
                </a:lnTo>
                <a:lnTo>
                  <a:pt x="58191" y="74339"/>
                </a:lnTo>
                <a:lnTo>
                  <a:pt x="59556" y="73668"/>
                </a:lnTo>
                <a:lnTo>
                  <a:pt x="60706" y="73045"/>
                </a:lnTo>
                <a:lnTo>
                  <a:pt x="61832" y="72398"/>
                </a:lnTo>
                <a:lnTo>
                  <a:pt x="62934" y="71703"/>
                </a:lnTo>
                <a:lnTo>
                  <a:pt x="63988" y="70961"/>
                </a:lnTo>
                <a:lnTo>
                  <a:pt x="65018" y="70194"/>
                </a:lnTo>
                <a:lnTo>
                  <a:pt x="66025" y="69380"/>
                </a:lnTo>
                <a:lnTo>
                  <a:pt x="66983" y="68541"/>
                </a:lnTo>
                <a:lnTo>
                  <a:pt x="67917" y="67655"/>
                </a:lnTo>
                <a:lnTo>
                  <a:pt x="68828" y="66744"/>
                </a:lnTo>
                <a:lnTo>
                  <a:pt x="69714" y="65810"/>
                </a:lnTo>
                <a:lnTo>
                  <a:pt x="70552" y="64828"/>
                </a:lnTo>
                <a:lnTo>
                  <a:pt x="71343" y="63822"/>
                </a:lnTo>
                <a:lnTo>
                  <a:pt x="72134" y="62792"/>
                </a:lnTo>
                <a:lnTo>
                  <a:pt x="72852" y="61713"/>
                </a:lnTo>
                <a:lnTo>
                  <a:pt x="73571" y="60611"/>
                </a:lnTo>
                <a:lnTo>
                  <a:pt x="74242" y="59485"/>
                </a:lnTo>
                <a:lnTo>
                  <a:pt x="74865" y="58407"/>
                </a:lnTo>
                <a:lnTo>
                  <a:pt x="75440" y="57305"/>
                </a:lnTo>
                <a:lnTo>
                  <a:pt x="75991" y="56203"/>
                </a:lnTo>
                <a:lnTo>
                  <a:pt x="76518" y="55077"/>
                </a:lnTo>
                <a:lnTo>
                  <a:pt x="77045" y="53928"/>
                </a:lnTo>
                <a:lnTo>
                  <a:pt x="77524" y="52802"/>
                </a:lnTo>
                <a:lnTo>
                  <a:pt x="78003" y="51652"/>
                </a:lnTo>
                <a:lnTo>
                  <a:pt x="78458" y="50478"/>
                </a:lnTo>
                <a:lnTo>
                  <a:pt x="78913" y="49328"/>
                </a:lnTo>
                <a:lnTo>
                  <a:pt x="79345" y="48154"/>
                </a:lnTo>
                <a:lnTo>
                  <a:pt x="80159" y="45806"/>
                </a:lnTo>
                <a:lnTo>
                  <a:pt x="80974" y="43434"/>
                </a:lnTo>
                <a:lnTo>
                  <a:pt x="81740" y="41087"/>
                </a:lnTo>
                <a:lnTo>
                  <a:pt x="83321" y="36271"/>
                </a:lnTo>
                <a:lnTo>
                  <a:pt x="84160" y="33876"/>
                </a:lnTo>
                <a:lnTo>
                  <a:pt x="85022" y="31504"/>
                </a:lnTo>
                <a:lnTo>
                  <a:pt x="85454" y="30306"/>
                </a:lnTo>
                <a:lnTo>
                  <a:pt x="85933" y="29132"/>
                </a:lnTo>
                <a:lnTo>
                  <a:pt x="86412" y="27958"/>
                </a:lnTo>
                <a:lnTo>
                  <a:pt x="86891" y="26808"/>
                </a:lnTo>
                <a:lnTo>
                  <a:pt x="87418" y="25659"/>
                </a:lnTo>
                <a:lnTo>
                  <a:pt x="87945" y="24509"/>
                </a:lnTo>
                <a:lnTo>
                  <a:pt x="88520" y="23359"/>
                </a:lnTo>
                <a:lnTo>
                  <a:pt x="89095" y="22257"/>
                </a:lnTo>
                <a:lnTo>
                  <a:pt x="89790" y="21035"/>
                </a:lnTo>
                <a:lnTo>
                  <a:pt x="90484" y="19861"/>
                </a:lnTo>
                <a:lnTo>
                  <a:pt x="91227" y="18711"/>
                </a:lnTo>
                <a:lnTo>
                  <a:pt x="91994" y="17585"/>
                </a:lnTo>
                <a:lnTo>
                  <a:pt x="92808" y="16483"/>
                </a:lnTo>
                <a:lnTo>
                  <a:pt x="93671" y="15429"/>
                </a:lnTo>
                <a:lnTo>
                  <a:pt x="94533" y="14399"/>
                </a:lnTo>
                <a:lnTo>
                  <a:pt x="95443" y="13393"/>
                </a:lnTo>
                <a:lnTo>
                  <a:pt x="96402" y="12410"/>
                </a:lnTo>
                <a:lnTo>
                  <a:pt x="97384" y="11476"/>
                </a:lnTo>
                <a:lnTo>
                  <a:pt x="98390" y="10566"/>
                </a:lnTo>
                <a:lnTo>
                  <a:pt x="99444" y="9703"/>
                </a:lnTo>
                <a:lnTo>
                  <a:pt x="100522" y="8865"/>
                </a:lnTo>
                <a:lnTo>
                  <a:pt x="101624" y="8074"/>
                </a:lnTo>
                <a:lnTo>
                  <a:pt x="102774" y="7308"/>
                </a:lnTo>
                <a:lnTo>
                  <a:pt x="103948" y="6589"/>
                </a:lnTo>
                <a:lnTo>
                  <a:pt x="105218" y="5870"/>
                </a:lnTo>
                <a:lnTo>
                  <a:pt x="106511" y="5175"/>
                </a:lnTo>
                <a:lnTo>
                  <a:pt x="107829" y="4553"/>
                </a:lnTo>
                <a:lnTo>
                  <a:pt x="109171" y="3954"/>
                </a:lnTo>
                <a:lnTo>
                  <a:pt x="110536" y="3427"/>
                </a:lnTo>
                <a:lnTo>
                  <a:pt x="111902" y="2924"/>
                </a:lnTo>
                <a:lnTo>
                  <a:pt x="113291" y="2468"/>
                </a:lnTo>
                <a:lnTo>
                  <a:pt x="114681" y="2061"/>
                </a:lnTo>
                <a:lnTo>
                  <a:pt x="116094" y="1702"/>
                </a:lnTo>
                <a:lnTo>
                  <a:pt x="117532" y="1366"/>
                </a:lnTo>
                <a:lnTo>
                  <a:pt x="118945" y="1103"/>
                </a:lnTo>
                <a:lnTo>
                  <a:pt x="120406" y="863"/>
                </a:lnTo>
                <a:lnTo>
                  <a:pt x="121844" y="672"/>
                </a:lnTo>
                <a:lnTo>
                  <a:pt x="123305" y="552"/>
                </a:lnTo>
                <a:lnTo>
                  <a:pt x="124743" y="456"/>
                </a:lnTo>
                <a:lnTo>
                  <a:pt x="126204" y="384"/>
                </a:lnTo>
                <a:lnTo>
                  <a:pt x="127833" y="384"/>
                </a:lnTo>
                <a:lnTo>
                  <a:pt x="129438" y="432"/>
                </a:lnTo>
                <a:lnTo>
                  <a:pt x="131067" y="528"/>
                </a:lnTo>
                <a:lnTo>
                  <a:pt x="132672" y="672"/>
                </a:lnTo>
                <a:lnTo>
                  <a:pt x="134253" y="863"/>
                </a:lnTo>
                <a:lnTo>
                  <a:pt x="135858" y="1103"/>
                </a:lnTo>
                <a:lnTo>
                  <a:pt x="137440" y="1390"/>
                </a:lnTo>
                <a:lnTo>
                  <a:pt x="139021" y="1726"/>
                </a:lnTo>
                <a:lnTo>
                  <a:pt x="140602" y="2085"/>
                </a:lnTo>
                <a:lnTo>
                  <a:pt x="142159" y="2516"/>
                </a:lnTo>
                <a:lnTo>
                  <a:pt x="143716" y="2971"/>
                </a:lnTo>
                <a:lnTo>
                  <a:pt x="145249" y="3451"/>
                </a:lnTo>
                <a:lnTo>
                  <a:pt x="146759" y="4002"/>
                </a:lnTo>
                <a:lnTo>
                  <a:pt x="148292" y="4553"/>
                </a:lnTo>
                <a:lnTo>
                  <a:pt x="149777" y="5175"/>
                </a:lnTo>
                <a:lnTo>
                  <a:pt x="151263" y="5798"/>
                </a:lnTo>
                <a:lnTo>
                  <a:pt x="152676" y="6469"/>
                </a:lnTo>
                <a:lnTo>
                  <a:pt x="154089" y="7140"/>
                </a:lnTo>
                <a:lnTo>
                  <a:pt x="155503" y="7835"/>
                </a:lnTo>
                <a:lnTo>
                  <a:pt x="156868" y="8553"/>
                </a:lnTo>
                <a:lnTo>
                  <a:pt x="156940" y="8577"/>
                </a:lnTo>
                <a:lnTo>
                  <a:pt x="157012" y="8577"/>
                </a:lnTo>
                <a:lnTo>
                  <a:pt x="157060" y="8529"/>
                </a:lnTo>
                <a:lnTo>
                  <a:pt x="157084" y="8481"/>
                </a:lnTo>
                <a:lnTo>
                  <a:pt x="157108" y="8434"/>
                </a:lnTo>
                <a:lnTo>
                  <a:pt x="157108" y="8362"/>
                </a:lnTo>
                <a:lnTo>
                  <a:pt x="157084" y="8314"/>
                </a:lnTo>
                <a:lnTo>
                  <a:pt x="157036" y="8266"/>
                </a:lnTo>
                <a:lnTo>
                  <a:pt x="155695" y="7499"/>
                </a:lnTo>
                <a:lnTo>
                  <a:pt x="154329" y="6781"/>
                </a:lnTo>
                <a:lnTo>
                  <a:pt x="152940" y="6086"/>
                </a:lnTo>
                <a:lnTo>
                  <a:pt x="151550" y="5439"/>
                </a:lnTo>
                <a:lnTo>
                  <a:pt x="150137" y="4816"/>
                </a:lnTo>
                <a:lnTo>
                  <a:pt x="148699" y="4217"/>
                </a:lnTo>
                <a:lnTo>
                  <a:pt x="147238" y="3666"/>
                </a:lnTo>
                <a:lnTo>
                  <a:pt x="145776" y="3163"/>
                </a:lnTo>
                <a:lnTo>
                  <a:pt x="144315" y="2660"/>
                </a:lnTo>
                <a:lnTo>
                  <a:pt x="142830" y="2229"/>
                </a:lnTo>
                <a:lnTo>
                  <a:pt x="141345" y="1822"/>
                </a:lnTo>
                <a:lnTo>
                  <a:pt x="139835" y="1462"/>
                </a:lnTo>
                <a:lnTo>
                  <a:pt x="138326" y="1127"/>
                </a:lnTo>
                <a:lnTo>
                  <a:pt x="136817" y="839"/>
                </a:lnTo>
                <a:lnTo>
                  <a:pt x="135283" y="600"/>
                </a:lnTo>
                <a:lnTo>
                  <a:pt x="133750" y="384"/>
                </a:lnTo>
                <a:lnTo>
                  <a:pt x="132217" y="216"/>
                </a:lnTo>
                <a:lnTo>
                  <a:pt x="130684" y="97"/>
                </a:lnTo>
                <a:lnTo>
                  <a:pt x="129151" y="25"/>
                </a:lnTo>
                <a:lnTo>
                  <a:pt x="1276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rot="-436029">
            <a:off x="-92523" y="-229201"/>
            <a:ext cx="2970773" cy="1341044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098900" cy="82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 rot="7771345" flipH="1">
            <a:off x="6300705" y="3311494"/>
            <a:ext cx="2970768" cy="1341042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 rot="8999696" flipH="1">
            <a:off x="4881180" y="-84990"/>
            <a:ext cx="3375619" cy="119182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rot="6356524">
            <a:off x="-1557878" y="1618513"/>
            <a:ext cx="3375960" cy="1191941"/>
          </a:xfrm>
          <a:custGeom>
            <a:avLst/>
            <a:gdLst/>
            <a:ahLst/>
            <a:cxnLst/>
            <a:rect l="l" t="t" r="r" b="b"/>
            <a:pathLst>
              <a:path w="285750" h="100889" extrusionOk="0">
                <a:moveTo>
                  <a:pt x="157713" y="843"/>
                </a:moveTo>
                <a:lnTo>
                  <a:pt x="157985" y="870"/>
                </a:lnTo>
                <a:lnTo>
                  <a:pt x="158285" y="925"/>
                </a:lnTo>
                <a:lnTo>
                  <a:pt x="158557" y="979"/>
                </a:lnTo>
                <a:lnTo>
                  <a:pt x="159046" y="1115"/>
                </a:lnTo>
                <a:lnTo>
                  <a:pt x="159481" y="1306"/>
                </a:lnTo>
                <a:lnTo>
                  <a:pt x="159917" y="1523"/>
                </a:lnTo>
                <a:lnTo>
                  <a:pt x="160297" y="1795"/>
                </a:lnTo>
                <a:lnTo>
                  <a:pt x="160678" y="2094"/>
                </a:lnTo>
                <a:lnTo>
                  <a:pt x="161032" y="2421"/>
                </a:lnTo>
                <a:lnTo>
                  <a:pt x="161331" y="2775"/>
                </a:lnTo>
                <a:lnTo>
                  <a:pt x="161630" y="3155"/>
                </a:lnTo>
                <a:lnTo>
                  <a:pt x="161902" y="3563"/>
                </a:lnTo>
                <a:lnTo>
                  <a:pt x="162147" y="3971"/>
                </a:lnTo>
                <a:lnTo>
                  <a:pt x="162338" y="4407"/>
                </a:lnTo>
                <a:lnTo>
                  <a:pt x="162528" y="4869"/>
                </a:lnTo>
                <a:lnTo>
                  <a:pt x="162691" y="5331"/>
                </a:lnTo>
                <a:lnTo>
                  <a:pt x="162827" y="5794"/>
                </a:lnTo>
                <a:lnTo>
                  <a:pt x="162909" y="6256"/>
                </a:lnTo>
                <a:lnTo>
                  <a:pt x="162990" y="6746"/>
                </a:lnTo>
                <a:lnTo>
                  <a:pt x="163045" y="7236"/>
                </a:lnTo>
                <a:lnTo>
                  <a:pt x="163072" y="7725"/>
                </a:lnTo>
                <a:lnTo>
                  <a:pt x="163045" y="8188"/>
                </a:lnTo>
                <a:lnTo>
                  <a:pt x="163018" y="8677"/>
                </a:lnTo>
                <a:lnTo>
                  <a:pt x="162963" y="9140"/>
                </a:lnTo>
                <a:lnTo>
                  <a:pt x="162882" y="9575"/>
                </a:lnTo>
                <a:lnTo>
                  <a:pt x="162773" y="10010"/>
                </a:lnTo>
                <a:lnTo>
                  <a:pt x="162637" y="10445"/>
                </a:lnTo>
                <a:lnTo>
                  <a:pt x="162474" y="10880"/>
                </a:lnTo>
                <a:lnTo>
                  <a:pt x="162310" y="11288"/>
                </a:lnTo>
                <a:lnTo>
                  <a:pt x="162093" y="11696"/>
                </a:lnTo>
                <a:lnTo>
                  <a:pt x="161875" y="12105"/>
                </a:lnTo>
                <a:lnTo>
                  <a:pt x="161658" y="12485"/>
                </a:lnTo>
                <a:lnTo>
                  <a:pt x="161386" y="12893"/>
                </a:lnTo>
                <a:lnTo>
                  <a:pt x="161141" y="13247"/>
                </a:lnTo>
                <a:lnTo>
                  <a:pt x="160841" y="13628"/>
                </a:lnTo>
                <a:lnTo>
                  <a:pt x="160243" y="14335"/>
                </a:lnTo>
                <a:lnTo>
                  <a:pt x="159563" y="15015"/>
                </a:lnTo>
                <a:lnTo>
                  <a:pt x="158856" y="15641"/>
                </a:lnTo>
                <a:lnTo>
                  <a:pt x="158121" y="16266"/>
                </a:lnTo>
                <a:lnTo>
                  <a:pt x="157360" y="16838"/>
                </a:lnTo>
                <a:lnTo>
                  <a:pt x="156571" y="17382"/>
                </a:lnTo>
                <a:lnTo>
                  <a:pt x="155782" y="17898"/>
                </a:lnTo>
                <a:lnTo>
                  <a:pt x="154966" y="18388"/>
                </a:lnTo>
                <a:lnTo>
                  <a:pt x="154395" y="17681"/>
                </a:lnTo>
                <a:lnTo>
                  <a:pt x="153851" y="16946"/>
                </a:lnTo>
                <a:lnTo>
                  <a:pt x="153307" y="16185"/>
                </a:lnTo>
                <a:lnTo>
                  <a:pt x="152817" y="15396"/>
                </a:lnTo>
                <a:lnTo>
                  <a:pt x="152355" y="14607"/>
                </a:lnTo>
                <a:lnTo>
                  <a:pt x="151947" y="13791"/>
                </a:lnTo>
                <a:lnTo>
                  <a:pt x="151593" y="12975"/>
                </a:lnTo>
                <a:lnTo>
                  <a:pt x="151267" y="12159"/>
                </a:lnTo>
                <a:lnTo>
                  <a:pt x="151022" y="11316"/>
                </a:lnTo>
                <a:lnTo>
                  <a:pt x="150913" y="10880"/>
                </a:lnTo>
                <a:lnTo>
                  <a:pt x="150831" y="10445"/>
                </a:lnTo>
                <a:lnTo>
                  <a:pt x="150777" y="10037"/>
                </a:lnTo>
                <a:lnTo>
                  <a:pt x="150723" y="9602"/>
                </a:lnTo>
                <a:lnTo>
                  <a:pt x="150695" y="9167"/>
                </a:lnTo>
                <a:lnTo>
                  <a:pt x="150668" y="8732"/>
                </a:lnTo>
                <a:lnTo>
                  <a:pt x="150695" y="8296"/>
                </a:lnTo>
                <a:lnTo>
                  <a:pt x="150723" y="7888"/>
                </a:lnTo>
                <a:lnTo>
                  <a:pt x="150750" y="7453"/>
                </a:lnTo>
                <a:lnTo>
                  <a:pt x="150831" y="7018"/>
                </a:lnTo>
                <a:lnTo>
                  <a:pt x="150913" y="6583"/>
                </a:lnTo>
                <a:lnTo>
                  <a:pt x="151049" y="6147"/>
                </a:lnTo>
                <a:lnTo>
                  <a:pt x="151185" y="5739"/>
                </a:lnTo>
                <a:lnTo>
                  <a:pt x="151348" y="5304"/>
                </a:lnTo>
                <a:lnTo>
                  <a:pt x="151566" y="4787"/>
                </a:lnTo>
                <a:lnTo>
                  <a:pt x="151838" y="4298"/>
                </a:lnTo>
                <a:lnTo>
                  <a:pt x="152164" y="3808"/>
                </a:lnTo>
                <a:lnTo>
                  <a:pt x="152518" y="3373"/>
                </a:lnTo>
                <a:lnTo>
                  <a:pt x="152899" y="2938"/>
                </a:lnTo>
                <a:lnTo>
                  <a:pt x="153307" y="2530"/>
                </a:lnTo>
                <a:lnTo>
                  <a:pt x="153742" y="2149"/>
                </a:lnTo>
                <a:lnTo>
                  <a:pt x="154232" y="1822"/>
                </a:lnTo>
                <a:lnTo>
                  <a:pt x="154721" y="1523"/>
                </a:lnTo>
                <a:lnTo>
                  <a:pt x="155211" y="1278"/>
                </a:lnTo>
                <a:lnTo>
                  <a:pt x="155755" y="1088"/>
                </a:lnTo>
                <a:lnTo>
                  <a:pt x="156299" y="952"/>
                </a:lnTo>
                <a:lnTo>
                  <a:pt x="156843" y="843"/>
                </a:lnTo>
                <a:close/>
                <a:moveTo>
                  <a:pt x="157061" y="0"/>
                </a:moveTo>
                <a:lnTo>
                  <a:pt x="156652" y="27"/>
                </a:lnTo>
                <a:lnTo>
                  <a:pt x="156244" y="82"/>
                </a:lnTo>
                <a:lnTo>
                  <a:pt x="155836" y="190"/>
                </a:lnTo>
                <a:lnTo>
                  <a:pt x="155428" y="299"/>
                </a:lnTo>
                <a:lnTo>
                  <a:pt x="154912" y="490"/>
                </a:lnTo>
                <a:lnTo>
                  <a:pt x="154422" y="707"/>
                </a:lnTo>
                <a:lnTo>
                  <a:pt x="153960" y="925"/>
                </a:lnTo>
                <a:lnTo>
                  <a:pt x="153524" y="1197"/>
                </a:lnTo>
                <a:lnTo>
                  <a:pt x="153144" y="1469"/>
                </a:lnTo>
                <a:lnTo>
                  <a:pt x="152763" y="1795"/>
                </a:lnTo>
                <a:lnTo>
                  <a:pt x="152409" y="2122"/>
                </a:lnTo>
                <a:lnTo>
                  <a:pt x="152083" y="2448"/>
                </a:lnTo>
                <a:lnTo>
                  <a:pt x="151783" y="2829"/>
                </a:lnTo>
                <a:lnTo>
                  <a:pt x="151484" y="3210"/>
                </a:lnTo>
                <a:lnTo>
                  <a:pt x="151239" y="3591"/>
                </a:lnTo>
                <a:lnTo>
                  <a:pt x="151022" y="3999"/>
                </a:lnTo>
                <a:lnTo>
                  <a:pt x="150804" y="4434"/>
                </a:lnTo>
                <a:lnTo>
                  <a:pt x="150614" y="4869"/>
                </a:lnTo>
                <a:lnTo>
                  <a:pt x="150478" y="5331"/>
                </a:lnTo>
                <a:lnTo>
                  <a:pt x="150342" y="5794"/>
                </a:lnTo>
                <a:lnTo>
                  <a:pt x="150206" y="6256"/>
                </a:lnTo>
                <a:lnTo>
                  <a:pt x="150124" y="6719"/>
                </a:lnTo>
                <a:lnTo>
                  <a:pt x="150043" y="7208"/>
                </a:lnTo>
                <a:lnTo>
                  <a:pt x="149988" y="7698"/>
                </a:lnTo>
                <a:lnTo>
                  <a:pt x="149961" y="8188"/>
                </a:lnTo>
                <a:lnTo>
                  <a:pt x="149961" y="8677"/>
                </a:lnTo>
                <a:lnTo>
                  <a:pt x="149961" y="9167"/>
                </a:lnTo>
                <a:lnTo>
                  <a:pt x="149988" y="9656"/>
                </a:lnTo>
                <a:lnTo>
                  <a:pt x="150043" y="10173"/>
                </a:lnTo>
                <a:lnTo>
                  <a:pt x="150124" y="10663"/>
                </a:lnTo>
                <a:lnTo>
                  <a:pt x="150206" y="11152"/>
                </a:lnTo>
                <a:lnTo>
                  <a:pt x="150315" y="11642"/>
                </a:lnTo>
                <a:lnTo>
                  <a:pt x="150423" y="12105"/>
                </a:lnTo>
                <a:lnTo>
                  <a:pt x="150559" y="12567"/>
                </a:lnTo>
                <a:lnTo>
                  <a:pt x="150723" y="13057"/>
                </a:lnTo>
                <a:lnTo>
                  <a:pt x="150886" y="13492"/>
                </a:lnTo>
                <a:lnTo>
                  <a:pt x="151212" y="14226"/>
                </a:lnTo>
                <a:lnTo>
                  <a:pt x="151539" y="14933"/>
                </a:lnTo>
                <a:lnTo>
                  <a:pt x="151919" y="15641"/>
                </a:lnTo>
                <a:lnTo>
                  <a:pt x="152300" y="16321"/>
                </a:lnTo>
                <a:lnTo>
                  <a:pt x="152735" y="16974"/>
                </a:lnTo>
                <a:lnTo>
                  <a:pt x="153171" y="17626"/>
                </a:lnTo>
                <a:lnTo>
                  <a:pt x="153633" y="18279"/>
                </a:lnTo>
                <a:lnTo>
                  <a:pt x="154123" y="18905"/>
                </a:lnTo>
                <a:lnTo>
                  <a:pt x="153225" y="19394"/>
                </a:lnTo>
                <a:lnTo>
                  <a:pt x="152191" y="19911"/>
                </a:lnTo>
                <a:lnTo>
                  <a:pt x="151131" y="20428"/>
                </a:lnTo>
                <a:lnTo>
                  <a:pt x="150097" y="20918"/>
                </a:lnTo>
                <a:lnTo>
                  <a:pt x="149036" y="21407"/>
                </a:lnTo>
                <a:lnTo>
                  <a:pt x="147975" y="21843"/>
                </a:lnTo>
                <a:lnTo>
                  <a:pt x="146887" y="22278"/>
                </a:lnTo>
                <a:lnTo>
                  <a:pt x="145826" y="22686"/>
                </a:lnTo>
                <a:lnTo>
                  <a:pt x="144738" y="23067"/>
                </a:lnTo>
                <a:lnTo>
                  <a:pt x="143650" y="23447"/>
                </a:lnTo>
                <a:lnTo>
                  <a:pt x="142535" y="23801"/>
                </a:lnTo>
                <a:lnTo>
                  <a:pt x="141447" y="24155"/>
                </a:lnTo>
                <a:lnTo>
                  <a:pt x="140332" y="24481"/>
                </a:lnTo>
                <a:lnTo>
                  <a:pt x="138101" y="25079"/>
                </a:lnTo>
                <a:lnTo>
                  <a:pt x="135843" y="25623"/>
                </a:lnTo>
                <a:lnTo>
                  <a:pt x="133586" y="26113"/>
                </a:lnTo>
                <a:lnTo>
                  <a:pt x="131328" y="26576"/>
                </a:lnTo>
                <a:lnTo>
                  <a:pt x="129043" y="26984"/>
                </a:lnTo>
                <a:lnTo>
                  <a:pt x="126758" y="27337"/>
                </a:lnTo>
                <a:lnTo>
                  <a:pt x="124446" y="27664"/>
                </a:lnTo>
                <a:lnTo>
                  <a:pt x="122161" y="27963"/>
                </a:lnTo>
                <a:lnTo>
                  <a:pt x="119849" y="28235"/>
                </a:lnTo>
                <a:lnTo>
                  <a:pt x="117564" y="28507"/>
                </a:lnTo>
                <a:lnTo>
                  <a:pt x="113049" y="28969"/>
                </a:lnTo>
                <a:lnTo>
                  <a:pt x="108533" y="29404"/>
                </a:lnTo>
                <a:lnTo>
                  <a:pt x="104018" y="29867"/>
                </a:lnTo>
                <a:lnTo>
                  <a:pt x="101760" y="30112"/>
                </a:lnTo>
                <a:lnTo>
                  <a:pt x="99502" y="30384"/>
                </a:lnTo>
                <a:lnTo>
                  <a:pt x="97272" y="30683"/>
                </a:lnTo>
                <a:lnTo>
                  <a:pt x="95014" y="30982"/>
                </a:lnTo>
                <a:lnTo>
                  <a:pt x="92784" y="31309"/>
                </a:lnTo>
                <a:lnTo>
                  <a:pt x="90526" y="31689"/>
                </a:lnTo>
                <a:lnTo>
                  <a:pt x="88296" y="32097"/>
                </a:lnTo>
                <a:lnTo>
                  <a:pt x="86092" y="32533"/>
                </a:lnTo>
                <a:lnTo>
                  <a:pt x="83862" y="33022"/>
                </a:lnTo>
                <a:lnTo>
                  <a:pt x="81658" y="33566"/>
                </a:lnTo>
                <a:lnTo>
                  <a:pt x="79673" y="34110"/>
                </a:lnTo>
                <a:lnTo>
                  <a:pt x="77714" y="34681"/>
                </a:lnTo>
                <a:lnTo>
                  <a:pt x="75756" y="35307"/>
                </a:lnTo>
                <a:lnTo>
                  <a:pt x="73824" y="35960"/>
                </a:lnTo>
                <a:lnTo>
                  <a:pt x="71893" y="36640"/>
                </a:lnTo>
                <a:lnTo>
                  <a:pt x="69989" y="37374"/>
                </a:lnTo>
                <a:lnTo>
                  <a:pt x="68085" y="38163"/>
                </a:lnTo>
                <a:lnTo>
                  <a:pt x="66208" y="38952"/>
                </a:lnTo>
                <a:lnTo>
                  <a:pt x="64331" y="39795"/>
                </a:lnTo>
                <a:lnTo>
                  <a:pt x="62481" y="40666"/>
                </a:lnTo>
                <a:lnTo>
                  <a:pt x="60632" y="41591"/>
                </a:lnTo>
                <a:lnTo>
                  <a:pt x="58836" y="42515"/>
                </a:lnTo>
                <a:lnTo>
                  <a:pt x="57014" y="43495"/>
                </a:lnTo>
                <a:lnTo>
                  <a:pt x="55246" y="44501"/>
                </a:lnTo>
                <a:lnTo>
                  <a:pt x="53478" y="45535"/>
                </a:lnTo>
                <a:lnTo>
                  <a:pt x="51710" y="46596"/>
                </a:lnTo>
                <a:lnTo>
                  <a:pt x="49942" y="47711"/>
                </a:lnTo>
                <a:lnTo>
                  <a:pt x="48201" y="48853"/>
                </a:lnTo>
                <a:lnTo>
                  <a:pt x="46460" y="50023"/>
                </a:lnTo>
                <a:lnTo>
                  <a:pt x="44746" y="51247"/>
                </a:lnTo>
                <a:lnTo>
                  <a:pt x="43060" y="52471"/>
                </a:lnTo>
                <a:lnTo>
                  <a:pt x="41400" y="53722"/>
                </a:lnTo>
                <a:lnTo>
                  <a:pt x="39741" y="55001"/>
                </a:lnTo>
                <a:lnTo>
                  <a:pt x="38109" y="56306"/>
                </a:lnTo>
                <a:lnTo>
                  <a:pt x="36504" y="57639"/>
                </a:lnTo>
                <a:lnTo>
                  <a:pt x="34899" y="58972"/>
                </a:lnTo>
                <a:lnTo>
                  <a:pt x="33322" y="60359"/>
                </a:lnTo>
                <a:lnTo>
                  <a:pt x="31771" y="61747"/>
                </a:lnTo>
                <a:lnTo>
                  <a:pt x="30221" y="63161"/>
                </a:lnTo>
                <a:lnTo>
                  <a:pt x="28725" y="64603"/>
                </a:lnTo>
                <a:lnTo>
                  <a:pt x="27201" y="66072"/>
                </a:lnTo>
                <a:lnTo>
                  <a:pt x="25732" y="67540"/>
                </a:lnTo>
                <a:lnTo>
                  <a:pt x="24264" y="69036"/>
                </a:lnTo>
                <a:lnTo>
                  <a:pt x="22822" y="70560"/>
                </a:lnTo>
                <a:lnTo>
                  <a:pt x="21407" y="72083"/>
                </a:lnTo>
                <a:lnTo>
                  <a:pt x="19993" y="73633"/>
                </a:lnTo>
                <a:lnTo>
                  <a:pt x="18606" y="75211"/>
                </a:lnTo>
                <a:lnTo>
                  <a:pt x="17246" y="76789"/>
                </a:lnTo>
                <a:lnTo>
                  <a:pt x="15886" y="78394"/>
                </a:lnTo>
                <a:lnTo>
                  <a:pt x="14553" y="79999"/>
                </a:lnTo>
                <a:lnTo>
                  <a:pt x="13247" y="81631"/>
                </a:lnTo>
                <a:lnTo>
                  <a:pt x="11941" y="83263"/>
                </a:lnTo>
                <a:lnTo>
                  <a:pt x="10663" y="84922"/>
                </a:lnTo>
                <a:lnTo>
                  <a:pt x="9412" y="86608"/>
                </a:lnTo>
                <a:lnTo>
                  <a:pt x="8160" y="88268"/>
                </a:lnTo>
                <a:lnTo>
                  <a:pt x="6936" y="89981"/>
                </a:lnTo>
                <a:lnTo>
                  <a:pt x="5739" y="91668"/>
                </a:lnTo>
                <a:lnTo>
                  <a:pt x="4543" y="93381"/>
                </a:lnTo>
                <a:lnTo>
                  <a:pt x="3400" y="95068"/>
                </a:lnTo>
                <a:lnTo>
                  <a:pt x="2285" y="96754"/>
                </a:lnTo>
                <a:lnTo>
                  <a:pt x="1170" y="98441"/>
                </a:lnTo>
                <a:lnTo>
                  <a:pt x="82" y="100155"/>
                </a:lnTo>
                <a:lnTo>
                  <a:pt x="27" y="100263"/>
                </a:lnTo>
                <a:lnTo>
                  <a:pt x="0" y="100345"/>
                </a:lnTo>
                <a:lnTo>
                  <a:pt x="0" y="100454"/>
                </a:lnTo>
                <a:lnTo>
                  <a:pt x="27" y="100535"/>
                </a:lnTo>
                <a:lnTo>
                  <a:pt x="82" y="100617"/>
                </a:lnTo>
                <a:lnTo>
                  <a:pt x="136" y="100699"/>
                </a:lnTo>
                <a:lnTo>
                  <a:pt x="218" y="100753"/>
                </a:lnTo>
                <a:lnTo>
                  <a:pt x="299" y="100807"/>
                </a:lnTo>
                <a:lnTo>
                  <a:pt x="490" y="100862"/>
                </a:lnTo>
                <a:lnTo>
                  <a:pt x="571" y="100889"/>
                </a:lnTo>
                <a:lnTo>
                  <a:pt x="680" y="100862"/>
                </a:lnTo>
                <a:lnTo>
                  <a:pt x="789" y="100835"/>
                </a:lnTo>
                <a:lnTo>
                  <a:pt x="870" y="100780"/>
                </a:lnTo>
                <a:lnTo>
                  <a:pt x="952" y="100726"/>
                </a:lnTo>
                <a:lnTo>
                  <a:pt x="1034" y="100617"/>
                </a:lnTo>
                <a:lnTo>
                  <a:pt x="2231" y="98740"/>
                </a:lnTo>
                <a:lnTo>
                  <a:pt x="3427" y="96863"/>
                </a:lnTo>
                <a:lnTo>
                  <a:pt x="4679" y="95014"/>
                </a:lnTo>
                <a:lnTo>
                  <a:pt x="5930" y="93164"/>
                </a:lnTo>
                <a:lnTo>
                  <a:pt x="7181" y="91341"/>
                </a:lnTo>
                <a:lnTo>
                  <a:pt x="8487" y="89519"/>
                </a:lnTo>
                <a:lnTo>
                  <a:pt x="9792" y="87696"/>
                </a:lnTo>
                <a:lnTo>
                  <a:pt x="11125" y="85901"/>
                </a:lnTo>
                <a:lnTo>
                  <a:pt x="12485" y="84133"/>
                </a:lnTo>
                <a:lnTo>
                  <a:pt x="13845" y="82365"/>
                </a:lnTo>
                <a:lnTo>
                  <a:pt x="15260" y="80597"/>
                </a:lnTo>
                <a:lnTo>
                  <a:pt x="16674" y="78883"/>
                </a:lnTo>
                <a:lnTo>
                  <a:pt x="18116" y="77170"/>
                </a:lnTo>
                <a:lnTo>
                  <a:pt x="19558" y="75456"/>
                </a:lnTo>
                <a:lnTo>
                  <a:pt x="21054" y="73797"/>
                </a:lnTo>
                <a:lnTo>
                  <a:pt x="22550" y="72137"/>
                </a:lnTo>
                <a:lnTo>
                  <a:pt x="24073" y="70505"/>
                </a:lnTo>
                <a:lnTo>
                  <a:pt x="25624" y="68873"/>
                </a:lnTo>
                <a:lnTo>
                  <a:pt x="27174" y="67296"/>
                </a:lnTo>
                <a:lnTo>
                  <a:pt x="28779" y="65718"/>
                </a:lnTo>
                <a:lnTo>
                  <a:pt x="30384" y="64167"/>
                </a:lnTo>
                <a:lnTo>
                  <a:pt x="32016" y="62644"/>
                </a:lnTo>
                <a:lnTo>
                  <a:pt x="33675" y="61148"/>
                </a:lnTo>
                <a:lnTo>
                  <a:pt x="35335" y="59679"/>
                </a:lnTo>
                <a:lnTo>
                  <a:pt x="37048" y="58238"/>
                </a:lnTo>
                <a:lnTo>
                  <a:pt x="38762" y="56823"/>
                </a:lnTo>
                <a:lnTo>
                  <a:pt x="40503" y="55409"/>
                </a:lnTo>
                <a:lnTo>
                  <a:pt x="42271" y="54049"/>
                </a:lnTo>
                <a:lnTo>
                  <a:pt x="44066" y="52716"/>
                </a:lnTo>
                <a:lnTo>
                  <a:pt x="45861" y="51410"/>
                </a:lnTo>
                <a:lnTo>
                  <a:pt x="47711" y="50132"/>
                </a:lnTo>
                <a:lnTo>
                  <a:pt x="49561" y="48908"/>
                </a:lnTo>
                <a:lnTo>
                  <a:pt x="51411" y="47711"/>
                </a:lnTo>
                <a:lnTo>
                  <a:pt x="53287" y="46541"/>
                </a:lnTo>
                <a:lnTo>
                  <a:pt x="55192" y="45426"/>
                </a:lnTo>
                <a:lnTo>
                  <a:pt x="57096" y="44338"/>
                </a:lnTo>
                <a:lnTo>
                  <a:pt x="59027" y="43304"/>
                </a:lnTo>
                <a:lnTo>
                  <a:pt x="60985" y="42298"/>
                </a:lnTo>
                <a:lnTo>
                  <a:pt x="62944" y="41319"/>
                </a:lnTo>
                <a:lnTo>
                  <a:pt x="64930" y="40394"/>
                </a:lnTo>
                <a:lnTo>
                  <a:pt x="66942" y="39496"/>
                </a:lnTo>
                <a:lnTo>
                  <a:pt x="68983" y="38653"/>
                </a:lnTo>
                <a:lnTo>
                  <a:pt x="71023" y="37837"/>
                </a:lnTo>
                <a:lnTo>
                  <a:pt x="73090" y="37075"/>
                </a:lnTo>
                <a:lnTo>
                  <a:pt x="75157" y="36341"/>
                </a:lnTo>
                <a:lnTo>
                  <a:pt x="77252" y="35688"/>
                </a:lnTo>
                <a:lnTo>
                  <a:pt x="79373" y="35062"/>
                </a:lnTo>
                <a:lnTo>
                  <a:pt x="81495" y="34464"/>
                </a:lnTo>
                <a:lnTo>
                  <a:pt x="83862" y="33893"/>
                </a:lnTo>
                <a:lnTo>
                  <a:pt x="86228" y="33349"/>
                </a:lnTo>
                <a:lnTo>
                  <a:pt x="88622" y="32886"/>
                </a:lnTo>
                <a:lnTo>
                  <a:pt x="91016" y="32478"/>
                </a:lnTo>
                <a:lnTo>
                  <a:pt x="93409" y="32097"/>
                </a:lnTo>
                <a:lnTo>
                  <a:pt x="95830" y="31744"/>
                </a:lnTo>
                <a:lnTo>
                  <a:pt x="98224" y="31445"/>
                </a:lnTo>
                <a:lnTo>
                  <a:pt x="100645" y="31173"/>
                </a:lnTo>
                <a:lnTo>
                  <a:pt x="103066" y="30900"/>
                </a:lnTo>
                <a:lnTo>
                  <a:pt x="105487" y="30656"/>
                </a:lnTo>
                <a:lnTo>
                  <a:pt x="110356" y="30220"/>
                </a:lnTo>
                <a:lnTo>
                  <a:pt x="115198" y="29758"/>
                </a:lnTo>
                <a:lnTo>
                  <a:pt x="117619" y="29513"/>
                </a:lnTo>
                <a:lnTo>
                  <a:pt x="120039" y="29268"/>
                </a:lnTo>
                <a:lnTo>
                  <a:pt x="122270" y="28996"/>
                </a:lnTo>
                <a:lnTo>
                  <a:pt x="124528" y="28724"/>
                </a:lnTo>
                <a:lnTo>
                  <a:pt x="126758" y="28398"/>
                </a:lnTo>
                <a:lnTo>
                  <a:pt x="129016" y="28072"/>
                </a:lnTo>
                <a:lnTo>
                  <a:pt x="131246" y="27691"/>
                </a:lnTo>
                <a:lnTo>
                  <a:pt x="133504" y="27256"/>
                </a:lnTo>
                <a:lnTo>
                  <a:pt x="135707" y="26793"/>
                </a:lnTo>
                <a:lnTo>
                  <a:pt x="137938" y="26249"/>
                </a:lnTo>
                <a:lnTo>
                  <a:pt x="140141" y="25678"/>
                </a:lnTo>
                <a:lnTo>
                  <a:pt x="141229" y="25379"/>
                </a:lnTo>
                <a:lnTo>
                  <a:pt x="142317" y="25052"/>
                </a:lnTo>
                <a:lnTo>
                  <a:pt x="143378" y="24699"/>
                </a:lnTo>
                <a:lnTo>
                  <a:pt x="144466" y="24345"/>
                </a:lnTo>
                <a:lnTo>
                  <a:pt x="145527" y="23964"/>
                </a:lnTo>
                <a:lnTo>
                  <a:pt x="146588" y="23583"/>
                </a:lnTo>
                <a:lnTo>
                  <a:pt x="147649" y="23148"/>
                </a:lnTo>
                <a:lnTo>
                  <a:pt x="148682" y="22713"/>
                </a:lnTo>
                <a:lnTo>
                  <a:pt x="149716" y="22278"/>
                </a:lnTo>
                <a:lnTo>
                  <a:pt x="150750" y="21788"/>
                </a:lnTo>
                <a:lnTo>
                  <a:pt x="151783" y="21298"/>
                </a:lnTo>
                <a:lnTo>
                  <a:pt x="152790" y="20782"/>
                </a:lnTo>
                <a:lnTo>
                  <a:pt x="153796" y="20265"/>
                </a:lnTo>
                <a:lnTo>
                  <a:pt x="154776" y="19694"/>
                </a:lnTo>
                <a:lnTo>
                  <a:pt x="155646" y="20673"/>
                </a:lnTo>
                <a:lnTo>
                  <a:pt x="156571" y="21598"/>
                </a:lnTo>
                <a:lnTo>
                  <a:pt x="157550" y="22495"/>
                </a:lnTo>
                <a:lnTo>
                  <a:pt x="158529" y="23339"/>
                </a:lnTo>
                <a:lnTo>
                  <a:pt x="159563" y="24155"/>
                </a:lnTo>
                <a:lnTo>
                  <a:pt x="160597" y="24943"/>
                </a:lnTo>
                <a:lnTo>
                  <a:pt x="161658" y="25678"/>
                </a:lnTo>
                <a:lnTo>
                  <a:pt x="162718" y="26412"/>
                </a:lnTo>
                <a:lnTo>
                  <a:pt x="163752" y="27065"/>
                </a:lnTo>
                <a:lnTo>
                  <a:pt x="164786" y="27691"/>
                </a:lnTo>
                <a:lnTo>
                  <a:pt x="165847" y="28289"/>
                </a:lnTo>
                <a:lnTo>
                  <a:pt x="166907" y="28888"/>
                </a:lnTo>
                <a:lnTo>
                  <a:pt x="167968" y="29459"/>
                </a:lnTo>
                <a:lnTo>
                  <a:pt x="169056" y="30030"/>
                </a:lnTo>
                <a:lnTo>
                  <a:pt x="170144" y="30574"/>
                </a:lnTo>
                <a:lnTo>
                  <a:pt x="171232" y="31091"/>
                </a:lnTo>
                <a:lnTo>
                  <a:pt x="172348" y="31581"/>
                </a:lnTo>
                <a:lnTo>
                  <a:pt x="173490" y="32070"/>
                </a:lnTo>
                <a:lnTo>
                  <a:pt x="174605" y="32533"/>
                </a:lnTo>
                <a:lnTo>
                  <a:pt x="175748" y="32968"/>
                </a:lnTo>
                <a:lnTo>
                  <a:pt x="176890" y="33403"/>
                </a:lnTo>
                <a:lnTo>
                  <a:pt x="178033" y="33811"/>
                </a:lnTo>
                <a:lnTo>
                  <a:pt x="179202" y="34192"/>
                </a:lnTo>
                <a:lnTo>
                  <a:pt x="180372" y="34545"/>
                </a:lnTo>
                <a:lnTo>
                  <a:pt x="181542" y="34899"/>
                </a:lnTo>
                <a:lnTo>
                  <a:pt x="182711" y="35225"/>
                </a:lnTo>
                <a:lnTo>
                  <a:pt x="183908" y="35552"/>
                </a:lnTo>
                <a:lnTo>
                  <a:pt x="185078" y="35824"/>
                </a:lnTo>
                <a:lnTo>
                  <a:pt x="186275" y="36096"/>
                </a:lnTo>
                <a:lnTo>
                  <a:pt x="187472" y="36368"/>
                </a:lnTo>
                <a:lnTo>
                  <a:pt x="188668" y="36586"/>
                </a:lnTo>
                <a:lnTo>
                  <a:pt x="189865" y="36803"/>
                </a:lnTo>
                <a:lnTo>
                  <a:pt x="191062" y="37021"/>
                </a:lnTo>
                <a:lnTo>
                  <a:pt x="192286" y="37184"/>
                </a:lnTo>
                <a:lnTo>
                  <a:pt x="193483" y="37347"/>
                </a:lnTo>
                <a:lnTo>
                  <a:pt x="194680" y="37483"/>
                </a:lnTo>
                <a:lnTo>
                  <a:pt x="195904" y="37619"/>
                </a:lnTo>
                <a:lnTo>
                  <a:pt x="197101" y="37701"/>
                </a:lnTo>
                <a:lnTo>
                  <a:pt x="198325" y="37782"/>
                </a:lnTo>
                <a:lnTo>
                  <a:pt x="199522" y="37864"/>
                </a:lnTo>
                <a:lnTo>
                  <a:pt x="200773" y="37918"/>
                </a:lnTo>
                <a:lnTo>
                  <a:pt x="204527" y="37918"/>
                </a:lnTo>
                <a:lnTo>
                  <a:pt x="205751" y="37864"/>
                </a:lnTo>
                <a:lnTo>
                  <a:pt x="206975" y="37810"/>
                </a:lnTo>
                <a:lnTo>
                  <a:pt x="208199" y="37728"/>
                </a:lnTo>
                <a:lnTo>
                  <a:pt x="209423" y="37619"/>
                </a:lnTo>
                <a:lnTo>
                  <a:pt x="210647" y="37510"/>
                </a:lnTo>
                <a:lnTo>
                  <a:pt x="211871" y="37374"/>
                </a:lnTo>
                <a:lnTo>
                  <a:pt x="213068" y="37211"/>
                </a:lnTo>
                <a:lnTo>
                  <a:pt x="214292" y="37048"/>
                </a:lnTo>
                <a:lnTo>
                  <a:pt x="216686" y="36640"/>
                </a:lnTo>
                <a:lnTo>
                  <a:pt x="219107" y="36205"/>
                </a:lnTo>
                <a:lnTo>
                  <a:pt x="221473" y="35688"/>
                </a:lnTo>
                <a:lnTo>
                  <a:pt x="223867" y="35144"/>
                </a:lnTo>
                <a:lnTo>
                  <a:pt x="226233" y="34545"/>
                </a:lnTo>
                <a:lnTo>
                  <a:pt x="228573" y="33893"/>
                </a:lnTo>
                <a:lnTo>
                  <a:pt x="230939" y="33213"/>
                </a:lnTo>
                <a:lnTo>
                  <a:pt x="233279" y="32533"/>
                </a:lnTo>
                <a:lnTo>
                  <a:pt x="235618" y="31798"/>
                </a:lnTo>
                <a:lnTo>
                  <a:pt x="237957" y="31036"/>
                </a:lnTo>
                <a:lnTo>
                  <a:pt x="242636" y="29513"/>
                </a:lnTo>
                <a:lnTo>
                  <a:pt x="247315" y="27936"/>
                </a:lnTo>
                <a:lnTo>
                  <a:pt x="251993" y="26412"/>
                </a:lnTo>
                <a:lnTo>
                  <a:pt x="254332" y="25651"/>
                </a:lnTo>
                <a:lnTo>
                  <a:pt x="256672" y="24916"/>
                </a:lnTo>
                <a:lnTo>
                  <a:pt x="259038" y="24209"/>
                </a:lnTo>
                <a:lnTo>
                  <a:pt x="261378" y="23529"/>
                </a:lnTo>
                <a:lnTo>
                  <a:pt x="263744" y="22903"/>
                </a:lnTo>
                <a:lnTo>
                  <a:pt x="266138" y="22278"/>
                </a:lnTo>
                <a:lnTo>
                  <a:pt x="268504" y="21734"/>
                </a:lnTo>
                <a:lnTo>
                  <a:pt x="270898" y="21217"/>
                </a:lnTo>
                <a:lnTo>
                  <a:pt x="273319" y="20754"/>
                </a:lnTo>
                <a:lnTo>
                  <a:pt x="275740" y="20346"/>
                </a:lnTo>
                <a:lnTo>
                  <a:pt x="276937" y="20183"/>
                </a:lnTo>
                <a:lnTo>
                  <a:pt x="278161" y="20020"/>
                </a:lnTo>
                <a:lnTo>
                  <a:pt x="279358" y="19884"/>
                </a:lnTo>
                <a:lnTo>
                  <a:pt x="280582" y="19775"/>
                </a:lnTo>
                <a:lnTo>
                  <a:pt x="281806" y="19666"/>
                </a:lnTo>
                <a:lnTo>
                  <a:pt x="283003" y="19585"/>
                </a:lnTo>
                <a:lnTo>
                  <a:pt x="284227" y="19530"/>
                </a:lnTo>
                <a:lnTo>
                  <a:pt x="285451" y="19476"/>
                </a:lnTo>
                <a:lnTo>
                  <a:pt x="285587" y="19449"/>
                </a:lnTo>
                <a:lnTo>
                  <a:pt x="285668" y="19394"/>
                </a:lnTo>
                <a:lnTo>
                  <a:pt x="285723" y="19286"/>
                </a:lnTo>
                <a:lnTo>
                  <a:pt x="285750" y="19177"/>
                </a:lnTo>
                <a:lnTo>
                  <a:pt x="285723" y="19041"/>
                </a:lnTo>
                <a:lnTo>
                  <a:pt x="285641" y="18959"/>
                </a:lnTo>
                <a:lnTo>
                  <a:pt x="285560" y="18878"/>
                </a:lnTo>
                <a:lnTo>
                  <a:pt x="285424" y="18850"/>
                </a:lnTo>
                <a:lnTo>
                  <a:pt x="284254" y="18905"/>
                </a:lnTo>
                <a:lnTo>
                  <a:pt x="283057" y="18932"/>
                </a:lnTo>
                <a:lnTo>
                  <a:pt x="281887" y="19014"/>
                </a:lnTo>
                <a:lnTo>
                  <a:pt x="280718" y="19095"/>
                </a:lnTo>
                <a:lnTo>
                  <a:pt x="279575" y="19204"/>
                </a:lnTo>
                <a:lnTo>
                  <a:pt x="278406" y="19313"/>
                </a:lnTo>
                <a:lnTo>
                  <a:pt x="276094" y="19585"/>
                </a:lnTo>
                <a:lnTo>
                  <a:pt x="273809" y="19938"/>
                </a:lnTo>
                <a:lnTo>
                  <a:pt x="271524" y="20319"/>
                </a:lnTo>
                <a:lnTo>
                  <a:pt x="269239" y="20782"/>
                </a:lnTo>
                <a:lnTo>
                  <a:pt x="266981" y="21271"/>
                </a:lnTo>
                <a:lnTo>
                  <a:pt x="264723" y="21788"/>
                </a:lnTo>
                <a:lnTo>
                  <a:pt x="262466" y="22359"/>
                </a:lnTo>
                <a:lnTo>
                  <a:pt x="260208" y="22985"/>
                </a:lnTo>
                <a:lnTo>
                  <a:pt x="257977" y="23611"/>
                </a:lnTo>
                <a:lnTo>
                  <a:pt x="255747" y="24263"/>
                </a:lnTo>
                <a:lnTo>
                  <a:pt x="253516" y="24971"/>
                </a:lnTo>
                <a:lnTo>
                  <a:pt x="249083" y="26358"/>
                </a:lnTo>
                <a:lnTo>
                  <a:pt x="240215" y="29241"/>
                </a:lnTo>
                <a:lnTo>
                  <a:pt x="235754" y="30656"/>
                </a:lnTo>
                <a:lnTo>
                  <a:pt x="233523" y="31336"/>
                </a:lnTo>
                <a:lnTo>
                  <a:pt x="231293" y="31989"/>
                </a:lnTo>
                <a:lnTo>
                  <a:pt x="229062" y="32641"/>
                </a:lnTo>
                <a:lnTo>
                  <a:pt x="226805" y="33240"/>
                </a:lnTo>
                <a:lnTo>
                  <a:pt x="224547" y="33811"/>
                </a:lnTo>
                <a:lnTo>
                  <a:pt x="222289" y="34328"/>
                </a:lnTo>
                <a:lnTo>
                  <a:pt x="220004" y="34817"/>
                </a:lnTo>
                <a:lnTo>
                  <a:pt x="217719" y="35253"/>
                </a:lnTo>
                <a:lnTo>
                  <a:pt x="215435" y="35661"/>
                </a:lnTo>
                <a:lnTo>
                  <a:pt x="213122" y="35987"/>
                </a:lnTo>
                <a:lnTo>
                  <a:pt x="211926" y="36123"/>
                </a:lnTo>
                <a:lnTo>
                  <a:pt x="210729" y="36259"/>
                </a:lnTo>
                <a:lnTo>
                  <a:pt x="209505" y="36368"/>
                </a:lnTo>
                <a:lnTo>
                  <a:pt x="208308" y="36477"/>
                </a:lnTo>
                <a:lnTo>
                  <a:pt x="207084" y="36531"/>
                </a:lnTo>
                <a:lnTo>
                  <a:pt x="205887" y="36586"/>
                </a:lnTo>
                <a:lnTo>
                  <a:pt x="204663" y="36613"/>
                </a:lnTo>
                <a:lnTo>
                  <a:pt x="203466" y="36640"/>
                </a:lnTo>
                <a:lnTo>
                  <a:pt x="202242" y="36640"/>
                </a:lnTo>
                <a:lnTo>
                  <a:pt x="201045" y="36613"/>
                </a:lnTo>
                <a:lnTo>
                  <a:pt x="199821" y="36586"/>
                </a:lnTo>
                <a:lnTo>
                  <a:pt x="198624" y="36504"/>
                </a:lnTo>
                <a:lnTo>
                  <a:pt x="197400" y="36422"/>
                </a:lnTo>
                <a:lnTo>
                  <a:pt x="196203" y="36341"/>
                </a:lnTo>
                <a:lnTo>
                  <a:pt x="195006" y="36205"/>
                </a:lnTo>
                <a:lnTo>
                  <a:pt x="193810" y="36069"/>
                </a:lnTo>
                <a:lnTo>
                  <a:pt x="192613" y="35933"/>
                </a:lnTo>
                <a:lnTo>
                  <a:pt x="191416" y="35742"/>
                </a:lnTo>
                <a:lnTo>
                  <a:pt x="190219" y="35552"/>
                </a:lnTo>
                <a:lnTo>
                  <a:pt x="189022" y="35334"/>
                </a:lnTo>
                <a:lnTo>
                  <a:pt x="187825" y="35117"/>
                </a:lnTo>
                <a:lnTo>
                  <a:pt x="186656" y="34872"/>
                </a:lnTo>
                <a:lnTo>
                  <a:pt x="185459" y="34600"/>
                </a:lnTo>
                <a:lnTo>
                  <a:pt x="184289" y="34301"/>
                </a:lnTo>
                <a:lnTo>
                  <a:pt x="183119" y="34001"/>
                </a:lnTo>
                <a:lnTo>
                  <a:pt x="181950" y="33675"/>
                </a:lnTo>
                <a:lnTo>
                  <a:pt x="180780" y="33321"/>
                </a:lnTo>
                <a:lnTo>
                  <a:pt x="179638" y="32968"/>
                </a:lnTo>
                <a:lnTo>
                  <a:pt x="178468" y="32587"/>
                </a:lnTo>
                <a:lnTo>
                  <a:pt x="177325" y="32179"/>
                </a:lnTo>
                <a:lnTo>
                  <a:pt x="176183" y="31771"/>
                </a:lnTo>
                <a:lnTo>
                  <a:pt x="175068" y="31336"/>
                </a:lnTo>
                <a:lnTo>
                  <a:pt x="172919" y="30465"/>
                </a:lnTo>
                <a:lnTo>
                  <a:pt x="171831" y="30003"/>
                </a:lnTo>
                <a:lnTo>
                  <a:pt x="170770" y="29513"/>
                </a:lnTo>
                <a:lnTo>
                  <a:pt x="169709" y="29024"/>
                </a:lnTo>
                <a:lnTo>
                  <a:pt x="168648" y="28507"/>
                </a:lnTo>
                <a:lnTo>
                  <a:pt x="167587" y="27963"/>
                </a:lnTo>
                <a:lnTo>
                  <a:pt x="166554" y="27419"/>
                </a:lnTo>
                <a:lnTo>
                  <a:pt x="165547" y="26848"/>
                </a:lnTo>
                <a:lnTo>
                  <a:pt x="164514" y="26249"/>
                </a:lnTo>
                <a:lnTo>
                  <a:pt x="163534" y="25651"/>
                </a:lnTo>
                <a:lnTo>
                  <a:pt x="162555" y="24998"/>
                </a:lnTo>
                <a:lnTo>
                  <a:pt x="161576" y="24345"/>
                </a:lnTo>
                <a:lnTo>
                  <a:pt x="160624" y="23665"/>
                </a:lnTo>
                <a:lnTo>
                  <a:pt x="159699" y="22958"/>
                </a:lnTo>
                <a:lnTo>
                  <a:pt x="158801" y="22196"/>
                </a:lnTo>
                <a:lnTo>
                  <a:pt x="158013" y="21543"/>
                </a:lnTo>
                <a:lnTo>
                  <a:pt x="157224" y="20809"/>
                </a:lnTo>
                <a:lnTo>
                  <a:pt x="156435" y="20020"/>
                </a:lnTo>
                <a:lnTo>
                  <a:pt x="155673" y="19177"/>
                </a:lnTo>
                <a:lnTo>
                  <a:pt x="155755" y="19122"/>
                </a:lnTo>
                <a:lnTo>
                  <a:pt x="156544" y="18633"/>
                </a:lnTo>
                <a:lnTo>
                  <a:pt x="157333" y="18089"/>
                </a:lnTo>
                <a:lnTo>
                  <a:pt x="158121" y="17518"/>
                </a:lnTo>
                <a:lnTo>
                  <a:pt x="158883" y="16919"/>
                </a:lnTo>
                <a:lnTo>
                  <a:pt x="159645" y="16293"/>
                </a:lnTo>
                <a:lnTo>
                  <a:pt x="160352" y="15613"/>
                </a:lnTo>
                <a:lnTo>
                  <a:pt x="161005" y="14906"/>
                </a:lnTo>
                <a:lnTo>
                  <a:pt x="161630" y="14172"/>
                </a:lnTo>
                <a:lnTo>
                  <a:pt x="161902" y="13764"/>
                </a:lnTo>
                <a:lnTo>
                  <a:pt x="162174" y="13383"/>
                </a:lnTo>
                <a:lnTo>
                  <a:pt x="162446" y="12975"/>
                </a:lnTo>
                <a:lnTo>
                  <a:pt x="162691" y="12567"/>
                </a:lnTo>
                <a:lnTo>
                  <a:pt x="162909" y="12159"/>
                </a:lnTo>
                <a:lnTo>
                  <a:pt x="163099" y="11724"/>
                </a:lnTo>
                <a:lnTo>
                  <a:pt x="163290" y="11288"/>
                </a:lnTo>
                <a:lnTo>
                  <a:pt x="163453" y="10853"/>
                </a:lnTo>
                <a:lnTo>
                  <a:pt x="163616" y="10418"/>
                </a:lnTo>
                <a:lnTo>
                  <a:pt x="163725" y="9956"/>
                </a:lnTo>
                <a:lnTo>
                  <a:pt x="163806" y="9493"/>
                </a:lnTo>
                <a:lnTo>
                  <a:pt x="163888" y="9004"/>
                </a:lnTo>
                <a:lnTo>
                  <a:pt x="163942" y="8541"/>
                </a:lnTo>
                <a:lnTo>
                  <a:pt x="163970" y="8052"/>
                </a:lnTo>
                <a:lnTo>
                  <a:pt x="163942" y="7535"/>
                </a:lnTo>
                <a:lnTo>
                  <a:pt x="163915" y="7045"/>
                </a:lnTo>
                <a:lnTo>
                  <a:pt x="163861" y="6637"/>
                </a:lnTo>
                <a:lnTo>
                  <a:pt x="163806" y="6256"/>
                </a:lnTo>
                <a:lnTo>
                  <a:pt x="163725" y="5875"/>
                </a:lnTo>
                <a:lnTo>
                  <a:pt x="163616" y="5495"/>
                </a:lnTo>
                <a:lnTo>
                  <a:pt x="163507" y="5114"/>
                </a:lnTo>
                <a:lnTo>
                  <a:pt x="163371" y="4733"/>
                </a:lnTo>
                <a:lnTo>
                  <a:pt x="163208" y="4352"/>
                </a:lnTo>
                <a:lnTo>
                  <a:pt x="163045" y="3999"/>
                </a:lnTo>
                <a:lnTo>
                  <a:pt x="162854" y="3645"/>
                </a:lnTo>
                <a:lnTo>
                  <a:pt x="162664" y="3319"/>
                </a:lnTo>
                <a:lnTo>
                  <a:pt x="162474" y="2992"/>
                </a:lnTo>
                <a:lnTo>
                  <a:pt x="162229" y="2666"/>
                </a:lnTo>
                <a:lnTo>
                  <a:pt x="162011" y="2367"/>
                </a:lnTo>
                <a:lnTo>
                  <a:pt x="161739" y="2067"/>
                </a:lnTo>
                <a:lnTo>
                  <a:pt x="161494" y="1795"/>
                </a:lnTo>
                <a:lnTo>
                  <a:pt x="161195" y="1550"/>
                </a:lnTo>
                <a:lnTo>
                  <a:pt x="160923" y="1306"/>
                </a:lnTo>
                <a:lnTo>
                  <a:pt x="160624" y="1061"/>
                </a:lnTo>
                <a:lnTo>
                  <a:pt x="160297" y="870"/>
                </a:lnTo>
                <a:lnTo>
                  <a:pt x="159998" y="680"/>
                </a:lnTo>
                <a:lnTo>
                  <a:pt x="159645" y="517"/>
                </a:lnTo>
                <a:lnTo>
                  <a:pt x="159318" y="354"/>
                </a:lnTo>
                <a:lnTo>
                  <a:pt x="158965" y="245"/>
                </a:lnTo>
                <a:lnTo>
                  <a:pt x="158611" y="136"/>
                </a:lnTo>
                <a:lnTo>
                  <a:pt x="158230" y="54"/>
                </a:lnTo>
                <a:lnTo>
                  <a:pt x="157849" y="27"/>
                </a:lnTo>
                <a:lnTo>
                  <a:pt x="1574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CFCE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2500" y="275100"/>
            <a:ext cx="8439000" cy="459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ef Ruqaa"/>
              <a:buNone/>
              <a:defRPr sz="2800" b="1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●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○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■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●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○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■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●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○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Char char="■"/>
              <a:defRPr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ctrTitle"/>
          </p:nvPr>
        </p:nvSpPr>
        <p:spPr>
          <a:xfrm>
            <a:off x="537300" y="1374375"/>
            <a:ext cx="8069400" cy="1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 dirty="0">
                <a:solidFill>
                  <a:srgbClr val="16A34A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AUST BUDDY</a:t>
            </a:r>
            <a:endParaRPr sz="6500" dirty="0">
              <a:solidFill>
                <a:srgbClr val="16A34A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773625" y="3144675"/>
            <a:ext cx="3270900" cy="360000"/>
          </a:xfrm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44913"/>
                </a:solidFill>
              </a:rPr>
              <a:t>YOUR BEST BUDDY IN AUST</a:t>
            </a:r>
            <a:endParaRPr dirty="0">
              <a:solidFill>
                <a:srgbClr val="0449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>
                <a:solidFill>
                  <a:srgbClr val="16A34A"/>
                </a:solidFill>
              </a:rPr>
              <a:t>Data Collection (User)</a:t>
            </a:r>
            <a:endParaRPr sz="3900">
              <a:solidFill>
                <a:srgbClr val="16A34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65D30-4815-6B96-CB7D-55D77EE5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3" y="1472377"/>
            <a:ext cx="6472201" cy="30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EFF67-471F-0A23-3BBA-C15E1220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1519891"/>
            <a:ext cx="6472200" cy="3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EFF67-471F-0A23-3BBA-C15E1220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1519891"/>
            <a:ext cx="6472200" cy="3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8B585-AA29-B691-9DA0-DC8FC4CA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72" y="1461664"/>
            <a:ext cx="6864256" cy="31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BEDE-29A4-0485-FC84-A3007747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61" y="1528010"/>
            <a:ext cx="6851878" cy="31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0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1DB84-982C-DFBD-0DBF-846B8286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1" y="1469462"/>
            <a:ext cx="6692809" cy="30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9904E-3B9F-146F-6E41-BE3A85EF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00" y="1281125"/>
            <a:ext cx="6472200" cy="29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0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Cost Benefit Analysis</a:t>
            </a:r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subTitle" idx="1"/>
          </p:nvPr>
        </p:nvSpPr>
        <p:spPr>
          <a:xfrm>
            <a:off x="2327375" y="1341750"/>
            <a:ext cx="4973400" cy="30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Present Value, PV= </a:t>
            </a:r>
            <a:r>
              <a:rPr lang="pt-PT" sz="17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1,00,000 </a:t>
            </a: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BDT </a:t>
            </a:r>
            <a:endParaRPr sz="19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Time (in years), n = 5</a:t>
            </a:r>
            <a:endParaRPr sz="19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Interest Rate, I     = 20% </a:t>
            </a:r>
            <a:endParaRPr sz="19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Future Value, FV  = PV*(1+i) ^ n    	  </a:t>
            </a:r>
            <a:endParaRPr sz="19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                             =1,00,000*(1+0.20) ^ 5  </a:t>
            </a:r>
            <a:endParaRPr sz="19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                          </a:t>
            </a:r>
            <a:r>
              <a:rPr lang="pt-PT" sz="1700" b="1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= 248832 BDT (approx.) </a:t>
            </a:r>
            <a:endParaRPr sz="1700" b="1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r>
              <a:rPr lang="pt-PT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72" name="Google Shape;372;p50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5;p49">
            <a:extLst>
              <a:ext uri="{FF2B5EF4-FFF2-40B4-BE49-F238E27FC236}">
                <a16:creationId xmlns:a16="http://schemas.microsoft.com/office/drawing/2014/main" id="{3231C9E1-AD74-400E-BAC3-5B36B942D625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ef Ruqaa"/>
              <a:buNone/>
              <a:defRPr sz="2000" b="1" i="0" u="none" strike="noStrike" cap="none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dirty="0">
                <a:solidFill>
                  <a:srgbClr val="16A34A"/>
                </a:solidFill>
              </a:rPr>
              <a:t>Cost Benifit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>
            <a:spLocks noGrp="1"/>
          </p:cNvSpPr>
          <p:nvPr>
            <p:ph type="subTitle" idx="1"/>
          </p:nvPr>
        </p:nvSpPr>
        <p:spPr>
          <a:xfrm>
            <a:off x="800475" y="1129625"/>
            <a:ext cx="7704000" cy="3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                             </a:t>
            </a:r>
            <a:r>
              <a:rPr lang="pt-PT" sz="1700" b="1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</a:t>
            </a:r>
            <a:endParaRPr sz="17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r>
              <a:rPr lang="pt-PT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79" name="Google Shape;379;p51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5;p49">
            <a:extLst>
              <a:ext uri="{FF2B5EF4-FFF2-40B4-BE49-F238E27FC236}">
                <a16:creationId xmlns:a16="http://schemas.microsoft.com/office/drawing/2014/main" id="{5AF1505D-287C-BAF7-F3DA-01A2B333B2D0}"/>
              </a:ext>
            </a:extLst>
          </p:cNvPr>
          <p:cNvSpPr txBox="1">
            <a:spLocks/>
          </p:cNvSpPr>
          <p:nvPr/>
        </p:nvSpPr>
        <p:spPr>
          <a:xfrm>
            <a:off x="720000" y="547521"/>
            <a:ext cx="7704000" cy="4572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ef Ruqaa"/>
              <a:buNone/>
              <a:defRPr sz="2000" b="1" i="0" u="none" strike="noStrike" cap="none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PT" dirty="0">
                <a:solidFill>
                  <a:srgbClr val="16A34A"/>
                </a:solidFill>
              </a:rPr>
              <a:t>Project Scheduling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7990D-2830-428E-57F8-3FF1FDE7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5FCA7-48C7-5D26-4051-536DBAF6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1247103"/>
            <a:ext cx="6788795" cy="35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/>
          <p:nvPr/>
        </p:nvSpPr>
        <p:spPr>
          <a:xfrm>
            <a:off x="7245249" y="2521013"/>
            <a:ext cx="4572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2"/>
          <p:cNvSpPr/>
          <p:nvPr/>
        </p:nvSpPr>
        <p:spPr>
          <a:xfrm>
            <a:off x="5313149" y="2521013"/>
            <a:ext cx="4572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2"/>
          <p:cNvSpPr/>
          <p:nvPr/>
        </p:nvSpPr>
        <p:spPr>
          <a:xfrm>
            <a:off x="3381039" y="2521026"/>
            <a:ext cx="4572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1448928" y="2521026"/>
            <a:ext cx="457200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16A34A"/>
                </a:solidFill>
              </a:rPr>
              <a:t>Risk Analysis</a:t>
            </a:r>
            <a:endParaRPr dirty="0">
              <a:solidFill>
                <a:srgbClr val="16A34A"/>
              </a:solidFill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2949039" y="1741115"/>
            <a:ext cx="179942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Contributions</a:t>
            </a:r>
            <a:endParaRPr sz="20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92" name="Google Shape;392;p52"/>
          <p:cNvSpPr txBox="1"/>
          <p:nvPr/>
        </p:nvSpPr>
        <p:spPr>
          <a:xfrm>
            <a:off x="1017229" y="3233670"/>
            <a:ext cx="1320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Security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cxnSp>
        <p:nvCxnSpPr>
          <p:cNvPr id="393" name="Google Shape;393;p52"/>
          <p:cNvCxnSpPr>
            <a:endCxn id="389" idx="1"/>
          </p:cNvCxnSpPr>
          <p:nvPr/>
        </p:nvCxnSpPr>
        <p:spPr>
          <a:xfrm>
            <a:off x="732528" y="2749626"/>
            <a:ext cx="7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394" name="Google Shape;394;p52"/>
          <p:cNvCxnSpPr>
            <a:stCxn id="395" idx="2"/>
            <a:endCxn id="388" idx="0"/>
          </p:cNvCxnSpPr>
          <p:nvPr/>
        </p:nvCxnSpPr>
        <p:spPr>
          <a:xfrm>
            <a:off x="3609639" y="2272326"/>
            <a:ext cx="0" cy="2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396" name="Google Shape;396;p52"/>
          <p:cNvCxnSpPr>
            <a:stCxn id="392" idx="0"/>
            <a:endCxn id="389" idx="2"/>
          </p:cNvCxnSpPr>
          <p:nvPr/>
        </p:nvCxnSpPr>
        <p:spPr>
          <a:xfrm rot="10800000">
            <a:off x="1677529" y="2978370"/>
            <a:ext cx="0" cy="25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97" name="Google Shape;397;p52"/>
          <p:cNvSpPr txBox="1"/>
          <p:nvPr/>
        </p:nvSpPr>
        <p:spPr>
          <a:xfrm>
            <a:off x="6532300" y="1827575"/>
            <a:ext cx="188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Development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98" name="Google Shape;398;p52"/>
          <p:cNvSpPr txBox="1"/>
          <p:nvPr/>
        </p:nvSpPr>
        <p:spPr>
          <a:xfrm>
            <a:off x="4881149" y="3233679"/>
            <a:ext cx="1321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Funding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cxnSp>
        <p:nvCxnSpPr>
          <p:cNvPr id="399" name="Google Shape;399;p52"/>
          <p:cNvCxnSpPr>
            <a:stCxn id="400" idx="2"/>
            <a:endCxn id="386" idx="0"/>
          </p:cNvCxnSpPr>
          <p:nvPr/>
        </p:nvCxnSpPr>
        <p:spPr>
          <a:xfrm>
            <a:off x="7473849" y="2272313"/>
            <a:ext cx="0" cy="2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01" name="Google Shape;401;p52"/>
          <p:cNvCxnSpPr>
            <a:stCxn id="398" idx="0"/>
            <a:endCxn id="387" idx="2"/>
          </p:cNvCxnSpPr>
          <p:nvPr/>
        </p:nvCxnSpPr>
        <p:spPr>
          <a:xfrm rot="10800000">
            <a:off x="5541749" y="2978079"/>
            <a:ext cx="0" cy="25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02" name="Google Shape;402;p52"/>
          <p:cNvCxnSpPr>
            <a:stCxn id="389" idx="3"/>
            <a:endCxn id="388" idx="1"/>
          </p:cNvCxnSpPr>
          <p:nvPr/>
        </p:nvCxnSpPr>
        <p:spPr>
          <a:xfrm>
            <a:off x="1906128" y="2749626"/>
            <a:ext cx="14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52"/>
          <p:cNvCxnSpPr>
            <a:stCxn id="388" idx="3"/>
            <a:endCxn id="387" idx="1"/>
          </p:cNvCxnSpPr>
          <p:nvPr/>
        </p:nvCxnSpPr>
        <p:spPr>
          <a:xfrm>
            <a:off x="3838239" y="2749626"/>
            <a:ext cx="14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2"/>
          <p:cNvCxnSpPr>
            <a:stCxn id="387" idx="3"/>
            <a:endCxn id="386" idx="1"/>
          </p:cNvCxnSpPr>
          <p:nvPr/>
        </p:nvCxnSpPr>
        <p:spPr>
          <a:xfrm>
            <a:off x="5770349" y="2749613"/>
            <a:ext cx="14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2"/>
          <p:cNvCxnSpPr>
            <a:stCxn id="386" idx="3"/>
          </p:cNvCxnSpPr>
          <p:nvPr/>
        </p:nvCxnSpPr>
        <p:spPr>
          <a:xfrm>
            <a:off x="7702449" y="2749613"/>
            <a:ext cx="74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06" name="Google Shape;406;p52"/>
          <p:cNvGrpSpPr/>
          <p:nvPr/>
        </p:nvGrpSpPr>
        <p:grpSpPr>
          <a:xfrm>
            <a:off x="7330259" y="2605624"/>
            <a:ext cx="287181" cy="287978"/>
            <a:chOff x="4747150" y="2643725"/>
            <a:chExt cx="398475" cy="398475"/>
          </a:xfrm>
        </p:grpSpPr>
        <p:sp>
          <p:nvSpPr>
            <p:cNvPr id="407" name="Google Shape;407;p52"/>
            <p:cNvSpPr/>
            <p:nvPr/>
          </p:nvSpPr>
          <p:spPr>
            <a:xfrm>
              <a:off x="4878675" y="2740625"/>
              <a:ext cx="120000" cy="15425"/>
            </a:xfrm>
            <a:custGeom>
              <a:avLst/>
              <a:gdLst/>
              <a:ahLst/>
              <a:cxnLst/>
              <a:rect l="l" t="t" r="r" b="b"/>
              <a:pathLst>
                <a:path w="4800" h="617" extrusionOk="0">
                  <a:moveTo>
                    <a:pt x="309" y="0"/>
                  </a:moveTo>
                  <a:lnTo>
                    <a:pt x="180" y="26"/>
                  </a:lnTo>
                  <a:lnTo>
                    <a:pt x="78" y="77"/>
                  </a:lnTo>
                  <a:lnTo>
                    <a:pt x="1" y="180"/>
                  </a:lnTo>
                  <a:lnTo>
                    <a:pt x="1" y="308"/>
                  </a:lnTo>
                  <a:lnTo>
                    <a:pt x="1" y="436"/>
                  </a:lnTo>
                  <a:lnTo>
                    <a:pt x="78" y="539"/>
                  </a:lnTo>
                  <a:lnTo>
                    <a:pt x="180" y="590"/>
                  </a:lnTo>
                  <a:lnTo>
                    <a:pt x="309" y="616"/>
                  </a:lnTo>
                  <a:lnTo>
                    <a:pt x="4492" y="616"/>
                  </a:lnTo>
                  <a:lnTo>
                    <a:pt x="4620" y="590"/>
                  </a:lnTo>
                  <a:lnTo>
                    <a:pt x="4697" y="539"/>
                  </a:lnTo>
                  <a:lnTo>
                    <a:pt x="4774" y="436"/>
                  </a:lnTo>
                  <a:lnTo>
                    <a:pt x="4800" y="308"/>
                  </a:lnTo>
                  <a:lnTo>
                    <a:pt x="4774" y="180"/>
                  </a:lnTo>
                  <a:lnTo>
                    <a:pt x="4697" y="77"/>
                  </a:lnTo>
                  <a:lnTo>
                    <a:pt x="4620" y="2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4816450" y="2727150"/>
              <a:ext cx="47500" cy="37875"/>
            </a:xfrm>
            <a:custGeom>
              <a:avLst/>
              <a:gdLst/>
              <a:ahLst/>
              <a:cxnLst/>
              <a:rect l="l" t="t" r="r" b="b"/>
              <a:pathLst>
                <a:path w="1900" h="1515" extrusionOk="0">
                  <a:moveTo>
                    <a:pt x="1591" y="0"/>
                  </a:moveTo>
                  <a:lnTo>
                    <a:pt x="1489" y="26"/>
                  </a:lnTo>
                  <a:lnTo>
                    <a:pt x="1386" y="77"/>
                  </a:lnTo>
                  <a:lnTo>
                    <a:pt x="693" y="770"/>
                  </a:lnTo>
                  <a:lnTo>
                    <a:pt x="539" y="590"/>
                  </a:lnTo>
                  <a:lnTo>
                    <a:pt x="437" y="539"/>
                  </a:lnTo>
                  <a:lnTo>
                    <a:pt x="308" y="513"/>
                  </a:lnTo>
                  <a:lnTo>
                    <a:pt x="206" y="539"/>
                  </a:lnTo>
                  <a:lnTo>
                    <a:pt x="103" y="590"/>
                  </a:lnTo>
                  <a:lnTo>
                    <a:pt x="26" y="693"/>
                  </a:lnTo>
                  <a:lnTo>
                    <a:pt x="0" y="821"/>
                  </a:lnTo>
                  <a:lnTo>
                    <a:pt x="26" y="924"/>
                  </a:lnTo>
                  <a:lnTo>
                    <a:pt x="103" y="1027"/>
                  </a:lnTo>
                  <a:lnTo>
                    <a:pt x="488" y="1412"/>
                  </a:lnTo>
                  <a:lnTo>
                    <a:pt x="591" y="1489"/>
                  </a:lnTo>
                  <a:lnTo>
                    <a:pt x="693" y="1514"/>
                  </a:lnTo>
                  <a:lnTo>
                    <a:pt x="822" y="1489"/>
                  </a:lnTo>
                  <a:lnTo>
                    <a:pt x="924" y="1412"/>
                  </a:lnTo>
                  <a:lnTo>
                    <a:pt x="1822" y="513"/>
                  </a:lnTo>
                  <a:lnTo>
                    <a:pt x="1899" y="411"/>
                  </a:lnTo>
                  <a:lnTo>
                    <a:pt x="1899" y="308"/>
                  </a:lnTo>
                  <a:lnTo>
                    <a:pt x="1899" y="180"/>
                  </a:lnTo>
                  <a:lnTo>
                    <a:pt x="1822" y="77"/>
                  </a:lnTo>
                  <a:lnTo>
                    <a:pt x="1720" y="2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4878675" y="2791950"/>
              <a:ext cx="88575" cy="15425"/>
            </a:xfrm>
            <a:custGeom>
              <a:avLst/>
              <a:gdLst/>
              <a:ahLst/>
              <a:cxnLst/>
              <a:rect l="l" t="t" r="r" b="b"/>
              <a:pathLst>
                <a:path w="3543" h="617" extrusionOk="0">
                  <a:moveTo>
                    <a:pt x="180" y="0"/>
                  </a:moveTo>
                  <a:lnTo>
                    <a:pt x="78" y="77"/>
                  </a:lnTo>
                  <a:lnTo>
                    <a:pt x="1" y="180"/>
                  </a:lnTo>
                  <a:lnTo>
                    <a:pt x="1" y="308"/>
                  </a:lnTo>
                  <a:lnTo>
                    <a:pt x="1" y="411"/>
                  </a:lnTo>
                  <a:lnTo>
                    <a:pt x="78" y="514"/>
                  </a:lnTo>
                  <a:lnTo>
                    <a:pt x="180" y="591"/>
                  </a:lnTo>
                  <a:lnTo>
                    <a:pt x="309" y="616"/>
                  </a:lnTo>
                  <a:lnTo>
                    <a:pt x="3234" y="616"/>
                  </a:lnTo>
                  <a:lnTo>
                    <a:pt x="3337" y="591"/>
                  </a:lnTo>
                  <a:lnTo>
                    <a:pt x="3440" y="514"/>
                  </a:lnTo>
                  <a:lnTo>
                    <a:pt x="3517" y="411"/>
                  </a:lnTo>
                  <a:lnTo>
                    <a:pt x="3542" y="308"/>
                  </a:lnTo>
                  <a:lnTo>
                    <a:pt x="3517" y="180"/>
                  </a:lnTo>
                  <a:lnTo>
                    <a:pt x="3440" y="77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4816450" y="2777825"/>
              <a:ext cx="47500" cy="38525"/>
            </a:xfrm>
            <a:custGeom>
              <a:avLst/>
              <a:gdLst/>
              <a:ahLst/>
              <a:cxnLst/>
              <a:rect l="l" t="t" r="r" b="b"/>
              <a:pathLst>
                <a:path w="1900" h="1541" extrusionOk="0">
                  <a:moveTo>
                    <a:pt x="1591" y="1"/>
                  </a:moveTo>
                  <a:lnTo>
                    <a:pt x="1489" y="26"/>
                  </a:lnTo>
                  <a:lnTo>
                    <a:pt x="1386" y="103"/>
                  </a:lnTo>
                  <a:lnTo>
                    <a:pt x="693" y="771"/>
                  </a:lnTo>
                  <a:lnTo>
                    <a:pt x="539" y="617"/>
                  </a:lnTo>
                  <a:lnTo>
                    <a:pt x="437" y="540"/>
                  </a:lnTo>
                  <a:lnTo>
                    <a:pt x="308" y="514"/>
                  </a:lnTo>
                  <a:lnTo>
                    <a:pt x="206" y="540"/>
                  </a:lnTo>
                  <a:lnTo>
                    <a:pt x="103" y="617"/>
                  </a:lnTo>
                  <a:lnTo>
                    <a:pt x="26" y="719"/>
                  </a:lnTo>
                  <a:lnTo>
                    <a:pt x="0" y="822"/>
                  </a:lnTo>
                  <a:lnTo>
                    <a:pt x="26" y="950"/>
                  </a:lnTo>
                  <a:lnTo>
                    <a:pt x="103" y="1053"/>
                  </a:lnTo>
                  <a:lnTo>
                    <a:pt x="488" y="1438"/>
                  </a:lnTo>
                  <a:lnTo>
                    <a:pt x="591" y="1515"/>
                  </a:lnTo>
                  <a:lnTo>
                    <a:pt x="693" y="1541"/>
                  </a:lnTo>
                  <a:lnTo>
                    <a:pt x="822" y="1515"/>
                  </a:lnTo>
                  <a:lnTo>
                    <a:pt x="924" y="1438"/>
                  </a:lnTo>
                  <a:lnTo>
                    <a:pt x="1822" y="540"/>
                  </a:lnTo>
                  <a:lnTo>
                    <a:pt x="1899" y="437"/>
                  </a:lnTo>
                  <a:lnTo>
                    <a:pt x="1899" y="309"/>
                  </a:lnTo>
                  <a:lnTo>
                    <a:pt x="1899" y="206"/>
                  </a:lnTo>
                  <a:lnTo>
                    <a:pt x="1822" y="103"/>
                  </a:lnTo>
                  <a:lnTo>
                    <a:pt x="1720" y="26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4878675" y="2842625"/>
              <a:ext cx="59700" cy="15425"/>
            </a:xfrm>
            <a:custGeom>
              <a:avLst/>
              <a:gdLst/>
              <a:ahLst/>
              <a:cxnLst/>
              <a:rect l="l" t="t" r="r" b="b"/>
              <a:pathLst>
                <a:path w="2388" h="617" extrusionOk="0">
                  <a:moveTo>
                    <a:pt x="309" y="1"/>
                  </a:moveTo>
                  <a:lnTo>
                    <a:pt x="180" y="26"/>
                  </a:lnTo>
                  <a:lnTo>
                    <a:pt x="78" y="103"/>
                  </a:lnTo>
                  <a:lnTo>
                    <a:pt x="1" y="206"/>
                  </a:lnTo>
                  <a:lnTo>
                    <a:pt x="1" y="309"/>
                  </a:lnTo>
                  <a:lnTo>
                    <a:pt x="1" y="437"/>
                  </a:lnTo>
                  <a:lnTo>
                    <a:pt x="78" y="540"/>
                  </a:lnTo>
                  <a:lnTo>
                    <a:pt x="180" y="591"/>
                  </a:lnTo>
                  <a:lnTo>
                    <a:pt x="309" y="617"/>
                  </a:lnTo>
                  <a:lnTo>
                    <a:pt x="2080" y="617"/>
                  </a:lnTo>
                  <a:lnTo>
                    <a:pt x="2208" y="591"/>
                  </a:lnTo>
                  <a:lnTo>
                    <a:pt x="2311" y="540"/>
                  </a:lnTo>
                  <a:lnTo>
                    <a:pt x="2362" y="437"/>
                  </a:lnTo>
                  <a:lnTo>
                    <a:pt x="2388" y="309"/>
                  </a:lnTo>
                  <a:lnTo>
                    <a:pt x="2362" y="206"/>
                  </a:lnTo>
                  <a:lnTo>
                    <a:pt x="2311" y="103"/>
                  </a:lnTo>
                  <a:lnTo>
                    <a:pt x="2208" y="26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4816450" y="2829150"/>
              <a:ext cx="47500" cy="37900"/>
            </a:xfrm>
            <a:custGeom>
              <a:avLst/>
              <a:gdLst/>
              <a:ahLst/>
              <a:cxnLst/>
              <a:rect l="l" t="t" r="r" b="b"/>
              <a:pathLst>
                <a:path w="1900" h="1516" extrusionOk="0">
                  <a:moveTo>
                    <a:pt x="1591" y="1"/>
                  </a:moveTo>
                  <a:lnTo>
                    <a:pt x="1489" y="27"/>
                  </a:lnTo>
                  <a:lnTo>
                    <a:pt x="1386" y="103"/>
                  </a:lnTo>
                  <a:lnTo>
                    <a:pt x="693" y="771"/>
                  </a:lnTo>
                  <a:lnTo>
                    <a:pt x="539" y="617"/>
                  </a:lnTo>
                  <a:lnTo>
                    <a:pt x="437" y="540"/>
                  </a:lnTo>
                  <a:lnTo>
                    <a:pt x="308" y="514"/>
                  </a:lnTo>
                  <a:lnTo>
                    <a:pt x="206" y="540"/>
                  </a:lnTo>
                  <a:lnTo>
                    <a:pt x="103" y="617"/>
                  </a:lnTo>
                  <a:lnTo>
                    <a:pt x="26" y="719"/>
                  </a:lnTo>
                  <a:lnTo>
                    <a:pt x="0" y="822"/>
                  </a:lnTo>
                  <a:lnTo>
                    <a:pt x="26" y="950"/>
                  </a:lnTo>
                  <a:lnTo>
                    <a:pt x="103" y="1053"/>
                  </a:lnTo>
                  <a:lnTo>
                    <a:pt x="488" y="1438"/>
                  </a:lnTo>
                  <a:lnTo>
                    <a:pt x="591" y="1489"/>
                  </a:lnTo>
                  <a:lnTo>
                    <a:pt x="693" y="1515"/>
                  </a:lnTo>
                  <a:lnTo>
                    <a:pt x="822" y="1489"/>
                  </a:lnTo>
                  <a:lnTo>
                    <a:pt x="924" y="1438"/>
                  </a:lnTo>
                  <a:lnTo>
                    <a:pt x="1822" y="540"/>
                  </a:lnTo>
                  <a:lnTo>
                    <a:pt x="1899" y="437"/>
                  </a:lnTo>
                  <a:lnTo>
                    <a:pt x="1899" y="309"/>
                  </a:lnTo>
                  <a:lnTo>
                    <a:pt x="1899" y="206"/>
                  </a:lnTo>
                  <a:lnTo>
                    <a:pt x="1822" y="103"/>
                  </a:lnTo>
                  <a:lnTo>
                    <a:pt x="1720" y="27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4878675" y="2893950"/>
              <a:ext cx="59700" cy="15425"/>
            </a:xfrm>
            <a:custGeom>
              <a:avLst/>
              <a:gdLst/>
              <a:ahLst/>
              <a:cxnLst/>
              <a:rect l="l" t="t" r="r" b="b"/>
              <a:pathLst>
                <a:path w="2388" h="617" extrusionOk="0">
                  <a:moveTo>
                    <a:pt x="309" y="1"/>
                  </a:moveTo>
                  <a:lnTo>
                    <a:pt x="180" y="27"/>
                  </a:lnTo>
                  <a:lnTo>
                    <a:pt x="78" y="78"/>
                  </a:lnTo>
                  <a:lnTo>
                    <a:pt x="1" y="181"/>
                  </a:lnTo>
                  <a:lnTo>
                    <a:pt x="1" y="309"/>
                  </a:lnTo>
                  <a:lnTo>
                    <a:pt x="1" y="437"/>
                  </a:lnTo>
                  <a:lnTo>
                    <a:pt x="78" y="540"/>
                  </a:lnTo>
                  <a:lnTo>
                    <a:pt x="180" y="591"/>
                  </a:lnTo>
                  <a:lnTo>
                    <a:pt x="309" y="617"/>
                  </a:lnTo>
                  <a:lnTo>
                    <a:pt x="2080" y="617"/>
                  </a:lnTo>
                  <a:lnTo>
                    <a:pt x="2208" y="591"/>
                  </a:lnTo>
                  <a:lnTo>
                    <a:pt x="2311" y="540"/>
                  </a:lnTo>
                  <a:lnTo>
                    <a:pt x="2362" y="437"/>
                  </a:lnTo>
                  <a:lnTo>
                    <a:pt x="2388" y="309"/>
                  </a:lnTo>
                  <a:lnTo>
                    <a:pt x="2362" y="181"/>
                  </a:lnTo>
                  <a:lnTo>
                    <a:pt x="2311" y="78"/>
                  </a:lnTo>
                  <a:lnTo>
                    <a:pt x="2208" y="27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4816450" y="2880500"/>
              <a:ext cx="47500" cy="37875"/>
            </a:xfrm>
            <a:custGeom>
              <a:avLst/>
              <a:gdLst/>
              <a:ahLst/>
              <a:cxnLst/>
              <a:rect l="l" t="t" r="r" b="b"/>
              <a:pathLst>
                <a:path w="1900" h="1515" extrusionOk="0">
                  <a:moveTo>
                    <a:pt x="1591" y="0"/>
                  </a:moveTo>
                  <a:lnTo>
                    <a:pt x="1489" y="26"/>
                  </a:lnTo>
                  <a:lnTo>
                    <a:pt x="1386" y="77"/>
                  </a:lnTo>
                  <a:lnTo>
                    <a:pt x="693" y="770"/>
                  </a:lnTo>
                  <a:lnTo>
                    <a:pt x="539" y="590"/>
                  </a:lnTo>
                  <a:lnTo>
                    <a:pt x="437" y="513"/>
                  </a:lnTo>
                  <a:lnTo>
                    <a:pt x="206" y="513"/>
                  </a:lnTo>
                  <a:lnTo>
                    <a:pt x="103" y="590"/>
                  </a:lnTo>
                  <a:lnTo>
                    <a:pt x="26" y="693"/>
                  </a:lnTo>
                  <a:lnTo>
                    <a:pt x="0" y="821"/>
                  </a:lnTo>
                  <a:lnTo>
                    <a:pt x="26" y="924"/>
                  </a:lnTo>
                  <a:lnTo>
                    <a:pt x="103" y="1027"/>
                  </a:lnTo>
                  <a:lnTo>
                    <a:pt x="488" y="1412"/>
                  </a:lnTo>
                  <a:lnTo>
                    <a:pt x="591" y="1489"/>
                  </a:lnTo>
                  <a:lnTo>
                    <a:pt x="693" y="1514"/>
                  </a:lnTo>
                  <a:lnTo>
                    <a:pt x="822" y="1489"/>
                  </a:lnTo>
                  <a:lnTo>
                    <a:pt x="924" y="1412"/>
                  </a:lnTo>
                  <a:lnTo>
                    <a:pt x="1822" y="513"/>
                  </a:lnTo>
                  <a:lnTo>
                    <a:pt x="1899" y="411"/>
                  </a:lnTo>
                  <a:lnTo>
                    <a:pt x="1899" y="308"/>
                  </a:lnTo>
                  <a:lnTo>
                    <a:pt x="1899" y="180"/>
                  </a:lnTo>
                  <a:lnTo>
                    <a:pt x="1822" y="77"/>
                  </a:lnTo>
                  <a:lnTo>
                    <a:pt x="1720" y="2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>
              <a:off x="4878675" y="2944650"/>
              <a:ext cx="75750" cy="16075"/>
            </a:xfrm>
            <a:custGeom>
              <a:avLst/>
              <a:gdLst/>
              <a:ahLst/>
              <a:cxnLst/>
              <a:rect l="l" t="t" r="r" b="b"/>
              <a:pathLst>
                <a:path w="3030" h="643" extrusionOk="0">
                  <a:moveTo>
                    <a:pt x="309" y="0"/>
                  </a:moveTo>
                  <a:lnTo>
                    <a:pt x="180" y="26"/>
                  </a:lnTo>
                  <a:lnTo>
                    <a:pt x="78" y="103"/>
                  </a:lnTo>
                  <a:lnTo>
                    <a:pt x="1" y="206"/>
                  </a:lnTo>
                  <a:lnTo>
                    <a:pt x="1" y="334"/>
                  </a:lnTo>
                  <a:lnTo>
                    <a:pt x="1" y="437"/>
                  </a:lnTo>
                  <a:lnTo>
                    <a:pt x="78" y="539"/>
                  </a:lnTo>
                  <a:lnTo>
                    <a:pt x="180" y="616"/>
                  </a:lnTo>
                  <a:lnTo>
                    <a:pt x="309" y="642"/>
                  </a:lnTo>
                  <a:lnTo>
                    <a:pt x="2721" y="642"/>
                  </a:lnTo>
                  <a:lnTo>
                    <a:pt x="2824" y="616"/>
                  </a:lnTo>
                  <a:lnTo>
                    <a:pt x="2926" y="539"/>
                  </a:lnTo>
                  <a:lnTo>
                    <a:pt x="3003" y="437"/>
                  </a:lnTo>
                  <a:lnTo>
                    <a:pt x="3029" y="334"/>
                  </a:lnTo>
                  <a:lnTo>
                    <a:pt x="3003" y="206"/>
                  </a:lnTo>
                  <a:lnTo>
                    <a:pt x="2926" y="103"/>
                  </a:lnTo>
                  <a:lnTo>
                    <a:pt x="2824" y="26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4816450" y="2931175"/>
              <a:ext cx="47500" cy="38525"/>
            </a:xfrm>
            <a:custGeom>
              <a:avLst/>
              <a:gdLst/>
              <a:ahLst/>
              <a:cxnLst/>
              <a:rect l="l" t="t" r="r" b="b"/>
              <a:pathLst>
                <a:path w="1900" h="1541" extrusionOk="0">
                  <a:moveTo>
                    <a:pt x="1591" y="1"/>
                  </a:moveTo>
                  <a:lnTo>
                    <a:pt x="1489" y="26"/>
                  </a:lnTo>
                  <a:lnTo>
                    <a:pt x="1386" y="103"/>
                  </a:lnTo>
                  <a:lnTo>
                    <a:pt x="693" y="770"/>
                  </a:lnTo>
                  <a:lnTo>
                    <a:pt x="539" y="616"/>
                  </a:lnTo>
                  <a:lnTo>
                    <a:pt x="437" y="539"/>
                  </a:lnTo>
                  <a:lnTo>
                    <a:pt x="308" y="514"/>
                  </a:lnTo>
                  <a:lnTo>
                    <a:pt x="206" y="539"/>
                  </a:lnTo>
                  <a:lnTo>
                    <a:pt x="103" y="616"/>
                  </a:lnTo>
                  <a:lnTo>
                    <a:pt x="26" y="719"/>
                  </a:lnTo>
                  <a:lnTo>
                    <a:pt x="0" y="822"/>
                  </a:lnTo>
                  <a:lnTo>
                    <a:pt x="26" y="950"/>
                  </a:lnTo>
                  <a:lnTo>
                    <a:pt x="103" y="1053"/>
                  </a:lnTo>
                  <a:lnTo>
                    <a:pt x="488" y="1438"/>
                  </a:lnTo>
                  <a:lnTo>
                    <a:pt x="591" y="1515"/>
                  </a:lnTo>
                  <a:lnTo>
                    <a:pt x="693" y="1540"/>
                  </a:lnTo>
                  <a:lnTo>
                    <a:pt x="822" y="1515"/>
                  </a:lnTo>
                  <a:lnTo>
                    <a:pt x="924" y="1438"/>
                  </a:lnTo>
                  <a:lnTo>
                    <a:pt x="1822" y="539"/>
                  </a:lnTo>
                  <a:lnTo>
                    <a:pt x="1899" y="437"/>
                  </a:lnTo>
                  <a:lnTo>
                    <a:pt x="1899" y="308"/>
                  </a:lnTo>
                  <a:lnTo>
                    <a:pt x="1899" y="206"/>
                  </a:lnTo>
                  <a:lnTo>
                    <a:pt x="1822" y="103"/>
                  </a:lnTo>
                  <a:lnTo>
                    <a:pt x="1720" y="26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4747150" y="2643725"/>
              <a:ext cx="398475" cy="398475"/>
            </a:xfrm>
            <a:custGeom>
              <a:avLst/>
              <a:gdLst/>
              <a:ahLst/>
              <a:cxnLst/>
              <a:rect l="l" t="t" r="r" b="b"/>
              <a:pathLst>
                <a:path w="15939" h="15939" extrusionOk="0">
                  <a:moveTo>
                    <a:pt x="12191" y="617"/>
                  </a:moveTo>
                  <a:lnTo>
                    <a:pt x="12191" y="5673"/>
                  </a:lnTo>
                  <a:lnTo>
                    <a:pt x="11575" y="5673"/>
                  </a:lnTo>
                  <a:lnTo>
                    <a:pt x="11575" y="1541"/>
                  </a:lnTo>
                  <a:lnTo>
                    <a:pt x="11550" y="1438"/>
                  </a:lnTo>
                  <a:lnTo>
                    <a:pt x="11498" y="1335"/>
                  </a:lnTo>
                  <a:lnTo>
                    <a:pt x="11396" y="1258"/>
                  </a:lnTo>
                  <a:lnTo>
                    <a:pt x="11267" y="1233"/>
                  </a:lnTo>
                  <a:lnTo>
                    <a:pt x="9625" y="1233"/>
                  </a:lnTo>
                  <a:lnTo>
                    <a:pt x="9625" y="617"/>
                  </a:lnTo>
                  <a:close/>
                  <a:moveTo>
                    <a:pt x="12499" y="6289"/>
                  </a:moveTo>
                  <a:lnTo>
                    <a:pt x="12499" y="6571"/>
                  </a:lnTo>
                  <a:lnTo>
                    <a:pt x="12499" y="6674"/>
                  </a:lnTo>
                  <a:lnTo>
                    <a:pt x="12550" y="6776"/>
                  </a:lnTo>
                  <a:lnTo>
                    <a:pt x="12627" y="6828"/>
                  </a:lnTo>
                  <a:lnTo>
                    <a:pt x="12730" y="6879"/>
                  </a:lnTo>
                  <a:lnTo>
                    <a:pt x="12935" y="6930"/>
                  </a:lnTo>
                  <a:lnTo>
                    <a:pt x="13115" y="7007"/>
                  </a:lnTo>
                  <a:lnTo>
                    <a:pt x="13295" y="7084"/>
                  </a:lnTo>
                  <a:lnTo>
                    <a:pt x="13474" y="7187"/>
                  </a:lnTo>
                  <a:lnTo>
                    <a:pt x="13577" y="7238"/>
                  </a:lnTo>
                  <a:lnTo>
                    <a:pt x="13680" y="7238"/>
                  </a:lnTo>
                  <a:lnTo>
                    <a:pt x="13782" y="7213"/>
                  </a:lnTo>
                  <a:lnTo>
                    <a:pt x="13859" y="7136"/>
                  </a:lnTo>
                  <a:lnTo>
                    <a:pt x="14065" y="6956"/>
                  </a:lnTo>
                  <a:lnTo>
                    <a:pt x="14681" y="7546"/>
                  </a:lnTo>
                  <a:lnTo>
                    <a:pt x="14475" y="7751"/>
                  </a:lnTo>
                  <a:lnTo>
                    <a:pt x="14398" y="7828"/>
                  </a:lnTo>
                  <a:lnTo>
                    <a:pt x="14373" y="7931"/>
                  </a:lnTo>
                  <a:lnTo>
                    <a:pt x="14398" y="8034"/>
                  </a:lnTo>
                  <a:lnTo>
                    <a:pt x="14424" y="8136"/>
                  </a:lnTo>
                  <a:lnTo>
                    <a:pt x="14527" y="8316"/>
                  </a:lnTo>
                  <a:lnTo>
                    <a:pt x="14604" y="8496"/>
                  </a:lnTo>
                  <a:lnTo>
                    <a:pt x="14681" y="8701"/>
                  </a:lnTo>
                  <a:lnTo>
                    <a:pt x="14732" y="8881"/>
                  </a:lnTo>
                  <a:lnTo>
                    <a:pt x="14783" y="8983"/>
                  </a:lnTo>
                  <a:lnTo>
                    <a:pt x="14860" y="9060"/>
                  </a:lnTo>
                  <a:lnTo>
                    <a:pt x="14937" y="9112"/>
                  </a:lnTo>
                  <a:lnTo>
                    <a:pt x="15040" y="9137"/>
                  </a:lnTo>
                  <a:lnTo>
                    <a:pt x="15322" y="9137"/>
                  </a:lnTo>
                  <a:lnTo>
                    <a:pt x="15322" y="9984"/>
                  </a:lnTo>
                  <a:lnTo>
                    <a:pt x="15040" y="9984"/>
                  </a:lnTo>
                  <a:lnTo>
                    <a:pt x="14937" y="10010"/>
                  </a:lnTo>
                  <a:lnTo>
                    <a:pt x="14860" y="10061"/>
                  </a:lnTo>
                  <a:lnTo>
                    <a:pt x="14783" y="10138"/>
                  </a:lnTo>
                  <a:lnTo>
                    <a:pt x="14732" y="10215"/>
                  </a:lnTo>
                  <a:lnTo>
                    <a:pt x="14681" y="10421"/>
                  </a:lnTo>
                  <a:lnTo>
                    <a:pt x="14604" y="10626"/>
                  </a:lnTo>
                  <a:lnTo>
                    <a:pt x="14527" y="10806"/>
                  </a:lnTo>
                  <a:lnTo>
                    <a:pt x="14424" y="10985"/>
                  </a:lnTo>
                  <a:lnTo>
                    <a:pt x="14398" y="11088"/>
                  </a:lnTo>
                  <a:lnTo>
                    <a:pt x="14373" y="11191"/>
                  </a:lnTo>
                  <a:lnTo>
                    <a:pt x="14398" y="11268"/>
                  </a:lnTo>
                  <a:lnTo>
                    <a:pt x="14475" y="11370"/>
                  </a:lnTo>
                  <a:lnTo>
                    <a:pt x="14681" y="11550"/>
                  </a:lnTo>
                  <a:lnTo>
                    <a:pt x="14065" y="12166"/>
                  </a:lnTo>
                  <a:lnTo>
                    <a:pt x="13859" y="11960"/>
                  </a:lnTo>
                  <a:lnTo>
                    <a:pt x="13782" y="11909"/>
                  </a:lnTo>
                  <a:lnTo>
                    <a:pt x="13680" y="11883"/>
                  </a:lnTo>
                  <a:lnTo>
                    <a:pt x="13577" y="11883"/>
                  </a:lnTo>
                  <a:lnTo>
                    <a:pt x="13474" y="11909"/>
                  </a:lnTo>
                  <a:lnTo>
                    <a:pt x="13295" y="12012"/>
                  </a:lnTo>
                  <a:lnTo>
                    <a:pt x="13115" y="12114"/>
                  </a:lnTo>
                  <a:lnTo>
                    <a:pt x="12935" y="12191"/>
                  </a:lnTo>
                  <a:lnTo>
                    <a:pt x="12730" y="12243"/>
                  </a:lnTo>
                  <a:lnTo>
                    <a:pt x="12627" y="12268"/>
                  </a:lnTo>
                  <a:lnTo>
                    <a:pt x="12550" y="12345"/>
                  </a:lnTo>
                  <a:lnTo>
                    <a:pt x="12499" y="12448"/>
                  </a:lnTo>
                  <a:lnTo>
                    <a:pt x="12499" y="12551"/>
                  </a:lnTo>
                  <a:lnTo>
                    <a:pt x="12499" y="12807"/>
                  </a:lnTo>
                  <a:lnTo>
                    <a:pt x="11627" y="12807"/>
                  </a:lnTo>
                  <a:lnTo>
                    <a:pt x="11627" y="12551"/>
                  </a:lnTo>
                  <a:lnTo>
                    <a:pt x="11627" y="12448"/>
                  </a:lnTo>
                  <a:lnTo>
                    <a:pt x="11575" y="12345"/>
                  </a:lnTo>
                  <a:lnTo>
                    <a:pt x="11498" y="12268"/>
                  </a:lnTo>
                  <a:lnTo>
                    <a:pt x="11396" y="12243"/>
                  </a:lnTo>
                  <a:lnTo>
                    <a:pt x="11190" y="12191"/>
                  </a:lnTo>
                  <a:lnTo>
                    <a:pt x="11011" y="12114"/>
                  </a:lnTo>
                  <a:lnTo>
                    <a:pt x="10805" y="12012"/>
                  </a:lnTo>
                  <a:lnTo>
                    <a:pt x="10626" y="11909"/>
                  </a:lnTo>
                  <a:lnTo>
                    <a:pt x="10549" y="11883"/>
                  </a:lnTo>
                  <a:lnTo>
                    <a:pt x="10446" y="11883"/>
                  </a:lnTo>
                  <a:lnTo>
                    <a:pt x="10343" y="11909"/>
                  </a:lnTo>
                  <a:lnTo>
                    <a:pt x="10266" y="11960"/>
                  </a:lnTo>
                  <a:lnTo>
                    <a:pt x="10061" y="12166"/>
                  </a:lnTo>
                  <a:lnTo>
                    <a:pt x="9445" y="11550"/>
                  </a:lnTo>
                  <a:lnTo>
                    <a:pt x="9650" y="11370"/>
                  </a:lnTo>
                  <a:lnTo>
                    <a:pt x="9702" y="11268"/>
                  </a:lnTo>
                  <a:lnTo>
                    <a:pt x="9727" y="11191"/>
                  </a:lnTo>
                  <a:lnTo>
                    <a:pt x="9727" y="11088"/>
                  </a:lnTo>
                  <a:lnTo>
                    <a:pt x="9702" y="10985"/>
                  </a:lnTo>
                  <a:lnTo>
                    <a:pt x="9599" y="10806"/>
                  </a:lnTo>
                  <a:lnTo>
                    <a:pt x="9522" y="10626"/>
                  </a:lnTo>
                  <a:lnTo>
                    <a:pt x="9445" y="10421"/>
                  </a:lnTo>
                  <a:lnTo>
                    <a:pt x="9368" y="10215"/>
                  </a:lnTo>
                  <a:lnTo>
                    <a:pt x="9342" y="10138"/>
                  </a:lnTo>
                  <a:lnTo>
                    <a:pt x="9265" y="10061"/>
                  </a:lnTo>
                  <a:lnTo>
                    <a:pt x="9188" y="10010"/>
                  </a:lnTo>
                  <a:lnTo>
                    <a:pt x="9086" y="9984"/>
                  </a:lnTo>
                  <a:lnTo>
                    <a:pt x="8803" y="9984"/>
                  </a:lnTo>
                  <a:lnTo>
                    <a:pt x="8803" y="9137"/>
                  </a:lnTo>
                  <a:lnTo>
                    <a:pt x="9086" y="9137"/>
                  </a:lnTo>
                  <a:lnTo>
                    <a:pt x="9188" y="9112"/>
                  </a:lnTo>
                  <a:lnTo>
                    <a:pt x="9265" y="9060"/>
                  </a:lnTo>
                  <a:lnTo>
                    <a:pt x="9342" y="8983"/>
                  </a:lnTo>
                  <a:lnTo>
                    <a:pt x="9368" y="8881"/>
                  </a:lnTo>
                  <a:lnTo>
                    <a:pt x="9445" y="8701"/>
                  </a:lnTo>
                  <a:lnTo>
                    <a:pt x="9522" y="8496"/>
                  </a:lnTo>
                  <a:lnTo>
                    <a:pt x="9599" y="8316"/>
                  </a:lnTo>
                  <a:lnTo>
                    <a:pt x="9702" y="8136"/>
                  </a:lnTo>
                  <a:lnTo>
                    <a:pt x="9727" y="8034"/>
                  </a:lnTo>
                  <a:lnTo>
                    <a:pt x="9727" y="7931"/>
                  </a:lnTo>
                  <a:lnTo>
                    <a:pt x="9702" y="7828"/>
                  </a:lnTo>
                  <a:lnTo>
                    <a:pt x="9650" y="7751"/>
                  </a:lnTo>
                  <a:lnTo>
                    <a:pt x="9445" y="7546"/>
                  </a:lnTo>
                  <a:lnTo>
                    <a:pt x="10061" y="6956"/>
                  </a:lnTo>
                  <a:lnTo>
                    <a:pt x="10266" y="7136"/>
                  </a:lnTo>
                  <a:lnTo>
                    <a:pt x="10343" y="7213"/>
                  </a:lnTo>
                  <a:lnTo>
                    <a:pt x="10446" y="7238"/>
                  </a:lnTo>
                  <a:lnTo>
                    <a:pt x="10549" y="7238"/>
                  </a:lnTo>
                  <a:lnTo>
                    <a:pt x="10626" y="7187"/>
                  </a:lnTo>
                  <a:lnTo>
                    <a:pt x="10805" y="7084"/>
                  </a:lnTo>
                  <a:lnTo>
                    <a:pt x="11011" y="7007"/>
                  </a:lnTo>
                  <a:lnTo>
                    <a:pt x="11190" y="6930"/>
                  </a:lnTo>
                  <a:lnTo>
                    <a:pt x="11396" y="6879"/>
                  </a:lnTo>
                  <a:lnTo>
                    <a:pt x="11498" y="6828"/>
                  </a:lnTo>
                  <a:lnTo>
                    <a:pt x="11575" y="6776"/>
                  </a:lnTo>
                  <a:lnTo>
                    <a:pt x="11627" y="6674"/>
                  </a:lnTo>
                  <a:lnTo>
                    <a:pt x="11627" y="6571"/>
                  </a:lnTo>
                  <a:lnTo>
                    <a:pt x="11627" y="6289"/>
                  </a:lnTo>
                  <a:close/>
                  <a:moveTo>
                    <a:pt x="9009" y="617"/>
                  </a:moveTo>
                  <a:lnTo>
                    <a:pt x="9009" y="1669"/>
                  </a:lnTo>
                  <a:lnTo>
                    <a:pt x="7854" y="1669"/>
                  </a:lnTo>
                  <a:lnTo>
                    <a:pt x="7726" y="1695"/>
                  </a:lnTo>
                  <a:lnTo>
                    <a:pt x="7623" y="1772"/>
                  </a:lnTo>
                  <a:lnTo>
                    <a:pt x="7572" y="1874"/>
                  </a:lnTo>
                  <a:lnTo>
                    <a:pt x="7546" y="1977"/>
                  </a:lnTo>
                  <a:lnTo>
                    <a:pt x="7572" y="2105"/>
                  </a:lnTo>
                  <a:lnTo>
                    <a:pt x="7623" y="2208"/>
                  </a:lnTo>
                  <a:lnTo>
                    <a:pt x="7726" y="2285"/>
                  </a:lnTo>
                  <a:lnTo>
                    <a:pt x="9419" y="2285"/>
                  </a:lnTo>
                  <a:lnTo>
                    <a:pt x="9522" y="2208"/>
                  </a:lnTo>
                  <a:lnTo>
                    <a:pt x="9599" y="2105"/>
                  </a:lnTo>
                  <a:lnTo>
                    <a:pt x="9625" y="1977"/>
                  </a:lnTo>
                  <a:lnTo>
                    <a:pt x="9625" y="1874"/>
                  </a:lnTo>
                  <a:lnTo>
                    <a:pt x="10959" y="1874"/>
                  </a:lnTo>
                  <a:lnTo>
                    <a:pt x="10959" y="6366"/>
                  </a:lnTo>
                  <a:lnTo>
                    <a:pt x="10728" y="6443"/>
                  </a:lnTo>
                  <a:lnTo>
                    <a:pt x="10523" y="6545"/>
                  </a:lnTo>
                  <a:lnTo>
                    <a:pt x="10266" y="6289"/>
                  </a:lnTo>
                  <a:lnTo>
                    <a:pt x="10164" y="6212"/>
                  </a:lnTo>
                  <a:lnTo>
                    <a:pt x="10061" y="6186"/>
                  </a:lnTo>
                  <a:lnTo>
                    <a:pt x="9933" y="6212"/>
                  </a:lnTo>
                  <a:lnTo>
                    <a:pt x="9830" y="6289"/>
                  </a:lnTo>
                  <a:lnTo>
                    <a:pt x="8803" y="7341"/>
                  </a:lnTo>
                  <a:lnTo>
                    <a:pt x="8726" y="7444"/>
                  </a:lnTo>
                  <a:lnTo>
                    <a:pt x="8701" y="7546"/>
                  </a:lnTo>
                  <a:lnTo>
                    <a:pt x="8726" y="7674"/>
                  </a:lnTo>
                  <a:lnTo>
                    <a:pt x="8803" y="7777"/>
                  </a:lnTo>
                  <a:lnTo>
                    <a:pt x="9034" y="8034"/>
                  </a:lnTo>
                  <a:lnTo>
                    <a:pt x="8932" y="8265"/>
                  </a:lnTo>
                  <a:lnTo>
                    <a:pt x="8855" y="8496"/>
                  </a:lnTo>
                  <a:lnTo>
                    <a:pt x="8495" y="8496"/>
                  </a:lnTo>
                  <a:lnTo>
                    <a:pt x="8367" y="8521"/>
                  </a:lnTo>
                  <a:lnTo>
                    <a:pt x="8264" y="8598"/>
                  </a:lnTo>
                  <a:lnTo>
                    <a:pt x="8187" y="8701"/>
                  </a:lnTo>
                  <a:lnTo>
                    <a:pt x="8187" y="8829"/>
                  </a:lnTo>
                  <a:lnTo>
                    <a:pt x="8187" y="10292"/>
                  </a:lnTo>
                  <a:lnTo>
                    <a:pt x="8187" y="10421"/>
                  </a:lnTo>
                  <a:lnTo>
                    <a:pt x="8264" y="10523"/>
                  </a:lnTo>
                  <a:lnTo>
                    <a:pt x="8367" y="10575"/>
                  </a:lnTo>
                  <a:lnTo>
                    <a:pt x="8495" y="10600"/>
                  </a:lnTo>
                  <a:lnTo>
                    <a:pt x="8855" y="10600"/>
                  </a:lnTo>
                  <a:lnTo>
                    <a:pt x="8932" y="10857"/>
                  </a:lnTo>
                  <a:lnTo>
                    <a:pt x="9034" y="11088"/>
                  </a:lnTo>
                  <a:lnTo>
                    <a:pt x="8803" y="11345"/>
                  </a:lnTo>
                  <a:lnTo>
                    <a:pt x="8726" y="11447"/>
                  </a:lnTo>
                  <a:lnTo>
                    <a:pt x="8701" y="11550"/>
                  </a:lnTo>
                  <a:lnTo>
                    <a:pt x="8726" y="11678"/>
                  </a:lnTo>
                  <a:lnTo>
                    <a:pt x="8803" y="11781"/>
                  </a:lnTo>
                  <a:lnTo>
                    <a:pt x="9830" y="12833"/>
                  </a:lnTo>
                  <a:lnTo>
                    <a:pt x="9933" y="12884"/>
                  </a:lnTo>
                  <a:lnTo>
                    <a:pt x="10061" y="12910"/>
                  </a:lnTo>
                  <a:lnTo>
                    <a:pt x="10164" y="12884"/>
                  </a:lnTo>
                  <a:lnTo>
                    <a:pt x="10266" y="12833"/>
                  </a:lnTo>
                  <a:lnTo>
                    <a:pt x="10523" y="12576"/>
                  </a:lnTo>
                  <a:lnTo>
                    <a:pt x="10728" y="12679"/>
                  </a:lnTo>
                  <a:lnTo>
                    <a:pt x="10959" y="12756"/>
                  </a:lnTo>
                  <a:lnTo>
                    <a:pt x="10959" y="14065"/>
                  </a:lnTo>
                  <a:lnTo>
                    <a:pt x="1874" y="14065"/>
                  </a:lnTo>
                  <a:lnTo>
                    <a:pt x="1874" y="1874"/>
                  </a:lnTo>
                  <a:lnTo>
                    <a:pt x="3209" y="1874"/>
                  </a:lnTo>
                  <a:lnTo>
                    <a:pt x="3209" y="1977"/>
                  </a:lnTo>
                  <a:lnTo>
                    <a:pt x="3234" y="2105"/>
                  </a:lnTo>
                  <a:lnTo>
                    <a:pt x="3311" y="2208"/>
                  </a:lnTo>
                  <a:lnTo>
                    <a:pt x="3414" y="2285"/>
                  </a:lnTo>
                  <a:lnTo>
                    <a:pt x="5159" y="2285"/>
                  </a:lnTo>
                  <a:lnTo>
                    <a:pt x="5262" y="2208"/>
                  </a:lnTo>
                  <a:lnTo>
                    <a:pt x="5339" y="2105"/>
                  </a:lnTo>
                  <a:lnTo>
                    <a:pt x="5364" y="1977"/>
                  </a:lnTo>
                  <a:lnTo>
                    <a:pt x="5339" y="1874"/>
                  </a:lnTo>
                  <a:lnTo>
                    <a:pt x="5262" y="1772"/>
                  </a:lnTo>
                  <a:lnTo>
                    <a:pt x="5159" y="1695"/>
                  </a:lnTo>
                  <a:lnTo>
                    <a:pt x="5056" y="1669"/>
                  </a:lnTo>
                  <a:lnTo>
                    <a:pt x="3824" y="1669"/>
                  </a:lnTo>
                  <a:lnTo>
                    <a:pt x="3824" y="617"/>
                  </a:lnTo>
                  <a:close/>
                  <a:moveTo>
                    <a:pt x="3209" y="617"/>
                  </a:moveTo>
                  <a:lnTo>
                    <a:pt x="3209" y="1233"/>
                  </a:lnTo>
                  <a:lnTo>
                    <a:pt x="1566" y="1233"/>
                  </a:lnTo>
                  <a:lnTo>
                    <a:pt x="1438" y="1258"/>
                  </a:lnTo>
                  <a:lnTo>
                    <a:pt x="1335" y="1335"/>
                  </a:lnTo>
                  <a:lnTo>
                    <a:pt x="1284" y="1438"/>
                  </a:lnTo>
                  <a:lnTo>
                    <a:pt x="1258" y="1541"/>
                  </a:lnTo>
                  <a:lnTo>
                    <a:pt x="1258" y="14373"/>
                  </a:lnTo>
                  <a:lnTo>
                    <a:pt x="1284" y="14501"/>
                  </a:lnTo>
                  <a:lnTo>
                    <a:pt x="1335" y="14604"/>
                  </a:lnTo>
                  <a:lnTo>
                    <a:pt x="1438" y="14655"/>
                  </a:lnTo>
                  <a:lnTo>
                    <a:pt x="1566" y="14681"/>
                  </a:lnTo>
                  <a:lnTo>
                    <a:pt x="11267" y="14681"/>
                  </a:lnTo>
                  <a:lnTo>
                    <a:pt x="11396" y="14655"/>
                  </a:lnTo>
                  <a:lnTo>
                    <a:pt x="11498" y="14604"/>
                  </a:lnTo>
                  <a:lnTo>
                    <a:pt x="11550" y="14501"/>
                  </a:lnTo>
                  <a:lnTo>
                    <a:pt x="11575" y="14373"/>
                  </a:lnTo>
                  <a:lnTo>
                    <a:pt x="11575" y="13449"/>
                  </a:lnTo>
                  <a:lnTo>
                    <a:pt x="12191" y="13449"/>
                  </a:lnTo>
                  <a:lnTo>
                    <a:pt x="12191" y="15297"/>
                  </a:lnTo>
                  <a:lnTo>
                    <a:pt x="616" y="15297"/>
                  </a:lnTo>
                  <a:lnTo>
                    <a:pt x="616" y="617"/>
                  </a:lnTo>
                  <a:close/>
                  <a:moveTo>
                    <a:pt x="308" y="1"/>
                  </a:moveTo>
                  <a:lnTo>
                    <a:pt x="206" y="26"/>
                  </a:lnTo>
                  <a:lnTo>
                    <a:pt x="103" y="78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0" y="15630"/>
                  </a:lnTo>
                  <a:lnTo>
                    <a:pt x="26" y="15733"/>
                  </a:lnTo>
                  <a:lnTo>
                    <a:pt x="103" y="15836"/>
                  </a:lnTo>
                  <a:lnTo>
                    <a:pt x="206" y="15913"/>
                  </a:lnTo>
                  <a:lnTo>
                    <a:pt x="308" y="15938"/>
                  </a:lnTo>
                  <a:lnTo>
                    <a:pt x="12525" y="15938"/>
                  </a:lnTo>
                  <a:lnTo>
                    <a:pt x="12627" y="15913"/>
                  </a:lnTo>
                  <a:lnTo>
                    <a:pt x="12730" y="15836"/>
                  </a:lnTo>
                  <a:lnTo>
                    <a:pt x="12807" y="15733"/>
                  </a:lnTo>
                  <a:lnTo>
                    <a:pt x="12833" y="15630"/>
                  </a:lnTo>
                  <a:lnTo>
                    <a:pt x="12833" y="13449"/>
                  </a:lnTo>
                  <a:lnTo>
                    <a:pt x="12935" y="13398"/>
                  </a:lnTo>
                  <a:lnTo>
                    <a:pt x="13038" y="13346"/>
                  </a:lnTo>
                  <a:lnTo>
                    <a:pt x="13089" y="13244"/>
                  </a:lnTo>
                  <a:lnTo>
                    <a:pt x="13115" y="13141"/>
                  </a:lnTo>
                  <a:lnTo>
                    <a:pt x="13115" y="12782"/>
                  </a:lnTo>
                  <a:lnTo>
                    <a:pt x="13346" y="12679"/>
                  </a:lnTo>
                  <a:lnTo>
                    <a:pt x="13603" y="12576"/>
                  </a:lnTo>
                  <a:lnTo>
                    <a:pt x="13834" y="12833"/>
                  </a:lnTo>
                  <a:lnTo>
                    <a:pt x="13936" y="12884"/>
                  </a:lnTo>
                  <a:lnTo>
                    <a:pt x="14065" y="12910"/>
                  </a:lnTo>
                  <a:lnTo>
                    <a:pt x="14193" y="12884"/>
                  </a:lnTo>
                  <a:lnTo>
                    <a:pt x="14296" y="12833"/>
                  </a:lnTo>
                  <a:lnTo>
                    <a:pt x="15322" y="11781"/>
                  </a:lnTo>
                  <a:lnTo>
                    <a:pt x="15399" y="11678"/>
                  </a:lnTo>
                  <a:lnTo>
                    <a:pt x="15425" y="11550"/>
                  </a:lnTo>
                  <a:lnTo>
                    <a:pt x="15399" y="11447"/>
                  </a:lnTo>
                  <a:lnTo>
                    <a:pt x="15322" y="11345"/>
                  </a:lnTo>
                  <a:lnTo>
                    <a:pt x="15066" y="11088"/>
                  </a:lnTo>
                  <a:lnTo>
                    <a:pt x="15194" y="10857"/>
                  </a:lnTo>
                  <a:lnTo>
                    <a:pt x="15271" y="10600"/>
                  </a:lnTo>
                  <a:lnTo>
                    <a:pt x="15630" y="10600"/>
                  </a:lnTo>
                  <a:lnTo>
                    <a:pt x="15759" y="10575"/>
                  </a:lnTo>
                  <a:lnTo>
                    <a:pt x="15861" y="10523"/>
                  </a:lnTo>
                  <a:lnTo>
                    <a:pt x="15913" y="10421"/>
                  </a:lnTo>
                  <a:lnTo>
                    <a:pt x="15938" y="10292"/>
                  </a:lnTo>
                  <a:lnTo>
                    <a:pt x="15938" y="8829"/>
                  </a:lnTo>
                  <a:lnTo>
                    <a:pt x="15913" y="8701"/>
                  </a:lnTo>
                  <a:lnTo>
                    <a:pt x="15861" y="8598"/>
                  </a:lnTo>
                  <a:lnTo>
                    <a:pt x="15759" y="8521"/>
                  </a:lnTo>
                  <a:lnTo>
                    <a:pt x="15630" y="8496"/>
                  </a:lnTo>
                  <a:lnTo>
                    <a:pt x="15271" y="8496"/>
                  </a:lnTo>
                  <a:lnTo>
                    <a:pt x="15194" y="8265"/>
                  </a:lnTo>
                  <a:lnTo>
                    <a:pt x="15066" y="8034"/>
                  </a:lnTo>
                  <a:lnTo>
                    <a:pt x="15322" y="7777"/>
                  </a:lnTo>
                  <a:lnTo>
                    <a:pt x="15399" y="7674"/>
                  </a:lnTo>
                  <a:lnTo>
                    <a:pt x="15425" y="7546"/>
                  </a:lnTo>
                  <a:lnTo>
                    <a:pt x="15399" y="7444"/>
                  </a:lnTo>
                  <a:lnTo>
                    <a:pt x="15322" y="7341"/>
                  </a:lnTo>
                  <a:lnTo>
                    <a:pt x="14296" y="6289"/>
                  </a:lnTo>
                  <a:lnTo>
                    <a:pt x="14193" y="6212"/>
                  </a:lnTo>
                  <a:lnTo>
                    <a:pt x="14065" y="6186"/>
                  </a:lnTo>
                  <a:lnTo>
                    <a:pt x="13936" y="6212"/>
                  </a:lnTo>
                  <a:lnTo>
                    <a:pt x="13834" y="6289"/>
                  </a:lnTo>
                  <a:lnTo>
                    <a:pt x="13603" y="6545"/>
                  </a:lnTo>
                  <a:lnTo>
                    <a:pt x="13346" y="6443"/>
                  </a:lnTo>
                  <a:lnTo>
                    <a:pt x="13115" y="6340"/>
                  </a:lnTo>
                  <a:lnTo>
                    <a:pt x="13115" y="5981"/>
                  </a:lnTo>
                  <a:lnTo>
                    <a:pt x="13089" y="5878"/>
                  </a:lnTo>
                  <a:lnTo>
                    <a:pt x="13038" y="5775"/>
                  </a:lnTo>
                  <a:lnTo>
                    <a:pt x="12935" y="5698"/>
                  </a:lnTo>
                  <a:lnTo>
                    <a:pt x="12833" y="5673"/>
                  </a:lnTo>
                  <a:lnTo>
                    <a:pt x="12833" y="309"/>
                  </a:lnTo>
                  <a:lnTo>
                    <a:pt x="12807" y="180"/>
                  </a:lnTo>
                  <a:lnTo>
                    <a:pt x="12730" y="78"/>
                  </a:lnTo>
                  <a:lnTo>
                    <a:pt x="12627" y="26"/>
                  </a:lnTo>
                  <a:lnTo>
                    <a:pt x="12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>
              <a:off x="4994800" y="2843925"/>
              <a:ext cx="105250" cy="83425"/>
            </a:xfrm>
            <a:custGeom>
              <a:avLst/>
              <a:gdLst/>
              <a:ahLst/>
              <a:cxnLst/>
              <a:rect l="l" t="t" r="r" b="b"/>
              <a:pathLst>
                <a:path w="4210" h="3337" extrusionOk="0">
                  <a:moveTo>
                    <a:pt x="3004" y="744"/>
                  </a:moveTo>
                  <a:lnTo>
                    <a:pt x="3440" y="1181"/>
                  </a:lnTo>
                  <a:lnTo>
                    <a:pt x="2003" y="2618"/>
                  </a:lnTo>
                  <a:lnTo>
                    <a:pt x="1900" y="2695"/>
                  </a:lnTo>
                  <a:lnTo>
                    <a:pt x="1798" y="2721"/>
                  </a:lnTo>
                  <a:lnTo>
                    <a:pt x="1669" y="2695"/>
                  </a:lnTo>
                  <a:lnTo>
                    <a:pt x="1567" y="2618"/>
                  </a:lnTo>
                  <a:lnTo>
                    <a:pt x="771" y="1822"/>
                  </a:lnTo>
                  <a:lnTo>
                    <a:pt x="1207" y="1360"/>
                  </a:lnTo>
                  <a:lnTo>
                    <a:pt x="1567" y="1745"/>
                  </a:lnTo>
                  <a:lnTo>
                    <a:pt x="1669" y="1822"/>
                  </a:lnTo>
                  <a:lnTo>
                    <a:pt x="1900" y="1822"/>
                  </a:lnTo>
                  <a:lnTo>
                    <a:pt x="2003" y="1745"/>
                  </a:lnTo>
                  <a:lnTo>
                    <a:pt x="3004" y="744"/>
                  </a:lnTo>
                  <a:close/>
                  <a:moveTo>
                    <a:pt x="3004" y="0"/>
                  </a:moveTo>
                  <a:lnTo>
                    <a:pt x="2901" y="26"/>
                  </a:lnTo>
                  <a:lnTo>
                    <a:pt x="2798" y="77"/>
                  </a:lnTo>
                  <a:lnTo>
                    <a:pt x="1798" y="1078"/>
                  </a:lnTo>
                  <a:lnTo>
                    <a:pt x="1413" y="719"/>
                  </a:lnTo>
                  <a:lnTo>
                    <a:pt x="1310" y="642"/>
                  </a:lnTo>
                  <a:lnTo>
                    <a:pt x="1207" y="616"/>
                  </a:lnTo>
                  <a:lnTo>
                    <a:pt x="1079" y="642"/>
                  </a:lnTo>
                  <a:lnTo>
                    <a:pt x="976" y="719"/>
                  </a:lnTo>
                  <a:lnTo>
                    <a:pt x="104" y="1591"/>
                  </a:lnTo>
                  <a:lnTo>
                    <a:pt x="27" y="1694"/>
                  </a:lnTo>
                  <a:lnTo>
                    <a:pt x="1" y="1822"/>
                  </a:lnTo>
                  <a:lnTo>
                    <a:pt x="27" y="1925"/>
                  </a:lnTo>
                  <a:lnTo>
                    <a:pt x="104" y="2028"/>
                  </a:lnTo>
                  <a:lnTo>
                    <a:pt x="1130" y="3054"/>
                  </a:lnTo>
                  <a:lnTo>
                    <a:pt x="1284" y="3183"/>
                  </a:lnTo>
                  <a:lnTo>
                    <a:pt x="1438" y="3260"/>
                  </a:lnTo>
                  <a:lnTo>
                    <a:pt x="1618" y="3311"/>
                  </a:lnTo>
                  <a:lnTo>
                    <a:pt x="1798" y="3337"/>
                  </a:lnTo>
                  <a:lnTo>
                    <a:pt x="1977" y="3311"/>
                  </a:lnTo>
                  <a:lnTo>
                    <a:pt x="2157" y="3260"/>
                  </a:lnTo>
                  <a:lnTo>
                    <a:pt x="2311" y="3183"/>
                  </a:lnTo>
                  <a:lnTo>
                    <a:pt x="2439" y="3054"/>
                  </a:lnTo>
                  <a:lnTo>
                    <a:pt x="4107" y="1412"/>
                  </a:lnTo>
                  <a:lnTo>
                    <a:pt x="4184" y="1309"/>
                  </a:lnTo>
                  <a:lnTo>
                    <a:pt x="4210" y="1181"/>
                  </a:lnTo>
                  <a:lnTo>
                    <a:pt x="4184" y="1078"/>
                  </a:lnTo>
                  <a:lnTo>
                    <a:pt x="4107" y="975"/>
                  </a:lnTo>
                  <a:lnTo>
                    <a:pt x="3235" y="77"/>
                  </a:lnTo>
                  <a:lnTo>
                    <a:pt x="3132" y="26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>
              <a:off x="4900500" y="26854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8" y="1"/>
                  </a:moveTo>
                  <a:lnTo>
                    <a:pt x="206" y="27"/>
                  </a:lnTo>
                  <a:lnTo>
                    <a:pt x="103" y="104"/>
                  </a:lnTo>
                  <a:lnTo>
                    <a:pt x="26" y="206"/>
                  </a:lnTo>
                  <a:lnTo>
                    <a:pt x="0" y="309"/>
                  </a:lnTo>
                  <a:lnTo>
                    <a:pt x="26" y="437"/>
                  </a:lnTo>
                  <a:lnTo>
                    <a:pt x="103" y="540"/>
                  </a:lnTo>
                  <a:lnTo>
                    <a:pt x="206" y="617"/>
                  </a:lnTo>
                  <a:lnTo>
                    <a:pt x="437" y="617"/>
                  </a:lnTo>
                  <a:lnTo>
                    <a:pt x="539" y="540"/>
                  </a:lnTo>
                  <a:lnTo>
                    <a:pt x="591" y="437"/>
                  </a:lnTo>
                  <a:lnTo>
                    <a:pt x="616" y="309"/>
                  </a:lnTo>
                  <a:lnTo>
                    <a:pt x="591" y="206"/>
                  </a:lnTo>
                  <a:lnTo>
                    <a:pt x="539" y="104"/>
                  </a:lnTo>
                  <a:lnTo>
                    <a:pt x="437" y="27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52"/>
          <p:cNvGrpSpPr/>
          <p:nvPr/>
        </p:nvGrpSpPr>
        <p:grpSpPr>
          <a:xfrm>
            <a:off x="3466058" y="2605630"/>
            <a:ext cx="287163" cy="287978"/>
            <a:chOff x="6245975" y="3307150"/>
            <a:chExt cx="398450" cy="398475"/>
          </a:xfrm>
        </p:grpSpPr>
        <p:sp>
          <p:nvSpPr>
            <p:cNvPr id="421" name="Google Shape;421;p52"/>
            <p:cNvSpPr/>
            <p:nvPr/>
          </p:nvSpPr>
          <p:spPr>
            <a:xfrm>
              <a:off x="6365950" y="3542625"/>
              <a:ext cx="159150" cy="163000"/>
            </a:xfrm>
            <a:custGeom>
              <a:avLst/>
              <a:gdLst/>
              <a:ahLst/>
              <a:cxnLst/>
              <a:rect l="l" t="t" r="r" b="b"/>
              <a:pathLst>
                <a:path w="6366" h="6520" extrusionOk="0">
                  <a:moveTo>
                    <a:pt x="3183" y="642"/>
                  </a:moveTo>
                  <a:lnTo>
                    <a:pt x="3388" y="668"/>
                  </a:lnTo>
                  <a:lnTo>
                    <a:pt x="3568" y="719"/>
                  </a:lnTo>
                  <a:lnTo>
                    <a:pt x="3747" y="796"/>
                  </a:lnTo>
                  <a:lnTo>
                    <a:pt x="3876" y="925"/>
                  </a:lnTo>
                  <a:lnTo>
                    <a:pt x="4004" y="1079"/>
                  </a:lnTo>
                  <a:lnTo>
                    <a:pt x="4107" y="1258"/>
                  </a:lnTo>
                  <a:lnTo>
                    <a:pt x="4158" y="1438"/>
                  </a:lnTo>
                  <a:lnTo>
                    <a:pt x="4184" y="1643"/>
                  </a:lnTo>
                  <a:lnTo>
                    <a:pt x="4184" y="2003"/>
                  </a:lnTo>
                  <a:lnTo>
                    <a:pt x="4158" y="2208"/>
                  </a:lnTo>
                  <a:lnTo>
                    <a:pt x="4107" y="2413"/>
                  </a:lnTo>
                  <a:lnTo>
                    <a:pt x="4004" y="2567"/>
                  </a:lnTo>
                  <a:lnTo>
                    <a:pt x="3876" y="2721"/>
                  </a:lnTo>
                  <a:lnTo>
                    <a:pt x="3747" y="2850"/>
                  </a:lnTo>
                  <a:lnTo>
                    <a:pt x="3568" y="2927"/>
                  </a:lnTo>
                  <a:lnTo>
                    <a:pt x="3388" y="3004"/>
                  </a:lnTo>
                  <a:lnTo>
                    <a:pt x="2977" y="3004"/>
                  </a:lnTo>
                  <a:lnTo>
                    <a:pt x="2798" y="2927"/>
                  </a:lnTo>
                  <a:lnTo>
                    <a:pt x="2618" y="2850"/>
                  </a:lnTo>
                  <a:lnTo>
                    <a:pt x="2464" y="2721"/>
                  </a:lnTo>
                  <a:lnTo>
                    <a:pt x="2361" y="2567"/>
                  </a:lnTo>
                  <a:lnTo>
                    <a:pt x="2259" y="2413"/>
                  </a:lnTo>
                  <a:lnTo>
                    <a:pt x="2207" y="2208"/>
                  </a:lnTo>
                  <a:lnTo>
                    <a:pt x="2182" y="2003"/>
                  </a:lnTo>
                  <a:lnTo>
                    <a:pt x="2182" y="1643"/>
                  </a:lnTo>
                  <a:lnTo>
                    <a:pt x="2207" y="1438"/>
                  </a:lnTo>
                  <a:lnTo>
                    <a:pt x="2259" y="1258"/>
                  </a:lnTo>
                  <a:lnTo>
                    <a:pt x="2361" y="1079"/>
                  </a:lnTo>
                  <a:lnTo>
                    <a:pt x="2464" y="925"/>
                  </a:lnTo>
                  <a:lnTo>
                    <a:pt x="2618" y="796"/>
                  </a:lnTo>
                  <a:lnTo>
                    <a:pt x="2798" y="719"/>
                  </a:lnTo>
                  <a:lnTo>
                    <a:pt x="2977" y="668"/>
                  </a:lnTo>
                  <a:lnTo>
                    <a:pt x="3183" y="642"/>
                  </a:lnTo>
                  <a:close/>
                  <a:moveTo>
                    <a:pt x="4389" y="3645"/>
                  </a:moveTo>
                  <a:lnTo>
                    <a:pt x="4543" y="3671"/>
                  </a:lnTo>
                  <a:lnTo>
                    <a:pt x="4825" y="3748"/>
                  </a:lnTo>
                  <a:lnTo>
                    <a:pt x="5082" y="3902"/>
                  </a:lnTo>
                  <a:lnTo>
                    <a:pt x="5287" y="4081"/>
                  </a:lnTo>
                  <a:lnTo>
                    <a:pt x="5467" y="4287"/>
                  </a:lnTo>
                  <a:lnTo>
                    <a:pt x="5621" y="4543"/>
                  </a:lnTo>
                  <a:lnTo>
                    <a:pt x="5698" y="4826"/>
                  </a:lnTo>
                  <a:lnTo>
                    <a:pt x="5724" y="4980"/>
                  </a:lnTo>
                  <a:lnTo>
                    <a:pt x="5724" y="5134"/>
                  </a:lnTo>
                  <a:lnTo>
                    <a:pt x="5724" y="5904"/>
                  </a:lnTo>
                  <a:lnTo>
                    <a:pt x="4979" y="5904"/>
                  </a:lnTo>
                  <a:lnTo>
                    <a:pt x="4979" y="5339"/>
                  </a:lnTo>
                  <a:lnTo>
                    <a:pt x="4954" y="5211"/>
                  </a:lnTo>
                  <a:lnTo>
                    <a:pt x="4902" y="5108"/>
                  </a:lnTo>
                  <a:lnTo>
                    <a:pt x="4800" y="5057"/>
                  </a:lnTo>
                  <a:lnTo>
                    <a:pt x="4671" y="5031"/>
                  </a:lnTo>
                  <a:lnTo>
                    <a:pt x="4543" y="5057"/>
                  </a:lnTo>
                  <a:lnTo>
                    <a:pt x="4440" y="5108"/>
                  </a:lnTo>
                  <a:lnTo>
                    <a:pt x="4389" y="5211"/>
                  </a:lnTo>
                  <a:lnTo>
                    <a:pt x="4363" y="5339"/>
                  </a:lnTo>
                  <a:lnTo>
                    <a:pt x="4363" y="5904"/>
                  </a:lnTo>
                  <a:lnTo>
                    <a:pt x="2002" y="5904"/>
                  </a:lnTo>
                  <a:lnTo>
                    <a:pt x="2002" y="5339"/>
                  </a:lnTo>
                  <a:lnTo>
                    <a:pt x="1976" y="5211"/>
                  </a:lnTo>
                  <a:lnTo>
                    <a:pt x="1899" y="5108"/>
                  </a:lnTo>
                  <a:lnTo>
                    <a:pt x="1823" y="5057"/>
                  </a:lnTo>
                  <a:lnTo>
                    <a:pt x="1694" y="5031"/>
                  </a:lnTo>
                  <a:lnTo>
                    <a:pt x="1566" y="5057"/>
                  </a:lnTo>
                  <a:lnTo>
                    <a:pt x="1463" y="5108"/>
                  </a:lnTo>
                  <a:lnTo>
                    <a:pt x="1412" y="5211"/>
                  </a:lnTo>
                  <a:lnTo>
                    <a:pt x="1386" y="5339"/>
                  </a:lnTo>
                  <a:lnTo>
                    <a:pt x="1386" y="5904"/>
                  </a:lnTo>
                  <a:lnTo>
                    <a:pt x="616" y="5904"/>
                  </a:lnTo>
                  <a:lnTo>
                    <a:pt x="616" y="5134"/>
                  </a:lnTo>
                  <a:lnTo>
                    <a:pt x="642" y="4980"/>
                  </a:lnTo>
                  <a:lnTo>
                    <a:pt x="668" y="4826"/>
                  </a:lnTo>
                  <a:lnTo>
                    <a:pt x="745" y="4543"/>
                  </a:lnTo>
                  <a:lnTo>
                    <a:pt x="873" y="4287"/>
                  </a:lnTo>
                  <a:lnTo>
                    <a:pt x="1078" y="4081"/>
                  </a:lnTo>
                  <a:lnTo>
                    <a:pt x="1284" y="3902"/>
                  </a:lnTo>
                  <a:lnTo>
                    <a:pt x="1540" y="3748"/>
                  </a:lnTo>
                  <a:lnTo>
                    <a:pt x="1823" y="3671"/>
                  </a:lnTo>
                  <a:lnTo>
                    <a:pt x="1976" y="3645"/>
                  </a:lnTo>
                  <a:close/>
                  <a:moveTo>
                    <a:pt x="3183" y="1"/>
                  </a:moveTo>
                  <a:lnTo>
                    <a:pt x="3003" y="26"/>
                  </a:lnTo>
                  <a:lnTo>
                    <a:pt x="2849" y="52"/>
                  </a:lnTo>
                  <a:lnTo>
                    <a:pt x="2695" y="78"/>
                  </a:lnTo>
                  <a:lnTo>
                    <a:pt x="2541" y="129"/>
                  </a:lnTo>
                  <a:lnTo>
                    <a:pt x="2284" y="283"/>
                  </a:lnTo>
                  <a:lnTo>
                    <a:pt x="2028" y="488"/>
                  </a:lnTo>
                  <a:lnTo>
                    <a:pt x="1848" y="719"/>
                  </a:lnTo>
                  <a:lnTo>
                    <a:pt x="1694" y="1002"/>
                  </a:lnTo>
                  <a:lnTo>
                    <a:pt x="1643" y="1156"/>
                  </a:lnTo>
                  <a:lnTo>
                    <a:pt x="1592" y="1310"/>
                  </a:lnTo>
                  <a:lnTo>
                    <a:pt x="1566" y="1464"/>
                  </a:lnTo>
                  <a:lnTo>
                    <a:pt x="1566" y="1643"/>
                  </a:lnTo>
                  <a:lnTo>
                    <a:pt x="1566" y="2003"/>
                  </a:lnTo>
                  <a:lnTo>
                    <a:pt x="1592" y="2285"/>
                  </a:lnTo>
                  <a:lnTo>
                    <a:pt x="1643" y="2567"/>
                  </a:lnTo>
                  <a:lnTo>
                    <a:pt x="1771" y="2798"/>
                  </a:lnTo>
                  <a:lnTo>
                    <a:pt x="1899" y="3029"/>
                  </a:lnTo>
                  <a:lnTo>
                    <a:pt x="1720" y="3055"/>
                  </a:lnTo>
                  <a:lnTo>
                    <a:pt x="1515" y="3106"/>
                  </a:lnTo>
                  <a:lnTo>
                    <a:pt x="1335" y="3158"/>
                  </a:lnTo>
                  <a:lnTo>
                    <a:pt x="1155" y="3235"/>
                  </a:lnTo>
                  <a:lnTo>
                    <a:pt x="1001" y="3337"/>
                  </a:lnTo>
                  <a:lnTo>
                    <a:pt x="847" y="3440"/>
                  </a:lnTo>
                  <a:lnTo>
                    <a:pt x="693" y="3568"/>
                  </a:lnTo>
                  <a:lnTo>
                    <a:pt x="565" y="3697"/>
                  </a:lnTo>
                  <a:lnTo>
                    <a:pt x="437" y="3851"/>
                  </a:lnTo>
                  <a:lnTo>
                    <a:pt x="334" y="4004"/>
                  </a:lnTo>
                  <a:lnTo>
                    <a:pt x="231" y="4184"/>
                  </a:lnTo>
                  <a:lnTo>
                    <a:pt x="154" y="4364"/>
                  </a:lnTo>
                  <a:lnTo>
                    <a:pt x="77" y="4543"/>
                  </a:lnTo>
                  <a:lnTo>
                    <a:pt x="52" y="4723"/>
                  </a:lnTo>
                  <a:lnTo>
                    <a:pt x="26" y="4928"/>
                  </a:lnTo>
                  <a:lnTo>
                    <a:pt x="0" y="5134"/>
                  </a:lnTo>
                  <a:lnTo>
                    <a:pt x="0" y="6212"/>
                  </a:lnTo>
                  <a:lnTo>
                    <a:pt x="26" y="6340"/>
                  </a:lnTo>
                  <a:lnTo>
                    <a:pt x="103" y="6443"/>
                  </a:lnTo>
                  <a:lnTo>
                    <a:pt x="206" y="6494"/>
                  </a:lnTo>
                  <a:lnTo>
                    <a:pt x="308" y="6520"/>
                  </a:lnTo>
                  <a:lnTo>
                    <a:pt x="6032" y="6520"/>
                  </a:lnTo>
                  <a:lnTo>
                    <a:pt x="6160" y="6494"/>
                  </a:lnTo>
                  <a:lnTo>
                    <a:pt x="6262" y="6443"/>
                  </a:lnTo>
                  <a:lnTo>
                    <a:pt x="6339" y="6340"/>
                  </a:lnTo>
                  <a:lnTo>
                    <a:pt x="6365" y="6212"/>
                  </a:lnTo>
                  <a:lnTo>
                    <a:pt x="6365" y="5134"/>
                  </a:lnTo>
                  <a:lnTo>
                    <a:pt x="6339" y="4928"/>
                  </a:lnTo>
                  <a:lnTo>
                    <a:pt x="6314" y="4723"/>
                  </a:lnTo>
                  <a:lnTo>
                    <a:pt x="6262" y="4543"/>
                  </a:lnTo>
                  <a:lnTo>
                    <a:pt x="6211" y="4364"/>
                  </a:lnTo>
                  <a:lnTo>
                    <a:pt x="6134" y="4184"/>
                  </a:lnTo>
                  <a:lnTo>
                    <a:pt x="6032" y="4004"/>
                  </a:lnTo>
                  <a:lnTo>
                    <a:pt x="5929" y="3851"/>
                  </a:lnTo>
                  <a:lnTo>
                    <a:pt x="5801" y="3697"/>
                  </a:lnTo>
                  <a:lnTo>
                    <a:pt x="5672" y="3568"/>
                  </a:lnTo>
                  <a:lnTo>
                    <a:pt x="5518" y="3440"/>
                  </a:lnTo>
                  <a:lnTo>
                    <a:pt x="5364" y="3337"/>
                  </a:lnTo>
                  <a:lnTo>
                    <a:pt x="5185" y="3235"/>
                  </a:lnTo>
                  <a:lnTo>
                    <a:pt x="5031" y="3158"/>
                  </a:lnTo>
                  <a:lnTo>
                    <a:pt x="4825" y="3106"/>
                  </a:lnTo>
                  <a:lnTo>
                    <a:pt x="4646" y="3055"/>
                  </a:lnTo>
                  <a:lnTo>
                    <a:pt x="4440" y="3029"/>
                  </a:lnTo>
                  <a:lnTo>
                    <a:pt x="4594" y="2798"/>
                  </a:lnTo>
                  <a:lnTo>
                    <a:pt x="4697" y="2567"/>
                  </a:lnTo>
                  <a:lnTo>
                    <a:pt x="4774" y="2285"/>
                  </a:lnTo>
                  <a:lnTo>
                    <a:pt x="4800" y="2003"/>
                  </a:lnTo>
                  <a:lnTo>
                    <a:pt x="4800" y="1643"/>
                  </a:lnTo>
                  <a:lnTo>
                    <a:pt x="4800" y="1464"/>
                  </a:lnTo>
                  <a:lnTo>
                    <a:pt x="4774" y="1310"/>
                  </a:lnTo>
                  <a:lnTo>
                    <a:pt x="4723" y="1156"/>
                  </a:lnTo>
                  <a:lnTo>
                    <a:pt x="4671" y="1002"/>
                  </a:lnTo>
                  <a:lnTo>
                    <a:pt x="4517" y="719"/>
                  </a:lnTo>
                  <a:lnTo>
                    <a:pt x="4338" y="488"/>
                  </a:lnTo>
                  <a:lnTo>
                    <a:pt x="4081" y="283"/>
                  </a:lnTo>
                  <a:lnTo>
                    <a:pt x="3799" y="129"/>
                  </a:lnTo>
                  <a:lnTo>
                    <a:pt x="3670" y="78"/>
                  </a:lnTo>
                  <a:lnTo>
                    <a:pt x="3516" y="52"/>
                  </a:lnTo>
                  <a:lnTo>
                    <a:pt x="3337" y="26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>
              <a:off x="6507750" y="3412375"/>
              <a:ext cx="136675" cy="154025"/>
            </a:xfrm>
            <a:custGeom>
              <a:avLst/>
              <a:gdLst/>
              <a:ahLst/>
              <a:cxnLst/>
              <a:rect l="l" t="t" r="r" b="b"/>
              <a:pathLst>
                <a:path w="5467" h="6161" extrusionOk="0">
                  <a:moveTo>
                    <a:pt x="2746" y="745"/>
                  </a:moveTo>
                  <a:lnTo>
                    <a:pt x="4389" y="2362"/>
                  </a:lnTo>
                  <a:lnTo>
                    <a:pt x="1078" y="2362"/>
                  </a:lnTo>
                  <a:lnTo>
                    <a:pt x="2746" y="745"/>
                  </a:lnTo>
                  <a:close/>
                  <a:moveTo>
                    <a:pt x="3080" y="4313"/>
                  </a:moveTo>
                  <a:lnTo>
                    <a:pt x="3080" y="5544"/>
                  </a:lnTo>
                  <a:lnTo>
                    <a:pt x="2387" y="5544"/>
                  </a:lnTo>
                  <a:lnTo>
                    <a:pt x="2387" y="4313"/>
                  </a:lnTo>
                  <a:close/>
                  <a:moveTo>
                    <a:pt x="4389" y="2978"/>
                  </a:moveTo>
                  <a:lnTo>
                    <a:pt x="4389" y="5544"/>
                  </a:lnTo>
                  <a:lnTo>
                    <a:pt x="3696" y="5544"/>
                  </a:lnTo>
                  <a:lnTo>
                    <a:pt x="3696" y="3979"/>
                  </a:lnTo>
                  <a:lnTo>
                    <a:pt x="3670" y="3876"/>
                  </a:lnTo>
                  <a:lnTo>
                    <a:pt x="3619" y="3774"/>
                  </a:lnTo>
                  <a:lnTo>
                    <a:pt x="3516" y="3697"/>
                  </a:lnTo>
                  <a:lnTo>
                    <a:pt x="3388" y="3671"/>
                  </a:lnTo>
                  <a:lnTo>
                    <a:pt x="2079" y="3671"/>
                  </a:lnTo>
                  <a:lnTo>
                    <a:pt x="1951" y="3697"/>
                  </a:lnTo>
                  <a:lnTo>
                    <a:pt x="1874" y="3774"/>
                  </a:lnTo>
                  <a:lnTo>
                    <a:pt x="1797" y="3876"/>
                  </a:lnTo>
                  <a:lnTo>
                    <a:pt x="1771" y="3979"/>
                  </a:lnTo>
                  <a:lnTo>
                    <a:pt x="1771" y="5544"/>
                  </a:lnTo>
                  <a:lnTo>
                    <a:pt x="1078" y="5544"/>
                  </a:lnTo>
                  <a:lnTo>
                    <a:pt x="1078" y="2978"/>
                  </a:lnTo>
                  <a:close/>
                  <a:moveTo>
                    <a:pt x="2746" y="1"/>
                  </a:moveTo>
                  <a:lnTo>
                    <a:pt x="2618" y="27"/>
                  </a:lnTo>
                  <a:lnTo>
                    <a:pt x="2515" y="104"/>
                  </a:lnTo>
                  <a:lnTo>
                    <a:pt x="103" y="2465"/>
                  </a:lnTo>
                  <a:lnTo>
                    <a:pt x="26" y="2516"/>
                  </a:lnTo>
                  <a:lnTo>
                    <a:pt x="0" y="2619"/>
                  </a:lnTo>
                  <a:lnTo>
                    <a:pt x="0" y="2696"/>
                  </a:lnTo>
                  <a:lnTo>
                    <a:pt x="26" y="2798"/>
                  </a:lnTo>
                  <a:lnTo>
                    <a:pt x="77" y="2875"/>
                  </a:lnTo>
                  <a:lnTo>
                    <a:pt x="129" y="2927"/>
                  </a:lnTo>
                  <a:lnTo>
                    <a:pt x="231" y="2978"/>
                  </a:lnTo>
                  <a:lnTo>
                    <a:pt x="462" y="2978"/>
                  </a:lnTo>
                  <a:lnTo>
                    <a:pt x="462" y="5544"/>
                  </a:lnTo>
                  <a:lnTo>
                    <a:pt x="308" y="5544"/>
                  </a:lnTo>
                  <a:lnTo>
                    <a:pt x="180" y="5570"/>
                  </a:lnTo>
                  <a:lnTo>
                    <a:pt x="103" y="5647"/>
                  </a:lnTo>
                  <a:lnTo>
                    <a:pt x="26" y="5750"/>
                  </a:lnTo>
                  <a:lnTo>
                    <a:pt x="0" y="5852"/>
                  </a:lnTo>
                  <a:lnTo>
                    <a:pt x="26" y="5981"/>
                  </a:lnTo>
                  <a:lnTo>
                    <a:pt x="103" y="6083"/>
                  </a:lnTo>
                  <a:lnTo>
                    <a:pt x="180" y="6135"/>
                  </a:lnTo>
                  <a:lnTo>
                    <a:pt x="308" y="6160"/>
                  </a:lnTo>
                  <a:lnTo>
                    <a:pt x="5159" y="6160"/>
                  </a:lnTo>
                  <a:lnTo>
                    <a:pt x="5287" y="6135"/>
                  </a:lnTo>
                  <a:lnTo>
                    <a:pt x="5390" y="6083"/>
                  </a:lnTo>
                  <a:lnTo>
                    <a:pt x="5441" y="5981"/>
                  </a:lnTo>
                  <a:lnTo>
                    <a:pt x="5467" y="5852"/>
                  </a:lnTo>
                  <a:lnTo>
                    <a:pt x="5441" y="5750"/>
                  </a:lnTo>
                  <a:lnTo>
                    <a:pt x="5390" y="5647"/>
                  </a:lnTo>
                  <a:lnTo>
                    <a:pt x="5287" y="5570"/>
                  </a:lnTo>
                  <a:lnTo>
                    <a:pt x="5159" y="5544"/>
                  </a:lnTo>
                  <a:lnTo>
                    <a:pt x="5005" y="5544"/>
                  </a:lnTo>
                  <a:lnTo>
                    <a:pt x="5005" y="2978"/>
                  </a:lnTo>
                  <a:lnTo>
                    <a:pt x="5261" y="2978"/>
                  </a:lnTo>
                  <a:lnTo>
                    <a:pt x="5338" y="2927"/>
                  </a:lnTo>
                  <a:lnTo>
                    <a:pt x="5415" y="2875"/>
                  </a:lnTo>
                  <a:lnTo>
                    <a:pt x="5441" y="2798"/>
                  </a:lnTo>
                  <a:lnTo>
                    <a:pt x="5467" y="2696"/>
                  </a:lnTo>
                  <a:lnTo>
                    <a:pt x="5467" y="2619"/>
                  </a:lnTo>
                  <a:lnTo>
                    <a:pt x="5441" y="2516"/>
                  </a:lnTo>
                  <a:lnTo>
                    <a:pt x="5390" y="2465"/>
                  </a:lnTo>
                  <a:lnTo>
                    <a:pt x="2952" y="104"/>
                  </a:lnTo>
                  <a:lnTo>
                    <a:pt x="2849" y="2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>
              <a:off x="6419200" y="3338600"/>
              <a:ext cx="52625" cy="96275"/>
            </a:xfrm>
            <a:custGeom>
              <a:avLst/>
              <a:gdLst/>
              <a:ahLst/>
              <a:cxnLst/>
              <a:rect l="l" t="t" r="r" b="b"/>
              <a:pathLst>
                <a:path w="2105" h="3851" extrusionOk="0">
                  <a:moveTo>
                    <a:pt x="1053" y="0"/>
                  </a:moveTo>
                  <a:lnTo>
                    <a:pt x="924" y="26"/>
                  </a:lnTo>
                  <a:lnTo>
                    <a:pt x="822" y="77"/>
                  </a:lnTo>
                  <a:lnTo>
                    <a:pt x="770" y="180"/>
                  </a:lnTo>
                  <a:lnTo>
                    <a:pt x="745" y="308"/>
                  </a:lnTo>
                  <a:lnTo>
                    <a:pt x="591" y="385"/>
                  </a:lnTo>
                  <a:lnTo>
                    <a:pt x="437" y="462"/>
                  </a:lnTo>
                  <a:lnTo>
                    <a:pt x="308" y="565"/>
                  </a:lnTo>
                  <a:lnTo>
                    <a:pt x="206" y="668"/>
                  </a:lnTo>
                  <a:lnTo>
                    <a:pt x="103" y="796"/>
                  </a:lnTo>
                  <a:lnTo>
                    <a:pt x="52" y="950"/>
                  </a:lnTo>
                  <a:lnTo>
                    <a:pt x="0" y="1104"/>
                  </a:lnTo>
                  <a:lnTo>
                    <a:pt x="0" y="1258"/>
                  </a:lnTo>
                  <a:lnTo>
                    <a:pt x="0" y="1463"/>
                  </a:lnTo>
                  <a:lnTo>
                    <a:pt x="77" y="1643"/>
                  </a:lnTo>
                  <a:lnTo>
                    <a:pt x="180" y="1823"/>
                  </a:lnTo>
                  <a:lnTo>
                    <a:pt x="308" y="1977"/>
                  </a:lnTo>
                  <a:lnTo>
                    <a:pt x="462" y="2079"/>
                  </a:lnTo>
                  <a:lnTo>
                    <a:pt x="642" y="2182"/>
                  </a:lnTo>
                  <a:lnTo>
                    <a:pt x="847" y="2233"/>
                  </a:lnTo>
                  <a:lnTo>
                    <a:pt x="1053" y="2259"/>
                  </a:lnTo>
                  <a:lnTo>
                    <a:pt x="1207" y="2285"/>
                  </a:lnTo>
                  <a:lnTo>
                    <a:pt x="1361" y="2362"/>
                  </a:lnTo>
                  <a:lnTo>
                    <a:pt x="1463" y="2490"/>
                  </a:lnTo>
                  <a:lnTo>
                    <a:pt x="1489" y="2541"/>
                  </a:lnTo>
                  <a:lnTo>
                    <a:pt x="1489" y="2618"/>
                  </a:lnTo>
                  <a:lnTo>
                    <a:pt x="1489" y="2695"/>
                  </a:lnTo>
                  <a:lnTo>
                    <a:pt x="1463" y="2772"/>
                  </a:lnTo>
                  <a:lnTo>
                    <a:pt x="1361" y="2875"/>
                  </a:lnTo>
                  <a:lnTo>
                    <a:pt x="1207" y="2952"/>
                  </a:lnTo>
                  <a:lnTo>
                    <a:pt x="1053" y="2978"/>
                  </a:lnTo>
                  <a:lnTo>
                    <a:pt x="873" y="2952"/>
                  </a:lnTo>
                  <a:lnTo>
                    <a:pt x="745" y="2875"/>
                  </a:lnTo>
                  <a:lnTo>
                    <a:pt x="642" y="2772"/>
                  </a:lnTo>
                  <a:lnTo>
                    <a:pt x="616" y="2695"/>
                  </a:lnTo>
                  <a:lnTo>
                    <a:pt x="616" y="2618"/>
                  </a:lnTo>
                  <a:lnTo>
                    <a:pt x="591" y="2490"/>
                  </a:lnTo>
                  <a:lnTo>
                    <a:pt x="514" y="2413"/>
                  </a:lnTo>
                  <a:lnTo>
                    <a:pt x="411" y="2336"/>
                  </a:lnTo>
                  <a:lnTo>
                    <a:pt x="308" y="2310"/>
                  </a:lnTo>
                  <a:lnTo>
                    <a:pt x="180" y="2336"/>
                  </a:lnTo>
                  <a:lnTo>
                    <a:pt x="77" y="2413"/>
                  </a:lnTo>
                  <a:lnTo>
                    <a:pt x="26" y="2490"/>
                  </a:lnTo>
                  <a:lnTo>
                    <a:pt x="0" y="2618"/>
                  </a:lnTo>
                  <a:lnTo>
                    <a:pt x="0" y="2798"/>
                  </a:lnTo>
                  <a:lnTo>
                    <a:pt x="52" y="2952"/>
                  </a:lnTo>
                  <a:lnTo>
                    <a:pt x="103" y="3080"/>
                  </a:lnTo>
                  <a:lnTo>
                    <a:pt x="206" y="3209"/>
                  </a:lnTo>
                  <a:lnTo>
                    <a:pt x="308" y="3337"/>
                  </a:lnTo>
                  <a:lnTo>
                    <a:pt x="437" y="3440"/>
                  </a:lnTo>
                  <a:lnTo>
                    <a:pt x="591" y="3517"/>
                  </a:lnTo>
                  <a:lnTo>
                    <a:pt x="745" y="3568"/>
                  </a:lnTo>
                  <a:lnTo>
                    <a:pt x="770" y="3671"/>
                  </a:lnTo>
                  <a:lnTo>
                    <a:pt x="847" y="3773"/>
                  </a:lnTo>
                  <a:lnTo>
                    <a:pt x="924" y="3825"/>
                  </a:lnTo>
                  <a:lnTo>
                    <a:pt x="1053" y="3850"/>
                  </a:lnTo>
                  <a:lnTo>
                    <a:pt x="1155" y="3825"/>
                  </a:lnTo>
                  <a:lnTo>
                    <a:pt x="1258" y="3773"/>
                  </a:lnTo>
                  <a:lnTo>
                    <a:pt x="1335" y="3671"/>
                  </a:lnTo>
                  <a:lnTo>
                    <a:pt x="1361" y="3568"/>
                  </a:lnTo>
                  <a:lnTo>
                    <a:pt x="1515" y="3517"/>
                  </a:lnTo>
                  <a:lnTo>
                    <a:pt x="1669" y="3440"/>
                  </a:lnTo>
                  <a:lnTo>
                    <a:pt x="1797" y="3337"/>
                  </a:lnTo>
                  <a:lnTo>
                    <a:pt x="1900" y="3209"/>
                  </a:lnTo>
                  <a:lnTo>
                    <a:pt x="1977" y="3080"/>
                  </a:lnTo>
                  <a:lnTo>
                    <a:pt x="2054" y="2952"/>
                  </a:lnTo>
                  <a:lnTo>
                    <a:pt x="2105" y="2798"/>
                  </a:lnTo>
                  <a:lnTo>
                    <a:pt x="2105" y="2618"/>
                  </a:lnTo>
                  <a:lnTo>
                    <a:pt x="2079" y="2413"/>
                  </a:lnTo>
                  <a:lnTo>
                    <a:pt x="2028" y="2233"/>
                  </a:lnTo>
                  <a:lnTo>
                    <a:pt x="1925" y="2079"/>
                  </a:lnTo>
                  <a:lnTo>
                    <a:pt x="1797" y="1925"/>
                  </a:lnTo>
                  <a:lnTo>
                    <a:pt x="1643" y="1797"/>
                  </a:lnTo>
                  <a:lnTo>
                    <a:pt x="1463" y="1720"/>
                  </a:lnTo>
                  <a:lnTo>
                    <a:pt x="1258" y="1643"/>
                  </a:lnTo>
                  <a:lnTo>
                    <a:pt x="1053" y="1643"/>
                  </a:lnTo>
                  <a:lnTo>
                    <a:pt x="873" y="1592"/>
                  </a:lnTo>
                  <a:lnTo>
                    <a:pt x="745" y="1515"/>
                  </a:lnTo>
                  <a:lnTo>
                    <a:pt x="642" y="1412"/>
                  </a:lnTo>
                  <a:lnTo>
                    <a:pt x="616" y="1335"/>
                  </a:lnTo>
                  <a:lnTo>
                    <a:pt x="616" y="1258"/>
                  </a:lnTo>
                  <a:lnTo>
                    <a:pt x="616" y="1181"/>
                  </a:lnTo>
                  <a:lnTo>
                    <a:pt x="642" y="1130"/>
                  </a:lnTo>
                  <a:lnTo>
                    <a:pt x="745" y="1001"/>
                  </a:lnTo>
                  <a:lnTo>
                    <a:pt x="873" y="924"/>
                  </a:lnTo>
                  <a:lnTo>
                    <a:pt x="1053" y="899"/>
                  </a:lnTo>
                  <a:lnTo>
                    <a:pt x="1207" y="924"/>
                  </a:lnTo>
                  <a:lnTo>
                    <a:pt x="1361" y="1001"/>
                  </a:lnTo>
                  <a:lnTo>
                    <a:pt x="1463" y="1130"/>
                  </a:lnTo>
                  <a:lnTo>
                    <a:pt x="1489" y="1181"/>
                  </a:lnTo>
                  <a:lnTo>
                    <a:pt x="1489" y="1258"/>
                  </a:lnTo>
                  <a:lnTo>
                    <a:pt x="1515" y="1386"/>
                  </a:lnTo>
                  <a:lnTo>
                    <a:pt x="1566" y="1489"/>
                  </a:lnTo>
                  <a:lnTo>
                    <a:pt x="1669" y="1540"/>
                  </a:lnTo>
                  <a:lnTo>
                    <a:pt x="1797" y="1566"/>
                  </a:lnTo>
                  <a:lnTo>
                    <a:pt x="1925" y="1540"/>
                  </a:lnTo>
                  <a:lnTo>
                    <a:pt x="2028" y="1489"/>
                  </a:lnTo>
                  <a:lnTo>
                    <a:pt x="2079" y="1386"/>
                  </a:lnTo>
                  <a:lnTo>
                    <a:pt x="2105" y="1258"/>
                  </a:lnTo>
                  <a:lnTo>
                    <a:pt x="2105" y="1104"/>
                  </a:lnTo>
                  <a:lnTo>
                    <a:pt x="2054" y="950"/>
                  </a:lnTo>
                  <a:lnTo>
                    <a:pt x="1977" y="796"/>
                  </a:lnTo>
                  <a:lnTo>
                    <a:pt x="1900" y="668"/>
                  </a:lnTo>
                  <a:lnTo>
                    <a:pt x="1797" y="565"/>
                  </a:lnTo>
                  <a:lnTo>
                    <a:pt x="1669" y="462"/>
                  </a:lnTo>
                  <a:lnTo>
                    <a:pt x="1515" y="385"/>
                  </a:lnTo>
                  <a:lnTo>
                    <a:pt x="1361" y="308"/>
                  </a:lnTo>
                  <a:lnTo>
                    <a:pt x="1335" y="180"/>
                  </a:lnTo>
                  <a:lnTo>
                    <a:pt x="1258" y="77"/>
                  </a:lnTo>
                  <a:lnTo>
                    <a:pt x="1181" y="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>
              <a:off x="6365300" y="3307150"/>
              <a:ext cx="152100" cy="159800"/>
            </a:xfrm>
            <a:custGeom>
              <a:avLst/>
              <a:gdLst/>
              <a:ahLst/>
              <a:cxnLst/>
              <a:rect l="l" t="t" r="r" b="b"/>
              <a:pathLst>
                <a:path w="6084" h="6392" extrusionOk="0">
                  <a:moveTo>
                    <a:pt x="3209" y="1"/>
                  </a:moveTo>
                  <a:lnTo>
                    <a:pt x="2875" y="27"/>
                  </a:lnTo>
                  <a:lnTo>
                    <a:pt x="2567" y="78"/>
                  </a:lnTo>
                  <a:lnTo>
                    <a:pt x="2259" y="155"/>
                  </a:lnTo>
                  <a:lnTo>
                    <a:pt x="1951" y="258"/>
                  </a:lnTo>
                  <a:lnTo>
                    <a:pt x="1695" y="386"/>
                  </a:lnTo>
                  <a:lnTo>
                    <a:pt x="1412" y="566"/>
                  </a:lnTo>
                  <a:lnTo>
                    <a:pt x="1181" y="745"/>
                  </a:lnTo>
                  <a:lnTo>
                    <a:pt x="950" y="951"/>
                  </a:lnTo>
                  <a:lnTo>
                    <a:pt x="745" y="1182"/>
                  </a:lnTo>
                  <a:lnTo>
                    <a:pt x="565" y="1412"/>
                  </a:lnTo>
                  <a:lnTo>
                    <a:pt x="386" y="1669"/>
                  </a:lnTo>
                  <a:lnTo>
                    <a:pt x="257" y="1951"/>
                  </a:lnTo>
                  <a:lnTo>
                    <a:pt x="155" y="2259"/>
                  </a:lnTo>
                  <a:lnTo>
                    <a:pt x="78" y="2567"/>
                  </a:lnTo>
                  <a:lnTo>
                    <a:pt x="26" y="2875"/>
                  </a:lnTo>
                  <a:lnTo>
                    <a:pt x="1" y="3209"/>
                  </a:lnTo>
                  <a:lnTo>
                    <a:pt x="26" y="3517"/>
                  </a:lnTo>
                  <a:lnTo>
                    <a:pt x="78" y="3851"/>
                  </a:lnTo>
                  <a:lnTo>
                    <a:pt x="155" y="4159"/>
                  </a:lnTo>
                  <a:lnTo>
                    <a:pt x="257" y="4441"/>
                  </a:lnTo>
                  <a:lnTo>
                    <a:pt x="386" y="4723"/>
                  </a:lnTo>
                  <a:lnTo>
                    <a:pt x="565" y="4980"/>
                  </a:lnTo>
                  <a:lnTo>
                    <a:pt x="745" y="5237"/>
                  </a:lnTo>
                  <a:lnTo>
                    <a:pt x="950" y="5467"/>
                  </a:lnTo>
                  <a:lnTo>
                    <a:pt x="1181" y="5673"/>
                  </a:lnTo>
                  <a:lnTo>
                    <a:pt x="1412" y="5852"/>
                  </a:lnTo>
                  <a:lnTo>
                    <a:pt x="1695" y="6006"/>
                  </a:lnTo>
                  <a:lnTo>
                    <a:pt x="1951" y="6135"/>
                  </a:lnTo>
                  <a:lnTo>
                    <a:pt x="2259" y="6263"/>
                  </a:lnTo>
                  <a:lnTo>
                    <a:pt x="2567" y="6340"/>
                  </a:lnTo>
                  <a:lnTo>
                    <a:pt x="2875" y="6391"/>
                  </a:lnTo>
                  <a:lnTo>
                    <a:pt x="3209" y="6391"/>
                  </a:lnTo>
                  <a:lnTo>
                    <a:pt x="3645" y="6366"/>
                  </a:lnTo>
                  <a:lnTo>
                    <a:pt x="4081" y="6289"/>
                  </a:lnTo>
                  <a:lnTo>
                    <a:pt x="4492" y="6135"/>
                  </a:lnTo>
                  <a:lnTo>
                    <a:pt x="4851" y="5929"/>
                  </a:lnTo>
                  <a:lnTo>
                    <a:pt x="5211" y="5698"/>
                  </a:lnTo>
                  <a:lnTo>
                    <a:pt x="5519" y="5390"/>
                  </a:lnTo>
                  <a:lnTo>
                    <a:pt x="5801" y="5057"/>
                  </a:lnTo>
                  <a:lnTo>
                    <a:pt x="6032" y="4672"/>
                  </a:lnTo>
                  <a:lnTo>
                    <a:pt x="6083" y="4569"/>
                  </a:lnTo>
                  <a:lnTo>
                    <a:pt x="6058" y="4441"/>
                  </a:lnTo>
                  <a:lnTo>
                    <a:pt x="6006" y="4338"/>
                  </a:lnTo>
                  <a:lnTo>
                    <a:pt x="5904" y="4261"/>
                  </a:lnTo>
                  <a:lnTo>
                    <a:pt x="5775" y="4236"/>
                  </a:lnTo>
                  <a:lnTo>
                    <a:pt x="5673" y="4236"/>
                  </a:lnTo>
                  <a:lnTo>
                    <a:pt x="5570" y="4287"/>
                  </a:lnTo>
                  <a:lnTo>
                    <a:pt x="5493" y="4390"/>
                  </a:lnTo>
                  <a:lnTo>
                    <a:pt x="5288" y="4698"/>
                  </a:lnTo>
                  <a:lnTo>
                    <a:pt x="5082" y="4980"/>
                  </a:lnTo>
                  <a:lnTo>
                    <a:pt x="4826" y="5211"/>
                  </a:lnTo>
                  <a:lnTo>
                    <a:pt x="4543" y="5390"/>
                  </a:lnTo>
                  <a:lnTo>
                    <a:pt x="4235" y="5570"/>
                  </a:lnTo>
                  <a:lnTo>
                    <a:pt x="3902" y="5673"/>
                  </a:lnTo>
                  <a:lnTo>
                    <a:pt x="3568" y="5750"/>
                  </a:lnTo>
                  <a:lnTo>
                    <a:pt x="3209" y="5775"/>
                  </a:lnTo>
                  <a:lnTo>
                    <a:pt x="2952" y="5750"/>
                  </a:lnTo>
                  <a:lnTo>
                    <a:pt x="2695" y="5724"/>
                  </a:lnTo>
                  <a:lnTo>
                    <a:pt x="2439" y="5647"/>
                  </a:lnTo>
                  <a:lnTo>
                    <a:pt x="2208" y="5570"/>
                  </a:lnTo>
                  <a:lnTo>
                    <a:pt x="1977" y="5467"/>
                  </a:lnTo>
                  <a:lnTo>
                    <a:pt x="1772" y="5339"/>
                  </a:lnTo>
                  <a:lnTo>
                    <a:pt x="1566" y="5185"/>
                  </a:lnTo>
                  <a:lnTo>
                    <a:pt x="1387" y="5031"/>
                  </a:lnTo>
                  <a:lnTo>
                    <a:pt x="1233" y="4826"/>
                  </a:lnTo>
                  <a:lnTo>
                    <a:pt x="1079" y="4646"/>
                  </a:lnTo>
                  <a:lnTo>
                    <a:pt x="950" y="4415"/>
                  </a:lnTo>
                  <a:lnTo>
                    <a:pt x="848" y="4210"/>
                  </a:lnTo>
                  <a:lnTo>
                    <a:pt x="745" y="3953"/>
                  </a:lnTo>
                  <a:lnTo>
                    <a:pt x="694" y="3722"/>
                  </a:lnTo>
                  <a:lnTo>
                    <a:pt x="642" y="3466"/>
                  </a:lnTo>
                  <a:lnTo>
                    <a:pt x="642" y="3209"/>
                  </a:lnTo>
                  <a:lnTo>
                    <a:pt x="642" y="2927"/>
                  </a:lnTo>
                  <a:lnTo>
                    <a:pt x="694" y="2696"/>
                  </a:lnTo>
                  <a:lnTo>
                    <a:pt x="745" y="2439"/>
                  </a:lnTo>
                  <a:lnTo>
                    <a:pt x="848" y="2208"/>
                  </a:lnTo>
                  <a:lnTo>
                    <a:pt x="950" y="1977"/>
                  </a:lnTo>
                  <a:lnTo>
                    <a:pt x="1079" y="1772"/>
                  </a:lnTo>
                  <a:lnTo>
                    <a:pt x="1233" y="1566"/>
                  </a:lnTo>
                  <a:lnTo>
                    <a:pt x="1387" y="1387"/>
                  </a:lnTo>
                  <a:lnTo>
                    <a:pt x="1566" y="1207"/>
                  </a:lnTo>
                  <a:lnTo>
                    <a:pt x="1772" y="1079"/>
                  </a:lnTo>
                  <a:lnTo>
                    <a:pt x="1977" y="951"/>
                  </a:lnTo>
                  <a:lnTo>
                    <a:pt x="2208" y="822"/>
                  </a:lnTo>
                  <a:lnTo>
                    <a:pt x="2439" y="745"/>
                  </a:lnTo>
                  <a:lnTo>
                    <a:pt x="2695" y="694"/>
                  </a:lnTo>
                  <a:lnTo>
                    <a:pt x="2952" y="643"/>
                  </a:lnTo>
                  <a:lnTo>
                    <a:pt x="3542" y="643"/>
                  </a:lnTo>
                  <a:lnTo>
                    <a:pt x="3902" y="720"/>
                  </a:lnTo>
                  <a:lnTo>
                    <a:pt x="4210" y="848"/>
                  </a:lnTo>
                  <a:lnTo>
                    <a:pt x="4518" y="1002"/>
                  </a:lnTo>
                  <a:lnTo>
                    <a:pt x="4800" y="1182"/>
                  </a:lnTo>
                  <a:lnTo>
                    <a:pt x="5057" y="1412"/>
                  </a:lnTo>
                  <a:lnTo>
                    <a:pt x="5288" y="1669"/>
                  </a:lnTo>
                  <a:lnTo>
                    <a:pt x="5467" y="1977"/>
                  </a:lnTo>
                  <a:lnTo>
                    <a:pt x="5544" y="2080"/>
                  </a:lnTo>
                  <a:lnTo>
                    <a:pt x="5647" y="2131"/>
                  </a:lnTo>
                  <a:lnTo>
                    <a:pt x="5775" y="2131"/>
                  </a:lnTo>
                  <a:lnTo>
                    <a:pt x="5878" y="2105"/>
                  </a:lnTo>
                  <a:lnTo>
                    <a:pt x="5981" y="2028"/>
                  </a:lnTo>
                  <a:lnTo>
                    <a:pt x="6032" y="1926"/>
                  </a:lnTo>
                  <a:lnTo>
                    <a:pt x="6058" y="1797"/>
                  </a:lnTo>
                  <a:lnTo>
                    <a:pt x="6006" y="1669"/>
                  </a:lnTo>
                  <a:lnTo>
                    <a:pt x="5775" y="1310"/>
                  </a:lnTo>
                  <a:lnTo>
                    <a:pt x="5493" y="976"/>
                  </a:lnTo>
                  <a:lnTo>
                    <a:pt x="5185" y="694"/>
                  </a:lnTo>
                  <a:lnTo>
                    <a:pt x="4851" y="463"/>
                  </a:lnTo>
                  <a:lnTo>
                    <a:pt x="4466" y="258"/>
                  </a:lnTo>
                  <a:lnTo>
                    <a:pt x="4056" y="129"/>
                  </a:lnTo>
                  <a:lnTo>
                    <a:pt x="3645" y="27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6245975" y="3448325"/>
              <a:ext cx="161700" cy="113575"/>
            </a:xfrm>
            <a:custGeom>
              <a:avLst/>
              <a:gdLst/>
              <a:ahLst/>
              <a:cxnLst/>
              <a:rect l="l" t="t" r="r" b="b"/>
              <a:pathLst>
                <a:path w="6468" h="4543" extrusionOk="0">
                  <a:moveTo>
                    <a:pt x="2643" y="616"/>
                  </a:moveTo>
                  <a:lnTo>
                    <a:pt x="2643" y="1412"/>
                  </a:lnTo>
                  <a:lnTo>
                    <a:pt x="1258" y="1412"/>
                  </a:lnTo>
                  <a:lnTo>
                    <a:pt x="1848" y="616"/>
                  </a:lnTo>
                  <a:close/>
                  <a:moveTo>
                    <a:pt x="3978" y="616"/>
                  </a:moveTo>
                  <a:lnTo>
                    <a:pt x="4697" y="1412"/>
                  </a:lnTo>
                  <a:lnTo>
                    <a:pt x="3259" y="1412"/>
                  </a:lnTo>
                  <a:lnTo>
                    <a:pt x="3259" y="616"/>
                  </a:lnTo>
                  <a:close/>
                  <a:moveTo>
                    <a:pt x="5569" y="2053"/>
                  </a:moveTo>
                  <a:lnTo>
                    <a:pt x="5698" y="2079"/>
                  </a:lnTo>
                  <a:lnTo>
                    <a:pt x="5775" y="2130"/>
                  </a:lnTo>
                  <a:lnTo>
                    <a:pt x="5826" y="2207"/>
                  </a:lnTo>
                  <a:lnTo>
                    <a:pt x="5852" y="2310"/>
                  </a:lnTo>
                  <a:lnTo>
                    <a:pt x="5852" y="3285"/>
                  </a:lnTo>
                  <a:lnTo>
                    <a:pt x="5390" y="3285"/>
                  </a:lnTo>
                  <a:lnTo>
                    <a:pt x="5313" y="3157"/>
                  </a:lnTo>
                  <a:lnTo>
                    <a:pt x="5236" y="3029"/>
                  </a:lnTo>
                  <a:lnTo>
                    <a:pt x="5159" y="2926"/>
                  </a:lnTo>
                  <a:lnTo>
                    <a:pt x="5056" y="2849"/>
                  </a:lnTo>
                  <a:lnTo>
                    <a:pt x="4928" y="2772"/>
                  </a:lnTo>
                  <a:lnTo>
                    <a:pt x="4799" y="2721"/>
                  </a:lnTo>
                  <a:lnTo>
                    <a:pt x="4645" y="2669"/>
                  </a:lnTo>
                  <a:lnTo>
                    <a:pt x="4363" y="2669"/>
                  </a:lnTo>
                  <a:lnTo>
                    <a:pt x="4209" y="2721"/>
                  </a:lnTo>
                  <a:lnTo>
                    <a:pt x="4081" y="2772"/>
                  </a:lnTo>
                  <a:lnTo>
                    <a:pt x="3952" y="2849"/>
                  </a:lnTo>
                  <a:lnTo>
                    <a:pt x="3850" y="2926"/>
                  </a:lnTo>
                  <a:lnTo>
                    <a:pt x="3747" y="3029"/>
                  </a:lnTo>
                  <a:lnTo>
                    <a:pt x="3670" y="3157"/>
                  </a:lnTo>
                  <a:lnTo>
                    <a:pt x="3619" y="3285"/>
                  </a:lnTo>
                  <a:lnTo>
                    <a:pt x="2874" y="3285"/>
                  </a:lnTo>
                  <a:lnTo>
                    <a:pt x="2823" y="3157"/>
                  </a:lnTo>
                  <a:lnTo>
                    <a:pt x="2746" y="3029"/>
                  </a:lnTo>
                  <a:lnTo>
                    <a:pt x="2643" y="2926"/>
                  </a:lnTo>
                  <a:lnTo>
                    <a:pt x="2541" y="2849"/>
                  </a:lnTo>
                  <a:lnTo>
                    <a:pt x="2438" y="2772"/>
                  </a:lnTo>
                  <a:lnTo>
                    <a:pt x="2284" y="2721"/>
                  </a:lnTo>
                  <a:lnTo>
                    <a:pt x="2156" y="2669"/>
                  </a:lnTo>
                  <a:lnTo>
                    <a:pt x="1848" y="2669"/>
                  </a:lnTo>
                  <a:lnTo>
                    <a:pt x="1720" y="2721"/>
                  </a:lnTo>
                  <a:lnTo>
                    <a:pt x="1566" y="2772"/>
                  </a:lnTo>
                  <a:lnTo>
                    <a:pt x="1463" y="2849"/>
                  </a:lnTo>
                  <a:lnTo>
                    <a:pt x="1360" y="2926"/>
                  </a:lnTo>
                  <a:lnTo>
                    <a:pt x="1258" y="3029"/>
                  </a:lnTo>
                  <a:lnTo>
                    <a:pt x="1181" y="3157"/>
                  </a:lnTo>
                  <a:lnTo>
                    <a:pt x="1129" y="3285"/>
                  </a:lnTo>
                  <a:lnTo>
                    <a:pt x="642" y="3285"/>
                  </a:lnTo>
                  <a:lnTo>
                    <a:pt x="642" y="2053"/>
                  </a:lnTo>
                  <a:close/>
                  <a:moveTo>
                    <a:pt x="2002" y="3285"/>
                  </a:moveTo>
                  <a:lnTo>
                    <a:pt x="2130" y="3311"/>
                  </a:lnTo>
                  <a:lnTo>
                    <a:pt x="2233" y="3388"/>
                  </a:lnTo>
                  <a:lnTo>
                    <a:pt x="2284" y="3491"/>
                  </a:lnTo>
                  <a:lnTo>
                    <a:pt x="2310" y="3593"/>
                  </a:lnTo>
                  <a:lnTo>
                    <a:pt x="2284" y="3721"/>
                  </a:lnTo>
                  <a:lnTo>
                    <a:pt x="2233" y="3824"/>
                  </a:lnTo>
                  <a:lnTo>
                    <a:pt x="2130" y="3901"/>
                  </a:lnTo>
                  <a:lnTo>
                    <a:pt x="2002" y="3927"/>
                  </a:lnTo>
                  <a:lnTo>
                    <a:pt x="1874" y="3901"/>
                  </a:lnTo>
                  <a:lnTo>
                    <a:pt x="1771" y="3824"/>
                  </a:lnTo>
                  <a:lnTo>
                    <a:pt x="1720" y="3721"/>
                  </a:lnTo>
                  <a:lnTo>
                    <a:pt x="1694" y="3593"/>
                  </a:lnTo>
                  <a:lnTo>
                    <a:pt x="1720" y="3491"/>
                  </a:lnTo>
                  <a:lnTo>
                    <a:pt x="1771" y="3388"/>
                  </a:lnTo>
                  <a:lnTo>
                    <a:pt x="1874" y="3311"/>
                  </a:lnTo>
                  <a:lnTo>
                    <a:pt x="2002" y="3285"/>
                  </a:lnTo>
                  <a:close/>
                  <a:moveTo>
                    <a:pt x="4491" y="3285"/>
                  </a:moveTo>
                  <a:lnTo>
                    <a:pt x="4620" y="3311"/>
                  </a:lnTo>
                  <a:lnTo>
                    <a:pt x="4722" y="3388"/>
                  </a:lnTo>
                  <a:lnTo>
                    <a:pt x="4799" y="3491"/>
                  </a:lnTo>
                  <a:lnTo>
                    <a:pt x="4825" y="3593"/>
                  </a:lnTo>
                  <a:lnTo>
                    <a:pt x="4799" y="3721"/>
                  </a:lnTo>
                  <a:lnTo>
                    <a:pt x="4722" y="3824"/>
                  </a:lnTo>
                  <a:lnTo>
                    <a:pt x="4620" y="3901"/>
                  </a:lnTo>
                  <a:lnTo>
                    <a:pt x="4491" y="3927"/>
                  </a:lnTo>
                  <a:lnTo>
                    <a:pt x="4389" y="3901"/>
                  </a:lnTo>
                  <a:lnTo>
                    <a:pt x="4286" y="3824"/>
                  </a:lnTo>
                  <a:lnTo>
                    <a:pt x="4209" y="3721"/>
                  </a:lnTo>
                  <a:lnTo>
                    <a:pt x="4183" y="3593"/>
                  </a:lnTo>
                  <a:lnTo>
                    <a:pt x="4209" y="3491"/>
                  </a:lnTo>
                  <a:lnTo>
                    <a:pt x="4286" y="3388"/>
                  </a:lnTo>
                  <a:lnTo>
                    <a:pt x="4389" y="3311"/>
                  </a:lnTo>
                  <a:lnTo>
                    <a:pt x="4491" y="3285"/>
                  </a:lnTo>
                  <a:close/>
                  <a:moveTo>
                    <a:pt x="1617" y="0"/>
                  </a:moveTo>
                  <a:lnTo>
                    <a:pt x="1540" y="26"/>
                  </a:lnTo>
                  <a:lnTo>
                    <a:pt x="1489" y="77"/>
                  </a:lnTo>
                  <a:lnTo>
                    <a:pt x="1437" y="128"/>
                  </a:lnTo>
                  <a:lnTo>
                    <a:pt x="462" y="1412"/>
                  </a:lnTo>
                  <a:lnTo>
                    <a:pt x="308" y="1412"/>
                  </a:lnTo>
                  <a:lnTo>
                    <a:pt x="205" y="1437"/>
                  </a:lnTo>
                  <a:lnTo>
                    <a:pt x="103" y="1514"/>
                  </a:lnTo>
                  <a:lnTo>
                    <a:pt x="26" y="1617"/>
                  </a:lnTo>
                  <a:lnTo>
                    <a:pt x="0" y="1745"/>
                  </a:lnTo>
                  <a:lnTo>
                    <a:pt x="0" y="3593"/>
                  </a:lnTo>
                  <a:lnTo>
                    <a:pt x="26" y="3721"/>
                  </a:lnTo>
                  <a:lnTo>
                    <a:pt x="103" y="3824"/>
                  </a:lnTo>
                  <a:lnTo>
                    <a:pt x="205" y="3901"/>
                  </a:lnTo>
                  <a:lnTo>
                    <a:pt x="1129" y="3901"/>
                  </a:lnTo>
                  <a:lnTo>
                    <a:pt x="1181" y="4055"/>
                  </a:lnTo>
                  <a:lnTo>
                    <a:pt x="1258" y="4158"/>
                  </a:lnTo>
                  <a:lnTo>
                    <a:pt x="1335" y="4260"/>
                  </a:lnTo>
                  <a:lnTo>
                    <a:pt x="1463" y="4363"/>
                  </a:lnTo>
                  <a:lnTo>
                    <a:pt x="1566" y="4440"/>
                  </a:lnTo>
                  <a:lnTo>
                    <a:pt x="1720" y="4491"/>
                  </a:lnTo>
                  <a:lnTo>
                    <a:pt x="1848" y="4517"/>
                  </a:lnTo>
                  <a:lnTo>
                    <a:pt x="2002" y="4543"/>
                  </a:lnTo>
                  <a:lnTo>
                    <a:pt x="2156" y="4517"/>
                  </a:lnTo>
                  <a:lnTo>
                    <a:pt x="2284" y="4491"/>
                  </a:lnTo>
                  <a:lnTo>
                    <a:pt x="2438" y="4440"/>
                  </a:lnTo>
                  <a:lnTo>
                    <a:pt x="2541" y="4363"/>
                  </a:lnTo>
                  <a:lnTo>
                    <a:pt x="2643" y="4260"/>
                  </a:lnTo>
                  <a:lnTo>
                    <a:pt x="2746" y="4158"/>
                  </a:lnTo>
                  <a:lnTo>
                    <a:pt x="2823" y="4055"/>
                  </a:lnTo>
                  <a:lnTo>
                    <a:pt x="2874" y="3901"/>
                  </a:lnTo>
                  <a:lnTo>
                    <a:pt x="3619" y="3901"/>
                  </a:lnTo>
                  <a:lnTo>
                    <a:pt x="3670" y="4055"/>
                  </a:lnTo>
                  <a:lnTo>
                    <a:pt x="3747" y="4158"/>
                  </a:lnTo>
                  <a:lnTo>
                    <a:pt x="3850" y="4260"/>
                  </a:lnTo>
                  <a:lnTo>
                    <a:pt x="3952" y="4363"/>
                  </a:lnTo>
                  <a:lnTo>
                    <a:pt x="4081" y="4440"/>
                  </a:lnTo>
                  <a:lnTo>
                    <a:pt x="4209" y="4491"/>
                  </a:lnTo>
                  <a:lnTo>
                    <a:pt x="4363" y="4517"/>
                  </a:lnTo>
                  <a:lnTo>
                    <a:pt x="4491" y="4543"/>
                  </a:lnTo>
                  <a:lnTo>
                    <a:pt x="4645" y="4517"/>
                  </a:lnTo>
                  <a:lnTo>
                    <a:pt x="4799" y="4491"/>
                  </a:lnTo>
                  <a:lnTo>
                    <a:pt x="4928" y="4440"/>
                  </a:lnTo>
                  <a:lnTo>
                    <a:pt x="5056" y="4363"/>
                  </a:lnTo>
                  <a:lnTo>
                    <a:pt x="5159" y="4260"/>
                  </a:lnTo>
                  <a:lnTo>
                    <a:pt x="5236" y="4158"/>
                  </a:lnTo>
                  <a:lnTo>
                    <a:pt x="5313" y="4055"/>
                  </a:lnTo>
                  <a:lnTo>
                    <a:pt x="5390" y="3901"/>
                  </a:lnTo>
                  <a:lnTo>
                    <a:pt x="6288" y="3901"/>
                  </a:lnTo>
                  <a:lnTo>
                    <a:pt x="6391" y="3824"/>
                  </a:lnTo>
                  <a:lnTo>
                    <a:pt x="6442" y="3721"/>
                  </a:lnTo>
                  <a:lnTo>
                    <a:pt x="6468" y="3593"/>
                  </a:lnTo>
                  <a:lnTo>
                    <a:pt x="6468" y="2310"/>
                  </a:lnTo>
                  <a:lnTo>
                    <a:pt x="6468" y="2130"/>
                  </a:lnTo>
                  <a:lnTo>
                    <a:pt x="6416" y="1976"/>
                  </a:lnTo>
                  <a:lnTo>
                    <a:pt x="6314" y="1822"/>
                  </a:lnTo>
                  <a:lnTo>
                    <a:pt x="6211" y="1694"/>
                  </a:lnTo>
                  <a:lnTo>
                    <a:pt x="6083" y="1566"/>
                  </a:lnTo>
                  <a:lnTo>
                    <a:pt x="5929" y="1489"/>
                  </a:lnTo>
                  <a:lnTo>
                    <a:pt x="5775" y="1437"/>
                  </a:lnTo>
                  <a:lnTo>
                    <a:pt x="5569" y="1412"/>
                  </a:lnTo>
                  <a:lnTo>
                    <a:pt x="5518" y="1412"/>
                  </a:lnTo>
                  <a:lnTo>
                    <a:pt x="4363" y="103"/>
                  </a:lnTo>
                  <a:lnTo>
                    <a:pt x="4260" y="26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6537250" y="3585625"/>
              <a:ext cx="46875" cy="78300"/>
            </a:xfrm>
            <a:custGeom>
              <a:avLst/>
              <a:gdLst/>
              <a:ahLst/>
              <a:cxnLst/>
              <a:rect l="l" t="t" r="r" b="b"/>
              <a:pathLst>
                <a:path w="1875" h="3132" extrusionOk="0">
                  <a:moveTo>
                    <a:pt x="1566" y="0"/>
                  </a:moveTo>
                  <a:lnTo>
                    <a:pt x="1438" y="26"/>
                  </a:lnTo>
                  <a:lnTo>
                    <a:pt x="1335" y="103"/>
                  </a:lnTo>
                  <a:lnTo>
                    <a:pt x="1258" y="206"/>
                  </a:lnTo>
                  <a:lnTo>
                    <a:pt x="1258" y="334"/>
                  </a:lnTo>
                  <a:lnTo>
                    <a:pt x="1258" y="2515"/>
                  </a:lnTo>
                  <a:lnTo>
                    <a:pt x="309" y="2515"/>
                  </a:lnTo>
                  <a:lnTo>
                    <a:pt x="180" y="2541"/>
                  </a:lnTo>
                  <a:lnTo>
                    <a:pt x="103" y="2592"/>
                  </a:lnTo>
                  <a:lnTo>
                    <a:pt x="26" y="2695"/>
                  </a:lnTo>
                  <a:lnTo>
                    <a:pt x="1" y="2823"/>
                  </a:lnTo>
                  <a:lnTo>
                    <a:pt x="26" y="2952"/>
                  </a:lnTo>
                  <a:lnTo>
                    <a:pt x="103" y="3029"/>
                  </a:lnTo>
                  <a:lnTo>
                    <a:pt x="180" y="3106"/>
                  </a:lnTo>
                  <a:lnTo>
                    <a:pt x="309" y="3131"/>
                  </a:lnTo>
                  <a:lnTo>
                    <a:pt x="1566" y="3131"/>
                  </a:lnTo>
                  <a:lnTo>
                    <a:pt x="1669" y="3106"/>
                  </a:lnTo>
                  <a:lnTo>
                    <a:pt x="1772" y="3029"/>
                  </a:lnTo>
                  <a:lnTo>
                    <a:pt x="1849" y="2952"/>
                  </a:lnTo>
                  <a:lnTo>
                    <a:pt x="1874" y="2823"/>
                  </a:lnTo>
                  <a:lnTo>
                    <a:pt x="1874" y="334"/>
                  </a:lnTo>
                  <a:lnTo>
                    <a:pt x="1849" y="206"/>
                  </a:lnTo>
                  <a:lnTo>
                    <a:pt x="1772" y="103"/>
                  </a:lnTo>
                  <a:lnTo>
                    <a:pt x="1669" y="26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6306925" y="3585625"/>
              <a:ext cx="46850" cy="78300"/>
            </a:xfrm>
            <a:custGeom>
              <a:avLst/>
              <a:gdLst/>
              <a:ahLst/>
              <a:cxnLst/>
              <a:rect l="l" t="t" r="r" b="b"/>
              <a:pathLst>
                <a:path w="1874" h="3132" extrusionOk="0">
                  <a:moveTo>
                    <a:pt x="308" y="0"/>
                  </a:moveTo>
                  <a:lnTo>
                    <a:pt x="180" y="26"/>
                  </a:lnTo>
                  <a:lnTo>
                    <a:pt x="77" y="103"/>
                  </a:lnTo>
                  <a:lnTo>
                    <a:pt x="26" y="206"/>
                  </a:lnTo>
                  <a:lnTo>
                    <a:pt x="0" y="334"/>
                  </a:lnTo>
                  <a:lnTo>
                    <a:pt x="0" y="2823"/>
                  </a:lnTo>
                  <a:lnTo>
                    <a:pt x="26" y="2952"/>
                  </a:lnTo>
                  <a:lnTo>
                    <a:pt x="77" y="3029"/>
                  </a:lnTo>
                  <a:lnTo>
                    <a:pt x="180" y="3106"/>
                  </a:lnTo>
                  <a:lnTo>
                    <a:pt x="308" y="3131"/>
                  </a:lnTo>
                  <a:lnTo>
                    <a:pt x="1566" y="3131"/>
                  </a:lnTo>
                  <a:lnTo>
                    <a:pt x="1668" y="3106"/>
                  </a:lnTo>
                  <a:lnTo>
                    <a:pt x="1771" y="3029"/>
                  </a:lnTo>
                  <a:lnTo>
                    <a:pt x="1848" y="2952"/>
                  </a:lnTo>
                  <a:lnTo>
                    <a:pt x="1874" y="2823"/>
                  </a:lnTo>
                  <a:lnTo>
                    <a:pt x="1848" y="2695"/>
                  </a:lnTo>
                  <a:lnTo>
                    <a:pt x="1771" y="2592"/>
                  </a:lnTo>
                  <a:lnTo>
                    <a:pt x="1668" y="2541"/>
                  </a:lnTo>
                  <a:lnTo>
                    <a:pt x="1566" y="2515"/>
                  </a:lnTo>
                  <a:lnTo>
                    <a:pt x="616" y="2515"/>
                  </a:lnTo>
                  <a:lnTo>
                    <a:pt x="616" y="334"/>
                  </a:lnTo>
                  <a:lnTo>
                    <a:pt x="590" y="206"/>
                  </a:lnTo>
                  <a:lnTo>
                    <a:pt x="539" y="103"/>
                  </a:lnTo>
                  <a:lnTo>
                    <a:pt x="436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>
              <a:off x="6437800" y="3482325"/>
              <a:ext cx="15425" cy="44925"/>
            </a:xfrm>
            <a:custGeom>
              <a:avLst/>
              <a:gdLst/>
              <a:ahLst/>
              <a:cxnLst/>
              <a:rect l="l" t="t" r="r" b="b"/>
              <a:pathLst>
                <a:path w="617" h="1797" extrusionOk="0">
                  <a:moveTo>
                    <a:pt x="309" y="0"/>
                  </a:moveTo>
                  <a:lnTo>
                    <a:pt x="180" y="26"/>
                  </a:lnTo>
                  <a:lnTo>
                    <a:pt x="78" y="103"/>
                  </a:lnTo>
                  <a:lnTo>
                    <a:pt x="26" y="206"/>
                  </a:lnTo>
                  <a:lnTo>
                    <a:pt x="1" y="334"/>
                  </a:lnTo>
                  <a:lnTo>
                    <a:pt x="1" y="1489"/>
                  </a:lnTo>
                  <a:lnTo>
                    <a:pt x="26" y="1617"/>
                  </a:lnTo>
                  <a:lnTo>
                    <a:pt x="78" y="1720"/>
                  </a:lnTo>
                  <a:lnTo>
                    <a:pt x="180" y="1771"/>
                  </a:lnTo>
                  <a:lnTo>
                    <a:pt x="309" y="1797"/>
                  </a:lnTo>
                  <a:lnTo>
                    <a:pt x="437" y="1771"/>
                  </a:lnTo>
                  <a:lnTo>
                    <a:pt x="514" y="1720"/>
                  </a:lnTo>
                  <a:lnTo>
                    <a:pt x="591" y="1617"/>
                  </a:lnTo>
                  <a:lnTo>
                    <a:pt x="617" y="1489"/>
                  </a:lnTo>
                  <a:lnTo>
                    <a:pt x="617" y="334"/>
                  </a:lnTo>
                  <a:lnTo>
                    <a:pt x="591" y="206"/>
                  </a:lnTo>
                  <a:lnTo>
                    <a:pt x="514" y="103"/>
                  </a:lnTo>
                  <a:lnTo>
                    <a:pt x="437" y="2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>
              <a:off x="6509675" y="33790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180" y="0"/>
                  </a:moveTo>
                  <a:lnTo>
                    <a:pt x="103" y="77"/>
                  </a:lnTo>
                  <a:lnTo>
                    <a:pt x="26" y="180"/>
                  </a:lnTo>
                  <a:lnTo>
                    <a:pt x="0" y="308"/>
                  </a:lnTo>
                  <a:lnTo>
                    <a:pt x="26" y="411"/>
                  </a:lnTo>
                  <a:lnTo>
                    <a:pt x="103" y="514"/>
                  </a:lnTo>
                  <a:lnTo>
                    <a:pt x="180" y="591"/>
                  </a:lnTo>
                  <a:lnTo>
                    <a:pt x="308" y="616"/>
                  </a:lnTo>
                  <a:lnTo>
                    <a:pt x="436" y="591"/>
                  </a:lnTo>
                  <a:lnTo>
                    <a:pt x="539" y="514"/>
                  </a:lnTo>
                  <a:lnTo>
                    <a:pt x="590" y="411"/>
                  </a:lnTo>
                  <a:lnTo>
                    <a:pt x="616" y="308"/>
                  </a:lnTo>
                  <a:lnTo>
                    <a:pt x="590" y="180"/>
                  </a:lnTo>
                  <a:lnTo>
                    <a:pt x="539" y="7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52"/>
          <p:cNvGrpSpPr/>
          <p:nvPr/>
        </p:nvGrpSpPr>
        <p:grpSpPr>
          <a:xfrm>
            <a:off x="1534152" y="2605650"/>
            <a:ext cx="286730" cy="287960"/>
            <a:chOff x="6996000" y="3998825"/>
            <a:chExt cx="397850" cy="398450"/>
          </a:xfrm>
        </p:grpSpPr>
        <p:sp>
          <p:nvSpPr>
            <p:cNvPr id="431" name="Google Shape;431;p52"/>
            <p:cNvSpPr/>
            <p:nvPr/>
          </p:nvSpPr>
          <p:spPr>
            <a:xfrm>
              <a:off x="7058900" y="4062350"/>
              <a:ext cx="272050" cy="272050"/>
            </a:xfrm>
            <a:custGeom>
              <a:avLst/>
              <a:gdLst/>
              <a:ahLst/>
              <a:cxnLst/>
              <a:rect l="l" t="t" r="r" b="b"/>
              <a:pathLst>
                <a:path w="10882" h="10882" extrusionOk="0">
                  <a:moveTo>
                    <a:pt x="6185" y="616"/>
                  </a:moveTo>
                  <a:lnTo>
                    <a:pt x="6185" y="1155"/>
                  </a:lnTo>
                  <a:lnTo>
                    <a:pt x="6211" y="1258"/>
                  </a:lnTo>
                  <a:lnTo>
                    <a:pt x="6262" y="1335"/>
                  </a:lnTo>
                  <a:lnTo>
                    <a:pt x="6339" y="1412"/>
                  </a:lnTo>
                  <a:lnTo>
                    <a:pt x="6416" y="1463"/>
                  </a:lnTo>
                  <a:lnTo>
                    <a:pt x="6724" y="1540"/>
                  </a:lnTo>
                  <a:lnTo>
                    <a:pt x="7007" y="1643"/>
                  </a:lnTo>
                  <a:lnTo>
                    <a:pt x="7289" y="1771"/>
                  </a:lnTo>
                  <a:lnTo>
                    <a:pt x="7546" y="1925"/>
                  </a:lnTo>
                  <a:lnTo>
                    <a:pt x="7648" y="1951"/>
                  </a:lnTo>
                  <a:lnTo>
                    <a:pt x="7751" y="1951"/>
                  </a:lnTo>
                  <a:lnTo>
                    <a:pt x="7853" y="1925"/>
                  </a:lnTo>
                  <a:lnTo>
                    <a:pt x="7930" y="1874"/>
                  </a:lnTo>
                  <a:lnTo>
                    <a:pt x="8315" y="1489"/>
                  </a:lnTo>
                  <a:lnTo>
                    <a:pt x="9393" y="2567"/>
                  </a:lnTo>
                  <a:lnTo>
                    <a:pt x="9008" y="2926"/>
                  </a:lnTo>
                  <a:lnTo>
                    <a:pt x="8931" y="3029"/>
                  </a:lnTo>
                  <a:lnTo>
                    <a:pt x="8906" y="3106"/>
                  </a:lnTo>
                  <a:lnTo>
                    <a:pt x="8906" y="3208"/>
                  </a:lnTo>
                  <a:lnTo>
                    <a:pt x="8957" y="3311"/>
                  </a:lnTo>
                  <a:lnTo>
                    <a:pt x="9111" y="3593"/>
                  </a:lnTo>
                  <a:lnTo>
                    <a:pt x="9239" y="3875"/>
                  </a:lnTo>
                  <a:lnTo>
                    <a:pt x="9342" y="4158"/>
                  </a:lnTo>
                  <a:lnTo>
                    <a:pt x="9419" y="4440"/>
                  </a:lnTo>
                  <a:lnTo>
                    <a:pt x="9470" y="4543"/>
                  </a:lnTo>
                  <a:lnTo>
                    <a:pt x="9522" y="4620"/>
                  </a:lnTo>
                  <a:lnTo>
                    <a:pt x="9624" y="4671"/>
                  </a:lnTo>
                  <a:lnTo>
                    <a:pt x="10266" y="4671"/>
                  </a:lnTo>
                  <a:lnTo>
                    <a:pt x="10266" y="6185"/>
                  </a:lnTo>
                  <a:lnTo>
                    <a:pt x="9727" y="6185"/>
                  </a:lnTo>
                  <a:lnTo>
                    <a:pt x="9624" y="6211"/>
                  </a:lnTo>
                  <a:lnTo>
                    <a:pt x="9522" y="6262"/>
                  </a:lnTo>
                  <a:lnTo>
                    <a:pt x="9470" y="6314"/>
                  </a:lnTo>
                  <a:lnTo>
                    <a:pt x="9419" y="6416"/>
                  </a:lnTo>
                  <a:lnTo>
                    <a:pt x="9342" y="6724"/>
                  </a:lnTo>
                  <a:lnTo>
                    <a:pt x="9239" y="7007"/>
                  </a:lnTo>
                  <a:lnTo>
                    <a:pt x="9111" y="7289"/>
                  </a:lnTo>
                  <a:lnTo>
                    <a:pt x="8957" y="7545"/>
                  </a:lnTo>
                  <a:lnTo>
                    <a:pt x="8906" y="7648"/>
                  </a:lnTo>
                  <a:lnTo>
                    <a:pt x="8906" y="7751"/>
                  </a:lnTo>
                  <a:lnTo>
                    <a:pt x="8931" y="7853"/>
                  </a:lnTo>
                  <a:lnTo>
                    <a:pt x="9008" y="7930"/>
                  </a:lnTo>
                  <a:lnTo>
                    <a:pt x="9393" y="8315"/>
                  </a:lnTo>
                  <a:lnTo>
                    <a:pt x="8315" y="9368"/>
                  </a:lnTo>
                  <a:lnTo>
                    <a:pt x="7930" y="8983"/>
                  </a:lnTo>
                  <a:lnTo>
                    <a:pt x="7853" y="8931"/>
                  </a:lnTo>
                  <a:lnTo>
                    <a:pt x="7751" y="8906"/>
                  </a:lnTo>
                  <a:lnTo>
                    <a:pt x="7648" y="8906"/>
                  </a:lnTo>
                  <a:lnTo>
                    <a:pt x="7546" y="8957"/>
                  </a:lnTo>
                  <a:lnTo>
                    <a:pt x="7289" y="9085"/>
                  </a:lnTo>
                  <a:lnTo>
                    <a:pt x="7007" y="9214"/>
                  </a:lnTo>
                  <a:lnTo>
                    <a:pt x="6724" y="9342"/>
                  </a:lnTo>
                  <a:lnTo>
                    <a:pt x="6416" y="9419"/>
                  </a:lnTo>
                  <a:lnTo>
                    <a:pt x="6339" y="9470"/>
                  </a:lnTo>
                  <a:lnTo>
                    <a:pt x="6262" y="9522"/>
                  </a:lnTo>
                  <a:lnTo>
                    <a:pt x="6211" y="9624"/>
                  </a:lnTo>
                  <a:lnTo>
                    <a:pt x="6185" y="9727"/>
                  </a:lnTo>
                  <a:lnTo>
                    <a:pt x="6185" y="10266"/>
                  </a:lnTo>
                  <a:lnTo>
                    <a:pt x="4697" y="10266"/>
                  </a:lnTo>
                  <a:lnTo>
                    <a:pt x="4697" y="9727"/>
                  </a:lnTo>
                  <a:lnTo>
                    <a:pt x="4671" y="9624"/>
                  </a:lnTo>
                  <a:lnTo>
                    <a:pt x="4620" y="9522"/>
                  </a:lnTo>
                  <a:lnTo>
                    <a:pt x="4543" y="9470"/>
                  </a:lnTo>
                  <a:lnTo>
                    <a:pt x="4440" y="9419"/>
                  </a:lnTo>
                  <a:lnTo>
                    <a:pt x="4158" y="9342"/>
                  </a:lnTo>
                  <a:lnTo>
                    <a:pt x="3875" y="9214"/>
                  </a:lnTo>
                  <a:lnTo>
                    <a:pt x="3593" y="9085"/>
                  </a:lnTo>
                  <a:lnTo>
                    <a:pt x="3311" y="8957"/>
                  </a:lnTo>
                  <a:lnTo>
                    <a:pt x="3234" y="8906"/>
                  </a:lnTo>
                  <a:lnTo>
                    <a:pt x="3131" y="8906"/>
                  </a:lnTo>
                  <a:lnTo>
                    <a:pt x="3029" y="8931"/>
                  </a:lnTo>
                  <a:lnTo>
                    <a:pt x="2952" y="8983"/>
                  </a:lnTo>
                  <a:lnTo>
                    <a:pt x="2567" y="9368"/>
                  </a:lnTo>
                  <a:lnTo>
                    <a:pt x="1489" y="8315"/>
                  </a:lnTo>
                  <a:lnTo>
                    <a:pt x="1874" y="7930"/>
                  </a:lnTo>
                  <a:lnTo>
                    <a:pt x="1951" y="7853"/>
                  </a:lnTo>
                  <a:lnTo>
                    <a:pt x="1976" y="7751"/>
                  </a:lnTo>
                  <a:lnTo>
                    <a:pt x="1951" y="7648"/>
                  </a:lnTo>
                  <a:lnTo>
                    <a:pt x="1925" y="7545"/>
                  </a:lnTo>
                  <a:lnTo>
                    <a:pt x="1771" y="7289"/>
                  </a:lnTo>
                  <a:lnTo>
                    <a:pt x="1643" y="7007"/>
                  </a:lnTo>
                  <a:lnTo>
                    <a:pt x="1540" y="6724"/>
                  </a:lnTo>
                  <a:lnTo>
                    <a:pt x="1463" y="6416"/>
                  </a:lnTo>
                  <a:lnTo>
                    <a:pt x="1412" y="6314"/>
                  </a:lnTo>
                  <a:lnTo>
                    <a:pt x="1335" y="6262"/>
                  </a:lnTo>
                  <a:lnTo>
                    <a:pt x="1258" y="6211"/>
                  </a:lnTo>
                  <a:lnTo>
                    <a:pt x="1155" y="6185"/>
                  </a:lnTo>
                  <a:lnTo>
                    <a:pt x="616" y="6185"/>
                  </a:lnTo>
                  <a:lnTo>
                    <a:pt x="616" y="4671"/>
                  </a:lnTo>
                  <a:lnTo>
                    <a:pt x="1258" y="4671"/>
                  </a:lnTo>
                  <a:lnTo>
                    <a:pt x="1335" y="4620"/>
                  </a:lnTo>
                  <a:lnTo>
                    <a:pt x="1412" y="4543"/>
                  </a:lnTo>
                  <a:lnTo>
                    <a:pt x="1463" y="4440"/>
                  </a:lnTo>
                  <a:lnTo>
                    <a:pt x="1540" y="4158"/>
                  </a:lnTo>
                  <a:lnTo>
                    <a:pt x="1643" y="3875"/>
                  </a:lnTo>
                  <a:lnTo>
                    <a:pt x="1771" y="3593"/>
                  </a:lnTo>
                  <a:lnTo>
                    <a:pt x="1925" y="3311"/>
                  </a:lnTo>
                  <a:lnTo>
                    <a:pt x="1951" y="3208"/>
                  </a:lnTo>
                  <a:lnTo>
                    <a:pt x="1976" y="3106"/>
                  </a:lnTo>
                  <a:lnTo>
                    <a:pt x="1951" y="3029"/>
                  </a:lnTo>
                  <a:lnTo>
                    <a:pt x="1874" y="2926"/>
                  </a:lnTo>
                  <a:lnTo>
                    <a:pt x="1489" y="2567"/>
                  </a:lnTo>
                  <a:lnTo>
                    <a:pt x="2567" y="1489"/>
                  </a:lnTo>
                  <a:lnTo>
                    <a:pt x="2952" y="1874"/>
                  </a:lnTo>
                  <a:lnTo>
                    <a:pt x="3029" y="1925"/>
                  </a:lnTo>
                  <a:lnTo>
                    <a:pt x="3131" y="1951"/>
                  </a:lnTo>
                  <a:lnTo>
                    <a:pt x="3234" y="1951"/>
                  </a:lnTo>
                  <a:lnTo>
                    <a:pt x="3311" y="1925"/>
                  </a:lnTo>
                  <a:lnTo>
                    <a:pt x="3593" y="1771"/>
                  </a:lnTo>
                  <a:lnTo>
                    <a:pt x="3875" y="1643"/>
                  </a:lnTo>
                  <a:lnTo>
                    <a:pt x="4158" y="1540"/>
                  </a:lnTo>
                  <a:lnTo>
                    <a:pt x="4440" y="1463"/>
                  </a:lnTo>
                  <a:lnTo>
                    <a:pt x="4543" y="1412"/>
                  </a:lnTo>
                  <a:lnTo>
                    <a:pt x="4620" y="1335"/>
                  </a:lnTo>
                  <a:lnTo>
                    <a:pt x="4671" y="1258"/>
                  </a:lnTo>
                  <a:lnTo>
                    <a:pt x="4697" y="1155"/>
                  </a:lnTo>
                  <a:lnTo>
                    <a:pt x="4697" y="616"/>
                  </a:lnTo>
                  <a:close/>
                  <a:moveTo>
                    <a:pt x="4260" y="0"/>
                  </a:moveTo>
                  <a:lnTo>
                    <a:pt x="4158" y="77"/>
                  </a:lnTo>
                  <a:lnTo>
                    <a:pt x="4081" y="180"/>
                  </a:lnTo>
                  <a:lnTo>
                    <a:pt x="4055" y="308"/>
                  </a:lnTo>
                  <a:lnTo>
                    <a:pt x="4055" y="924"/>
                  </a:lnTo>
                  <a:lnTo>
                    <a:pt x="3619" y="1078"/>
                  </a:lnTo>
                  <a:lnTo>
                    <a:pt x="3208" y="1258"/>
                  </a:lnTo>
                  <a:lnTo>
                    <a:pt x="2772" y="821"/>
                  </a:lnTo>
                  <a:lnTo>
                    <a:pt x="2669" y="770"/>
                  </a:lnTo>
                  <a:lnTo>
                    <a:pt x="2567" y="744"/>
                  </a:lnTo>
                  <a:lnTo>
                    <a:pt x="2438" y="770"/>
                  </a:lnTo>
                  <a:lnTo>
                    <a:pt x="2336" y="821"/>
                  </a:lnTo>
                  <a:lnTo>
                    <a:pt x="847" y="2336"/>
                  </a:lnTo>
                  <a:lnTo>
                    <a:pt x="770" y="2438"/>
                  </a:lnTo>
                  <a:lnTo>
                    <a:pt x="744" y="2567"/>
                  </a:lnTo>
                  <a:lnTo>
                    <a:pt x="770" y="2669"/>
                  </a:lnTo>
                  <a:lnTo>
                    <a:pt x="847" y="2772"/>
                  </a:lnTo>
                  <a:lnTo>
                    <a:pt x="1283" y="3208"/>
                  </a:lnTo>
                  <a:lnTo>
                    <a:pt x="1078" y="3619"/>
                  </a:lnTo>
                  <a:lnTo>
                    <a:pt x="924" y="4055"/>
                  </a:lnTo>
                  <a:lnTo>
                    <a:pt x="308" y="4055"/>
                  </a:lnTo>
                  <a:lnTo>
                    <a:pt x="180" y="4081"/>
                  </a:lnTo>
                  <a:lnTo>
                    <a:pt x="77" y="4158"/>
                  </a:lnTo>
                  <a:lnTo>
                    <a:pt x="26" y="4260"/>
                  </a:lnTo>
                  <a:lnTo>
                    <a:pt x="0" y="4363"/>
                  </a:lnTo>
                  <a:lnTo>
                    <a:pt x="0" y="6493"/>
                  </a:lnTo>
                  <a:lnTo>
                    <a:pt x="26" y="6622"/>
                  </a:lnTo>
                  <a:lnTo>
                    <a:pt x="77" y="6724"/>
                  </a:lnTo>
                  <a:lnTo>
                    <a:pt x="180" y="6776"/>
                  </a:lnTo>
                  <a:lnTo>
                    <a:pt x="308" y="6801"/>
                  </a:lnTo>
                  <a:lnTo>
                    <a:pt x="924" y="6801"/>
                  </a:lnTo>
                  <a:lnTo>
                    <a:pt x="1078" y="7238"/>
                  </a:lnTo>
                  <a:lnTo>
                    <a:pt x="1283" y="7648"/>
                  </a:lnTo>
                  <a:lnTo>
                    <a:pt x="847" y="8084"/>
                  </a:lnTo>
                  <a:lnTo>
                    <a:pt x="770" y="8187"/>
                  </a:lnTo>
                  <a:lnTo>
                    <a:pt x="744" y="8315"/>
                  </a:lnTo>
                  <a:lnTo>
                    <a:pt x="770" y="8444"/>
                  </a:lnTo>
                  <a:lnTo>
                    <a:pt x="847" y="8546"/>
                  </a:lnTo>
                  <a:lnTo>
                    <a:pt x="2336" y="10035"/>
                  </a:lnTo>
                  <a:lnTo>
                    <a:pt x="2438" y="10112"/>
                  </a:lnTo>
                  <a:lnTo>
                    <a:pt x="2567" y="10138"/>
                  </a:lnTo>
                  <a:lnTo>
                    <a:pt x="2669" y="10112"/>
                  </a:lnTo>
                  <a:lnTo>
                    <a:pt x="2772" y="10035"/>
                  </a:lnTo>
                  <a:lnTo>
                    <a:pt x="3208" y="9599"/>
                  </a:lnTo>
                  <a:lnTo>
                    <a:pt x="3619" y="9804"/>
                  </a:lnTo>
                  <a:lnTo>
                    <a:pt x="4055" y="9958"/>
                  </a:lnTo>
                  <a:lnTo>
                    <a:pt x="4055" y="10574"/>
                  </a:lnTo>
                  <a:lnTo>
                    <a:pt x="4081" y="10702"/>
                  </a:lnTo>
                  <a:lnTo>
                    <a:pt x="4158" y="10779"/>
                  </a:lnTo>
                  <a:lnTo>
                    <a:pt x="4260" y="10856"/>
                  </a:lnTo>
                  <a:lnTo>
                    <a:pt x="4389" y="10882"/>
                  </a:lnTo>
                  <a:lnTo>
                    <a:pt x="6493" y="10882"/>
                  </a:lnTo>
                  <a:lnTo>
                    <a:pt x="6622" y="10856"/>
                  </a:lnTo>
                  <a:lnTo>
                    <a:pt x="6724" y="10779"/>
                  </a:lnTo>
                  <a:lnTo>
                    <a:pt x="6776" y="10702"/>
                  </a:lnTo>
                  <a:lnTo>
                    <a:pt x="6801" y="10574"/>
                  </a:lnTo>
                  <a:lnTo>
                    <a:pt x="6801" y="9958"/>
                  </a:lnTo>
                  <a:lnTo>
                    <a:pt x="7238" y="9804"/>
                  </a:lnTo>
                  <a:lnTo>
                    <a:pt x="7674" y="9599"/>
                  </a:lnTo>
                  <a:lnTo>
                    <a:pt x="8110" y="10035"/>
                  </a:lnTo>
                  <a:lnTo>
                    <a:pt x="8213" y="10112"/>
                  </a:lnTo>
                  <a:lnTo>
                    <a:pt x="8315" y="10138"/>
                  </a:lnTo>
                  <a:lnTo>
                    <a:pt x="8444" y="10112"/>
                  </a:lnTo>
                  <a:lnTo>
                    <a:pt x="8546" y="10035"/>
                  </a:lnTo>
                  <a:lnTo>
                    <a:pt x="10035" y="8546"/>
                  </a:lnTo>
                  <a:lnTo>
                    <a:pt x="10112" y="8444"/>
                  </a:lnTo>
                  <a:lnTo>
                    <a:pt x="10138" y="8315"/>
                  </a:lnTo>
                  <a:lnTo>
                    <a:pt x="10112" y="8187"/>
                  </a:lnTo>
                  <a:lnTo>
                    <a:pt x="10035" y="8084"/>
                  </a:lnTo>
                  <a:lnTo>
                    <a:pt x="9599" y="7648"/>
                  </a:lnTo>
                  <a:lnTo>
                    <a:pt x="9804" y="7238"/>
                  </a:lnTo>
                  <a:lnTo>
                    <a:pt x="9958" y="6801"/>
                  </a:lnTo>
                  <a:lnTo>
                    <a:pt x="10574" y="6801"/>
                  </a:lnTo>
                  <a:lnTo>
                    <a:pt x="10702" y="6776"/>
                  </a:lnTo>
                  <a:lnTo>
                    <a:pt x="10805" y="6724"/>
                  </a:lnTo>
                  <a:lnTo>
                    <a:pt x="10856" y="6622"/>
                  </a:lnTo>
                  <a:lnTo>
                    <a:pt x="10882" y="6493"/>
                  </a:lnTo>
                  <a:lnTo>
                    <a:pt x="10882" y="4363"/>
                  </a:lnTo>
                  <a:lnTo>
                    <a:pt x="10856" y="4260"/>
                  </a:lnTo>
                  <a:lnTo>
                    <a:pt x="10805" y="4158"/>
                  </a:lnTo>
                  <a:lnTo>
                    <a:pt x="10702" y="4081"/>
                  </a:lnTo>
                  <a:lnTo>
                    <a:pt x="10574" y="4055"/>
                  </a:lnTo>
                  <a:lnTo>
                    <a:pt x="9958" y="4055"/>
                  </a:lnTo>
                  <a:lnTo>
                    <a:pt x="9804" y="3619"/>
                  </a:lnTo>
                  <a:lnTo>
                    <a:pt x="9599" y="3208"/>
                  </a:lnTo>
                  <a:lnTo>
                    <a:pt x="10035" y="2772"/>
                  </a:lnTo>
                  <a:lnTo>
                    <a:pt x="10112" y="2669"/>
                  </a:lnTo>
                  <a:lnTo>
                    <a:pt x="10138" y="2567"/>
                  </a:lnTo>
                  <a:lnTo>
                    <a:pt x="10112" y="2438"/>
                  </a:lnTo>
                  <a:lnTo>
                    <a:pt x="10035" y="2336"/>
                  </a:lnTo>
                  <a:lnTo>
                    <a:pt x="8546" y="821"/>
                  </a:lnTo>
                  <a:lnTo>
                    <a:pt x="8444" y="770"/>
                  </a:lnTo>
                  <a:lnTo>
                    <a:pt x="8315" y="744"/>
                  </a:lnTo>
                  <a:lnTo>
                    <a:pt x="8213" y="770"/>
                  </a:lnTo>
                  <a:lnTo>
                    <a:pt x="8110" y="821"/>
                  </a:lnTo>
                  <a:lnTo>
                    <a:pt x="7674" y="1258"/>
                  </a:lnTo>
                  <a:lnTo>
                    <a:pt x="7238" y="1078"/>
                  </a:lnTo>
                  <a:lnTo>
                    <a:pt x="6801" y="924"/>
                  </a:lnTo>
                  <a:lnTo>
                    <a:pt x="6801" y="308"/>
                  </a:lnTo>
                  <a:lnTo>
                    <a:pt x="6776" y="180"/>
                  </a:lnTo>
                  <a:lnTo>
                    <a:pt x="6724" y="77"/>
                  </a:lnTo>
                  <a:lnTo>
                    <a:pt x="6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7128175" y="4122650"/>
              <a:ext cx="133500" cy="151450"/>
            </a:xfrm>
            <a:custGeom>
              <a:avLst/>
              <a:gdLst/>
              <a:ahLst/>
              <a:cxnLst/>
              <a:rect l="l" t="t" r="r" b="b"/>
              <a:pathLst>
                <a:path w="5340" h="6058" extrusionOk="0">
                  <a:moveTo>
                    <a:pt x="2670" y="668"/>
                  </a:moveTo>
                  <a:lnTo>
                    <a:pt x="4390" y="1669"/>
                  </a:lnTo>
                  <a:lnTo>
                    <a:pt x="2670" y="2670"/>
                  </a:lnTo>
                  <a:lnTo>
                    <a:pt x="950" y="1669"/>
                  </a:lnTo>
                  <a:lnTo>
                    <a:pt x="2670" y="668"/>
                  </a:lnTo>
                  <a:close/>
                  <a:moveTo>
                    <a:pt x="617" y="2208"/>
                  </a:moveTo>
                  <a:lnTo>
                    <a:pt x="2362" y="3209"/>
                  </a:lnTo>
                  <a:lnTo>
                    <a:pt x="2362" y="5210"/>
                  </a:lnTo>
                  <a:lnTo>
                    <a:pt x="617" y="4210"/>
                  </a:lnTo>
                  <a:lnTo>
                    <a:pt x="617" y="2208"/>
                  </a:lnTo>
                  <a:close/>
                  <a:moveTo>
                    <a:pt x="4698" y="2208"/>
                  </a:moveTo>
                  <a:lnTo>
                    <a:pt x="4698" y="4210"/>
                  </a:lnTo>
                  <a:lnTo>
                    <a:pt x="2978" y="5210"/>
                  </a:lnTo>
                  <a:lnTo>
                    <a:pt x="2978" y="3209"/>
                  </a:lnTo>
                  <a:lnTo>
                    <a:pt x="4698" y="2208"/>
                  </a:lnTo>
                  <a:close/>
                  <a:moveTo>
                    <a:pt x="2593" y="1"/>
                  </a:moveTo>
                  <a:lnTo>
                    <a:pt x="2516" y="26"/>
                  </a:lnTo>
                  <a:lnTo>
                    <a:pt x="155" y="1386"/>
                  </a:lnTo>
                  <a:lnTo>
                    <a:pt x="104" y="1438"/>
                  </a:lnTo>
                  <a:lnTo>
                    <a:pt x="52" y="1515"/>
                  </a:lnTo>
                  <a:lnTo>
                    <a:pt x="27" y="1592"/>
                  </a:lnTo>
                  <a:lnTo>
                    <a:pt x="1" y="1669"/>
                  </a:lnTo>
                  <a:lnTo>
                    <a:pt x="1" y="4389"/>
                  </a:lnTo>
                  <a:lnTo>
                    <a:pt x="27" y="4466"/>
                  </a:lnTo>
                  <a:lnTo>
                    <a:pt x="52" y="4543"/>
                  </a:lnTo>
                  <a:lnTo>
                    <a:pt x="104" y="4595"/>
                  </a:lnTo>
                  <a:lnTo>
                    <a:pt x="155" y="4646"/>
                  </a:lnTo>
                  <a:lnTo>
                    <a:pt x="2516" y="6006"/>
                  </a:lnTo>
                  <a:lnTo>
                    <a:pt x="2593" y="6032"/>
                  </a:lnTo>
                  <a:lnTo>
                    <a:pt x="2670" y="6057"/>
                  </a:lnTo>
                  <a:lnTo>
                    <a:pt x="2747" y="6032"/>
                  </a:lnTo>
                  <a:lnTo>
                    <a:pt x="2824" y="6006"/>
                  </a:lnTo>
                  <a:lnTo>
                    <a:pt x="5185" y="4646"/>
                  </a:lnTo>
                  <a:lnTo>
                    <a:pt x="5236" y="4595"/>
                  </a:lnTo>
                  <a:lnTo>
                    <a:pt x="5288" y="4543"/>
                  </a:lnTo>
                  <a:lnTo>
                    <a:pt x="5313" y="4466"/>
                  </a:lnTo>
                  <a:lnTo>
                    <a:pt x="5339" y="4389"/>
                  </a:lnTo>
                  <a:lnTo>
                    <a:pt x="5339" y="1669"/>
                  </a:lnTo>
                  <a:lnTo>
                    <a:pt x="5313" y="1592"/>
                  </a:lnTo>
                  <a:lnTo>
                    <a:pt x="5288" y="1515"/>
                  </a:lnTo>
                  <a:lnTo>
                    <a:pt x="5236" y="1438"/>
                  </a:lnTo>
                  <a:lnTo>
                    <a:pt x="5185" y="1386"/>
                  </a:lnTo>
                  <a:lnTo>
                    <a:pt x="2824" y="26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7187225" y="4000100"/>
              <a:ext cx="107800" cy="39800"/>
            </a:xfrm>
            <a:custGeom>
              <a:avLst/>
              <a:gdLst/>
              <a:ahLst/>
              <a:cxnLst/>
              <a:rect l="l" t="t" r="r" b="b"/>
              <a:pathLst>
                <a:path w="4312" h="1592" extrusionOk="0">
                  <a:moveTo>
                    <a:pt x="308" y="1"/>
                  </a:moveTo>
                  <a:lnTo>
                    <a:pt x="180" y="26"/>
                  </a:lnTo>
                  <a:lnTo>
                    <a:pt x="77" y="103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26" y="437"/>
                  </a:lnTo>
                  <a:lnTo>
                    <a:pt x="77" y="540"/>
                  </a:lnTo>
                  <a:lnTo>
                    <a:pt x="180" y="591"/>
                  </a:lnTo>
                  <a:lnTo>
                    <a:pt x="308" y="617"/>
                  </a:lnTo>
                  <a:lnTo>
                    <a:pt x="770" y="642"/>
                  </a:lnTo>
                  <a:lnTo>
                    <a:pt x="1232" y="694"/>
                  </a:lnTo>
                  <a:lnTo>
                    <a:pt x="1694" y="745"/>
                  </a:lnTo>
                  <a:lnTo>
                    <a:pt x="2130" y="848"/>
                  </a:lnTo>
                  <a:lnTo>
                    <a:pt x="2592" y="1002"/>
                  </a:lnTo>
                  <a:lnTo>
                    <a:pt x="3003" y="1156"/>
                  </a:lnTo>
                  <a:lnTo>
                    <a:pt x="3439" y="1335"/>
                  </a:lnTo>
                  <a:lnTo>
                    <a:pt x="3850" y="1541"/>
                  </a:lnTo>
                  <a:lnTo>
                    <a:pt x="3927" y="1566"/>
                  </a:lnTo>
                  <a:lnTo>
                    <a:pt x="4004" y="1592"/>
                  </a:lnTo>
                  <a:lnTo>
                    <a:pt x="4081" y="1566"/>
                  </a:lnTo>
                  <a:lnTo>
                    <a:pt x="4158" y="1541"/>
                  </a:lnTo>
                  <a:lnTo>
                    <a:pt x="4209" y="1489"/>
                  </a:lnTo>
                  <a:lnTo>
                    <a:pt x="4260" y="1412"/>
                  </a:lnTo>
                  <a:lnTo>
                    <a:pt x="4312" y="1310"/>
                  </a:lnTo>
                  <a:lnTo>
                    <a:pt x="4286" y="1181"/>
                  </a:lnTo>
                  <a:lnTo>
                    <a:pt x="4235" y="1079"/>
                  </a:lnTo>
                  <a:lnTo>
                    <a:pt x="4158" y="1002"/>
                  </a:lnTo>
                  <a:lnTo>
                    <a:pt x="3696" y="771"/>
                  </a:lnTo>
                  <a:lnTo>
                    <a:pt x="3234" y="565"/>
                  </a:lnTo>
                  <a:lnTo>
                    <a:pt x="2772" y="386"/>
                  </a:lnTo>
                  <a:lnTo>
                    <a:pt x="2284" y="257"/>
                  </a:lnTo>
                  <a:lnTo>
                    <a:pt x="1797" y="155"/>
                  </a:lnTo>
                  <a:lnTo>
                    <a:pt x="1309" y="78"/>
                  </a:lnTo>
                  <a:lnTo>
                    <a:pt x="821" y="2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7332850" y="4068750"/>
              <a:ext cx="61000" cy="92425"/>
            </a:xfrm>
            <a:custGeom>
              <a:avLst/>
              <a:gdLst/>
              <a:ahLst/>
              <a:cxnLst/>
              <a:rect l="l" t="t" r="r" b="b"/>
              <a:pathLst>
                <a:path w="2440" h="3697" extrusionOk="0">
                  <a:moveTo>
                    <a:pt x="232" y="1"/>
                  </a:moveTo>
                  <a:lnTo>
                    <a:pt x="129" y="78"/>
                  </a:lnTo>
                  <a:lnTo>
                    <a:pt x="52" y="155"/>
                  </a:lnTo>
                  <a:lnTo>
                    <a:pt x="1" y="283"/>
                  </a:lnTo>
                  <a:lnTo>
                    <a:pt x="27" y="386"/>
                  </a:lnTo>
                  <a:lnTo>
                    <a:pt x="78" y="514"/>
                  </a:lnTo>
                  <a:lnTo>
                    <a:pt x="463" y="1002"/>
                  </a:lnTo>
                  <a:lnTo>
                    <a:pt x="797" y="1515"/>
                  </a:lnTo>
                  <a:lnTo>
                    <a:pt x="1079" y="2080"/>
                  </a:lnTo>
                  <a:lnTo>
                    <a:pt x="1310" y="2644"/>
                  </a:lnTo>
                  <a:lnTo>
                    <a:pt x="1156" y="2542"/>
                  </a:lnTo>
                  <a:lnTo>
                    <a:pt x="1028" y="2490"/>
                  </a:lnTo>
                  <a:lnTo>
                    <a:pt x="925" y="2490"/>
                  </a:lnTo>
                  <a:lnTo>
                    <a:pt x="822" y="2542"/>
                  </a:lnTo>
                  <a:lnTo>
                    <a:pt x="720" y="2619"/>
                  </a:lnTo>
                  <a:lnTo>
                    <a:pt x="668" y="2747"/>
                  </a:lnTo>
                  <a:lnTo>
                    <a:pt x="668" y="2850"/>
                  </a:lnTo>
                  <a:lnTo>
                    <a:pt x="720" y="2978"/>
                  </a:lnTo>
                  <a:lnTo>
                    <a:pt x="822" y="3055"/>
                  </a:lnTo>
                  <a:lnTo>
                    <a:pt x="1695" y="3645"/>
                  </a:lnTo>
                  <a:lnTo>
                    <a:pt x="1797" y="3671"/>
                  </a:lnTo>
                  <a:lnTo>
                    <a:pt x="1874" y="3696"/>
                  </a:lnTo>
                  <a:lnTo>
                    <a:pt x="1977" y="3671"/>
                  </a:lnTo>
                  <a:lnTo>
                    <a:pt x="2054" y="3645"/>
                  </a:lnTo>
                  <a:lnTo>
                    <a:pt x="2105" y="3594"/>
                  </a:lnTo>
                  <a:lnTo>
                    <a:pt x="2157" y="3517"/>
                  </a:lnTo>
                  <a:lnTo>
                    <a:pt x="2182" y="3465"/>
                  </a:lnTo>
                  <a:lnTo>
                    <a:pt x="2439" y="2413"/>
                  </a:lnTo>
                  <a:lnTo>
                    <a:pt x="2439" y="2311"/>
                  </a:lnTo>
                  <a:lnTo>
                    <a:pt x="2413" y="2182"/>
                  </a:lnTo>
                  <a:lnTo>
                    <a:pt x="2336" y="2105"/>
                  </a:lnTo>
                  <a:lnTo>
                    <a:pt x="2208" y="2054"/>
                  </a:lnTo>
                  <a:lnTo>
                    <a:pt x="2105" y="2028"/>
                  </a:lnTo>
                  <a:lnTo>
                    <a:pt x="1977" y="2080"/>
                  </a:lnTo>
                  <a:lnTo>
                    <a:pt x="1900" y="2157"/>
                  </a:lnTo>
                  <a:lnTo>
                    <a:pt x="1849" y="2259"/>
                  </a:lnTo>
                  <a:lnTo>
                    <a:pt x="1592" y="1695"/>
                  </a:lnTo>
                  <a:lnTo>
                    <a:pt x="1284" y="1130"/>
                  </a:lnTo>
                  <a:lnTo>
                    <a:pt x="951" y="617"/>
                  </a:lnTo>
                  <a:lnTo>
                    <a:pt x="566" y="103"/>
                  </a:lnTo>
                  <a:lnTo>
                    <a:pt x="463" y="26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6996000" y="4235575"/>
              <a:ext cx="206625" cy="160425"/>
            </a:xfrm>
            <a:custGeom>
              <a:avLst/>
              <a:gdLst/>
              <a:ahLst/>
              <a:cxnLst/>
              <a:rect l="l" t="t" r="r" b="b"/>
              <a:pathLst>
                <a:path w="8265" h="6417" extrusionOk="0">
                  <a:moveTo>
                    <a:pt x="437" y="1"/>
                  </a:moveTo>
                  <a:lnTo>
                    <a:pt x="386" y="52"/>
                  </a:lnTo>
                  <a:lnTo>
                    <a:pt x="335" y="103"/>
                  </a:lnTo>
                  <a:lnTo>
                    <a:pt x="283" y="155"/>
                  </a:lnTo>
                  <a:lnTo>
                    <a:pt x="258" y="232"/>
                  </a:lnTo>
                  <a:lnTo>
                    <a:pt x="1" y="1258"/>
                  </a:lnTo>
                  <a:lnTo>
                    <a:pt x="1" y="1386"/>
                  </a:lnTo>
                  <a:lnTo>
                    <a:pt x="27" y="1489"/>
                  </a:lnTo>
                  <a:lnTo>
                    <a:pt x="104" y="1592"/>
                  </a:lnTo>
                  <a:lnTo>
                    <a:pt x="232" y="1643"/>
                  </a:lnTo>
                  <a:lnTo>
                    <a:pt x="309" y="1643"/>
                  </a:lnTo>
                  <a:lnTo>
                    <a:pt x="386" y="1617"/>
                  </a:lnTo>
                  <a:lnTo>
                    <a:pt x="489" y="1592"/>
                  </a:lnTo>
                  <a:lnTo>
                    <a:pt x="540" y="1515"/>
                  </a:lnTo>
                  <a:lnTo>
                    <a:pt x="591" y="1412"/>
                  </a:lnTo>
                  <a:lnTo>
                    <a:pt x="797" y="1900"/>
                  </a:lnTo>
                  <a:lnTo>
                    <a:pt x="1028" y="2362"/>
                  </a:lnTo>
                  <a:lnTo>
                    <a:pt x="1310" y="2798"/>
                  </a:lnTo>
                  <a:lnTo>
                    <a:pt x="1592" y="3209"/>
                  </a:lnTo>
                  <a:lnTo>
                    <a:pt x="1926" y="3619"/>
                  </a:lnTo>
                  <a:lnTo>
                    <a:pt x="2259" y="4004"/>
                  </a:lnTo>
                  <a:lnTo>
                    <a:pt x="2644" y="4364"/>
                  </a:lnTo>
                  <a:lnTo>
                    <a:pt x="3029" y="4697"/>
                  </a:lnTo>
                  <a:lnTo>
                    <a:pt x="3568" y="5108"/>
                  </a:lnTo>
                  <a:lnTo>
                    <a:pt x="4133" y="5441"/>
                  </a:lnTo>
                  <a:lnTo>
                    <a:pt x="4723" y="5749"/>
                  </a:lnTo>
                  <a:lnTo>
                    <a:pt x="5339" y="5980"/>
                  </a:lnTo>
                  <a:lnTo>
                    <a:pt x="5981" y="6186"/>
                  </a:lnTo>
                  <a:lnTo>
                    <a:pt x="6622" y="6314"/>
                  </a:lnTo>
                  <a:lnTo>
                    <a:pt x="7290" y="6391"/>
                  </a:lnTo>
                  <a:lnTo>
                    <a:pt x="7957" y="6417"/>
                  </a:lnTo>
                  <a:lnTo>
                    <a:pt x="8085" y="6391"/>
                  </a:lnTo>
                  <a:lnTo>
                    <a:pt x="8188" y="6340"/>
                  </a:lnTo>
                  <a:lnTo>
                    <a:pt x="8239" y="6237"/>
                  </a:lnTo>
                  <a:lnTo>
                    <a:pt x="8265" y="6109"/>
                  </a:lnTo>
                  <a:lnTo>
                    <a:pt x="8239" y="6006"/>
                  </a:lnTo>
                  <a:lnTo>
                    <a:pt x="8188" y="5903"/>
                  </a:lnTo>
                  <a:lnTo>
                    <a:pt x="8085" y="5826"/>
                  </a:lnTo>
                  <a:lnTo>
                    <a:pt x="7957" y="5801"/>
                  </a:lnTo>
                  <a:lnTo>
                    <a:pt x="7341" y="5775"/>
                  </a:lnTo>
                  <a:lnTo>
                    <a:pt x="6725" y="5698"/>
                  </a:lnTo>
                  <a:lnTo>
                    <a:pt x="6135" y="5570"/>
                  </a:lnTo>
                  <a:lnTo>
                    <a:pt x="5545" y="5390"/>
                  </a:lnTo>
                  <a:lnTo>
                    <a:pt x="4980" y="5185"/>
                  </a:lnTo>
                  <a:lnTo>
                    <a:pt x="4441" y="4902"/>
                  </a:lnTo>
                  <a:lnTo>
                    <a:pt x="3928" y="4594"/>
                  </a:lnTo>
                  <a:lnTo>
                    <a:pt x="3414" y="4210"/>
                  </a:lnTo>
                  <a:lnTo>
                    <a:pt x="3029" y="3902"/>
                  </a:lnTo>
                  <a:lnTo>
                    <a:pt x="2696" y="3542"/>
                  </a:lnTo>
                  <a:lnTo>
                    <a:pt x="2362" y="3183"/>
                  </a:lnTo>
                  <a:lnTo>
                    <a:pt x="2054" y="2772"/>
                  </a:lnTo>
                  <a:lnTo>
                    <a:pt x="1772" y="2362"/>
                  </a:lnTo>
                  <a:lnTo>
                    <a:pt x="1515" y="1951"/>
                  </a:lnTo>
                  <a:lnTo>
                    <a:pt x="1310" y="1489"/>
                  </a:lnTo>
                  <a:lnTo>
                    <a:pt x="1105" y="1027"/>
                  </a:lnTo>
                  <a:lnTo>
                    <a:pt x="1284" y="1155"/>
                  </a:lnTo>
                  <a:lnTo>
                    <a:pt x="1387" y="1181"/>
                  </a:lnTo>
                  <a:lnTo>
                    <a:pt x="1515" y="1181"/>
                  </a:lnTo>
                  <a:lnTo>
                    <a:pt x="1618" y="1155"/>
                  </a:lnTo>
                  <a:lnTo>
                    <a:pt x="1721" y="1053"/>
                  </a:lnTo>
                  <a:lnTo>
                    <a:pt x="1772" y="950"/>
                  </a:lnTo>
                  <a:lnTo>
                    <a:pt x="1746" y="822"/>
                  </a:lnTo>
                  <a:lnTo>
                    <a:pt x="1721" y="719"/>
                  </a:lnTo>
                  <a:lnTo>
                    <a:pt x="1618" y="616"/>
                  </a:lnTo>
                  <a:lnTo>
                    <a:pt x="720" y="5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7232125" y="4190675"/>
              <a:ext cx="161075" cy="206600"/>
            </a:xfrm>
            <a:custGeom>
              <a:avLst/>
              <a:gdLst/>
              <a:ahLst/>
              <a:cxnLst/>
              <a:rect l="l" t="t" r="r" b="b"/>
              <a:pathLst>
                <a:path w="6443" h="8264" extrusionOk="0">
                  <a:moveTo>
                    <a:pt x="6109" y="0"/>
                  </a:moveTo>
                  <a:lnTo>
                    <a:pt x="6006" y="26"/>
                  </a:lnTo>
                  <a:lnTo>
                    <a:pt x="5903" y="77"/>
                  </a:lnTo>
                  <a:lnTo>
                    <a:pt x="5826" y="180"/>
                  </a:lnTo>
                  <a:lnTo>
                    <a:pt x="5801" y="308"/>
                  </a:lnTo>
                  <a:lnTo>
                    <a:pt x="5775" y="924"/>
                  </a:lnTo>
                  <a:lnTo>
                    <a:pt x="5698" y="1540"/>
                  </a:lnTo>
                  <a:lnTo>
                    <a:pt x="5570" y="2130"/>
                  </a:lnTo>
                  <a:lnTo>
                    <a:pt x="5416" y="2695"/>
                  </a:lnTo>
                  <a:lnTo>
                    <a:pt x="5185" y="3259"/>
                  </a:lnTo>
                  <a:lnTo>
                    <a:pt x="4903" y="3824"/>
                  </a:lnTo>
                  <a:lnTo>
                    <a:pt x="4595" y="4337"/>
                  </a:lnTo>
                  <a:lnTo>
                    <a:pt x="4235" y="4825"/>
                  </a:lnTo>
                  <a:lnTo>
                    <a:pt x="3902" y="5210"/>
                  </a:lnTo>
                  <a:lnTo>
                    <a:pt x="3542" y="5569"/>
                  </a:lnTo>
                  <a:lnTo>
                    <a:pt x="3183" y="5903"/>
                  </a:lnTo>
                  <a:lnTo>
                    <a:pt x="2798" y="6211"/>
                  </a:lnTo>
                  <a:lnTo>
                    <a:pt x="2362" y="6493"/>
                  </a:lnTo>
                  <a:lnTo>
                    <a:pt x="1951" y="6724"/>
                  </a:lnTo>
                  <a:lnTo>
                    <a:pt x="1489" y="6955"/>
                  </a:lnTo>
                  <a:lnTo>
                    <a:pt x="1053" y="7135"/>
                  </a:lnTo>
                  <a:lnTo>
                    <a:pt x="1155" y="6981"/>
                  </a:lnTo>
                  <a:lnTo>
                    <a:pt x="1207" y="6852"/>
                  </a:lnTo>
                  <a:lnTo>
                    <a:pt x="1207" y="6750"/>
                  </a:lnTo>
                  <a:lnTo>
                    <a:pt x="1155" y="6621"/>
                  </a:lnTo>
                  <a:lnTo>
                    <a:pt x="1053" y="6544"/>
                  </a:lnTo>
                  <a:lnTo>
                    <a:pt x="950" y="6493"/>
                  </a:lnTo>
                  <a:lnTo>
                    <a:pt x="822" y="6493"/>
                  </a:lnTo>
                  <a:lnTo>
                    <a:pt x="719" y="6544"/>
                  </a:lnTo>
                  <a:lnTo>
                    <a:pt x="642" y="6621"/>
                  </a:lnTo>
                  <a:lnTo>
                    <a:pt x="52" y="7520"/>
                  </a:lnTo>
                  <a:lnTo>
                    <a:pt x="1" y="7597"/>
                  </a:lnTo>
                  <a:lnTo>
                    <a:pt x="1" y="7674"/>
                  </a:lnTo>
                  <a:lnTo>
                    <a:pt x="1" y="7725"/>
                  </a:lnTo>
                  <a:lnTo>
                    <a:pt x="26" y="7802"/>
                  </a:lnTo>
                  <a:lnTo>
                    <a:pt x="52" y="7879"/>
                  </a:lnTo>
                  <a:lnTo>
                    <a:pt x="103" y="7930"/>
                  </a:lnTo>
                  <a:lnTo>
                    <a:pt x="155" y="7982"/>
                  </a:lnTo>
                  <a:lnTo>
                    <a:pt x="232" y="8007"/>
                  </a:lnTo>
                  <a:lnTo>
                    <a:pt x="1258" y="8264"/>
                  </a:lnTo>
                  <a:lnTo>
                    <a:pt x="1438" y="8264"/>
                  </a:lnTo>
                  <a:lnTo>
                    <a:pt x="1540" y="8213"/>
                  </a:lnTo>
                  <a:lnTo>
                    <a:pt x="1592" y="8136"/>
                  </a:lnTo>
                  <a:lnTo>
                    <a:pt x="1643" y="8033"/>
                  </a:lnTo>
                  <a:lnTo>
                    <a:pt x="1643" y="7905"/>
                  </a:lnTo>
                  <a:lnTo>
                    <a:pt x="1617" y="7802"/>
                  </a:lnTo>
                  <a:lnTo>
                    <a:pt x="1540" y="7725"/>
                  </a:lnTo>
                  <a:lnTo>
                    <a:pt x="1438" y="7648"/>
                  </a:lnTo>
                  <a:lnTo>
                    <a:pt x="1900" y="7443"/>
                  </a:lnTo>
                  <a:lnTo>
                    <a:pt x="2362" y="7212"/>
                  </a:lnTo>
                  <a:lnTo>
                    <a:pt x="2798" y="6955"/>
                  </a:lnTo>
                  <a:lnTo>
                    <a:pt x="3234" y="6647"/>
                  </a:lnTo>
                  <a:lnTo>
                    <a:pt x="3619" y="6339"/>
                  </a:lnTo>
                  <a:lnTo>
                    <a:pt x="4004" y="5980"/>
                  </a:lnTo>
                  <a:lnTo>
                    <a:pt x="4364" y="5621"/>
                  </a:lnTo>
                  <a:lnTo>
                    <a:pt x="4723" y="5236"/>
                  </a:lnTo>
                  <a:lnTo>
                    <a:pt x="5108" y="4671"/>
                  </a:lnTo>
                  <a:lnTo>
                    <a:pt x="5467" y="4106"/>
                  </a:lnTo>
                  <a:lnTo>
                    <a:pt x="5749" y="3516"/>
                  </a:lnTo>
                  <a:lnTo>
                    <a:pt x="6006" y="2900"/>
                  </a:lnTo>
                  <a:lnTo>
                    <a:pt x="6186" y="2284"/>
                  </a:lnTo>
                  <a:lnTo>
                    <a:pt x="6314" y="1643"/>
                  </a:lnTo>
                  <a:lnTo>
                    <a:pt x="6391" y="975"/>
                  </a:lnTo>
                  <a:lnTo>
                    <a:pt x="6442" y="308"/>
                  </a:lnTo>
                  <a:lnTo>
                    <a:pt x="6417" y="180"/>
                  </a:lnTo>
                  <a:lnTo>
                    <a:pt x="6340" y="77"/>
                  </a:lnTo>
                  <a:lnTo>
                    <a:pt x="6237" y="26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6996650" y="3998825"/>
              <a:ext cx="161075" cy="207250"/>
            </a:xfrm>
            <a:custGeom>
              <a:avLst/>
              <a:gdLst/>
              <a:ahLst/>
              <a:cxnLst/>
              <a:rect l="l" t="t" r="r" b="b"/>
              <a:pathLst>
                <a:path w="6443" h="8290" extrusionOk="0">
                  <a:moveTo>
                    <a:pt x="5057" y="0"/>
                  </a:moveTo>
                  <a:lnTo>
                    <a:pt x="4928" y="52"/>
                  </a:lnTo>
                  <a:lnTo>
                    <a:pt x="4851" y="129"/>
                  </a:lnTo>
                  <a:lnTo>
                    <a:pt x="4800" y="231"/>
                  </a:lnTo>
                  <a:lnTo>
                    <a:pt x="4800" y="360"/>
                  </a:lnTo>
                  <a:lnTo>
                    <a:pt x="4826" y="462"/>
                  </a:lnTo>
                  <a:lnTo>
                    <a:pt x="4903" y="565"/>
                  </a:lnTo>
                  <a:lnTo>
                    <a:pt x="5005" y="616"/>
                  </a:lnTo>
                  <a:lnTo>
                    <a:pt x="4543" y="822"/>
                  </a:lnTo>
                  <a:lnTo>
                    <a:pt x="4081" y="1053"/>
                  </a:lnTo>
                  <a:lnTo>
                    <a:pt x="3645" y="1335"/>
                  </a:lnTo>
                  <a:lnTo>
                    <a:pt x="3209" y="1617"/>
                  </a:lnTo>
                  <a:lnTo>
                    <a:pt x="2798" y="1951"/>
                  </a:lnTo>
                  <a:lnTo>
                    <a:pt x="2439" y="2284"/>
                  </a:lnTo>
                  <a:lnTo>
                    <a:pt x="2054" y="2669"/>
                  </a:lnTo>
                  <a:lnTo>
                    <a:pt x="1720" y="3054"/>
                  </a:lnTo>
                  <a:lnTo>
                    <a:pt x="1335" y="3593"/>
                  </a:lnTo>
                  <a:lnTo>
                    <a:pt x="976" y="4158"/>
                  </a:lnTo>
                  <a:lnTo>
                    <a:pt x="694" y="4748"/>
                  </a:lnTo>
                  <a:lnTo>
                    <a:pt x="437" y="5364"/>
                  </a:lnTo>
                  <a:lnTo>
                    <a:pt x="257" y="6006"/>
                  </a:lnTo>
                  <a:lnTo>
                    <a:pt x="129" y="6647"/>
                  </a:lnTo>
                  <a:lnTo>
                    <a:pt x="26" y="7315"/>
                  </a:lnTo>
                  <a:lnTo>
                    <a:pt x="1" y="7982"/>
                  </a:lnTo>
                  <a:lnTo>
                    <a:pt x="26" y="8085"/>
                  </a:lnTo>
                  <a:lnTo>
                    <a:pt x="103" y="8187"/>
                  </a:lnTo>
                  <a:lnTo>
                    <a:pt x="206" y="8264"/>
                  </a:lnTo>
                  <a:lnTo>
                    <a:pt x="309" y="8290"/>
                  </a:lnTo>
                  <a:lnTo>
                    <a:pt x="437" y="8264"/>
                  </a:lnTo>
                  <a:lnTo>
                    <a:pt x="540" y="8187"/>
                  </a:lnTo>
                  <a:lnTo>
                    <a:pt x="617" y="8085"/>
                  </a:lnTo>
                  <a:lnTo>
                    <a:pt x="642" y="7982"/>
                  </a:lnTo>
                  <a:lnTo>
                    <a:pt x="668" y="7366"/>
                  </a:lnTo>
                  <a:lnTo>
                    <a:pt x="745" y="6750"/>
                  </a:lnTo>
                  <a:lnTo>
                    <a:pt x="848" y="6160"/>
                  </a:lnTo>
                  <a:lnTo>
                    <a:pt x="1027" y="5570"/>
                  </a:lnTo>
                  <a:lnTo>
                    <a:pt x="1258" y="5005"/>
                  </a:lnTo>
                  <a:lnTo>
                    <a:pt x="1541" y="4466"/>
                  </a:lnTo>
                  <a:lnTo>
                    <a:pt x="1849" y="3953"/>
                  </a:lnTo>
                  <a:lnTo>
                    <a:pt x="2208" y="3439"/>
                  </a:lnTo>
                  <a:lnTo>
                    <a:pt x="2541" y="3054"/>
                  </a:lnTo>
                  <a:lnTo>
                    <a:pt x="2901" y="2695"/>
                  </a:lnTo>
                  <a:lnTo>
                    <a:pt x="3260" y="2387"/>
                  </a:lnTo>
                  <a:lnTo>
                    <a:pt x="3645" y="2079"/>
                  </a:lnTo>
                  <a:lnTo>
                    <a:pt x="4056" y="1797"/>
                  </a:lnTo>
                  <a:lnTo>
                    <a:pt x="4492" y="1540"/>
                  </a:lnTo>
                  <a:lnTo>
                    <a:pt x="4928" y="1335"/>
                  </a:lnTo>
                  <a:lnTo>
                    <a:pt x="5390" y="1130"/>
                  </a:lnTo>
                  <a:lnTo>
                    <a:pt x="5288" y="1309"/>
                  </a:lnTo>
                  <a:lnTo>
                    <a:pt x="5236" y="1412"/>
                  </a:lnTo>
                  <a:lnTo>
                    <a:pt x="5236" y="1540"/>
                  </a:lnTo>
                  <a:lnTo>
                    <a:pt x="5288" y="1643"/>
                  </a:lnTo>
                  <a:lnTo>
                    <a:pt x="5390" y="1746"/>
                  </a:lnTo>
                  <a:lnTo>
                    <a:pt x="5467" y="1771"/>
                  </a:lnTo>
                  <a:lnTo>
                    <a:pt x="5544" y="1797"/>
                  </a:lnTo>
                  <a:lnTo>
                    <a:pt x="5621" y="1771"/>
                  </a:lnTo>
                  <a:lnTo>
                    <a:pt x="5698" y="1746"/>
                  </a:lnTo>
                  <a:lnTo>
                    <a:pt x="5750" y="1694"/>
                  </a:lnTo>
                  <a:lnTo>
                    <a:pt x="5801" y="1643"/>
                  </a:lnTo>
                  <a:lnTo>
                    <a:pt x="6391" y="745"/>
                  </a:lnTo>
                  <a:lnTo>
                    <a:pt x="6417" y="693"/>
                  </a:lnTo>
                  <a:lnTo>
                    <a:pt x="6442" y="616"/>
                  </a:lnTo>
                  <a:lnTo>
                    <a:pt x="6442" y="539"/>
                  </a:lnTo>
                  <a:lnTo>
                    <a:pt x="6417" y="462"/>
                  </a:lnTo>
                  <a:lnTo>
                    <a:pt x="6391" y="411"/>
                  </a:lnTo>
                  <a:lnTo>
                    <a:pt x="6340" y="360"/>
                  </a:lnTo>
                  <a:lnTo>
                    <a:pt x="6288" y="308"/>
                  </a:lnTo>
                  <a:lnTo>
                    <a:pt x="6211" y="283"/>
                  </a:lnTo>
                  <a:lnTo>
                    <a:pt x="5185" y="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7308475" y="40437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lnTo>
                    <a:pt x="180" y="27"/>
                  </a:lnTo>
                  <a:lnTo>
                    <a:pt x="78" y="103"/>
                  </a:lnTo>
                  <a:lnTo>
                    <a:pt x="26" y="206"/>
                  </a:lnTo>
                  <a:lnTo>
                    <a:pt x="1" y="309"/>
                  </a:lnTo>
                  <a:lnTo>
                    <a:pt x="26" y="437"/>
                  </a:lnTo>
                  <a:lnTo>
                    <a:pt x="78" y="540"/>
                  </a:lnTo>
                  <a:lnTo>
                    <a:pt x="180" y="591"/>
                  </a:lnTo>
                  <a:lnTo>
                    <a:pt x="309" y="617"/>
                  </a:lnTo>
                  <a:lnTo>
                    <a:pt x="437" y="591"/>
                  </a:lnTo>
                  <a:lnTo>
                    <a:pt x="514" y="540"/>
                  </a:lnTo>
                  <a:lnTo>
                    <a:pt x="591" y="437"/>
                  </a:lnTo>
                  <a:lnTo>
                    <a:pt x="617" y="309"/>
                  </a:lnTo>
                  <a:lnTo>
                    <a:pt x="591" y="206"/>
                  </a:lnTo>
                  <a:lnTo>
                    <a:pt x="514" y="103"/>
                  </a:lnTo>
                  <a:lnTo>
                    <a:pt x="437" y="2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52"/>
          <p:cNvGrpSpPr/>
          <p:nvPr/>
        </p:nvGrpSpPr>
        <p:grpSpPr>
          <a:xfrm>
            <a:off x="5403942" y="2605633"/>
            <a:ext cx="275614" cy="287960"/>
            <a:chOff x="7753125" y="3998825"/>
            <a:chExt cx="382425" cy="398450"/>
          </a:xfrm>
        </p:grpSpPr>
        <p:sp>
          <p:nvSpPr>
            <p:cNvPr id="440" name="Google Shape;440;p52"/>
            <p:cNvSpPr/>
            <p:nvPr/>
          </p:nvSpPr>
          <p:spPr>
            <a:xfrm>
              <a:off x="7753125" y="3998825"/>
              <a:ext cx="382425" cy="398450"/>
            </a:xfrm>
            <a:custGeom>
              <a:avLst/>
              <a:gdLst/>
              <a:ahLst/>
              <a:cxnLst/>
              <a:rect l="l" t="t" r="r" b="b"/>
              <a:pathLst>
                <a:path w="15297" h="15938" extrusionOk="0">
                  <a:moveTo>
                    <a:pt x="12191" y="616"/>
                  </a:moveTo>
                  <a:lnTo>
                    <a:pt x="12191" y="8880"/>
                  </a:lnTo>
                  <a:lnTo>
                    <a:pt x="11755" y="8855"/>
                  </a:lnTo>
                  <a:lnTo>
                    <a:pt x="11575" y="8855"/>
                  </a:lnTo>
                  <a:lnTo>
                    <a:pt x="11575" y="1566"/>
                  </a:lnTo>
                  <a:lnTo>
                    <a:pt x="11549" y="1438"/>
                  </a:lnTo>
                  <a:lnTo>
                    <a:pt x="11472" y="1335"/>
                  </a:lnTo>
                  <a:lnTo>
                    <a:pt x="11370" y="1284"/>
                  </a:lnTo>
                  <a:lnTo>
                    <a:pt x="11267" y="1258"/>
                  </a:lnTo>
                  <a:lnTo>
                    <a:pt x="9599" y="1258"/>
                  </a:lnTo>
                  <a:lnTo>
                    <a:pt x="9599" y="616"/>
                  </a:lnTo>
                  <a:close/>
                  <a:moveTo>
                    <a:pt x="8983" y="616"/>
                  </a:moveTo>
                  <a:lnTo>
                    <a:pt x="8983" y="1694"/>
                  </a:lnTo>
                  <a:lnTo>
                    <a:pt x="7802" y="1694"/>
                  </a:lnTo>
                  <a:lnTo>
                    <a:pt x="7674" y="1720"/>
                  </a:lnTo>
                  <a:lnTo>
                    <a:pt x="7571" y="1771"/>
                  </a:lnTo>
                  <a:lnTo>
                    <a:pt x="7520" y="1874"/>
                  </a:lnTo>
                  <a:lnTo>
                    <a:pt x="7494" y="2002"/>
                  </a:lnTo>
                  <a:lnTo>
                    <a:pt x="7520" y="2130"/>
                  </a:lnTo>
                  <a:lnTo>
                    <a:pt x="7571" y="2207"/>
                  </a:lnTo>
                  <a:lnTo>
                    <a:pt x="7674" y="2284"/>
                  </a:lnTo>
                  <a:lnTo>
                    <a:pt x="7802" y="2310"/>
                  </a:lnTo>
                  <a:lnTo>
                    <a:pt x="9291" y="2310"/>
                  </a:lnTo>
                  <a:lnTo>
                    <a:pt x="9419" y="2284"/>
                  </a:lnTo>
                  <a:lnTo>
                    <a:pt x="9522" y="2207"/>
                  </a:lnTo>
                  <a:lnTo>
                    <a:pt x="9573" y="2130"/>
                  </a:lnTo>
                  <a:lnTo>
                    <a:pt x="9599" y="2002"/>
                  </a:lnTo>
                  <a:lnTo>
                    <a:pt x="9599" y="1874"/>
                  </a:lnTo>
                  <a:lnTo>
                    <a:pt x="10933" y="1874"/>
                  </a:lnTo>
                  <a:lnTo>
                    <a:pt x="10933" y="8932"/>
                  </a:lnTo>
                  <a:lnTo>
                    <a:pt x="10548" y="9060"/>
                  </a:lnTo>
                  <a:lnTo>
                    <a:pt x="10163" y="9214"/>
                  </a:lnTo>
                  <a:lnTo>
                    <a:pt x="9830" y="9419"/>
                  </a:lnTo>
                  <a:lnTo>
                    <a:pt x="9496" y="9650"/>
                  </a:lnTo>
                  <a:lnTo>
                    <a:pt x="6288" y="9650"/>
                  </a:lnTo>
                  <a:lnTo>
                    <a:pt x="6160" y="9676"/>
                  </a:lnTo>
                  <a:lnTo>
                    <a:pt x="6057" y="9753"/>
                  </a:lnTo>
                  <a:lnTo>
                    <a:pt x="5980" y="9856"/>
                  </a:lnTo>
                  <a:lnTo>
                    <a:pt x="5954" y="9958"/>
                  </a:lnTo>
                  <a:lnTo>
                    <a:pt x="5980" y="10086"/>
                  </a:lnTo>
                  <a:lnTo>
                    <a:pt x="6057" y="10189"/>
                  </a:lnTo>
                  <a:lnTo>
                    <a:pt x="6160" y="10266"/>
                  </a:lnTo>
                  <a:lnTo>
                    <a:pt x="8906" y="10266"/>
                  </a:lnTo>
                  <a:lnTo>
                    <a:pt x="8778" y="10471"/>
                  </a:lnTo>
                  <a:lnTo>
                    <a:pt x="8649" y="10702"/>
                  </a:lnTo>
                  <a:lnTo>
                    <a:pt x="8521" y="10908"/>
                  </a:lnTo>
                  <a:lnTo>
                    <a:pt x="8444" y="11139"/>
                  </a:lnTo>
                  <a:lnTo>
                    <a:pt x="6288" y="11139"/>
                  </a:lnTo>
                  <a:lnTo>
                    <a:pt x="6160" y="11164"/>
                  </a:lnTo>
                  <a:lnTo>
                    <a:pt x="6057" y="11241"/>
                  </a:lnTo>
                  <a:lnTo>
                    <a:pt x="5980" y="11344"/>
                  </a:lnTo>
                  <a:lnTo>
                    <a:pt x="5954" y="11472"/>
                  </a:lnTo>
                  <a:lnTo>
                    <a:pt x="5980" y="11575"/>
                  </a:lnTo>
                  <a:lnTo>
                    <a:pt x="6057" y="11678"/>
                  </a:lnTo>
                  <a:lnTo>
                    <a:pt x="6160" y="11755"/>
                  </a:lnTo>
                  <a:lnTo>
                    <a:pt x="6288" y="11780"/>
                  </a:lnTo>
                  <a:lnTo>
                    <a:pt x="8264" y="11780"/>
                  </a:lnTo>
                  <a:lnTo>
                    <a:pt x="8213" y="12088"/>
                  </a:lnTo>
                  <a:lnTo>
                    <a:pt x="8213" y="12396"/>
                  </a:lnTo>
                  <a:lnTo>
                    <a:pt x="8239" y="12833"/>
                  </a:lnTo>
                  <a:lnTo>
                    <a:pt x="8316" y="13269"/>
                  </a:lnTo>
                  <a:lnTo>
                    <a:pt x="8444" y="13680"/>
                  </a:lnTo>
                  <a:lnTo>
                    <a:pt x="8624" y="14064"/>
                  </a:lnTo>
                  <a:lnTo>
                    <a:pt x="1874" y="14064"/>
                  </a:lnTo>
                  <a:lnTo>
                    <a:pt x="1874" y="1874"/>
                  </a:lnTo>
                  <a:lnTo>
                    <a:pt x="3208" y="1874"/>
                  </a:lnTo>
                  <a:lnTo>
                    <a:pt x="3208" y="2002"/>
                  </a:lnTo>
                  <a:lnTo>
                    <a:pt x="3234" y="2130"/>
                  </a:lnTo>
                  <a:lnTo>
                    <a:pt x="3285" y="2207"/>
                  </a:lnTo>
                  <a:lnTo>
                    <a:pt x="3388" y="2284"/>
                  </a:lnTo>
                  <a:lnTo>
                    <a:pt x="3516" y="2310"/>
                  </a:lnTo>
                  <a:lnTo>
                    <a:pt x="5005" y="2310"/>
                  </a:lnTo>
                  <a:lnTo>
                    <a:pt x="5133" y="2284"/>
                  </a:lnTo>
                  <a:lnTo>
                    <a:pt x="5210" y="2207"/>
                  </a:lnTo>
                  <a:lnTo>
                    <a:pt x="5287" y="2130"/>
                  </a:lnTo>
                  <a:lnTo>
                    <a:pt x="5313" y="2002"/>
                  </a:lnTo>
                  <a:lnTo>
                    <a:pt x="5287" y="1874"/>
                  </a:lnTo>
                  <a:lnTo>
                    <a:pt x="5210" y="1771"/>
                  </a:lnTo>
                  <a:lnTo>
                    <a:pt x="5133" y="1720"/>
                  </a:lnTo>
                  <a:lnTo>
                    <a:pt x="5005" y="1694"/>
                  </a:lnTo>
                  <a:lnTo>
                    <a:pt x="3824" y="1694"/>
                  </a:lnTo>
                  <a:lnTo>
                    <a:pt x="3824" y="616"/>
                  </a:lnTo>
                  <a:close/>
                  <a:moveTo>
                    <a:pt x="3208" y="616"/>
                  </a:moveTo>
                  <a:lnTo>
                    <a:pt x="3208" y="1258"/>
                  </a:lnTo>
                  <a:lnTo>
                    <a:pt x="1540" y="1258"/>
                  </a:lnTo>
                  <a:lnTo>
                    <a:pt x="1437" y="1284"/>
                  </a:lnTo>
                  <a:lnTo>
                    <a:pt x="1335" y="1335"/>
                  </a:lnTo>
                  <a:lnTo>
                    <a:pt x="1258" y="1438"/>
                  </a:lnTo>
                  <a:lnTo>
                    <a:pt x="1232" y="1566"/>
                  </a:lnTo>
                  <a:lnTo>
                    <a:pt x="1232" y="14398"/>
                  </a:lnTo>
                  <a:lnTo>
                    <a:pt x="1258" y="14501"/>
                  </a:lnTo>
                  <a:lnTo>
                    <a:pt x="1335" y="14603"/>
                  </a:lnTo>
                  <a:lnTo>
                    <a:pt x="1437" y="14680"/>
                  </a:lnTo>
                  <a:lnTo>
                    <a:pt x="1540" y="14706"/>
                  </a:lnTo>
                  <a:lnTo>
                    <a:pt x="9060" y="14706"/>
                  </a:lnTo>
                  <a:lnTo>
                    <a:pt x="9394" y="15040"/>
                  </a:lnTo>
                  <a:lnTo>
                    <a:pt x="9753" y="15322"/>
                  </a:lnTo>
                  <a:lnTo>
                    <a:pt x="616" y="15322"/>
                  </a:lnTo>
                  <a:lnTo>
                    <a:pt x="616" y="616"/>
                  </a:lnTo>
                  <a:close/>
                  <a:moveTo>
                    <a:pt x="11755" y="9471"/>
                  </a:moveTo>
                  <a:lnTo>
                    <a:pt x="12063" y="9496"/>
                  </a:lnTo>
                  <a:lnTo>
                    <a:pt x="12345" y="9522"/>
                  </a:lnTo>
                  <a:lnTo>
                    <a:pt x="12627" y="9599"/>
                  </a:lnTo>
                  <a:lnTo>
                    <a:pt x="12884" y="9702"/>
                  </a:lnTo>
                  <a:lnTo>
                    <a:pt x="13141" y="9830"/>
                  </a:lnTo>
                  <a:lnTo>
                    <a:pt x="13397" y="9958"/>
                  </a:lnTo>
                  <a:lnTo>
                    <a:pt x="13603" y="10138"/>
                  </a:lnTo>
                  <a:lnTo>
                    <a:pt x="13833" y="10317"/>
                  </a:lnTo>
                  <a:lnTo>
                    <a:pt x="14013" y="10523"/>
                  </a:lnTo>
                  <a:lnTo>
                    <a:pt x="14193" y="10754"/>
                  </a:lnTo>
                  <a:lnTo>
                    <a:pt x="14321" y="11010"/>
                  </a:lnTo>
                  <a:lnTo>
                    <a:pt x="14449" y="11267"/>
                  </a:lnTo>
                  <a:lnTo>
                    <a:pt x="14552" y="11524"/>
                  </a:lnTo>
                  <a:lnTo>
                    <a:pt x="14629" y="11806"/>
                  </a:lnTo>
                  <a:lnTo>
                    <a:pt x="14655" y="12088"/>
                  </a:lnTo>
                  <a:lnTo>
                    <a:pt x="14680" y="12396"/>
                  </a:lnTo>
                  <a:lnTo>
                    <a:pt x="14655" y="12704"/>
                  </a:lnTo>
                  <a:lnTo>
                    <a:pt x="14629" y="12987"/>
                  </a:lnTo>
                  <a:lnTo>
                    <a:pt x="14552" y="13269"/>
                  </a:lnTo>
                  <a:lnTo>
                    <a:pt x="14449" y="13526"/>
                  </a:lnTo>
                  <a:lnTo>
                    <a:pt x="14321" y="13782"/>
                  </a:lnTo>
                  <a:lnTo>
                    <a:pt x="14193" y="14039"/>
                  </a:lnTo>
                  <a:lnTo>
                    <a:pt x="14013" y="14244"/>
                  </a:lnTo>
                  <a:lnTo>
                    <a:pt x="13833" y="14475"/>
                  </a:lnTo>
                  <a:lnTo>
                    <a:pt x="13603" y="14655"/>
                  </a:lnTo>
                  <a:lnTo>
                    <a:pt x="13397" y="14809"/>
                  </a:lnTo>
                  <a:lnTo>
                    <a:pt x="13141" y="14963"/>
                  </a:lnTo>
                  <a:lnTo>
                    <a:pt x="12884" y="15091"/>
                  </a:lnTo>
                  <a:lnTo>
                    <a:pt x="12627" y="15194"/>
                  </a:lnTo>
                  <a:lnTo>
                    <a:pt x="12345" y="15271"/>
                  </a:lnTo>
                  <a:lnTo>
                    <a:pt x="12063" y="15296"/>
                  </a:lnTo>
                  <a:lnTo>
                    <a:pt x="11755" y="15322"/>
                  </a:lnTo>
                  <a:lnTo>
                    <a:pt x="11447" y="15296"/>
                  </a:lnTo>
                  <a:lnTo>
                    <a:pt x="11164" y="15271"/>
                  </a:lnTo>
                  <a:lnTo>
                    <a:pt x="10882" y="15194"/>
                  </a:lnTo>
                  <a:lnTo>
                    <a:pt x="10625" y="15091"/>
                  </a:lnTo>
                  <a:lnTo>
                    <a:pt x="10369" y="14963"/>
                  </a:lnTo>
                  <a:lnTo>
                    <a:pt x="10112" y="14809"/>
                  </a:lnTo>
                  <a:lnTo>
                    <a:pt x="9907" y="14655"/>
                  </a:lnTo>
                  <a:lnTo>
                    <a:pt x="9676" y="14475"/>
                  </a:lnTo>
                  <a:lnTo>
                    <a:pt x="9496" y="14244"/>
                  </a:lnTo>
                  <a:lnTo>
                    <a:pt x="9317" y="14039"/>
                  </a:lnTo>
                  <a:lnTo>
                    <a:pt x="9188" y="13782"/>
                  </a:lnTo>
                  <a:lnTo>
                    <a:pt x="9060" y="13526"/>
                  </a:lnTo>
                  <a:lnTo>
                    <a:pt x="8957" y="13269"/>
                  </a:lnTo>
                  <a:lnTo>
                    <a:pt x="8880" y="12987"/>
                  </a:lnTo>
                  <a:lnTo>
                    <a:pt x="8855" y="12704"/>
                  </a:lnTo>
                  <a:lnTo>
                    <a:pt x="8829" y="12396"/>
                  </a:lnTo>
                  <a:lnTo>
                    <a:pt x="8855" y="12088"/>
                  </a:lnTo>
                  <a:lnTo>
                    <a:pt x="8880" y="11806"/>
                  </a:lnTo>
                  <a:lnTo>
                    <a:pt x="8957" y="11524"/>
                  </a:lnTo>
                  <a:lnTo>
                    <a:pt x="9060" y="11267"/>
                  </a:lnTo>
                  <a:lnTo>
                    <a:pt x="9188" y="11010"/>
                  </a:lnTo>
                  <a:lnTo>
                    <a:pt x="9317" y="10754"/>
                  </a:lnTo>
                  <a:lnTo>
                    <a:pt x="9496" y="10523"/>
                  </a:lnTo>
                  <a:lnTo>
                    <a:pt x="9676" y="10317"/>
                  </a:lnTo>
                  <a:lnTo>
                    <a:pt x="9907" y="10138"/>
                  </a:lnTo>
                  <a:lnTo>
                    <a:pt x="10112" y="9958"/>
                  </a:lnTo>
                  <a:lnTo>
                    <a:pt x="10369" y="9830"/>
                  </a:lnTo>
                  <a:lnTo>
                    <a:pt x="10625" y="9702"/>
                  </a:lnTo>
                  <a:lnTo>
                    <a:pt x="10882" y="9599"/>
                  </a:lnTo>
                  <a:lnTo>
                    <a:pt x="11164" y="9522"/>
                  </a:lnTo>
                  <a:lnTo>
                    <a:pt x="11447" y="9496"/>
                  </a:lnTo>
                  <a:lnTo>
                    <a:pt x="11755" y="9471"/>
                  </a:lnTo>
                  <a:close/>
                  <a:moveTo>
                    <a:pt x="308" y="0"/>
                  </a:moveTo>
                  <a:lnTo>
                    <a:pt x="180" y="26"/>
                  </a:lnTo>
                  <a:lnTo>
                    <a:pt x="77" y="103"/>
                  </a:lnTo>
                  <a:lnTo>
                    <a:pt x="26" y="206"/>
                  </a:lnTo>
                  <a:lnTo>
                    <a:pt x="0" y="308"/>
                  </a:lnTo>
                  <a:lnTo>
                    <a:pt x="0" y="15630"/>
                  </a:lnTo>
                  <a:lnTo>
                    <a:pt x="26" y="15758"/>
                  </a:lnTo>
                  <a:lnTo>
                    <a:pt x="77" y="15861"/>
                  </a:lnTo>
                  <a:lnTo>
                    <a:pt x="180" y="15912"/>
                  </a:lnTo>
                  <a:lnTo>
                    <a:pt x="308" y="15938"/>
                  </a:lnTo>
                  <a:lnTo>
                    <a:pt x="12114" y="15938"/>
                  </a:lnTo>
                  <a:lnTo>
                    <a:pt x="12473" y="15861"/>
                  </a:lnTo>
                  <a:lnTo>
                    <a:pt x="12807" y="15784"/>
                  </a:lnTo>
                  <a:lnTo>
                    <a:pt x="13141" y="15656"/>
                  </a:lnTo>
                  <a:lnTo>
                    <a:pt x="13449" y="15527"/>
                  </a:lnTo>
                  <a:lnTo>
                    <a:pt x="13731" y="15348"/>
                  </a:lnTo>
                  <a:lnTo>
                    <a:pt x="14013" y="15142"/>
                  </a:lnTo>
                  <a:lnTo>
                    <a:pt x="14270" y="14911"/>
                  </a:lnTo>
                  <a:lnTo>
                    <a:pt x="14501" y="14655"/>
                  </a:lnTo>
                  <a:lnTo>
                    <a:pt x="14706" y="14372"/>
                  </a:lnTo>
                  <a:lnTo>
                    <a:pt x="14886" y="14090"/>
                  </a:lnTo>
                  <a:lnTo>
                    <a:pt x="15014" y="13782"/>
                  </a:lnTo>
                  <a:lnTo>
                    <a:pt x="15142" y="13449"/>
                  </a:lnTo>
                  <a:lnTo>
                    <a:pt x="15219" y="13115"/>
                  </a:lnTo>
                  <a:lnTo>
                    <a:pt x="15296" y="12756"/>
                  </a:lnTo>
                  <a:lnTo>
                    <a:pt x="15296" y="12396"/>
                  </a:lnTo>
                  <a:lnTo>
                    <a:pt x="15296" y="12088"/>
                  </a:lnTo>
                  <a:lnTo>
                    <a:pt x="15245" y="11806"/>
                  </a:lnTo>
                  <a:lnTo>
                    <a:pt x="15194" y="11524"/>
                  </a:lnTo>
                  <a:lnTo>
                    <a:pt x="15117" y="11267"/>
                  </a:lnTo>
                  <a:lnTo>
                    <a:pt x="15014" y="10985"/>
                  </a:lnTo>
                  <a:lnTo>
                    <a:pt x="14886" y="10754"/>
                  </a:lnTo>
                  <a:lnTo>
                    <a:pt x="14757" y="10497"/>
                  </a:lnTo>
                  <a:lnTo>
                    <a:pt x="14603" y="10266"/>
                  </a:lnTo>
                  <a:lnTo>
                    <a:pt x="14424" y="10061"/>
                  </a:lnTo>
                  <a:lnTo>
                    <a:pt x="14244" y="9856"/>
                  </a:lnTo>
                  <a:lnTo>
                    <a:pt x="14039" y="9676"/>
                  </a:lnTo>
                  <a:lnTo>
                    <a:pt x="13808" y="9496"/>
                  </a:lnTo>
                  <a:lnTo>
                    <a:pt x="13577" y="9342"/>
                  </a:lnTo>
                  <a:lnTo>
                    <a:pt x="13346" y="9214"/>
                  </a:lnTo>
                  <a:lnTo>
                    <a:pt x="13089" y="9111"/>
                  </a:lnTo>
                  <a:lnTo>
                    <a:pt x="12807" y="9009"/>
                  </a:lnTo>
                  <a:lnTo>
                    <a:pt x="12807" y="308"/>
                  </a:lnTo>
                  <a:lnTo>
                    <a:pt x="12781" y="206"/>
                  </a:lnTo>
                  <a:lnTo>
                    <a:pt x="12730" y="103"/>
                  </a:lnTo>
                  <a:lnTo>
                    <a:pt x="12627" y="26"/>
                  </a:lnTo>
                  <a:lnTo>
                    <a:pt x="124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8018100" y="4256100"/>
              <a:ext cx="57775" cy="107175"/>
            </a:xfrm>
            <a:custGeom>
              <a:avLst/>
              <a:gdLst/>
              <a:ahLst/>
              <a:cxnLst/>
              <a:rect l="l" t="t" r="r" b="b"/>
              <a:pathLst>
                <a:path w="2311" h="4287" extrusionOk="0">
                  <a:moveTo>
                    <a:pt x="1156" y="1"/>
                  </a:moveTo>
                  <a:lnTo>
                    <a:pt x="1027" y="26"/>
                  </a:lnTo>
                  <a:lnTo>
                    <a:pt x="950" y="78"/>
                  </a:lnTo>
                  <a:lnTo>
                    <a:pt x="873" y="180"/>
                  </a:lnTo>
                  <a:lnTo>
                    <a:pt x="848" y="309"/>
                  </a:lnTo>
                  <a:lnTo>
                    <a:pt x="848" y="360"/>
                  </a:lnTo>
                  <a:lnTo>
                    <a:pt x="668" y="411"/>
                  </a:lnTo>
                  <a:lnTo>
                    <a:pt x="514" y="488"/>
                  </a:lnTo>
                  <a:lnTo>
                    <a:pt x="360" y="617"/>
                  </a:lnTo>
                  <a:lnTo>
                    <a:pt x="232" y="745"/>
                  </a:lnTo>
                  <a:lnTo>
                    <a:pt x="129" y="873"/>
                  </a:lnTo>
                  <a:lnTo>
                    <a:pt x="78" y="1027"/>
                  </a:lnTo>
                  <a:lnTo>
                    <a:pt x="26" y="1207"/>
                  </a:lnTo>
                  <a:lnTo>
                    <a:pt x="1" y="1387"/>
                  </a:lnTo>
                  <a:lnTo>
                    <a:pt x="26" y="1618"/>
                  </a:lnTo>
                  <a:lnTo>
                    <a:pt x="103" y="1823"/>
                  </a:lnTo>
                  <a:lnTo>
                    <a:pt x="206" y="2003"/>
                  </a:lnTo>
                  <a:lnTo>
                    <a:pt x="334" y="2157"/>
                  </a:lnTo>
                  <a:lnTo>
                    <a:pt x="514" y="2285"/>
                  </a:lnTo>
                  <a:lnTo>
                    <a:pt x="719" y="2388"/>
                  </a:lnTo>
                  <a:lnTo>
                    <a:pt x="925" y="2439"/>
                  </a:lnTo>
                  <a:lnTo>
                    <a:pt x="1156" y="2465"/>
                  </a:lnTo>
                  <a:lnTo>
                    <a:pt x="1258" y="2490"/>
                  </a:lnTo>
                  <a:lnTo>
                    <a:pt x="1361" y="2516"/>
                  </a:lnTo>
                  <a:lnTo>
                    <a:pt x="1464" y="2542"/>
                  </a:lnTo>
                  <a:lnTo>
                    <a:pt x="1541" y="2593"/>
                  </a:lnTo>
                  <a:lnTo>
                    <a:pt x="1592" y="2670"/>
                  </a:lnTo>
                  <a:lnTo>
                    <a:pt x="1643" y="2747"/>
                  </a:lnTo>
                  <a:lnTo>
                    <a:pt x="1695" y="2824"/>
                  </a:lnTo>
                  <a:lnTo>
                    <a:pt x="1695" y="2927"/>
                  </a:lnTo>
                  <a:lnTo>
                    <a:pt x="1695" y="3029"/>
                  </a:lnTo>
                  <a:lnTo>
                    <a:pt x="1643" y="3106"/>
                  </a:lnTo>
                  <a:lnTo>
                    <a:pt x="1592" y="3183"/>
                  </a:lnTo>
                  <a:lnTo>
                    <a:pt x="1541" y="3260"/>
                  </a:lnTo>
                  <a:lnTo>
                    <a:pt x="1464" y="3312"/>
                  </a:lnTo>
                  <a:lnTo>
                    <a:pt x="1361" y="3337"/>
                  </a:lnTo>
                  <a:lnTo>
                    <a:pt x="1258" y="3389"/>
                  </a:lnTo>
                  <a:lnTo>
                    <a:pt x="1053" y="3389"/>
                  </a:lnTo>
                  <a:lnTo>
                    <a:pt x="950" y="3337"/>
                  </a:lnTo>
                  <a:lnTo>
                    <a:pt x="848" y="3312"/>
                  </a:lnTo>
                  <a:lnTo>
                    <a:pt x="771" y="3260"/>
                  </a:lnTo>
                  <a:lnTo>
                    <a:pt x="719" y="3183"/>
                  </a:lnTo>
                  <a:lnTo>
                    <a:pt x="668" y="3106"/>
                  </a:lnTo>
                  <a:lnTo>
                    <a:pt x="642" y="3029"/>
                  </a:lnTo>
                  <a:lnTo>
                    <a:pt x="617" y="2927"/>
                  </a:lnTo>
                  <a:lnTo>
                    <a:pt x="591" y="2798"/>
                  </a:lnTo>
                  <a:lnTo>
                    <a:pt x="540" y="2696"/>
                  </a:lnTo>
                  <a:lnTo>
                    <a:pt x="437" y="2644"/>
                  </a:lnTo>
                  <a:lnTo>
                    <a:pt x="309" y="2619"/>
                  </a:lnTo>
                  <a:lnTo>
                    <a:pt x="180" y="2644"/>
                  </a:lnTo>
                  <a:lnTo>
                    <a:pt x="103" y="2696"/>
                  </a:lnTo>
                  <a:lnTo>
                    <a:pt x="26" y="2798"/>
                  </a:lnTo>
                  <a:lnTo>
                    <a:pt x="1" y="2927"/>
                  </a:lnTo>
                  <a:lnTo>
                    <a:pt x="26" y="3106"/>
                  </a:lnTo>
                  <a:lnTo>
                    <a:pt x="78" y="3286"/>
                  </a:lnTo>
                  <a:lnTo>
                    <a:pt x="129" y="3440"/>
                  </a:lnTo>
                  <a:lnTo>
                    <a:pt x="232" y="3594"/>
                  </a:lnTo>
                  <a:lnTo>
                    <a:pt x="360" y="3722"/>
                  </a:lnTo>
                  <a:lnTo>
                    <a:pt x="514" y="3825"/>
                  </a:lnTo>
                  <a:lnTo>
                    <a:pt x="668" y="3902"/>
                  </a:lnTo>
                  <a:lnTo>
                    <a:pt x="848" y="3979"/>
                  </a:lnTo>
                  <a:lnTo>
                    <a:pt x="873" y="4107"/>
                  </a:lnTo>
                  <a:lnTo>
                    <a:pt x="950" y="4184"/>
                  </a:lnTo>
                  <a:lnTo>
                    <a:pt x="1027" y="4261"/>
                  </a:lnTo>
                  <a:lnTo>
                    <a:pt x="1156" y="4287"/>
                  </a:lnTo>
                  <a:lnTo>
                    <a:pt x="1284" y="4261"/>
                  </a:lnTo>
                  <a:lnTo>
                    <a:pt x="1387" y="4184"/>
                  </a:lnTo>
                  <a:lnTo>
                    <a:pt x="1438" y="4107"/>
                  </a:lnTo>
                  <a:lnTo>
                    <a:pt x="1464" y="3979"/>
                  </a:lnTo>
                  <a:lnTo>
                    <a:pt x="1643" y="3902"/>
                  </a:lnTo>
                  <a:lnTo>
                    <a:pt x="1797" y="3825"/>
                  </a:lnTo>
                  <a:lnTo>
                    <a:pt x="1951" y="3722"/>
                  </a:lnTo>
                  <a:lnTo>
                    <a:pt x="2080" y="3594"/>
                  </a:lnTo>
                  <a:lnTo>
                    <a:pt x="2182" y="3440"/>
                  </a:lnTo>
                  <a:lnTo>
                    <a:pt x="2259" y="3286"/>
                  </a:lnTo>
                  <a:lnTo>
                    <a:pt x="2311" y="3106"/>
                  </a:lnTo>
                  <a:lnTo>
                    <a:pt x="2311" y="2927"/>
                  </a:lnTo>
                  <a:lnTo>
                    <a:pt x="2285" y="2721"/>
                  </a:lnTo>
                  <a:lnTo>
                    <a:pt x="2234" y="2516"/>
                  </a:lnTo>
                  <a:lnTo>
                    <a:pt x="2131" y="2336"/>
                  </a:lnTo>
                  <a:lnTo>
                    <a:pt x="1977" y="2157"/>
                  </a:lnTo>
                  <a:lnTo>
                    <a:pt x="1797" y="2028"/>
                  </a:lnTo>
                  <a:lnTo>
                    <a:pt x="1618" y="1926"/>
                  </a:lnTo>
                  <a:lnTo>
                    <a:pt x="1387" y="1874"/>
                  </a:lnTo>
                  <a:lnTo>
                    <a:pt x="1156" y="1849"/>
                  </a:lnTo>
                  <a:lnTo>
                    <a:pt x="1053" y="1849"/>
                  </a:lnTo>
                  <a:lnTo>
                    <a:pt x="950" y="1823"/>
                  </a:lnTo>
                  <a:lnTo>
                    <a:pt x="848" y="1772"/>
                  </a:lnTo>
                  <a:lnTo>
                    <a:pt x="771" y="1720"/>
                  </a:lnTo>
                  <a:lnTo>
                    <a:pt x="719" y="1643"/>
                  </a:lnTo>
                  <a:lnTo>
                    <a:pt x="668" y="1566"/>
                  </a:lnTo>
                  <a:lnTo>
                    <a:pt x="642" y="1489"/>
                  </a:lnTo>
                  <a:lnTo>
                    <a:pt x="617" y="1387"/>
                  </a:lnTo>
                  <a:lnTo>
                    <a:pt x="642" y="1310"/>
                  </a:lnTo>
                  <a:lnTo>
                    <a:pt x="668" y="1207"/>
                  </a:lnTo>
                  <a:lnTo>
                    <a:pt x="719" y="1130"/>
                  </a:lnTo>
                  <a:lnTo>
                    <a:pt x="771" y="1079"/>
                  </a:lnTo>
                  <a:lnTo>
                    <a:pt x="848" y="1002"/>
                  </a:lnTo>
                  <a:lnTo>
                    <a:pt x="950" y="976"/>
                  </a:lnTo>
                  <a:lnTo>
                    <a:pt x="1053" y="950"/>
                  </a:lnTo>
                  <a:lnTo>
                    <a:pt x="1156" y="925"/>
                  </a:lnTo>
                  <a:lnTo>
                    <a:pt x="1258" y="950"/>
                  </a:lnTo>
                  <a:lnTo>
                    <a:pt x="1361" y="976"/>
                  </a:lnTo>
                  <a:lnTo>
                    <a:pt x="1464" y="1002"/>
                  </a:lnTo>
                  <a:lnTo>
                    <a:pt x="1541" y="1079"/>
                  </a:lnTo>
                  <a:lnTo>
                    <a:pt x="1592" y="1130"/>
                  </a:lnTo>
                  <a:lnTo>
                    <a:pt x="1643" y="1207"/>
                  </a:lnTo>
                  <a:lnTo>
                    <a:pt x="1695" y="1310"/>
                  </a:lnTo>
                  <a:lnTo>
                    <a:pt x="1695" y="1387"/>
                  </a:lnTo>
                  <a:lnTo>
                    <a:pt x="1720" y="1515"/>
                  </a:lnTo>
                  <a:lnTo>
                    <a:pt x="1797" y="1618"/>
                  </a:lnTo>
                  <a:lnTo>
                    <a:pt x="1874" y="1669"/>
                  </a:lnTo>
                  <a:lnTo>
                    <a:pt x="2003" y="1695"/>
                  </a:lnTo>
                  <a:lnTo>
                    <a:pt x="2131" y="1669"/>
                  </a:lnTo>
                  <a:lnTo>
                    <a:pt x="2234" y="1618"/>
                  </a:lnTo>
                  <a:lnTo>
                    <a:pt x="2285" y="1515"/>
                  </a:lnTo>
                  <a:lnTo>
                    <a:pt x="2311" y="1387"/>
                  </a:lnTo>
                  <a:lnTo>
                    <a:pt x="2311" y="1207"/>
                  </a:lnTo>
                  <a:lnTo>
                    <a:pt x="2259" y="1027"/>
                  </a:lnTo>
                  <a:lnTo>
                    <a:pt x="2182" y="873"/>
                  </a:lnTo>
                  <a:lnTo>
                    <a:pt x="2080" y="745"/>
                  </a:lnTo>
                  <a:lnTo>
                    <a:pt x="1951" y="617"/>
                  </a:lnTo>
                  <a:lnTo>
                    <a:pt x="1797" y="488"/>
                  </a:lnTo>
                  <a:lnTo>
                    <a:pt x="1643" y="411"/>
                  </a:lnTo>
                  <a:lnTo>
                    <a:pt x="1464" y="360"/>
                  </a:lnTo>
                  <a:lnTo>
                    <a:pt x="1464" y="309"/>
                  </a:lnTo>
                  <a:lnTo>
                    <a:pt x="1438" y="180"/>
                  </a:lnTo>
                  <a:lnTo>
                    <a:pt x="1387" y="78"/>
                  </a:lnTo>
                  <a:lnTo>
                    <a:pt x="1284" y="26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>
              <a:off x="7825625" y="4090575"/>
              <a:ext cx="59050" cy="16050"/>
            </a:xfrm>
            <a:custGeom>
              <a:avLst/>
              <a:gdLst/>
              <a:ahLst/>
              <a:cxnLst/>
              <a:rect l="l" t="t" r="r" b="b"/>
              <a:pathLst>
                <a:path w="2362" h="642" extrusionOk="0">
                  <a:moveTo>
                    <a:pt x="334" y="0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206"/>
                  </a:lnTo>
                  <a:lnTo>
                    <a:pt x="0" y="308"/>
                  </a:lnTo>
                  <a:lnTo>
                    <a:pt x="26" y="437"/>
                  </a:lnTo>
                  <a:lnTo>
                    <a:pt x="103" y="539"/>
                  </a:lnTo>
                  <a:lnTo>
                    <a:pt x="206" y="616"/>
                  </a:lnTo>
                  <a:lnTo>
                    <a:pt x="334" y="642"/>
                  </a:lnTo>
                  <a:lnTo>
                    <a:pt x="2054" y="642"/>
                  </a:lnTo>
                  <a:lnTo>
                    <a:pt x="2156" y="616"/>
                  </a:lnTo>
                  <a:lnTo>
                    <a:pt x="2259" y="539"/>
                  </a:lnTo>
                  <a:lnTo>
                    <a:pt x="2336" y="437"/>
                  </a:lnTo>
                  <a:lnTo>
                    <a:pt x="2362" y="308"/>
                  </a:lnTo>
                  <a:lnTo>
                    <a:pt x="2336" y="206"/>
                  </a:lnTo>
                  <a:lnTo>
                    <a:pt x="2259" y="103"/>
                  </a:lnTo>
                  <a:lnTo>
                    <a:pt x="2156" y="26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7901975" y="4090575"/>
              <a:ext cx="98825" cy="16050"/>
            </a:xfrm>
            <a:custGeom>
              <a:avLst/>
              <a:gdLst/>
              <a:ahLst/>
              <a:cxnLst/>
              <a:rect l="l" t="t" r="r" b="b"/>
              <a:pathLst>
                <a:path w="3953" h="642" extrusionOk="0">
                  <a:moveTo>
                    <a:pt x="334" y="0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206"/>
                  </a:lnTo>
                  <a:lnTo>
                    <a:pt x="0" y="308"/>
                  </a:lnTo>
                  <a:lnTo>
                    <a:pt x="26" y="437"/>
                  </a:lnTo>
                  <a:lnTo>
                    <a:pt x="103" y="539"/>
                  </a:lnTo>
                  <a:lnTo>
                    <a:pt x="206" y="616"/>
                  </a:lnTo>
                  <a:lnTo>
                    <a:pt x="334" y="642"/>
                  </a:lnTo>
                  <a:lnTo>
                    <a:pt x="3619" y="642"/>
                  </a:lnTo>
                  <a:lnTo>
                    <a:pt x="3747" y="616"/>
                  </a:lnTo>
                  <a:lnTo>
                    <a:pt x="3850" y="539"/>
                  </a:lnTo>
                  <a:lnTo>
                    <a:pt x="3927" y="437"/>
                  </a:lnTo>
                  <a:lnTo>
                    <a:pt x="3953" y="308"/>
                  </a:lnTo>
                  <a:lnTo>
                    <a:pt x="3927" y="206"/>
                  </a:lnTo>
                  <a:lnTo>
                    <a:pt x="3850" y="103"/>
                  </a:lnTo>
                  <a:lnTo>
                    <a:pt x="3747" y="26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>
              <a:off x="7825625" y="4128425"/>
              <a:ext cx="59050" cy="15425"/>
            </a:xfrm>
            <a:custGeom>
              <a:avLst/>
              <a:gdLst/>
              <a:ahLst/>
              <a:cxnLst/>
              <a:rect l="l" t="t" r="r" b="b"/>
              <a:pathLst>
                <a:path w="2362" h="617" extrusionOk="0">
                  <a:moveTo>
                    <a:pt x="334" y="1"/>
                  </a:moveTo>
                  <a:lnTo>
                    <a:pt x="206" y="26"/>
                  </a:lnTo>
                  <a:lnTo>
                    <a:pt x="103" y="78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26" y="411"/>
                  </a:lnTo>
                  <a:lnTo>
                    <a:pt x="103" y="514"/>
                  </a:lnTo>
                  <a:lnTo>
                    <a:pt x="206" y="591"/>
                  </a:lnTo>
                  <a:lnTo>
                    <a:pt x="334" y="617"/>
                  </a:lnTo>
                  <a:lnTo>
                    <a:pt x="2054" y="617"/>
                  </a:lnTo>
                  <a:lnTo>
                    <a:pt x="2156" y="591"/>
                  </a:lnTo>
                  <a:lnTo>
                    <a:pt x="2259" y="514"/>
                  </a:lnTo>
                  <a:lnTo>
                    <a:pt x="2336" y="411"/>
                  </a:lnTo>
                  <a:lnTo>
                    <a:pt x="2362" y="309"/>
                  </a:lnTo>
                  <a:lnTo>
                    <a:pt x="2336" y="180"/>
                  </a:lnTo>
                  <a:lnTo>
                    <a:pt x="2259" y="78"/>
                  </a:lnTo>
                  <a:lnTo>
                    <a:pt x="2156" y="26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>
              <a:off x="7901975" y="4128425"/>
              <a:ext cx="98825" cy="15425"/>
            </a:xfrm>
            <a:custGeom>
              <a:avLst/>
              <a:gdLst/>
              <a:ahLst/>
              <a:cxnLst/>
              <a:rect l="l" t="t" r="r" b="b"/>
              <a:pathLst>
                <a:path w="3953" h="617" extrusionOk="0">
                  <a:moveTo>
                    <a:pt x="334" y="1"/>
                  </a:moveTo>
                  <a:lnTo>
                    <a:pt x="206" y="26"/>
                  </a:lnTo>
                  <a:lnTo>
                    <a:pt x="103" y="78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26" y="411"/>
                  </a:lnTo>
                  <a:lnTo>
                    <a:pt x="103" y="514"/>
                  </a:lnTo>
                  <a:lnTo>
                    <a:pt x="206" y="591"/>
                  </a:lnTo>
                  <a:lnTo>
                    <a:pt x="334" y="617"/>
                  </a:lnTo>
                  <a:lnTo>
                    <a:pt x="3619" y="617"/>
                  </a:lnTo>
                  <a:lnTo>
                    <a:pt x="3747" y="591"/>
                  </a:lnTo>
                  <a:lnTo>
                    <a:pt x="3850" y="514"/>
                  </a:lnTo>
                  <a:lnTo>
                    <a:pt x="3927" y="411"/>
                  </a:lnTo>
                  <a:lnTo>
                    <a:pt x="3953" y="309"/>
                  </a:lnTo>
                  <a:lnTo>
                    <a:pt x="3927" y="180"/>
                  </a:lnTo>
                  <a:lnTo>
                    <a:pt x="3850" y="78"/>
                  </a:lnTo>
                  <a:lnTo>
                    <a:pt x="3747" y="26"/>
                  </a:lnTo>
                  <a:lnTo>
                    <a:pt x="3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7825625" y="4165650"/>
              <a:ext cx="59050" cy="15425"/>
            </a:xfrm>
            <a:custGeom>
              <a:avLst/>
              <a:gdLst/>
              <a:ahLst/>
              <a:cxnLst/>
              <a:rect l="l" t="t" r="r" b="b"/>
              <a:pathLst>
                <a:path w="2362" h="617" extrusionOk="0">
                  <a:moveTo>
                    <a:pt x="334" y="0"/>
                  </a:moveTo>
                  <a:lnTo>
                    <a:pt x="206" y="26"/>
                  </a:lnTo>
                  <a:lnTo>
                    <a:pt x="103" y="77"/>
                  </a:lnTo>
                  <a:lnTo>
                    <a:pt x="26" y="180"/>
                  </a:lnTo>
                  <a:lnTo>
                    <a:pt x="0" y="308"/>
                  </a:lnTo>
                  <a:lnTo>
                    <a:pt x="26" y="436"/>
                  </a:lnTo>
                  <a:lnTo>
                    <a:pt x="103" y="513"/>
                  </a:lnTo>
                  <a:lnTo>
                    <a:pt x="206" y="590"/>
                  </a:lnTo>
                  <a:lnTo>
                    <a:pt x="334" y="616"/>
                  </a:lnTo>
                  <a:lnTo>
                    <a:pt x="2054" y="616"/>
                  </a:lnTo>
                  <a:lnTo>
                    <a:pt x="2156" y="590"/>
                  </a:lnTo>
                  <a:lnTo>
                    <a:pt x="2259" y="513"/>
                  </a:lnTo>
                  <a:lnTo>
                    <a:pt x="2336" y="436"/>
                  </a:lnTo>
                  <a:lnTo>
                    <a:pt x="2362" y="308"/>
                  </a:lnTo>
                  <a:lnTo>
                    <a:pt x="2336" y="180"/>
                  </a:lnTo>
                  <a:lnTo>
                    <a:pt x="2259" y="77"/>
                  </a:lnTo>
                  <a:lnTo>
                    <a:pt x="2156" y="26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>
              <a:off x="7901975" y="4165650"/>
              <a:ext cx="98825" cy="15425"/>
            </a:xfrm>
            <a:custGeom>
              <a:avLst/>
              <a:gdLst/>
              <a:ahLst/>
              <a:cxnLst/>
              <a:rect l="l" t="t" r="r" b="b"/>
              <a:pathLst>
                <a:path w="3953" h="617" extrusionOk="0">
                  <a:moveTo>
                    <a:pt x="334" y="0"/>
                  </a:moveTo>
                  <a:lnTo>
                    <a:pt x="206" y="26"/>
                  </a:lnTo>
                  <a:lnTo>
                    <a:pt x="103" y="77"/>
                  </a:lnTo>
                  <a:lnTo>
                    <a:pt x="26" y="180"/>
                  </a:lnTo>
                  <a:lnTo>
                    <a:pt x="0" y="308"/>
                  </a:lnTo>
                  <a:lnTo>
                    <a:pt x="26" y="436"/>
                  </a:lnTo>
                  <a:lnTo>
                    <a:pt x="103" y="513"/>
                  </a:lnTo>
                  <a:lnTo>
                    <a:pt x="206" y="590"/>
                  </a:lnTo>
                  <a:lnTo>
                    <a:pt x="334" y="616"/>
                  </a:lnTo>
                  <a:lnTo>
                    <a:pt x="3619" y="616"/>
                  </a:lnTo>
                  <a:lnTo>
                    <a:pt x="3747" y="590"/>
                  </a:lnTo>
                  <a:lnTo>
                    <a:pt x="3850" y="513"/>
                  </a:lnTo>
                  <a:lnTo>
                    <a:pt x="3927" y="436"/>
                  </a:lnTo>
                  <a:lnTo>
                    <a:pt x="3953" y="308"/>
                  </a:lnTo>
                  <a:lnTo>
                    <a:pt x="3927" y="180"/>
                  </a:lnTo>
                  <a:lnTo>
                    <a:pt x="3850" y="77"/>
                  </a:lnTo>
                  <a:lnTo>
                    <a:pt x="3747" y="26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>
              <a:off x="7825625" y="4202850"/>
              <a:ext cx="59050" cy="15425"/>
            </a:xfrm>
            <a:custGeom>
              <a:avLst/>
              <a:gdLst/>
              <a:ahLst/>
              <a:cxnLst/>
              <a:rect l="l" t="t" r="r" b="b"/>
              <a:pathLst>
                <a:path w="2362" h="617" extrusionOk="0">
                  <a:moveTo>
                    <a:pt x="334" y="1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26" y="437"/>
                  </a:lnTo>
                  <a:lnTo>
                    <a:pt x="103" y="540"/>
                  </a:lnTo>
                  <a:lnTo>
                    <a:pt x="206" y="591"/>
                  </a:lnTo>
                  <a:lnTo>
                    <a:pt x="334" y="617"/>
                  </a:lnTo>
                  <a:lnTo>
                    <a:pt x="2054" y="617"/>
                  </a:lnTo>
                  <a:lnTo>
                    <a:pt x="2156" y="591"/>
                  </a:lnTo>
                  <a:lnTo>
                    <a:pt x="2259" y="540"/>
                  </a:lnTo>
                  <a:lnTo>
                    <a:pt x="2336" y="437"/>
                  </a:lnTo>
                  <a:lnTo>
                    <a:pt x="2362" y="309"/>
                  </a:lnTo>
                  <a:lnTo>
                    <a:pt x="2336" y="180"/>
                  </a:lnTo>
                  <a:lnTo>
                    <a:pt x="2259" y="103"/>
                  </a:lnTo>
                  <a:lnTo>
                    <a:pt x="2156" y="26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7901975" y="4202850"/>
              <a:ext cx="98825" cy="15425"/>
            </a:xfrm>
            <a:custGeom>
              <a:avLst/>
              <a:gdLst/>
              <a:ahLst/>
              <a:cxnLst/>
              <a:rect l="l" t="t" r="r" b="b"/>
              <a:pathLst>
                <a:path w="3953" h="617" extrusionOk="0">
                  <a:moveTo>
                    <a:pt x="334" y="1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180"/>
                  </a:lnTo>
                  <a:lnTo>
                    <a:pt x="0" y="309"/>
                  </a:lnTo>
                  <a:lnTo>
                    <a:pt x="26" y="437"/>
                  </a:lnTo>
                  <a:lnTo>
                    <a:pt x="103" y="540"/>
                  </a:lnTo>
                  <a:lnTo>
                    <a:pt x="206" y="591"/>
                  </a:lnTo>
                  <a:lnTo>
                    <a:pt x="334" y="617"/>
                  </a:lnTo>
                  <a:lnTo>
                    <a:pt x="3619" y="617"/>
                  </a:lnTo>
                  <a:lnTo>
                    <a:pt x="3747" y="591"/>
                  </a:lnTo>
                  <a:lnTo>
                    <a:pt x="3850" y="540"/>
                  </a:lnTo>
                  <a:lnTo>
                    <a:pt x="3927" y="437"/>
                  </a:lnTo>
                  <a:lnTo>
                    <a:pt x="3953" y="309"/>
                  </a:lnTo>
                  <a:lnTo>
                    <a:pt x="3927" y="180"/>
                  </a:lnTo>
                  <a:lnTo>
                    <a:pt x="3850" y="103"/>
                  </a:lnTo>
                  <a:lnTo>
                    <a:pt x="3747" y="26"/>
                  </a:lnTo>
                  <a:lnTo>
                    <a:pt x="3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>
              <a:off x="7825625" y="4240075"/>
              <a:ext cx="59050" cy="15425"/>
            </a:xfrm>
            <a:custGeom>
              <a:avLst/>
              <a:gdLst/>
              <a:ahLst/>
              <a:cxnLst/>
              <a:rect l="l" t="t" r="r" b="b"/>
              <a:pathLst>
                <a:path w="2362" h="617" extrusionOk="0">
                  <a:moveTo>
                    <a:pt x="334" y="0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206"/>
                  </a:lnTo>
                  <a:lnTo>
                    <a:pt x="0" y="308"/>
                  </a:lnTo>
                  <a:lnTo>
                    <a:pt x="26" y="436"/>
                  </a:lnTo>
                  <a:lnTo>
                    <a:pt x="103" y="539"/>
                  </a:lnTo>
                  <a:lnTo>
                    <a:pt x="206" y="616"/>
                  </a:lnTo>
                  <a:lnTo>
                    <a:pt x="2156" y="616"/>
                  </a:lnTo>
                  <a:lnTo>
                    <a:pt x="2259" y="539"/>
                  </a:lnTo>
                  <a:lnTo>
                    <a:pt x="2336" y="436"/>
                  </a:lnTo>
                  <a:lnTo>
                    <a:pt x="2362" y="308"/>
                  </a:lnTo>
                  <a:lnTo>
                    <a:pt x="2336" y="206"/>
                  </a:lnTo>
                  <a:lnTo>
                    <a:pt x="2259" y="103"/>
                  </a:lnTo>
                  <a:lnTo>
                    <a:pt x="2156" y="26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7825625" y="4277275"/>
              <a:ext cx="59050" cy="16075"/>
            </a:xfrm>
            <a:custGeom>
              <a:avLst/>
              <a:gdLst/>
              <a:ahLst/>
              <a:cxnLst/>
              <a:rect l="l" t="t" r="r" b="b"/>
              <a:pathLst>
                <a:path w="2362" h="643" extrusionOk="0">
                  <a:moveTo>
                    <a:pt x="334" y="1"/>
                  </a:moveTo>
                  <a:lnTo>
                    <a:pt x="206" y="26"/>
                  </a:lnTo>
                  <a:lnTo>
                    <a:pt x="103" y="103"/>
                  </a:lnTo>
                  <a:lnTo>
                    <a:pt x="26" y="206"/>
                  </a:lnTo>
                  <a:lnTo>
                    <a:pt x="0" y="334"/>
                  </a:lnTo>
                  <a:lnTo>
                    <a:pt x="26" y="437"/>
                  </a:lnTo>
                  <a:lnTo>
                    <a:pt x="103" y="540"/>
                  </a:lnTo>
                  <a:lnTo>
                    <a:pt x="206" y="617"/>
                  </a:lnTo>
                  <a:lnTo>
                    <a:pt x="334" y="642"/>
                  </a:lnTo>
                  <a:lnTo>
                    <a:pt x="2054" y="642"/>
                  </a:lnTo>
                  <a:lnTo>
                    <a:pt x="2156" y="617"/>
                  </a:lnTo>
                  <a:lnTo>
                    <a:pt x="2259" y="540"/>
                  </a:lnTo>
                  <a:lnTo>
                    <a:pt x="2336" y="437"/>
                  </a:lnTo>
                  <a:lnTo>
                    <a:pt x="2362" y="334"/>
                  </a:lnTo>
                  <a:lnTo>
                    <a:pt x="2336" y="206"/>
                  </a:lnTo>
                  <a:lnTo>
                    <a:pt x="2259" y="103"/>
                  </a:lnTo>
                  <a:lnTo>
                    <a:pt x="2156" y="26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>
              <a:off x="7905175" y="4041175"/>
              <a:ext cx="16075" cy="15425"/>
            </a:xfrm>
            <a:custGeom>
              <a:avLst/>
              <a:gdLst/>
              <a:ahLst/>
              <a:cxnLst/>
              <a:rect l="l" t="t" r="r" b="b"/>
              <a:pathLst>
                <a:path w="643" h="617" extrusionOk="0">
                  <a:moveTo>
                    <a:pt x="309" y="0"/>
                  </a:moveTo>
                  <a:lnTo>
                    <a:pt x="206" y="26"/>
                  </a:lnTo>
                  <a:lnTo>
                    <a:pt x="103" y="77"/>
                  </a:lnTo>
                  <a:lnTo>
                    <a:pt x="26" y="180"/>
                  </a:lnTo>
                  <a:lnTo>
                    <a:pt x="1" y="308"/>
                  </a:lnTo>
                  <a:lnTo>
                    <a:pt x="26" y="436"/>
                  </a:lnTo>
                  <a:lnTo>
                    <a:pt x="103" y="513"/>
                  </a:lnTo>
                  <a:lnTo>
                    <a:pt x="206" y="590"/>
                  </a:lnTo>
                  <a:lnTo>
                    <a:pt x="309" y="616"/>
                  </a:lnTo>
                  <a:lnTo>
                    <a:pt x="437" y="590"/>
                  </a:lnTo>
                  <a:lnTo>
                    <a:pt x="540" y="513"/>
                  </a:lnTo>
                  <a:lnTo>
                    <a:pt x="617" y="436"/>
                  </a:lnTo>
                  <a:lnTo>
                    <a:pt x="642" y="308"/>
                  </a:lnTo>
                  <a:lnTo>
                    <a:pt x="617" y="180"/>
                  </a:lnTo>
                  <a:lnTo>
                    <a:pt x="540" y="77"/>
                  </a:lnTo>
                  <a:lnTo>
                    <a:pt x="437" y="2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719931" y="364031"/>
            <a:ext cx="7704137" cy="1047076"/>
          </a:xfrm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6A34A"/>
                </a:solidFill>
              </a:rPr>
              <a:t>Group Members</a:t>
            </a:r>
            <a:br>
              <a:rPr lang="en-GB" dirty="0">
                <a:solidFill>
                  <a:srgbClr val="16A34A"/>
                </a:solidFill>
              </a:rPr>
            </a:br>
            <a:r>
              <a:rPr lang="en-GB" dirty="0">
                <a:solidFill>
                  <a:srgbClr val="16A34A"/>
                </a:solidFill>
              </a:rPr>
              <a:t>Group-06</a:t>
            </a:r>
            <a:endParaRPr dirty="0">
              <a:solidFill>
                <a:srgbClr val="16A34A"/>
              </a:solidFill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-496575" y="1351550"/>
            <a:ext cx="63366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ef Ruqaa"/>
              <a:buChar char="●"/>
            </a:pPr>
            <a:r>
              <a:rPr lang="pt-PT" sz="1700" b="1" dirty="0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Tabassum Tara  Lamia- 20200104128</a:t>
            </a:r>
            <a:endParaRPr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4294967295"/>
          </p:nvPr>
        </p:nvSpPr>
        <p:spPr>
          <a:xfrm>
            <a:off x="0" y="2571750"/>
            <a:ext cx="7704138" cy="404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ef Ruqaa"/>
              <a:buChar char="●"/>
            </a:pPr>
            <a:r>
              <a:rPr lang="pt-PT" sz="1700" b="1" dirty="0">
                <a:latin typeface="Aref Ruqaa"/>
                <a:ea typeface="Aref Ruqaa"/>
                <a:cs typeface="Aref Ruqaa"/>
                <a:sym typeface="Aref Ruqaa"/>
              </a:rPr>
              <a:t>Parvez Ahammed - 20200104129</a:t>
            </a:r>
            <a:endParaRPr lang="pt-PT"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4294967295"/>
          </p:nvPr>
        </p:nvSpPr>
        <p:spPr>
          <a:xfrm flipH="1">
            <a:off x="1439863" y="4079875"/>
            <a:ext cx="7704137" cy="404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ef Ruqaa"/>
              <a:buChar char="●"/>
            </a:pPr>
            <a:r>
              <a:rPr lang="pt-PT" sz="1700" b="1" dirty="0">
                <a:latin typeface="Aref Ruqaa"/>
                <a:ea typeface="Aref Ruqaa"/>
                <a:cs typeface="Aref Ruqaa"/>
                <a:sym typeface="Aref Ruqaa"/>
              </a:rPr>
              <a:t>Sabbir Ahammed Salman 20200104146</a:t>
            </a:r>
            <a:endParaRPr sz="1700" b="1" dirty="0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65" name="Google Shape;265;p35"/>
          <p:cNvSpPr/>
          <p:nvPr/>
        </p:nvSpPr>
        <p:spPr>
          <a:xfrm rot="-9461894">
            <a:off x="2568948" y="3920413"/>
            <a:ext cx="1502580" cy="374291"/>
          </a:xfrm>
          <a:custGeom>
            <a:avLst/>
            <a:gdLst/>
            <a:ahLst/>
            <a:cxnLst/>
            <a:rect l="l" t="t" r="r" b="b"/>
            <a:pathLst>
              <a:path w="57684" h="14369" extrusionOk="0">
                <a:moveTo>
                  <a:pt x="44346" y="0"/>
                </a:moveTo>
                <a:lnTo>
                  <a:pt x="43844" y="27"/>
                </a:lnTo>
                <a:lnTo>
                  <a:pt x="42814" y="79"/>
                </a:lnTo>
                <a:lnTo>
                  <a:pt x="41810" y="211"/>
                </a:lnTo>
                <a:lnTo>
                  <a:pt x="40859" y="370"/>
                </a:lnTo>
                <a:lnTo>
                  <a:pt x="39961" y="581"/>
                </a:lnTo>
                <a:lnTo>
                  <a:pt x="39090" y="793"/>
                </a:lnTo>
                <a:lnTo>
                  <a:pt x="38297" y="1057"/>
                </a:lnTo>
                <a:lnTo>
                  <a:pt x="37584" y="1294"/>
                </a:lnTo>
                <a:lnTo>
                  <a:pt x="36950" y="1532"/>
                </a:lnTo>
                <a:lnTo>
                  <a:pt x="36396" y="1743"/>
                </a:lnTo>
                <a:lnTo>
                  <a:pt x="35392" y="2192"/>
                </a:lnTo>
                <a:lnTo>
                  <a:pt x="34388" y="2668"/>
                </a:lnTo>
                <a:lnTo>
                  <a:pt x="33385" y="3170"/>
                </a:lnTo>
                <a:lnTo>
                  <a:pt x="32408" y="3698"/>
                </a:lnTo>
                <a:lnTo>
                  <a:pt x="31430" y="4226"/>
                </a:lnTo>
                <a:lnTo>
                  <a:pt x="30453" y="4781"/>
                </a:lnTo>
                <a:lnTo>
                  <a:pt x="28551" y="5890"/>
                </a:lnTo>
                <a:lnTo>
                  <a:pt x="27099" y="6762"/>
                </a:lnTo>
                <a:lnTo>
                  <a:pt x="25593" y="7607"/>
                </a:lnTo>
                <a:lnTo>
                  <a:pt x="24088" y="8426"/>
                </a:lnTo>
                <a:lnTo>
                  <a:pt x="23322" y="8822"/>
                </a:lnTo>
                <a:lnTo>
                  <a:pt x="22556" y="9218"/>
                </a:lnTo>
                <a:lnTo>
                  <a:pt x="21790" y="9561"/>
                </a:lnTo>
                <a:lnTo>
                  <a:pt x="20998" y="9931"/>
                </a:lnTo>
                <a:lnTo>
                  <a:pt x="20152" y="10274"/>
                </a:lnTo>
                <a:lnTo>
                  <a:pt x="19254" y="10591"/>
                </a:lnTo>
                <a:lnTo>
                  <a:pt x="18356" y="10882"/>
                </a:lnTo>
                <a:lnTo>
                  <a:pt x="17432" y="11146"/>
                </a:lnTo>
                <a:lnTo>
                  <a:pt x="16455" y="11384"/>
                </a:lnTo>
                <a:lnTo>
                  <a:pt x="15478" y="11595"/>
                </a:lnTo>
                <a:lnTo>
                  <a:pt x="14500" y="11727"/>
                </a:lnTo>
                <a:lnTo>
                  <a:pt x="13497" y="11833"/>
                </a:lnTo>
                <a:lnTo>
                  <a:pt x="12493" y="11885"/>
                </a:lnTo>
                <a:lnTo>
                  <a:pt x="11965" y="11859"/>
                </a:lnTo>
                <a:lnTo>
                  <a:pt x="11463" y="11859"/>
                </a:lnTo>
                <a:lnTo>
                  <a:pt x="10961" y="11806"/>
                </a:lnTo>
                <a:lnTo>
                  <a:pt x="10433" y="11753"/>
                </a:lnTo>
                <a:lnTo>
                  <a:pt x="9931" y="11701"/>
                </a:lnTo>
                <a:lnTo>
                  <a:pt x="9429" y="11595"/>
                </a:lnTo>
                <a:lnTo>
                  <a:pt x="8927" y="11489"/>
                </a:lnTo>
                <a:lnTo>
                  <a:pt x="8426" y="11357"/>
                </a:lnTo>
                <a:lnTo>
                  <a:pt x="7924" y="11199"/>
                </a:lnTo>
                <a:lnTo>
                  <a:pt x="7422" y="11040"/>
                </a:lnTo>
                <a:lnTo>
                  <a:pt x="6709" y="10750"/>
                </a:lnTo>
                <a:lnTo>
                  <a:pt x="6022" y="10433"/>
                </a:lnTo>
                <a:lnTo>
                  <a:pt x="5362" y="10063"/>
                </a:lnTo>
                <a:lnTo>
                  <a:pt x="4675" y="9693"/>
                </a:lnTo>
                <a:lnTo>
                  <a:pt x="4041" y="9297"/>
                </a:lnTo>
                <a:lnTo>
                  <a:pt x="3381" y="8875"/>
                </a:lnTo>
                <a:lnTo>
                  <a:pt x="2140" y="8029"/>
                </a:lnTo>
                <a:lnTo>
                  <a:pt x="1083" y="7316"/>
                </a:lnTo>
                <a:lnTo>
                  <a:pt x="0" y="6630"/>
                </a:lnTo>
                <a:lnTo>
                  <a:pt x="0" y="6762"/>
                </a:lnTo>
                <a:lnTo>
                  <a:pt x="1057" y="7422"/>
                </a:lnTo>
                <a:lnTo>
                  <a:pt x="2060" y="8109"/>
                </a:lnTo>
                <a:lnTo>
                  <a:pt x="3328" y="8980"/>
                </a:lnTo>
                <a:lnTo>
                  <a:pt x="3988" y="9376"/>
                </a:lnTo>
                <a:lnTo>
                  <a:pt x="4622" y="9773"/>
                </a:lnTo>
                <a:lnTo>
                  <a:pt x="5309" y="10169"/>
                </a:lnTo>
                <a:lnTo>
                  <a:pt x="5969" y="10512"/>
                </a:lnTo>
                <a:lnTo>
                  <a:pt x="6682" y="10855"/>
                </a:lnTo>
                <a:lnTo>
                  <a:pt x="7369" y="11146"/>
                </a:lnTo>
                <a:lnTo>
                  <a:pt x="7871" y="11304"/>
                </a:lnTo>
                <a:lnTo>
                  <a:pt x="8373" y="11463"/>
                </a:lnTo>
                <a:lnTo>
                  <a:pt x="8901" y="11595"/>
                </a:lnTo>
                <a:lnTo>
                  <a:pt x="9403" y="11701"/>
                </a:lnTo>
                <a:lnTo>
                  <a:pt x="9905" y="11806"/>
                </a:lnTo>
                <a:lnTo>
                  <a:pt x="10433" y="11885"/>
                </a:lnTo>
                <a:lnTo>
                  <a:pt x="10935" y="11938"/>
                </a:lnTo>
                <a:lnTo>
                  <a:pt x="11463" y="11965"/>
                </a:lnTo>
                <a:lnTo>
                  <a:pt x="11965" y="11991"/>
                </a:lnTo>
                <a:lnTo>
                  <a:pt x="12467" y="11991"/>
                </a:lnTo>
                <a:lnTo>
                  <a:pt x="13497" y="11938"/>
                </a:lnTo>
                <a:lnTo>
                  <a:pt x="14500" y="11859"/>
                </a:lnTo>
                <a:lnTo>
                  <a:pt x="15504" y="11701"/>
                </a:lnTo>
                <a:lnTo>
                  <a:pt x="16481" y="11489"/>
                </a:lnTo>
                <a:lnTo>
                  <a:pt x="17432" y="11252"/>
                </a:lnTo>
                <a:lnTo>
                  <a:pt x="18383" y="10987"/>
                </a:lnTo>
                <a:lnTo>
                  <a:pt x="19307" y="10697"/>
                </a:lnTo>
                <a:lnTo>
                  <a:pt x="20179" y="10380"/>
                </a:lnTo>
                <a:lnTo>
                  <a:pt x="21024" y="10037"/>
                </a:lnTo>
                <a:lnTo>
                  <a:pt x="21843" y="9667"/>
                </a:lnTo>
                <a:lnTo>
                  <a:pt x="22609" y="9297"/>
                </a:lnTo>
                <a:lnTo>
                  <a:pt x="23375" y="8927"/>
                </a:lnTo>
                <a:lnTo>
                  <a:pt x="24141" y="8531"/>
                </a:lnTo>
                <a:lnTo>
                  <a:pt x="25646" y="7712"/>
                </a:lnTo>
                <a:lnTo>
                  <a:pt x="27152" y="6841"/>
                </a:lnTo>
                <a:lnTo>
                  <a:pt x="28604" y="5996"/>
                </a:lnTo>
                <a:lnTo>
                  <a:pt x="30506" y="4886"/>
                </a:lnTo>
                <a:lnTo>
                  <a:pt x="32434" y="3803"/>
                </a:lnTo>
                <a:lnTo>
                  <a:pt x="33438" y="3275"/>
                </a:lnTo>
                <a:lnTo>
                  <a:pt x="34415" y="2773"/>
                </a:lnTo>
                <a:lnTo>
                  <a:pt x="35419" y="2298"/>
                </a:lnTo>
                <a:lnTo>
                  <a:pt x="36449" y="1849"/>
                </a:lnTo>
                <a:lnTo>
                  <a:pt x="37003" y="1638"/>
                </a:lnTo>
                <a:lnTo>
                  <a:pt x="37637" y="1400"/>
                </a:lnTo>
                <a:lnTo>
                  <a:pt x="38350" y="1162"/>
                </a:lnTo>
                <a:lnTo>
                  <a:pt x="39116" y="925"/>
                </a:lnTo>
                <a:lnTo>
                  <a:pt x="39961" y="687"/>
                </a:lnTo>
                <a:lnTo>
                  <a:pt x="40886" y="502"/>
                </a:lnTo>
                <a:lnTo>
                  <a:pt x="41810" y="317"/>
                </a:lnTo>
                <a:lnTo>
                  <a:pt x="42814" y="211"/>
                </a:lnTo>
                <a:lnTo>
                  <a:pt x="43818" y="132"/>
                </a:lnTo>
                <a:lnTo>
                  <a:pt x="44874" y="132"/>
                </a:lnTo>
                <a:lnTo>
                  <a:pt x="45402" y="159"/>
                </a:lnTo>
                <a:lnTo>
                  <a:pt x="45904" y="185"/>
                </a:lnTo>
                <a:lnTo>
                  <a:pt x="46432" y="264"/>
                </a:lnTo>
                <a:lnTo>
                  <a:pt x="46961" y="344"/>
                </a:lnTo>
                <a:lnTo>
                  <a:pt x="47489" y="449"/>
                </a:lnTo>
                <a:lnTo>
                  <a:pt x="48017" y="581"/>
                </a:lnTo>
                <a:lnTo>
                  <a:pt x="48545" y="740"/>
                </a:lnTo>
                <a:lnTo>
                  <a:pt x="49073" y="951"/>
                </a:lnTo>
                <a:lnTo>
                  <a:pt x="49575" y="1162"/>
                </a:lnTo>
                <a:lnTo>
                  <a:pt x="50104" y="1400"/>
                </a:lnTo>
                <a:lnTo>
                  <a:pt x="50605" y="1664"/>
                </a:lnTo>
                <a:lnTo>
                  <a:pt x="51081" y="1981"/>
                </a:lnTo>
                <a:lnTo>
                  <a:pt x="51635" y="2377"/>
                </a:lnTo>
                <a:lnTo>
                  <a:pt x="52164" y="2800"/>
                </a:lnTo>
                <a:lnTo>
                  <a:pt x="52665" y="3275"/>
                </a:lnTo>
                <a:lnTo>
                  <a:pt x="53167" y="3777"/>
                </a:lnTo>
                <a:lnTo>
                  <a:pt x="53643" y="4332"/>
                </a:lnTo>
                <a:lnTo>
                  <a:pt x="54065" y="4913"/>
                </a:lnTo>
                <a:lnTo>
                  <a:pt x="54488" y="5547"/>
                </a:lnTo>
                <a:lnTo>
                  <a:pt x="54884" y="6207"/>
                </a:lnTo>
                <a:lnTo>
                  <a:pt x="55280" y="6920"/>
                </a:lnTo>
                <a:lnTo>
                  <a:pt x="55624" y="7660"/>
                </a:lnTo>
                <a:lnTo>
                  <a:pt x="55967" y="8426"/>
                </a:lnTo>
                <a:lnTo>
                  <a:pt x="56258" y="9244"/>
                </a:lnTo>
                <a:lnTo>
                  <a:pt x="56548" y="10089"/>
                </a:lnTo>
                <a:lnTo>
                  <a:pt x="56812" y="10987"/>
                </a:lnTo>
                <a:lnTo>
                  <a:pt x="57076" y="11912"/>
                </a:lnTo>
                <a:lnTo>
                  <a:pt x="57288" y="12889"/>
                </a:lnTo>
                <a:lnTo>
                  <a:pt x="57578" y="14368"/>
                </a:lnTo>
                <a:lnTo>
                  <a:pt x="57684" y="14368"/>
                </a:lnTo>
                <a:lnTo>
                  <a:pt x="57393" y="12863"/>
                </a:lnTo>
                <a:lnTo>
                  <a:pt x="57182" y="11885"/>
                </a:lnTo>
                <a:lnTo>
                  <a:pt x="56918" y="10961"/>
                </a:lnTo>
                <a:lnTo>
                  <a:pt x="56654" y="10063"/>
                </a:lnTo>
                <a:lnTo>
                  <a:pt x="56363" y="9191"/>
                </a:lnTo>
                <a:lnTo>
                  <a:pt x="56073" y="8373"/>
                </a:lnTo>
                <a:lnTo>
                  <a:pt x="55729" y="7607"/>
                </a:lnTo>
                <a:lnTo>
                  <a:pt x="55360" y="6841"/>
                </a:lnTo>
                <a:lnTo>
                  <a:pt x="54990" y="6154"/>
                </a:lnTo>
                <a:lnTo>
                  <a:pt x="54594" y="5467"/>
                </a:lnTo>
                <a:lnTo>
                  <a:pt x="54171" y="4860"/>
                </a:lnTo>
                <a:lnTo>
                  <a:pt x="53722" y="4252"/>
                </a:lnTo>
                <a:lnTo>
                  <a:pt x="53247" y="3698"/>
                </a:lnTo>
                <a:lnTo>
                  <a:pt x="52745" y="3196"/>
                </a:lnTo>
                <a:lnTo>
                  <a:pt x="52243" y="2721"/>
                </a:lnTo>
                <a:lnTo>
                  <a:pt x="51715" y="2298"/>
                </a:lnTo>
                <a:lnTo>
                  <a:pt x="51160" y="1902"/>
                </a:lnTo>
                <a:lnTo>
                  <a:pt x="50658" y="1585"/>
                </a:lnTo>
                <a:lnTo>
                  <a:pt x="50156" y="1294"/>
                </a:lnTo>
                <a:lnTo>
                  <a:pt x="49628" y="1057"/>
                </a:lnTo>
                <a:lnTo>
                  <a:pt x="49126" y="845"/>
                </a:lnTo>
                <a:lnTo>
                  <a:pt x="48598" y="660"/>
                </a:lnTo>
                <a:lnTo>
                  <a:pt x="48070" y="476"/>
                </a:lnTo>
                <a:lnTo>
                  <a:pt x="47542" y="344"/>
                </a:lnTo>
                <a:lnTo>
                  <a:pt x="47013" y="238"/>
                </a:lnTo>
                <a:lnTo>
                  <a:pt x="46459" y="159"/>
                </a:lnTo>
                <a:lnTo>
                  <a:pt x="45930" y="79"/>
                </a:lnTo>
                <a:lnTo>
                  <a:pt x="45402" y="53"/>
                </a:lnTo>
                <a:lnTo>
                  <a:pt x="44874" y="27"/>
                </a:lnTo>
                <a:lnTo>
                  <a:pt x="4434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1331555" y="1600589"/>
            <a:ext cx="1574754" cy="1023016"/>
          </a:xfrm>
          <a:custGeom>
            <a:avLst/>
            <a:gdLst/>
            <a:ahLst/>
            <a:cxnLst/>
            <a:rect l="l" t="t" r="r" b="b"/>
            <a:pathLst>
              <a:path w="60457" h="39275" extrusionOk="0">
                <a:moveTo>
                  <a:pt x="10908" y="0"/>
                </a:moveTo>
                <a:lnTo>
                  <a:pt x="10856" y="53"/>
                </a:lnTo>
                <a:lnTo>
                  <a:pt x="11357" y="740"/>
                </a:lnTo>
                <a:lnTo>
                  <a:pt x="11806" y="1453"/>
                </a:lnTo>
                <a:lnTo>
                  <a:pt x="12203" y="2193"/>
                </a:lnTo>
                <a:lnTo>
                  <a:pt x="12546" y="2985"/>
                </a:lnTo>
                <a:lnTo>
                  <a:pt x="12836" y="3777"/>
                </a:lnTo>
                <a:lnTo>
                  <a:pt x="13074" y="4596"/>
                </a:lnTo>
                <a:lnTo>
                  <a:pt x="13259" y="5468"/>
                </a:lnTo>
                <a:lnTo>
                  <a:pt x="13391" y="6339"/>
                </a:lnTo>
                <a:lnTo>
                  <a:pt x="13470" y="7211"/>
                </a:lnTo>
                <a:lnTo>
                  <a:pt x="13470" y="8082"/>
                </a:lnTo>
                <a:lnTo>
                  <a:pt x="13417" y="8928"/>
                </a:lnTo>
                <a:lnTo>
                  <a:pt x="13312" y="9773"/>
                </a:lnTo>
                <a:lnTo>
                  <a:pt x="13127" y="10618"/>
                </a:lnTo>
                <a:lnTo>
                  <a:pt x="12916" y="11437"/>
                </a:lnTo>
                <a:lnTo>
                  <a:pt x="12625" y="12229"/>
                </a:lnTo>
                <a:lnTo>
                  <a:pt x="12282" y="12995"/>
                </a:lnTo>
                <a:lnTo>
                  <a:pt x="12044" y="13470"/>
                </a:lnTo>
                <a:lnTo>
                  <a:pt x="11754" y="13946"/>
                </a:lnTo>
                <a:lnTo>
                  <a:pt x="11463" y="14421"/>
                </a:lnTo>
                <a:lnTo>
                  <a:pt x="11172" y="14870"/>
                </a:lnTo>
                <a:lnTo>
                  <a:pt x="10829" y="15319"/>
                </a:lnTo>
                <a:lnTo>
                  <a:pt x="10512" y="15742"/>
                </a:lnTo>
                <a:lnTo>
                  <a:pt x="9799" y="16587"/>
                </a:lnTo>
                <a:lnTo>
                  <a:pt x="9033" y="17406"/>
                </a:lnTo>
                <a:lnTo>
                  <a:pt x="8267" y="18172"/>
                </a:lnTo>
                <a:lnTo>
                  <a:pt x="7475" y="18964"/>
                </a:lnTo>
                <a:lnTo>
                  <a:pt x="6682" y="19704"/>
                </a:lnTo>
                <a:lnTo>
                  <a:pt x="5679" y="20654"/>
                </a:lnTo>
                <a:lnTo>
                  <a:pt x="4675" y="21632"/>
                </a:lnTo>
                <a:lnTo>
                  <a:pt x="4041" y="22318"/>
                </a:lnTo>
                <a:lnTo>
                  <a:pt x="3434" y="22979"/>
                </a:lnTo>
                <a:lnTo>
                  <a:pt x="2906" y="23639"/>
                </a:lnTo>
                <a:lnTo>
                  <a:pt x="2404" y="24299"/>
                </a:lnTo>
                <a:lnTo>
                  <a:pt x="1955" y="24960"/>
                </a:lnTo>
                <a:lnTo>
                  <a:pt x="1532" y="25593"/>
                </a:lnTo>
                <a:lnTo>
                  <a:pt x="1189" y="26254"/>
                </a:lnTo>
                <a:lnTo>
                  <a:pt x="872" y="26888"/>
                </a:lnTo>
                <a:lnTo>
                  <a:pt x="608" y="27522"/>
                </a:lnTo>
                <a:lnTo>
                  <a:pt x="396" y="28155"/>
                </a:lnTo>
                <a:lnTo>
                  <a:pt x="212" y="28789"/>
                </a:lnTo>
                <a:lnTo>
                  <a:pt x="106" y="29423"/>
                </a:lnTo>
                <a:lnTo>
                  <a:pt x="27" y="30031"/>
                </a:lnTo>
                <a:lnTo>
                  <a:pt x="0" y="30665"/>
                </a:lnTo>
                <a:lnTo>
                  <a:pt x="0" y="31272"/>
                </a:lnTo>
                <a:lnTo>
                  <a:pt x="79" y="31879"/>
                </a:lnTo>
                <a:lnTo>
                  <a:pt x="185" y="32513"/>
                </a:lnTo>
                <a:lnTo>
                  <a:pt x="370" y="33121"/>
                </a:lnTo>
                <a:lnTo>
                  <a:pt x="608" y="33728"/>
                </a:lnTo>
                <a:lnTo>
                  <a:pt x="872" y="34309"/>
                </a:lnTo>
                <a:lnTo>
                  <a:pt x="1215" y="34864"/>
                </a:lnTo>
                <a:lnTo>
                  <a:pt x="1585" y="35392"/>
                </a:lnTo>
                <a:lnTo>
                  <a:pt x="2008" y="35920"/>
                </a:lnTo>
                <a:lnTo>
                  <a:pt x="2457" y="36396"/>
                </a:lnTo>
                <a:lnTo>
                  <a:pt x="2958" y="36845"/>
                </a:lnTo>
                <a:lnTo>
                  <a:pt x="3487" y="37267"/>
                </a:lnTo>
                <a:lnTo>
                  <a:pt x="4041" y="37664"/>
                </a:lnTo>
                <a:lnTo>
                  <a:pt x="4622" y="38033"/>
                </a:lnTo>
                <a:lnTo>
                  <a:pt x="5256" y="38324"/>
                </a:lnTo>
                <a:lnTo>
                  <a:pt x="5890" y="38614"/>
                </a:lnTo>
                <a:lnTo>
                  <a:pt x="6577" y="38826"/>
                </a:lnTo>
                <a:lnTo>
                  <a:pt x="7264" y="39011"/>
                </a:lnTo>
                <a:lnTo>
                  <a:pt x="7871" y="39116"/>
                </a:lnTo>
                <a:lnTo>
                  <a:pt x="8478" y="39222"/>
                </a:lnTo>
                <a:lnTo>
                  <a:pt x="9112" y="39248"/>
                </a:lnTo>
                <a:lnTo>
                  <a:pt x="9746" y="39275"/>
                </a:lnTo>
                <a:lnTo>
                  <a:pt x="10222" y="39275"/>
                </a:lnTo>
                <a:lnTo>
                  <a:pt x="10697" y="39248"/>
                </a:lnTo>
                <a:lnTo>
                  <a:pt x="11172" y="39196"/>
                </a:lnTo>
                <a:lnTo>
                  <a:pt x="11674" y="39116"/>
                </a:lnTo>
                <a:lnTo>
                  <a:pt x="12150" y="39037"/>
                </a:lnTo>
                <a:lnTo>
                  <a:pt x="12652" y="38958"/>
                </a:lnTo>
                <a:lnTo>
                  <a:pt x="13127" y="38826"/>
                </a:lnTo>
                <a:lnTo>
                  <a:pt x="13629" y="38694"/>
                </a:lnTo>
                <a:lnTo>
                  <a:pt x="14131" y="38535"/>
                </a:lnTo>
                <a:lnTo>
                  <a:pt x="14606" y="38377"/>
                </a:lnTo>
                <a:lnTo>
                  <a:pt x="15108" y="38192"/>
                </a:lnTo>
                <a:lnTo>
                  <a:pt x="15610" y="37981"/>
                </a:lnTo>
                <a:lnTo>
                  <a:pt x="16085" y="37743"/>
                </a:lnTo>
                <a:lnTo>
                  <a:pt x="16587" y="37505"/>
                </a:lnTo>
                <a:lnTo>
                  <a:pt x="17062" y="37267"/>
                </a:lnTo>
                <a:lnTo>
                  <a:pt x="17538" y="36977"/>
                </a:lnTo>
                <a:lnTo>
                  <a:pt x="18145" y="36634"/>
                </a:lnTo>
                <a:lnTo>
                  <a:pt x="18726" y="36237"/>
                </a:lnTo>
                <a:lnTo>
                  <a:pt x="19281" y="35841"/>
                </a:lnTo>
                <a:lnTo>
                  <a:pt x="19836" y="35445"/>
                </a:lnTo>
                <a:lnTo>
                  <a:pt x="20390" y="35022"/>
                </a:lnTo>
                <a:lnTo>
                  <a:pt x="20918" y="34573"/>
                </a:lnTo>
                <a:lnTo>
                  <a:pt x="21922" y="33675"/>
                </a:lnTo>
                <a:lnTo>
                  <a:pt x="22926" y="32751"/>
                </a:lnTo>
                <a:lnTo>
                  <a:pt x="23850" y="31827"/>
                </a:lnTo>
                <a:lnTo>
                  <a:pt x="24748" y="30902"/>
                </a:lnTo>
                <a:lnTo>
                  <a:pt x="25620" y="29978"/>
                </a:lnTo>
                <a:lnTo>
                  <a:pt x="26623" y="28869"/>
                </a:lnTo>
                <a:lnTo>
                  <a:pt x="28182" y="27205"/>
                </a:lnTo>
                <a:lnTo>
                  <a:pt x="28974" y="26359"/>
                </a:lnTo>
                <a:lnTo>
                  <a:pt x="29766" y="25541"/>
                </a:lnTo>
                <a:lnTo>
                  <a:pt x="30612" y="24722"/>
                </a:lnTo>
                <a:lnTo>
                  <a:pt x="31457" y="23956"/>
                </a:lnTo>
                <a:lnTo>
                  <a:pt x="32328" y="23190"/>
                </a:lnTo>
                <a:lnTo>
                  <a:pt x="33200" y="22450"/>
                </a:lnTo>
                <a:lnTo>
                  <a:pt x="33913" y="21922"/>
                </a:lnTo>
                <a:lnTo>
                  <a:pt x="34653" y="21420"/>
                </a:lnTo>
                <a:lnTo>
                  <a:pt x="35392" y="20945"/>
                </a:lnTo>
                <a:lnTo>
                  <a:pt x="36158" y="20496"/>
                </a:lnTo>
                <a:lnTo>
                  <a:pt x="36924" y="20073"/>
                </a:lnTo>
                <a:lnTo>
                  <a:pt x="37716" y="19651"/>
                </a:lnTo>
                <a:lnTo>
                  <a:pt x="38535" y="19281"/>
                </a:lnTo>
                <a:lnTo>
                  <a:pt x="39354" y="18911"/>
                </a:lnTo>
                <a:lnTo>
                  <a:pt x="40173" y="18594"/>
                </a:lnTo>
                <a:lnTo>
                  <a:pt x="41018" y="18304"/>
                </a:lnTo>
                <a:lnTo>
                  <a:pt x="41889" y="18013"/>
                </a:lnTo>
                <a:lnTo>
                  <a:pt x="42761" y="17776"/>
                </a:lnTo>
                <a:lnTo>
                  <a:pt x="43633" y="17564"/>
                </a:lnTo>
                <a:lnTo>
                  <a:pt x="44531" y="17353"/>
                </a:lnTo>
                <a:lnTo>
                  <a:pt x="45429" y="17194"/>
                </a:lnTo>
                <a:lnTo>
                  <a:pt x="46353" y="17062"/>
                </a:lnTo>
                <a:lnTo>
                  <a:pt x="47251" y="16957"/>
                </a:lnTo>
                <a:lnTo>
                  <a:pt x="48175" y="16878"/>
                </a:lnTo>
                <a:lnTo>
                  <a:pt x="49074" y="16825"/>
                </a:lnTo>
                <a:lnTo>
                  <a:pt x="49998" y="16798"/>
                </a:lnTo>
                <a:lnTo>
                  <a:pt x="50896" y="16825"/>
                </a:lnTo>
                <a:lnTo>
                  <a:pt x="51794" y="16851"/>
                </a:lnTo>
                <a:lnTo>
                  <a:pt x="52692" y="16930"/>
                </a:lnTo>
                <a:lnTo>
                  <a:pt x="53590" y="17036"/>
                </a:lnTo>
                <a:lnTo>
                  <a:pt x="54462" y="17142"/>
                </a:lnTo>
                <a:lnTo>
                  <a:pt x="55360" y="17300"/>
                </a:lnTo>
                <a:lnTo>
                  <a:pt x="56231" y="17485"/>
                </a:lnTo>
                <a:lnTo>
                  <a:pt x="57076" y="17696"/>
                </a:lnTo>
                <a:lnTo>
                  <a:pt x="57948" y="17934"/>
                </a:lnTo>
                <a:lnTo>
                  <a:pt x="58767" y="18225"/>
                </a:lnTo>
                <a:lnTo>
                  <a:pt x="59612" y="18515"/>
                </a:lnTo>
                <a:lnTo>
                  <a:pt x="60431" y="18832"/>
                </a:lnTo>
                <a:lnTo>
                  <a:pt x="60457" y="18753"/>
                </a:lnTo>
                <a:lnTo>
                  <a:pt x="59638" y="18436"/>
                </a:lnTo>
                <a:lnTo>
                  <a:pt x="58819" y="18145"/>
                </a:lnTo>
                <a:lnTo>
                  <a:pt x="57974" y="17855"/>
                </a:lnTo>
                <a:lnTo>
                  <a:pt x="57103" y="17617"/>
                </a:lnTo>
                <a:lnTo>
                  <a:pt x="56231" y="17406"/>
                </a:lnTo>
                <a:lnTo>
                  <a:pt x="55360" y="17221"/>
                </a:lnTo>
                <a:lnTo>
                  <a:pt x="54488" y="17062"/>
                </a:lnTo>
                <a:lnTo>
                  <a:pt x="53590" y="16957"/>
                </a:lnTo>
                <a:lnTo>
                  <a:pt x="52692" y="16851"/>
                </a:lnTo>
                <a:lnTo>
                  <a:pt x="51794" y="16772"/>
                </a:lnTo>
                <a:lnTo>
                  <a:pt x="50896" y="16745"/>
                </a:lnTo>
                <a:lnTo>
                  <a:pt x="49998" y="16719"/>
                </a:lnTo>
                <a:lnTo>
                  <a:pt x="49074" y="16745"/>
                </a:lnTo>
                <a:lnTo>
                  <a:pt x="48175" y="16798"/>
                </a:lnTo>
                <a:lnTo>
                  <a:pt x="47251" y="16878"/>
                </a:lnTo>
                <a:lnTo>
                  <a:pt x="46327" y="16983"/>
                </a:lnTo>
                <a:lnTo>
                  <a:pt x="45429" y="17115"/>
                </a:lnTo>
                <a:lnTo>
                  <a:pt x="44504" y="17274"/>
                </a:lnTo>
                <a:lnTo>
                  <a:pt x="43633" y="17459"/>
                </a:lnTo>
                <a:lnTo>
                  <a:pt x="42735" y="17696"/>
                </a:lnTo>
                <a:lnTo>
                  <a:pt x="41863" y="17934"/>
                </a:lnTo>
                <a:lnTo>
                  <a:pt x="40991" y="18225"/>
                </a:lnTo>
                <a:lnTo>
                  <a:pt x="40146" y="18515"/>
                </a:lnTo>
                <a:lnTo>
                  <a:pt x="39301" y="18858"/>
                </a:lnTo>
                <a:lnTo>
                  <a:pt x="38482" y="19202"/>
                </a:lnTo>
                <a:lnTo>
                  <a:pt x="37690" y="19572"/>
                </a:lnTo>
                <a:lnTo>
                  <a:pt x="36871" y="19994"/>
                </a:lnTo>
                <a:lnTo>
                  <a:pt x="36105" y="20417"/>
                </a:lnTo>
                <a:lnTo>
                  <a:pt x="35339" y="20866"/>
                </a:lnTo>
                <a:lnTo>
                  <a:pt x="34600" y="21368"/>
                </a:lnTo>
                <a:lnTo>
                  <a:pt x="33860" y="21869"/>
                </a:lnTo>
                <a:lnTo>
                  <a:pt x="33147" y="22398"/>
                </a:lnTo>
                <a:lnTo>
                  <a:pt x="32249" y="23111"/>
                </a:lnTo>
                <a:lnTo>
                  <a:pt x="31404" y="23877"/>
                </a:lnTo>
                <a:lnTo>
                  <a:pt x="30532" y="24669"/>
                </a:lnTo>
                <a:lnTo>
                  <a:pt x="29714" y="25488"/>
                </a:lnTo>
                <a:lnTo>
                  <a:pt x="28921" y="26307"/>
                </a:lnTo>
                <a:lnTo>
                  <a:pt x="28129" y="27125"/>
                </a:lnTo>
                <a:lnTo>
                  <a:pt x="26571" y="28816"/>
                </a:lnTo>
                <a:lnTo>
                  <a:pt x="25541" y="29925"/>
                </a:lnTo>
                <a:lnTo>
                  <a:pt x="24695" y="30823"/>
                </a:lnTo>
                <a:lnTo>
                  <a:pt x="23797" y="31774"/>
                </a:lnTo>
                <a:lnTo>
                  <a:pt x="22873" y="32698"/>
                </a:lnTo>
                <a:lnTo>
                  <a:pt x="21869" y="33623"/>
                </a:lnTo>
                <a:lnTo>
                  <a:pt x="20866" y="34521"/>
                </a:lnTo>
                <a:lnTo>
                  <a:pt x="20337" y="34943"/>
                </a:lnTo>
                <a:lnTo>
                  <a:pt x="19783" y="35366"/>
                </a:lnTo>
                <a:lnTo>
                  <a:pt x="19228" y="35788"/>
                </a:lnTo>
                <a:lnTo>
                  <a:pt x="18673" y="36185"/>
                </a:lnTo>
                <a:lnTo>
                  <a:pt x="18092" y="36554"/>
                </a:lnTo>
                <a:lnTo>
                  <a:pt x="17511" y="36898"/>
                </a:lnTo>
                <a:lnTo>
                  <a:pt x="16851" y="37267"/>
                </a:lnTo>
                <a:lnTo>
                  <a:pt x="16217" y="37611"/>
                </a:lnTo>
                <a:lnTo>
                  <a:pt x="15557" y="37901"/>
                </a:lnTo>
                <a:lnTo>
                  <a:pt x="14897" y="38165"/>
                </a:lnTo>
                <a:lnTo>
                  <a:pt x="14263" y="38403"/>
                </a:lnTo>
                <a:lnTo>
                  <a:pt x="13602" y="38614"/>
                </a:lnTo>
                <a:lnTo>
                  <a:pt x="12942" y="38799"/>
                </a:lnTo>
                <a:lnTo>
                  <a:pt x="12308" y="38931"/>
                </a:lnTo>
                <a:lnTo>
                  <a:pt x="11648" y="39037"/>
                </a:lnTo>
                <a:lnTo>
                  <a:pt x="11014" y="39116"/>
                </a:lnTo>
                <a:lnTo>
                  <a:pt x="10354" y="39169"/>
                </a:lnTo>
                <a:lnTo>
                  <a:pt x="9720" y="39196"/>
                </a:lnTo>
                <a:lnTo>
                  <a:pt x="9112" y="39169"/>
                </a:lnTo>
                <a:lnTo>
                  <a:pt x="8478" y="39116"/>
                </a:lnTo>
                <a:lnTo>
                  <a:pt x="7871" y="39037"/>
                </a:lnTo>
                <a:lnTo>
                  <a:pt x="7264" y="38931"/>
                </a:lnTo>
                <a:lnTo>
                  <a:pt x="6577" y="38747"/>
                </a:lnTo>
                <a:lnTo>
                  <a:pt x="5917" y="38535"/>
                </a:lnTo>
                <a:lnTo>
                  <a:pt x="5283" y="38271"/>
                </a:lnTo>
                <a:lnTo>
                  <a:pt x="4675" y="37954"/>
                </a:lnTo>
                <a:lnTo>
                  <a:pt x="4094" y="37611"/>
                </a:lnTo>
                <a:lnTo>
                  <a:pt x="3539" y="37215"/>
                </a:lnTo>
                <a:lnTo>
                  <a:pt x="3011" y="36792"/>
                </a:lnTo>
                <a:lnTo>
                  <a:pt x="2509" y="36343"/>
                </a:lnTo>
                <a:lnTo>
                  <a:pt x="2060" y="35868"/>
                </a:lnTo>
                <a:lnTo>
                  <a:pt x="1664" y="35339"/>
                </a:lnTo>
                <a:lnTo>
                  <a:pt x="1294" y="34811"/>
                </a:lnTo>
                <a:lnTo>
                  <a:pt x="951" y="34257"/>
                </a:lnTo>
                <a:lnTo>
                  <a:pt x="687" y="33675"/>
                </a:lnTo>
                <a:lnTo>
                  <a:pt x="449" y="33094"/>
                </a:lnTo>
                <a:lnTo>
                  <a:pt x="291" y="32487"/>
                </a:lnTo>
                <a:lnTo>
                  <a:pt x="159" y="31879"/>
                </a:lnTo>
                <a:lnTo>
                  <a:pt x="106" y="31272"/>
                </a:lnTo>
                <a:lnTo>
                  <a:pt x="79" y="30665"/>
                </a:lnTo>
                <a:lnTo>
                  <a:pt x="106" y="30057"/>
                </a:lnTo>
                <a:lnTo>
                  <a:pt x="185" y="29423"/>
                </a:lnTo>
                <a:lnTo>
                  <a:pt x="291" y="28816"/>
                </a:lnTo>
                <a:lnTo>
                  <a:pt x="476" y="28182"/>
                </a:lnTo>
                <a:lnTo>
                  <a:pt x="687" y="27548"/>
                </a:lnTo>
                <a:lnTo>
                  <a:pt x="951" y="26914"/>
                </a:lnTo>
                <a:lnTo>
                  <a:pt x="1268" y="26280"/>
                </a:lnTo>
                <a:lnTo>
                  <a:pt x="1611" y="25646"/>
                </a:lnTo>
                <a:lnTo>
                  <a:pt x="2008" y="24986"/>
                </a:lnTo>
                <a:lnTo>
                  <a:pt x="2457" y="24326"/>
                </a:lnTo>
                <a:lnTo>
                  <a:pt x="2958" y="23692"/>
                </a:lnTo>
                <a:lnTo>
                  <a:pt x="3513" y="23032"/>
                </a:lnTo>
                <a:lnTo>
                  <a:pt x="4094" y="22371"/>
                </a:lnTo>
                <a:lnTo>
                  <a:pt x="4728" y="21711"/>
                </a:lnTo>
                <a:lnTo>
                  <a:pt x="5732" y="20734"/>
                </a:lnTo>
                <a:lnTo>
                  <a:pt x="6735" y="19756"/>
                </a:lnTo>
                <a:lnTo>
                  <a:pt x="7528" y="19017"/>
                </a:lnTo>
                <a:lnTo>
                  <a:pt x="8320" y="18251"/>
                </a:lnTo>
                <a:lnTo>
                  <a:pt x="9112" y="17459"/>
                </a:lnTo>
                <a:lnTo>
                  <a:pt x="9852" y="16640"/>
                </a:lnTo>
                <a:lnTo>
                  <a:pt x="10565" y="15795"/>
                </a:lnTo>
                <a:lnTo>
                  <a:pt x="10908" y="15372"/>
                </a:lnTo>
                <a:lnTo>
                  <a:pt x="11225" y="14923"/>
                </a:lnTo>
                <a:lnTo>
                  <a:pt x="11542" y="14474"/>
                </a:lnTo>
                <a:lnTo>
                  <a:pt x="11833" y="13999"/>
                </a:lnTo>
                <a:lnTo>
                  <a:pt x="12097" y="13523"/>
                </a:lnTo>
                <a:lnTo>
                  <a:pt x="12361" y="13021"/>
                </a:lnTo>
                <a:lnTo>
                  <a:pt x="12704" y="12255"/>
                </a:lnTo>
                <a:lnTo>
                  <a:pt x="12995" y="11463"/>
                </a:lnTo>
                <a:lnTo>
                  <a:pt x="13233" y="10644"/>
                </a:lnTo>
                <a:lnTo>
                  <a:pt x="13391" y="9799"/>
                </a:lnTo>
                <a:lnTo>
                  <a:pt x="13497" y="8954"/>
                </a:lnTo>
                <a:lnTo>
                  <a:pt x="13550" y="8082"/>
                </a:lnTo>
                <a:lnTo>
                  <a:pt x="13550" y="7211"/>
                </a:lnTo>
                <a:lnTo>
                  <a:pt x="13470" y="6313"/>
                </a:lnTo>
                <a:lnTo>
                  <a:pt x="13365" y="5441"/>
                </a:lnTo>
                <a:lnTo>
                  <a:pt x="13180" y="4596"/>
                </a:lnTo>
                <a:lnTo>
                  <a:pt x="12916" y="3751"/>
                </a:lnTo>
                <a:lnTo>
                  <a:pt x="12625" y="2932"/>
                </a:lnTo>
                <a:lnTo>
                  <a:pt x="12282" y="2166"/>
                </a:lnTo>
                <a:lnTo>
                  <a:pt x="11886" y="1400"/>
                </a:lnTo>
                <a:lnTo>
                  <a:pt x="11437" y="687"/>
                </a:lnTo>
                <a:lnTo>
                  <a:pt x="10908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/>
          <p:nvPr/>
        </p:nvSpPr>
        <p:spPr>
          <a:xfrm flipH="1">
            <a:off x="1988173" y="2813087"/>
            <a:ext cx="695101" cy="767563"/>
          </a:xfrm>
          <a:custGeom>
            <a:avLst/>
            <a:gdLst/>
            <a:ahLst/>
            <a:cxnLst/>
            <a:rect l="l" t="t" r="r" b="b"/>
            <a:pathLst>
              <a:path w="28605" h="30480" extrusionOk="0">
                <a:moveTo>
                  <a:pt x="28525" y="0"/>
                </a:moveTo>
                <a:lnTo>
                  <a:pt x="28314" y="291"/>
                </a:lnTo>
                <a:lnTo>
                  <a:pt x="28050" y="581"/>
                </a:lnTo>
                <a:lnTo>
                  <a:pt x="27786" y="872"/>
                </a:lnTo>
                <a:lnTo>
                  <a:pt x="27521" y="1162"/>
                </a:lnTo>
                <a:lnTo>
                  <a:pt x="27204" y="1426"/>
                </a:lnTo>
                <a:lnTo>
                  <a:pt x="26888" y="1691"/>
                </a:lnTo>
                <a:lnTo>
                  <a:pt x="26544" y="1928"/>
                </a:lnTo>
                <a:lnTo>
                  <a:pt x="26201" y="2166"/>
                </a:lnTo>
                <a:lnTo>
                  <a:pt x="25831" y="2404"/>
                </a:lnTo>
                <a:lnTo>
                  <a:pt x="25435" y="2615"/>
                </a:lnTo>
                <a:lnTo>
                  <a:pt x="25012" y="2826"/>
                </a:lnTo>
                <a:lnTo>
                  <a:pt x="24563" y="3011"/>
                </a:lnTo>
                <a:lnTo>
                  <a:pt x="24114" y="3196"/>
                </a:lnTo>
                <a:lnTo>
                  <a:pt x="23665" y="3381"/>
                </a:lnTo>
                <a:lnTo>
                  <a:pt x="22662" y="3698"/>
                </a:lnTo>
                <a:lnTo>
                  <a:pt x="21896" y="3909"/>
                </a:lnTo>
                <a:lnTo>
                  <a:pt x="21130" y="4094"/>
                </a:lnTo>
                <a:lnTo>
                  <a:pt x="19624" y="4437"/>
                </a:lnTo>
                <a:lnTo>
                  <a:pt x="18647" y="4649"/>
                </a:lnTo>
                <a:lnTo>
                  <a:pt x="17696" y="4860"/>
                </a:lnTo>
                <a:lnTo>
                  <a:pt x="16719" y="5124"/>
                </a:lnTo>
                <a:lnTo>
                  <a:pt x="15768" y="5415"/>
                </a:lnTo>
                <a:lnTo>
                  <a:pt x="15213" y="5626"/>
                </a:lnTo>
                <a:lnTo>
                  <a:pt x="14712" y="5837"/>
                </a:lnTo>
                <a:lnTo>
                  <a:pt x="14183" y="6049"/>
                </a:lnTo>
                <a:lnTo>
                  <a:pt x="13682" y="6286"/>
                </a:lnTo>
                <a:lnTo>
                  <a:pt x="13180" y="6550"/>
                </a:lnTo>
                <a:lnTo>
                  <a:pt x="12678" y="6841"/>
                </a:lnTo>
                <a:lnTo>
                  <a:pt x="12203" y="7131"/>
                </a:lnTo>
                <a:lnTo>
                  <a:pt x="11727" y="7422"/>
                </a:lnTo>
                <a:lnTo>
                  <a:pt x="11278" y="7765"/>
                </a:lnTo>
                <a:lnTo>
                  <a:pt x="10829" y="8082"/>
                </a:lnTo>
                <a:lnTo>
                  <a:pt x="10380" y="8452"/>
                </a:lnTo>
                <a:lnTo>
                  <a:pt x="9958" y="8822"/>
                </a:lnTo>
                <a:lnTo>
                  <a:pt x="9535" y="9192"/>
                </a:lnTo>
                <a:lnTo>
                  <a:pt x="9139" y="9588"/>
                </a:lnTo>
                <a:lnTo>
                  <a:pt x="8743" y="9984"/>
                </a:lnTo>
                <a:lnTo>
                  <a:pt x="8346" y="10406"/>
                </a:lnTo>
                <a:lnTo>
                  <a:pt x="7977" y="10829"/>
                </a:lnTo>
                <a:lnTo>
                  <a:pt x="7633" y="11252"/>
                </a:lnTo>
                <a:lnTo>
                  <a:pt x="7290" y="11727"/>
                </a:lnTo>
                <a:lnTo>
                  <a:pt x="6973" y="12176"/>
                </a:lnTo>
                <a:lnTo>
                  <a:pt x="6656" y="12651"/>
                </a:lnTo>
                <a:lnTo>
                  <a:pt x="6366" y="13127"/>
                </a:lnTo>
                <a:lnTo>
                  <a:pt x="6075" y="13602"/>
                </a:lnTo>
                <a:lnTo>
                  <a:pt x="5811" y="14104"/>
                </a:lnTo>
                <a:lnTo>
                  <a:pt x="5573" y="14606"/>
                </a:lnTo>
                <a:lnTo>
                  <a:pt x="5335" y="15134"/>
                </a:lnTo>
                <a:lnTo>
                  <a:pt x="5124" y="15636"/>
                </a:lnTo>
                <a:lnTo>
                  <a:pt x="4913" y="16164"/>
                </a:lnTo>
                <a:lnTo>
                  <a:pt x="4728" y="16693"/>
                </a:lnTo>
                <a:lnTo>
                  <a:pt x="4569" y="17247"/>
                </a:lnTo>
                <a:lnTo>
                  <a:pt x="4437" y="17802"/>
                </a:lnTo>
                <a:lnTo>
                  <a:pt x="4305" y="18330"/>
                </a:lnTo>
                <a:lnTo>
                  <a:pt x="4147" y="19149"/>
                </a:lnTo>
                <a:lnTo>
                  <a:pt x="4015" y="19941"/>
                </a:lnTo>
                <a:lnTo>
                  <a:pt x="3830" y="21552"/>
                </a:lnTo>
                <a:lnTo>
                  <a:pt x="3619" y="23243"/>
                </a:lnTo>
                <a:lnTo>
                  <a:pt x="3487" y="24061"/>
                </a:lnTo>
                <a:lnTo>
                  <a:pt x="3328" y="24907"/>
                </a:lnTo>
                <a:lnTo>
                  <a:pt x="3143" y="25593"/>
                </a:lnTo>
                <a:lnTo>
                  <a:pt x="2932" y="26333"/>
                </a:lnTo>
                <a:lnTo>
                  <a:pt x="2641" y="27099"/>
                </a:lnTo>
                <a:lnTo>
                  <a:pt x="2457" y="27469"/>
                </a:lnTo>
                <a:lnTo>
                  <a:pt x="2272" y="27838"/>
                </a:lnTo>
                <a:lnTo>
                  <a:pt x="2060" y="28208"/>
                </a:lnTo>
                <a:lnTo>
                  <a:pt x="1823" y="28578"/>
                </a:lnTo>
                <a:lnTo>
                  <a:pt x="1585" y="28921"/>
                </a:lnTo>
                <a:lnTo>
                  <a:pt x="1321" y="29265"/>
                </a:lnTo>
                <a:lnTo>
                  <a:pt x="1030" y="29581"/>
                </a:lnTo>
                <a:lnTo>
                  <a:pt x="713" y="29872"/>
                </a:lnTo>
                <a:lnTo>
                  <a:pt x="370" y="30163"/>
                </a:lnTo>
                <a:lnTo>
                  <a:pt x="0" y="30427"/>
                </a:lnTo>
                <a:lnTo>
                  <a:pt x="27" y="30479"/>
                </a:lnTo>
                <a:lnTo>
                  <a:pt x="396" y="30215"/>
                </a:lnTo>
                <a:lnTo>
                  <a:pt x="766" y="29951"/>
                </a:lnTo>
                <a:lnTo>
                  <a:pt x="1083" y="29634"/>
                </a:lnTo>
                <a:lnTo>
                  <a:pt x="1374" y="29317"/>
                </a:lnTo>
                <a:lnTo>
                  <a:pt x="1638" y="28974"/>
                </a:lnTo>
                <a:lnTo>
                  <a:pt x="1902" y="28631"/>
                </a:lnTo>
                <a:lnTo>
                  <a:pt x="2140" y="28261"/>
                </a:lnTo>
                <a:lnTo>
                  <a:pt x="2351" y="27891"/>
                </a:lnTo>
                <a:lnTo>
                  <a:pt x="2536" y="27521"/>
                </a:lnTo>
                <a:lnTo>
                  <a:pt x="2694" y="27125"/>
                </a:lnTo>
                <a:lnTo>
                  <a:pt x="2985" y="26359"/>
                </a:lnTo>
                <a:lnTo>
                  <a:pt x="3222" y="25620"/>
                </a:lnTo>
                <a:lnTo>
                  <a:pt x="3407" y="24933"/>
                </a:lnTo>
                <a:lnTo>
                  <a:pt x="3566" y="24088"/>
                </a:lnTo>
                <a:lnTo>
                  <a:pt x="3698" y="23243"/>
                </a:lnTo>
                <a:lnTo>
                  <a:pt x="3909" y="21579"/>
                </a:lnTo>
                <a:lnTo>
                  <a:pt x="4094" y="19968"/>
                </a:lnTo>
                <a:lnTo>
                  <a:pt x="4226" y="19149"/>
                </a:lnTo>
                <a:lnTo>
                  <a:pt x="4385" y="18356"/>
                </a:lnTo>
                <a:lnTo>
                  <a:pt x="4517" y="17802"/>
                </a:lnTo>
                <a:lnTo>
                  <a:pt x="4649" y="17274"/>
                </a:lnTo>
                <a:lnTo>
                  <a:pt x="4807" y="16719"/>
                </a:lnTo>
                <a:lnTo>
                  <a:pt x="4992" y="16191"/>
                </a:lnTo>
                <a:lnTo>
                  <a:pt x="5203" y="15662"/>
                </a:lnTo>
                <a:lnTo>
                  <a:pt x="5415" y="15161"/>
                </a:lnTo>
                <a:lnTo>
                  <a:pt x="5652" y="14659"/>
                </a:lnTo>
                <a:lnTo>
                  <a:pt x="5890" y="14157"/>
                </a:lnTo>
                <a:lnTo>
                  <a:pt x="6154" y="13655"/>
                </a:lnTo>
                <a:lnTo>
                  <a:pt x="6445" y="13153"/>
                </a:lnTo>
                <a:lnTo>
                  <a:pt x="6735" y="12678"/>
                </a:lnTo>
                <a:lnTo>
                  <a:pt x="7026" y="12229"/>
                </a:lnTo>
                <a:lnTo>
                  <a:pt x="7369" y="11753"/>
                </a:lnTo>
                <a:lnTo>
                  <a:pt x="7713" y="11304"/>
                </a:lnTo>
                <a:lnTo>
                  <a:pt x="8056" y="10882"/>
                </a:lnTo>
                <a:lnTo>
                  <a:pt x="8426" y="10459"/>
                </a:lnTo>
                <a:lnTo>
                  <a:pt x="8795" y="10037"/>
                </a:lnTo>
                <a:lnTo>
                  <a:pt x="9192" y="9641"/>
                </a:lnTo>
                <a:lnTo>
                  <a:pt x="9588" y="9244"/>
                </a:lnTo>
                <a:lnTo>
                  <a:pt x="10010" y="8875"/>
                </a:lnTo>
                <a:lnTo>
                  <a:pt x="10433" y="8505"/>
                </a:lnTo>
                <a:lnTo>
                  <a:pt x="10882" y="8161"/>
                </a:lnTo>
                <a:lnTo>
                  <a:pt x="11331" y="7818"/>
                </a:lnTo>
                <a:lnTo>
                  <a:pt x="11780" y="7501"/>
                </a:lnTo>
                <a:lnTo>
                  <a:pt x="12255" y="7211"/>
                </a:lnTo>
                <a:lnTo>
                  <a:pt x="12731" y="6920"/>
                </a:lnTo>
                <a:lnTo>
                  <a:pt x="13206" y="6630"/>
                </a:lnTo>
                <a:lnTo>
                  <a:pt x="13708" y="6365"/>
                </a:lnTo>
                <a:lnTo>
                  <a:pt x="14210" y="6128"/>
                </a:lnTo>
                <a:lnTo>
                  <a:pt x="14738" y="5916"/>
                </a:lnTo>
                <a:lnTo>
                  <a:pt x="15266" y="5705"/>
                </a:lnTo>
                <a:lnTo>
                  <a:pt x="15795" y="5494"/>
                </a:lnTo>
                <a:lnTo>
                  <a:pt x="16745" y="5203"/>
                </a:lnTo>
                <a:lnTo>
                  <a:pt x="17696" y="4966"/>
                </a:lnTo>
                <a:lnTo>
                  <a:pt x="18673" y="4728"/>
                </a:lnTo>
                <a:lnTo>
                  <a:pt x="19651" y="4517"/>
                </a:lnTo>
                <a:lnTo>
                  <a:pt x="21156" y="4173"/>
                </a:lnTo>
                <a:lnTo>
                  <a:pt x="21922" y="3988"/>
                </a:lnTo>
                <a:lnTo>
                  <a:pt x="22688" y="3777"/>
                </a:lnTo>
                <a:lnTo>
                  <a:pt x="23692" y="3460"/>
                </a:lnTo>
                <a:lnTo>
                  <a:pt x="24167" y="3275"/>
                </a:lnTo>
                <a:lnTo>
                  <a:pt x="24616" y="3090"/>
                </a:lnTo>
                <a:lnTo>
                  <a:pt x="25039" y="2906"/>
                </a:lnTo>
                <a:lnTo>
                  <a:pt x="25461" y="2694"/>
                </a:lnTo>
                <a:lnTo>
                  <a:pt x="25857" y="2457"/>
                </a:lnTo>
                <a:lnTo>
                  <a:pt x="26254" y="2245"/>
                </a:lnTo>
                <a:lnTo>
                  <a:pt x="26597" y="2008"/>
                </a:lnTo>
                <a:lnTo>
                  <a:pt x="26940" y="1743"/>
                </a:lnTo>
                <a:lnTo>
                  <a:pt x="27284" y="1479"/>
                </a:lnTo>
                <a:lnTo>
                  <a:pt x="27574" y="1215"/>
                </a:lnTo>
                <a:lnTo>
                  <a:pt x="27865" y="925"/>
                </a:lnTo>
                <a:lnTo>
                  <a:pt x="28129" y="634"/>
                </a:lnTo>
                <a:lnTo>
                  <a:pt x="28367" y="344"/>
                </a:lnTo>
                <a:lnTo>
                  <a:pt x="28604" y="27"/>
                </a:lnTo>
                <a:lnTo>
                  <a:pt x="2852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1988182" y="2138984"/>
            <a:ext cx="956308" cy="605448"/>
          </a:xfrm>
          <a:custGeom>
            <a:avLst/>
            <a:gdLst/>
            <a:ahLst/>
            <a:cxnLst/>
            <a:rect l="l" t="t" r="r" b="b"/>
            <a:pathLst>
              <a:path w="36714" h="23244" extrusionOk="0">
                <a:moveTo>
                  <a:pt x="36634" y="1"/>
                </a:moveTo>
                <a:lnTo>
                  <a:pt x="36317" y="1057"/>
                </a:lnTo>
                <a:lnTo>
                  <a:pt x="35974" y="2114"/>
                </a:lnTo>
                <a:lnTo>
                  <a:pt x="35551" y="3117"/>
                </a:lnTo>
                <a:lnTo>
                  <a:pt x="35102" y="4121"/>
                </a:lnTo>
                <a:lnTo>
                  <a:pt x="34574" y="5098"/>
                </a:lnTo>
                <a:lnTo>
                  <a:pt x="34019" y="6049"/>
                </a:lnTo>
                <a:lnTo>
                  <a:pt x="33412" y="6973"/>
                </a:lnTo>
                <a:lnTo>
                  <a:pt x="32751" y="7845"/>
                </a:lnTo>
                <a:lnTo>
                  <a:pt x="32038" y="8690"/>
                </a:lnTo>
                <a:lnTo>
                  <a:pt x="31299" y="9509"/>
                </a:lnTo>
                <a:lnTo>
                  <a:pt x="30506" y="10275"/>
                </a:lnTo>
                <a:lnTo>
                  <a:pt x="29688" y="11014"/>
                </a:lnTo>
                <a:lnTo>
                  <a:pt x="28816" y="11701"/>
                </a:lnTo>
                <a:lnTo>
                  <a:pt x="27918" y="12335"/>
                </a:lnTo>
                <a:lnTo>
                  <a:pt x="26994" y="12916"/>
                </a:lnTo>
                <a:lnTo>
                  <a:pt x="26043" y="13471"/>
                </a:lnTo>
                <a:lnTo>
                  <a:pt x="25382" y="13788"/>
                </a:lnTo>
                <a:lnTo>
                  <a:pt x="24749" y="14078"/>
                </a:lnTo>
                <a:lnTo>
                  <a:pt x="24088" y="14369"/>
                </a:lnTo>
                <a:lnTo>
                  <a:pt x="23402" y="14633"/>
                </a:lnTo>
                <a:lnTo>
                  <a:pt x="22741" y="14871"/>
                </a:lnTo>
                <a:lnTo>
                  <a:pt x="22055" y="15108"/>
                </a:lnTo>
                <a:lnTo>
                  <a:pt x="20681" y="15531"/>
                </a:lnTo>
                <a:lnTo>
                  <a:pt x="19281" y="15901"/>
                </a:lnTo>
                <a:lnTo>
                  <a:pt x="17882" y="16244"/>
                </a:lnTo>
                <a:lnTo>
                  <a:pt x="16482" y="16535"/>
                </a:lnTo>
                <a:lnTo>
                  <a:pt x="15082" y="16851"/>
                </a:lnTo>
                <a:lnTo>
                  <a:pt x="12599" y="17380"/>
                </a:lnTo>
                <a:lnTo>
                  <a:pt x="10962" y="17776"/>
                </a:lnTo>
                <a:lnTo>
                  <a:pt x="10143" y="17987"/>
                </a:lnTo>
                <a:lnTo>
                  <a:pt x="9298" y="18225"/>
                </a:lnTo>
                <a:lnTo>
                  <a:pt x="8479" y="18463"/>
                </a:lnTo>
                <a:lnTo>
                  <a:pt x="7634" y="18753"/>
                </a:lnTo>
                <a:lnTo>
                  <a:pt x="6815" y="19044"/>
                </a:lnTo>
                <a:lnTo>
                  <a:pt x="5996" y="19387"/>
                </a:lnTo>
                <a:lnTo>
                  <a:pt x="5177" y="19730"/>
                </a:lnTo>
                <a:lnTo>
                  <a:pt x="4359" y="20127"/>
                </a:lnTo>
                <a:lnTo>
                  <a:pt x="3593" y="20549"/>
                </a:lnTo>
                <a:lnTo>
                  <a:pt x="2827" y="20998"/>
                </a:lnTo>
                <a:lnTo>
                  <a:pt x="2087" y="21474"/>
                </a:lnTo>
                <a:lnTo>
                  <a:pt x="1374" y="22002"/>
                </a:lnTo>
                <a:lnTo>
                  <a:pt x="661" y="22583"/>
                </a:lnTo>
                <a:lnTo>
                  <a:pt x="1" y="23190"/>
                </a:lnTo>
                <a:lnTo>
                  <a:pt x="80" y="23243"/>
                </a:lnTo>
                <a:lnTo>
                  <a:pt x="714" y="22636"/>
                </a:lnTo>
                <a:lnTo>
                  <a:pt x="1427" y="22081"/>
                </a:lnTo>
                <a:lnTo>
                  <a:pt x="2140" y="21553"/>
                </a:lnTo>
                <a:lnTo>
                  <a:pt x="2880" y="21051"/>
                </a:lnTo>
                <a:lnTo>
                  <a:pt x="3619" y="20602"/>
                </a:lnTo>
                <a:lnTo>
                  <a:pt x="4411" y="20206"/>
                </a:lnTo>
                <a:lnTo>
                  <a:pt x="5204" y="19810"/>
                </a:lnTo>
                <a:lnTo>
                  <a:pt x="6023" y="19466"/>
                </a:lnTo>
                <a:lnTo>
                  <a:pt x="6841" y="19123"/>
                </a:lnTo>
                <a:lnTo>
                  <a:pt x="7660" y="18832"/>
                </a:lnTo>
                <a:lnTo>
                  <a:pt x="8505" y="18542"/>
                </a:lnTo>
                <a:lnTo>
                  <a:pt x="9324" y="18304"/>
                </a:lnTo>
                <a:lnTo>
                  <a:pt x="10169" y="18066"/>
                </a:lnTo>
                <a:lnTo>
                  <a:pt x="10988" y="17855"/>
                </a:lnTo>
                <a:lnTo>
                  <a:pt x="12626" y="17459"/>
                </a:lnTo>
                <a:lnTo>
                  <a:pt x="15108" y="16931"/>
                </a:lnTo>
                <a:lnTo>
                  <a:pt x="16508" y="16614"/>
                </a:lnTo>
                <a:lnTo>
                  <a:pt x="17908" y="16323"/>
                </a:lnTo>
                <a:lnTo>
                  <a:pt x="19308" y="15980"/>
                </a:lnTo>
                <a:lnTo>
                  <a:pt x="20708" y="15610"/>
                </a:lnTo>
                <a:lnTo>
                  <a:pt x="22081" y="15188"/>
                </a:lnTo>
                <a:lnTo>
                  <a:pt x="22768" y="14950"/>
                </a:lnTo>
                <a:lnTo>
                  <a:pt x="23454" y="14712"/>
                </a:lnTo>
                <a:lnTo>
                  <a:pt x="24115" y="14448"/>
                </a:lnTo>
                <a:lnTo>
                  <a:pt x="24775" y="14157"/>
                </a:lnTo>
                <a:lnTo>
                  <a:pt x="25435" y="13867"/>
                </a:lnTo>
                <a:lnTo>
                  <a:pt x="26069" y="13524"/>
                </a:lnTo>
                <a:lnTo>
                  <a:pt x="27046" y="12995"/>
                </a:lnTo>
                <a:lnTo>
                  <a:pt x="27971" y="12414"/>
                </a:lnTo>
                <a:lnTo>
                  <a:pt x="28869" y="11754"/>
                </a:lnTo>
                <a:lnTo>
                  <a:pt x="29740" y="11067"/>
                </a:lnTo>
                <a:lnTo>
                  <a:pt x="30559" y="10328"/>
                </a:lnTo>
                <a:lnTo>
                  <a:pt x="31352" y="9562"/>
                </a:lnTo>
                <a:lnTo>
                  <a:pt x="32118" y="8743"/>
                </a:lnTo>
                <a:lnTo>
                  <a:pt x="32804" y="7898"/>
                </a:lnTo>
                <a:lnTo>
                  <a:pt x="33465" y="7000"/>
                </a:lnTo>
                <a:lnTo>
                  <a:pt x="34098" y="6102"/>
                </a:lnTo>
                <a:lnTo>
                  <a:pt x="34653" y="5151"/>
                </a:lnTo>
                <a:lnTo>
                  <a:pt x="35181" y="4147"/>
                </a:lnTo>
                <a:lnTo>
                  <a:pt x="35630" y="3144"/>
                </a:lnTo>
                <a:lnTo>
                  <a:pt x="36053" y="2140"/>
                </a:lnTo>
                <a:lnTo>
                  <a:pt x="36396" y="1084"/>
                </a:lnTo>
                <a:lnTo>
                  <a:pt x="36713" y="27"/>
                </a:lnTo>
                <a:lnTo>
                  <a:pt x="3663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6A34A"/>
                </a:solidFill>
              </a:rPr>
              <a:t>Conclusion</a:t>
            </a:r>
            <a:endParaRPr dirty="0">
              <a:solidFill>
                <a:srgbClr val="16A34A"/>
              </a:solidFill>
            </a:endParaRPr>
          </a:p>
        </p:txBody>
      </p:sp>
      <p:sp>
        <p:nvSpPr>
          <p:cNvPr id="2" name="Google Shape;371;p50">
            <a:extLst>
              <a:ext uri="{FF2B5EF4-FFF2-40B4-BE49-F238E27FC236}">
                <a16:creationId xmlns:a16="http://schemas.microsoft.com/office/drawing/2014/main" id="{585BCDED-7D0A-4614-60F6-FA114BF920F5}"/>
              </a:ext>
            </a:extLst>
          </p:cNvPr>
          <p:cNvSpPr txBox="1">
            <a:spLocks/>
          </p:cNvSpPr>
          <p:nvPr/>
        </p:nvSpPr>
        <p:spPr>
          <a:xfrm>
            <a:off x="457200" y="1339516"/>
            <a:ext cx="8269705" cy="3368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55900" algn="just">
              <a:lnSpc>
                <a:spcPct val="115000"/>
              </a:lnSpc>
            </a:pPr>
            <a:endParaRPr lang="en-GB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  <a:p>
            <a:pPr marL="2755900" algn="just">
              <a:lnSpc>
                <a:spcPct val="115000"/>
              </a:lnSpc>
            </a:pPr>
            <a:endParaRPr lang="en-GB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  <a:p>
            <a:pPr algn="just">
              <a:lnSpc>
                <a:spcPct val="115000"/>
              </a:lnSpc>
            </a:pPr>
            <a:endParaRPr lang="en-GB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  <a:p>
            <a:pPr algn="just">
              <a:lnSpc>
                <a:spcPct val="115000"/>
              </a:lnSpc>
            </a:pPr>
            <a:endParaRPr lang="en-GB" sz="2000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latin typeface="Aref Ruqaa" panose="02000503000000000000" pitchFamily="2" charset="-78"/>
                <a:cs typeface="Aref Ruqaa" panose="02000503000000000000" pitchFamily="2" charset="-78"/>
              </a:rPr>
              <a:t>In conclusion, the "AUST BUDDY" project is an Android Studio-based mobile educational application created with Kotlin and Firebase. </a:t>
            </a:r>
          </a:p>
          <a:p>
            <a:pPr>
              <a:lnSpc>
                <a:spcPct val="115000"/>
              </a:lnSpc>
            </a:pPr>
            <a:endParaRPr lang="en-GB" sz="2000" dirty="0">
              <a:latin typeface="Aref Ruqaa" panose="02000503000000000000" pitchFamily="2" charset="-78"/>
              <a:cs typeface="Aref Ruqaa" panose="02000503000000000000" pitchFamily="2" charset="-78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latin typeface="Aref Ruqaa" panose="02000503000000000000" pitchFamily="2" charset="-78"/>
                <a:cs typeface="Aref Ruqaa" panose="02000503000000000000" pitchFamily="2" charset="-78"/>
              </a:rPr>
              <a:t>It seeks to give students a user-friendly setting where they may keep track of their semester notes, gets official university notifications, computes their grade point average, and facilitate communication with official</a:t>
            </a:r>
            <a:r>
              <a:rPr lang="en-GB" sz="2000" b="1" dirty="0">
                <a:latin typeface="Aref Ruqaa" panose="02000503000000000000" pitchFamily="2" charset="-78"/>
                <a:cs typeface="Aref Ruqaa" panose="02000503000000000000" pitchFamily="2" charset="-78"/>
                <a:sym typeface="Times New Roman"/>
              </a:rPr>
              <a:t>s.</a:t>
            </a:r>
            <a:r>
              <a:rPr lang="en-GB" sz="2000" b="1" dirty="0">
                <a:latin typeface="Aref Ruqaa" panose="02000503000000000000" pitchFamily="2" charset="-78"/>
                <a:ea typeface="Times New Roman"/>
                <a:cs typeface="Aref Ruqaa" panose="02000503000000000000" pitchFamily="2" charset="-78"/>
                <a:sym typeface="Times New Roman"/>
              </a:rPr>
              <a:t>                                              </a:t>
            </a:r>
            <a:r>
              <a:rPr lang="en-GB" sz="2000" dirty="0">
                <a:latin typeface="Aref Ruqaa" panose="02000503000000000000" pitchFamily="2" charset="-78"/>
                <a:ea typeface="Times New Roman"/>
                <a:cs typeface="Aref Ruqaa" panose="02000503000000000000" pitchFamily="2" charset="-78"/>
                <a:sym typeface="Times New Roman"/>
              </a:rPr>
              <a:t>       </a:t>
            </a:r>
          </a:p>
          <a:p>
            <a:pPr marL="457200">
              <a:spcBef>
                <a:spcPts val="700"/>
              </a:spcBef>
            </a:pPr>
            <a:endParaRPr lang="en-GB" sz="1900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  <a:p>
            <a:pPr marL="457200"/>
            <a:endParaRPr lang="en-GB" sz="1900" dirty="0">
              <a:latin typeface="Aref Ruqaa" panose="02000503000000000000" pitchFamily="2" charset="-78"/>
              <a:ea typeface="Aref Ruqaa"/>
              <a:cs typeface="Aref Ruqaa" panose="02000503000000000000" pitchFamily="2" charset="-78"/>
              <a:sym typeface="Aref Ruqaa"/>
            </a:endParaRPr>
          </a:p>
        </p:txBody>
      </p:sp>
    </p:spTree>
    <p:extLst>
      <p:ext uri="{BB962C8B-B14F-4D97-AF65-F5344CB8AC3E}">
        <p14:creationId xmlns:p14="http://schemas.microsoft.com/office/powerpoint/2010/main" val="9418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>
            <a:spLocks noGrp="1"/>
          </p:cNvSpPr>
          <p:nvPr>
            <p:ph type="subTitle" idx="1"/>
          </p:nvPr>
        </p:nvSpPr>
        <p:spPr>
          <a:xfrm>
            <a:off x="720000" y="370825"/>
            <a:ext cx="7704000" cy="42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29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5029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                             </a:t>
            </a:r>
            <a:r>
              <a:rPr lang="pt-PT" sz="1700" b="1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</a:t>
            </a:r>
            <a:endParaRPr sz="17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r>
              <a:rPr lang="pt-PT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 b="1">
                <a:latin typeface="Aref Ruqaa"/>
                <a:ea typeface="Aref Ruqaa"/>
                <a:cs typeface="Aref Ruqaa"/>
                <a:sym typeface="Aref Ruqaa"/>
              </a:rPr>
              <a:t>Any Queries?</a:t>
            </a:r>
            <a:endParaRPr sz="3400" b="1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458" name="Google Shape;458;p53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34052-17B3-FF35-32B8-F89AE55F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83" y="1044425"/>
            <a:ext cx="5859234" cy="249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348274" y="1814400"/>
            <a:ext cx="8410715" cy="18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40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</a:t>
            </a:r>
            <a:r>
              <a:rPr lang="en-US" sz="6000" dirty="0">
                <a:solidFill>
                  <a:srgbClr val="16A34A"/>
                </a:solidFill>
                <a:latin typeface="Aref Ruqaa"/>
                <a:ea typeface="Aref Ruqaa"/>
                <a:cs typeface="Aref Ruqaa"/>
                <a:sym typeface="Aref Ruqaa"/>
              </a:rPr>
              <a:t>BY THE AUSTIANS </a:t>
            </a: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6000" dirty="0">
                <a:solidFill>
                  <a:srgbClr val="16A34A"/>
                </a:solidFill>
                <a:latin typeface="Aref Ruqaa"/>
                <a:ea typeface="Aref Ruqaa"/>
                <a:cs typeface="Aref Ruqaa"/>
                <a:sym typeface="Aref Ruqaa"/>
              </a:rPr>
              <a:t>FOR THE AUSTIANS</a:t>
            </a:r>
            <a:endParaRPr sz="6000" dirty="0">
              <a:solidFill>
                <a:srgbClr val="16A34A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6A34A"/>
                </a:solidFill>
              </a:rPr>
              <a:t>AUST BUDDY</a:t>
            </a:r>
            <a:endParaRPr dirty="0">
              <a:solidFill>
                <a:srgbClr val="16A3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348275" y="1814400"/>
            <a:ext cx="4631100" cy="18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Time saving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Organization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Collaboration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GPA Calculation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Increasing efficiency. </a:t>
            </a:r>
            <a:endParaRPr sz="22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16A34A"/>
                </a:solidFill>
              </a:rPr>
              <a:t>Project Goals</a:t>
            </a:r>
            <a:endParaRPr dirty="0">
              <a:solidFill>
                <a:srgbClr val="16A34A"/>
              </a:solidFill>
            </a:endParaRPr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4294967295"/>
          </p:nvPr>
        </p:nvSpPr>
        <p:spPr>
          <a:xfrm>
            <a:off x="4019550" y="1560513"/>
            <a:ext cx="5124450" cy="2112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Accessibility.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User Experience 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Good relationships.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Providing ease access to info.  </a:t>
            </a:r>
            <a:endParaRPr sz="17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683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ef Ruqaa"/>
              <a:buChar char="●"/>
            </a:pPr>
            <a:r>
              <a:rPr lang="pt-PT" sz="1700" dirty="0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Cost-effectiveness. </a:t>
            </a:r>
            <a:endParaRPr sz="2200" dirty="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  <p:extLst>
      <p:ext uri="{BB962C8B-B14F-4D97-AF65-F5344CB8AC3E}">
        <p14:creationId xmlns:p14="http://schemas.microsoft.com/office/powerpoint/2010/main" val="22328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3093986" y="473443"/>
            <a:ext cx="317045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rgbClr val="16A34A"/>
                </a:solidFill>
              </a:rPr>
              <a:t>Project Features</a:t>
            </a:r>
            <a:endParaRPr sz="2800" dirty="0">
              <a:solidFill>
                <a:srgbClr val="16A34A"/>
              </a:solidFill>
            </a:endParaRPr>
          </a:p>
        </p:txBody>
      </p:sp>
      <p:sp>
        <p:nvSpPr>
          <p:cNvPr id="346" name="Google Shape;346;p48"/>
          <p:cNvSpPr txBox="1">
            <a:spLocks noGrp="1"/>
          </p:cNvSpPr>
          <p:nvPr>
            <p:ph type="subTitle" idx="1"/>
          </p:nvPr>
        </p:nvSpPr>
        <p:spPr>
          <a:xfrm>
            <a:off x="934426" y="1234757"/>
            <a:ext cx="3853500" cy="3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Add members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Edit/Delete members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Members list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View updates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Add notes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Notes List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Get teachers information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49" name="Google Shape;349;p48"/>
          <p:cNvSpPr txBox="1">
            <a:spLocks noGrp="1"/>
          </p:cNvSpPr>
          <p:nvPr>
            <p:ph type="subTitle" idx="2"/>
          </p:nvPr>
        </p:nvSpPr>
        <p:spPr>
          <a:xfrm>
            <a:off x="4787926" y="1054757"/>
            <a:ext cx="3853500" cy="3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Scan notes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Calculator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Public Announcement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Request for update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Settings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Create groups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Aref Ruqaa"/>
              <a:buChar char="●"/>
            </a:pPr>
            <a:r>
              <a:rPr lang="pt-PT" sz="1900" dirty="0">
                <a:latin typeface="Aref Ruqaa"/>
                <a:ea typeface="Aref Ruqaa"/>
                <a:cs typeface="Aref Ruqaa"/>
                <a:sym typeface="Aref Ruqaa"/>
              </a:rPr>
              <a:t>Post schedules</a:t>
            </a: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47" name="Google Shape;347;p48"/>
          <p:cNvSpPr/>
          <p:nvPr/>
        </p:nvSpPr>
        <p:spPr>
          <a:xfrm rot="-4395934">
            <a:off x="-154548" y="692818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 Flow Diagram</a:t>
            </a:r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ubTitle" idx="1"/>
          </p:nvPr>
        </p:nvSpPr>
        <p:spPr>
          <a:xfrm>
            <a:off x="800475" y="1129625"/>
            <a:ext cx="7704000" cy="3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755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                             </a:t>
            </a:r>
            <a:r>
              <a:rPr lang="pt-PT" sz="1700" b="1">
                <a:solidFill>
                  <a:srgbClr val="000000"/>
                </a:solidFill>
                <a:latin typeface="Aref Ruqaa"/>
                <a:ea typeface="Aref Ruqaa"/>
                <a:cs typeface="Aref Ruqaa"/>
                <a:sym typeface="Aref Ruqaa"/>
              </a:rPr>
              <a:t> </a:t>
            </a:r>
            <a:endParaRPr sz="1700" b="1">
              <a:solidFill>
                <a:srgbClr val="000000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228600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r>
              <a:rPr lang="pt-PT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900">
              <a:latin typeface="Aref Ruqaa"/>
              <a:ea typeface="Aref Ruqaa"/>
              <a:cs typeface="Aref Ruqaa"/>
              <a:sym typeface="Aref Ruq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79" name="Google Shape;379;p51"/>
          <p:cNvSpPr/>
          <p:nvPr/>
        </p:nvSpPr>
        <p:spPr>
          <a:xfrm rot="-4395934">
            <a:off x="-643961" y="616643"/>
            <a:ext cx="2177948" cy="983153"/>
          </a:xfrm>
          <a:custGeom>
            <a:avLst/>
            <a:gdLst/>
            <a:ahLst/>
            <a:cxnLst/>
            <a:rect l="l" t="t" r="r" b="b"/>
            <a:pathLst>
              <a:path w="118827" h="53640" extrusionOk="0">
                <a:moveTo>
                  <a:pt x="28150" y="28916"/>
                </a:moveTo>
                <a:lnTo>
                  <a:pt x="28414" y="28940"/>
                </a:lnTo>
                <a:lnTo>
                  <a:pt x="28629" y="28964"/>
                </a:lnTo>
                <a:lnTo>
                  <a:pt x="28845" y="29012"/>
                </a:lnTo>
                <a:lnTo>
                  <a:pt x="29036" y="29060"/>
                </a:lnTo>
                <a:lnTo>
                  <a:pt x="29228" y="29131"/>
                </a:lnTo>
                <a:lnTo>
                  <a:pt x="29372" y="29227"/>
                </a:lnTo>
                <a:lnTo>
                  <a:pt x="29516" y="29323"/>
                </a:lnTo>
                <a:lnTo>
                  <a:pt x="29635" y="29443"/>
                </a:lnTo>
                <a:lnTo>
                  <a:pt x="29755" y="29587"/>
                </a:lnTo>
                <a:lnTo>
                  <a:pt x="29851" y="29730"/>
                </a:lnTo>
                <a:lnTo>
                  <a:pt x="29923" y="29874"/>
                </a:lnTo>
                <a:lnTo>
                  <a:pt x="29995" y="30042"/>
                </a:lnTo>
                <a:lnTo>
                  <a:pt x="30043" y="30210"/>
                </a:lnTo>
                <a:lnTo>
                  <a:pt x="30067" y="30377"/>
                </a:lnTo>
                <a:lnTo>
                  <a:pt x="30114" y="30761"/>
                </a:lnTo>
                <a:lnTo>
                  <a:pt x="30091" y="31144"/>
                </a:lnTo>
                <a:lnTo>
                  <a:pt x="30043" y="31551"/>
                </a:lnTo>
                <a:lnTo>
                  <a:pt x="29947" y="31958"/>
                </a:lnTo>
                <a:lnTo>
                  <a:pt x="29827" y="32342"/>
                </a:lnTo>
                <a:lnTo>
                  <a:pt x="29683" y="32725"/>
                </a:lnTo>
                <a:lnTo>
                  <a:pt x="29492" y="33084"/>
                </a:lnTo>
                <a:lnTo>
                  <a:pt x="29324" y="33420"/>
                </a:lnTo>
                <a:lnTo>
                  <a:pt x="29108" y="33731"/>
                </a:lnTo>
                <a:lnTo>
                  <a:pt x="28725" y="34234"/>
                </a:lnTo>
                <a:lnTo>
                  <a:pt x="28294" y="34713"/>
                </a:lnTo>
                <a:lnTo>
                  <a:pt x="27839" y="35193"/>
                </a:lnTo>
                <a:lnTo>
                  <a:pt x="27383" y="35624"/>
                </a:lnTo>
                <a:lnTo>
                  <a:pt x="26880" y="36055"/>
                </a:lnTo>
                <a:lnTo>
                  <a:pt x="26377" y="36462"/>
                </a:lnTo>
                <a:lnTo>
                  <a:pt x="25850" y="36822"/>
                </a:lnTo>
                <a:lnTo>
                  <a:pt x="25299" y="37181"/>
                </a:lnTo>
                <a:lnTo>
                  <a:pt x="24748" y="37540"/>
                </a:lnTo>
                <a:lnTo>
                  <a:pt x="24173" y="37852"/>
                </a:lnTo>
                <a:lnTo>
                  <a:pt x="23598" y="38139"/>
                </a:lnTo>
                <a:lnTo>
                  <a:pt x="22999" y="38427"/>
                </a:lnTo>
                <a:lnTo>
                  <a:pt x="22376" y="38666"/>
                </a:lnTo>
                <a:lnTo>
                  <a:pt x="21778" y="38906"/>
                </a:lnTo>
                <a:lnTo>
                  <a:pt x="21155" y="39121"/>
                </a:lnTo>
                <a:lnTo>
                  <a:pt x="20532" y="39313"/>
                </a:lnTo>
                <a:lnTo>
                  <a:pt x="20484" y="38810"/>
                </a:lnTo>
                <a:lnTo>
                  <a:pt x="20460" y="38283"/>
                </a:lnTo>
                <a:lnTo>
                  <a:pt x="20460" y="37780"/>
                </a:lnTo>
                <a:lnTo>
                  <a:pt x="20484" y="37277"/>
                </a:lnTo>
                <a:lnTo>
                  <a:pt x="20532" y="36774"/>
                </a:lnTo>
                <a:lnTo>
                  <a:pt x="20604" y="36271"/>
                </a:lnTo>
                <a:lnTo>
                  <a:pt x="20723" y="35767"/>
                </a:lnTo>
                <a:lnTo>
                  <a:pt x="20843" y="35288"/>
                </a:lnTo>
                <a:lnTo>
                  <a:pt x="21011" y="34785"/>
                </a:lnTo>
                <a:lnTo>
                  <a:pt x="21179" y="34306"/>
                </a:lnTo>
                <a:lnTo>
                  <a:pt x="21394" y="33851"/>
                </a:lnTo>
                <a:lnTo>
                  <a:pt x="21634" y="33396"/>
                </a:lnTo>
                <a:lnTo>
                  <a:pt x="21897" y="32941"/>
                </a:lnTo>
                <a:lnTo>
                  <a:pt x="22185" y="32509"/>
                </a:lnTo>
                <a:lnTo>
                  <a:pt x="22496" y="32078"/>
                </a:lnTo>
                <a:lnTo>
                  <a:pt x="22832" y="31671"/>
                </a:lnTo>
                <a:lnTo>
                  <a:pt x="23095" y="31383"/>
                </a:lnTo>
                <a:lnTo>
                  <a:pt x="23359" y="31120"/>
                </a:lnTo>
                <a:lnTo>
                  <a:pt x="23646" y="30856"/>
                </a:lnTo>
                <a:lnTo>
                  <a:pt x="23934" y="30617"/>
                </a:lnTo>
                <a:lnTo>
                  <a:pt x="24245" y="30377"/>
                </a:lnTo>
                <a:lnTo>
                  <a:pt x="24557" y="30138"/>
                </a:lnTo>
                <a:lnTo>
                  <a:pt x="24868" y="29946"/>
                </a:lnTo>
                <a:lnTo>
                  <a:pt x="25203" y="29730"/>
                </a:lnTo>
                <a:lnTo>
                  <a:pt x="25563" y="29563"/>
                </a:lnTo>
                <a:lnTo>
                  <a:pt x="25922" y="29419"/>
                </a:lnTo>
                <a:lnTo>
                  <a:pt x="26281" y="29275"/>
                </a:lnTo>
                <a:lnTo>
                  <a:pt x="26641" y="29155"/>
                </a:lnTo>
                <a:lnTo>
                  <a:pt x="27000" y="29060"/>
                </a:lnTo>
                <a:lnTo>
                  <a:pt x="27383" y="28988"/>
                </a:lnTo>
                <a:lnTo>
                  <a:pt x="27767" y="28940"/>
                </a:lnTo>
                <a:lnTo>
                  <a:pt x="28150" y="28916"/>
                </a:lnTo>
                <a:close/>
                <a:moveTo>
                  <a:pt x="84496" y="30401"/>
                </a:moveTo>
                <a:lnTo>
                  <a:pt x="84832" y="30425"/>
                </a:lnTo>
                <a:lnTo>
                  <a:pt x="85191" y="30449"/>
                </a:lnTo>
                <a:lnTo>
                  <a:pt x="85526" y="30473"/>
                </a:lnTo>
                <a:lnTo>
                  <a:pt x="85886" y="30545"/>
                </a:lnTo>
                <a:lnTo>
                  <a:pt x="86221" y="30617"/>
                </a:lnTo>
                <a:lnTo>
                  <a:pt x="86556" y="30713"/>
                </a:lnTo>
                <a:lnTo>
                  <a:pt x="86868" y="30832"/>
                </a:lnTo>
                <a:lnTo>
                  <a:pt x="87203" y="30976"/>
                </a:lnTo>
                <a:lnTo>
                  <a:pt x="87515" y="31120"/>
                </a:lnTo>
                <a:lnTo>
                  <a:pt x="87802" y="31288"/>
                </a:lnTo>
                <a:lnTo>
                  <a:pt x="88090" y="31479"/>
                </a:lnTo>
                <a:lnTo>
                  <a:pt x="88401" y="31695"/>
                </a:lnTo>
                <a:lnTo>
                  <a:pt x="88689" y="31958"/>
                </a:lnTo>
                <a:lnTo>
                  <a:pt x="88976" y="32198"/>
                </a:lnTo>
                <a:lnTo>
                  <a:pt x="89216" y="32485"/>
                </a:lnTo>
                <a:lnTo>
                  <a:pt x="89455" y="32749"/>
                </a:lnTo>
                <a:lnTo>
                  <a:pt x="89671" y="33036"/>
                </a:lnTo>
                <a:lnTo>
                  <a:pt x="89886" y="33348"/>
                </a:lnTo>
                <a:lnTo>
                  <a:pt x="90054" y="33659"/>
                </a:lnTo>
                <a:lnTo>
                  <a:pt x="90222" y="33971"/>
                </a:lnTo>
                <a:lnTo>
                  <a:pt x="90366" y="34306"/>
                </a:lnTo>
                <a:lnTo>
                  <a:pt x="90509" y="34642"/>
                </a:lnTo>
                <a:lnTo>
                  <a:pt x="90629" y="35001"/>
                </a:lnTo>
                <a:lnTo>
                  <a:pt x="90725" y="35336"/>
                </a:lnTo>
                <a:lnTo>
                  <a:pt x="90821" y="35696"/>
                </a:lnTo>
                <a:lnTo>
                  <a:pt x="90893" y="36055"/>
                </a:lnTo>
                <a:lnTo>
                  <a:pt x="90941" y="36414"/>
                </a:lnTo>
                <a:lnTo>
                  <a:pt x="90964" y="36774"/>
                </a:lnTo>
                <a:lnTo>
                  <a:pt x="91012" y="37157"/>
                </a:lnTo>
                <a:lnTo>
                  <a:pt x="91012" y="37900"/>
                </a:lnTo>
                <a:lnTo>
                  <a:pt x="90964" y="38642"/>
                </a:lnTo>
                <a:lnTo>
                  <a:pt x="90869" y="39385"/>
                </a:lnTo>
                <a:lnTo>
                  <a:pt x="90725" y="40104"/>
                </a:lnTo>
                <a:lnTo>
                  <a:pt x="90533" y="40822"/>
                </a:lnTo>
                <a:lnTo>
                  <a:pt x="90294" y="41541"/>
                </a:lnTo>
                <a:lnTo>
                  <a:pt x="90006" y="42212"/>
                </a:lnTo>
                <a:lnTo>
                  <a:pt x="89216" y="42260"/>
                </a:lnTo>
                <a:lnTo>
                  <a:pt x="88401" y="42284"/>
                </a:lnTo>
                <a:lnTo>
                  <a:pt x="87491" y="42284"/>
                </a:lnTo>
                <a:lnTo>
                  <a:pt x="87036" y="42260"/>
                </a:lnTo>
                <a:lnTo>
                  <a:pt x="86556" y="42212"/>
                </a:lnTo>
                <a:lnTo>
                  <a:pt x="86101" y="42140"/>
                </a:lnTo>
                <a:lnTo>
                  <a:pt x="85646" y="42068"/>
                </a:lnTo>
                <a:lnTo>
                  <a:pt x="85191" y="41972"/>
                </a:lnTo>
                <a:lnTo>
                  <a:pt x="84736" y="41853"/>
                </a:lnTo>
                <a:lnTo>
                  <a:pt x="84305" y="41733"/>
                </a:lnTo>
                <a:lnTo>
                  <a:pt x="83849" y="41565"/>
                </a:lnTo>
                <a:lnTo>
                  <a:pt x="83418" y="41397"/>
                </a:lnTo>
                <a:lnTo>
                  <a:pt x="83011" y="41206"/>
                </a:lnTo>
                <a:lnTo>
                  <a:pt x="82604" y="40966"/>
                </a:lnTo>
                <a:lnTo>
                  <a:pt x="82220" y="40727"/>
                </a:lnTo>
                <a:lnTo>
                  <a:pt x="81837" y="40463"/>
                </a:lnTo>
                <a:lnTo>
                  <a:pt x="81478" y="40152"/>
                </a:lnTo>
                <a:lnTo>
                  <a:pt x="81190" y="39888"/>
                </a:lnTo>
                <a:lnTo>
                  <a:pt x="80927" y="39601"/>
                </a:lnTo>
                <a:lnTo>
                  <a:pt x="80663" y="39289"/>
                </a:lnTo>
                <a:lnTo>
                  <a:pt x="80400" y="38978"/>
                </a:lnTo>
                <a:lnTo>
                  <a:pt x="80184" y="38642"/>
                </a:lnTo>
                <a:lnTo>
                  <a:pt x="79968" y="38283"/>
                </a:lnTo>
                <a:lnTo>
                  <a:pt x="79777" y="37924"/>
                </a:lnTo>
                <a:lnTo>
                  <a:pt x="79609" y="37564"/>
                </a:lnTo>
                <a:lnTo>
                  <a:pt x="79465" y="37181"/>
                </a:lnTo>
                <a:lnTo>
                  <a:pt x="79345" y="36798"/>
                </a:lnTo>
                <a:lnTo>
                  <a:pt x="79250" y="36390"/>
                </a:lnTo>
                <a:lnTo>
                  <a:pt x="79178" y="36007"/>
                </a:lnTo>
                <a:lnTo>
                  <a:pt x="79130" y="35600"/>
                </a:lnTo>
                <a:lnTo>
                  <a:pt x="79130" y="35193"/>
                </a:lnTo>
                <a:lnTo>
                  <a:pt x="79154" y="34809"/>
                </a:lnTo>
                <a:lnTo>
                  <a:pt x="79202" y="34402"/>
                </a:lnTo>
                <a:lnTo>
                  <a:pt x="79274" y="34043"/>
                </a:lnTo>
                <a:lnTo>
                  <a:pt x="79369" y="33683"/>
                </a:lnTo>
                <a:lnTo>
                  <a:pt x="79513" y="33348"/>
                </a:lnTo>
                <a:lnTo>
                  <a:pt x="79657" y="33036"/>
                </a:lnTo>
                <a:lnTo>
                  <a:pt x="79825" y="32749"/>
                </a:lnTo>
                <a:lnTo>
                  <a:pt x="80016" y="32461"/>
                </a:lnTo>
                <a:lnTo>
                  <a:pt x="80232" y="32198"/>
                </a:lnTo>
                <a:lnTo>
                  <a:pt x="80471" y="31958"/>
                </a:lnTo>
                <a:lnTo>
                  <a:pt x="80711" y="31743"/>
                </a:lnTo>
                <a:lnTo>
                  <a:pt x="80975" y="31527"/>
                </a:lnTo>
                <a:lnTo>
                  <a:pt x="81238" y="31335"/>
                </a:lnTo>
                <a:lnTo>
                  <a:pt x="81526" y="31168"/>
                </a:lnTo>
                <a:lnTo>
                  <a:pt x="81837" y="31000"/>
                </a:lnTo>
                <a:lnTo>
                  <a:pt x="82148" y="30880"/>
                </a:lnTo>
                <a:lnTo>
                  <a:pt x="82460" y="30761"/>
                </a:lnTo>
                <a:lnTo>
                  <a:pt x="82795" y="30665"/>
                </a:lnTo>
                <a:lnTo>
                  <a:pt x="83107" y="30569"/>
                </a:lnTo>
                <a:lnTo>
                  <a:pt x="83466" y="30497"/>
                </a:lnTo>
                <a:lnTo>
                  <a:pt x="83801" y="30449"/>
                </a:lnTo>
                <a:lnTo>
                  <a:pt x="84137" y="30425"/>
                </a:lnTo>
                <a:lnTo>
                  <a:pt x="84496" y="30401"/>
                </a:lnTo>
                <a:close/>
                <a:moveTo>
                  <a:pt x="55700" y="32821"/>
                </a:moveTo>
                <a:lnTo>
                  <a:pt x="55892" y="32869"/>
                </a:lnTo>
                <a:lnTo>
                  <a:pt x="56084" y="32917"/>
                </a:lnTo>
                <a:lnTo>
                  <a:pt x="56275" y="32988"/>
                </a:lnTo>
                <a:lnTo>
                  <a:pt x="56443" y="33084"/>
                </a:lnTo>
                <a:lnTo>
                  <a:pt x="56635" y="33180"/>
                </a:lnTo>
                <a:lnTo>
                  <a:pt x="56802" y="33300"/>
                </a:lnTo>
                <a:lnTo>
                  <a:pt x="56970" y="33444"/>
                </a:lnTo>
                <a:lnTo>
                  <a:pt x="57114" y="33611"/>
                </a:lnTo>
                <a:lnTo>
                  <a:pt x="57233" y="33755"/>
                </a:lnTo>
                <a:lnTo>
                  <a:pt x="57353" y="33923"/>
                </a:lnTo>
                <a:lnTo>
                  <a:pt x="57473" y="34091"/>
                </a:lnTo>
                <a:lnTo>
                  <a:pt x="57641" y="34450"/>
                </a:lnTo>
                <a:lnTo>
                  <a:pt x="57761" y="34833"/>
                </a:lnTo>
                <a:lnTo>
                  <a:pt x="57832" y="35240"/>
                </a:lnTo>
                <a:lnTo>
                  <a:pt x="57880" y="35648"/>
                </a:lnTo>
                <a:lnTo>
                  <a:pt x="57880" y="36079"/>
                </a:lnTo>
                <a:lnTo>
                  <a:pt x="57856" y="36510"/>
                </a:lnTo>
                <a:lnTo>
                  <a:pt x="57808" y="36941"/>
                </a:lnTo>
                <a:lnTo>
                  <a:pt x="57713" y="37373"/>
                </a:lnTo>
                <a:lnTo>
                  <a:pt x="57617" y="37804"/>
                </a:lnTo>
                <a:lnTo>
                  <a:pt x="57497" y="38211"/>
                </a:lnTo>
                <a:lnTo>
                  <a:pt x="57377" y="38618"/>
                </a:lnTo>
                <a:lnTo>
                  <a:pt x="57233" y="39002"/>
                </a:lnTo>
                <a:lnTo>
                  <a:pt x="56946" y="39720"/>
                </a:lnTo>
                <a:lnTo>
                  <a:pt x="56754" y="40104"/>
                </a:lnTo>
                <a:lnTo>
                  <a:pt x="56563" y="40487"/>
                </a:lnTo>
                <a:lnTo>
                  <a:pt x="56347" y="40870"/>
                </a:lnTo>
                <a:lnTo>
                  <a:pt x="56131" y="41254"/>
                </a:lnTo>
                <a:lnTo>
                  <a:pt x="55892" y="41613"/>
                </a:lnTo>
                <a:lnTo>
                  <a:pt x="55652" y="41948"/>
                </a:lnTo>
                <a:lnTo>
                  <a:pt x="55125" y="42643"/>
                </a:lnTo>
                <a:lnTo>
                  <a:pt x="54550" y="43290"/>
                </a:lnTo>
                <a:lnTo>
                  <a:pt x="53927" y="43913"/>
                </a:lnTo>
                <a:lnTo>
                  <a:pt x="53281" y="44488"/>
                </a:lnTo>
                <a:lnTo>
                  <a:pt x="52610" y="45039"/>
                </a:lnTo>
                <a:lnTo>
                  <a:pt x="52298" y="44488"/>
                </a:lnTo>
                <a:lnTo>
                  <a:pt x="51987" y="43913"/>
                </a:lnTo>
                <a:lnTo>
                  <a:pt x="51723" y="43338"/>
                </a:lnTo>
                <a:lnTo>
                  <a:pt x="51484" y="42739"/>
                </a:lnTo>
                <a:lnTo>
                  <a:pt x="51292" y="42140"/>
                </a:lnTo>
                <a:lnTo>
                  <a:pt x="51101" y="41541"/>
                </a:lnTo>
                <a:lnTo>
                  <a:pt x="50957" y="40918"/>
                </a:lnTo>
                <a:lnTo>
                  <a:pt x="50861" y="40295"/>
                </a:lnTo>
                <a:lnTo>
                  <a:pt x="50789" y="39696"/>
                </a:lnTo>
                <a:lnTo>
                  <a:pt x="50789" y="39074"/>
                </a:lnTo>
                <a:lnTo>
                  <a:pt x="50789" y="38451"/>
                </a:lnTo>
                <a:lnTo>
                  <a:pt x="50861" y="37828"/>
                </a:lnTo>
                <a:lnTo>
                  <a:pt x="50981" y="37229"/>
                </a:lnTo>
                <a:lnTo>
                  <a:pt x="51148" y="36606"/>
                </a:lnTo>
                <a:lnTo>
                  <a:pt x="51364" y="36007"/>
                </a:lnTo>
                <a:lnTo>
                  <a:pt x="51652" y="35432"/>
                </a:lnTo>
                <a:lnTo>
                  <a:pt x="51819" y="35097"/>
                </a:lnTo>
                <a:lnTo>
                  <a:pt x="52059" y="34785"/>
                </a:lnTo>
                <a:lnTo>
                  <a:pt x="52298" y="34474"/>
                </a:lnTo>
                <a:lnTo>
                  <a:pt x="52586" y="34162"/>
                </a:lnTo>
                <a:lnTo>
                  <a:pt x="52921" y="33875"/>
                </a:lnTo>
                <a:lnTo>
                  <a:pt x="53257" y="33611"/>
                </a:lnTo>
                <a:lnTo>
                  <a:pt x="53592" y="33372"/>
                </a:lnTo>
                <a:lnTo>
                  <a:pt x="53975" y="33180"/>
                </a:lnTo>
                <a:lnTo>
                  <a:pt x="54359" y="33012"/>
                </a:lnTo>
                <a:lnTo>
                  <a:pt x="54742" y="32893"/>
                </a:lnTo>
                <a:lnTo>
                  <a:pt x="55125" y="32821"/>
                </a:lnTo>
                <a:close/>
                <a:moveTo>
                  <a:pt x="118419" y="0"/>
                </a:moveTo>
                <a:lnTo>
                  <a:pt x="118299" y="24"/>
                </a:lnTo>
                <a:lnTo>
                  <a:pt x="118227" y="72"/>
                </a:lnTo>
                <a:lnTo>
                  <a:pt x="118155" y="168"/>
                </a:lnTo>
                <a:lnTo>
                  <a:pt x="118131" y="287"/>
                </a:lnTo>
                <a:lnTo>
                  <a:pt x="118179" y="1246"/>
                </a:lnTo>
                <a:lnTo>
                  <a:pt x="118227" y="2180"/>
                </a:lnTo>
                <a:lnTo>
                  <a:pt x="118251" y="3114"/>
                </a:lnTo>
                <a:lnTo>
                  <a:pt x="118251" y="4073"/>
                </a:lnTo>
                <a:lnTo>
                  <a:pt x="118227" y="5007"/>
                </a:lnTo>
                <a:lnTo>
                  <a:pt x="118203" y="5965"/>
                </a:lnTo>
                <a:lnTo>
                  <a:pt x="118179" y="6900"/>
                </a:lnTo>
                <a:lnTo>
                  <a:pt x="118107" y="7858"/>
                </a:lnTo>
                <a:lnTo>
                  <a:pt x="118036" y="8792"/>
                </a:lnTo>
                <a:lnTo>
                  <a:pt x="117940" y="9726"/>
                </a:lnTo>
                <a:lnTo>
                  <a:pt x="117820" y="10685"/>
                </a:lnTo>
                <a:lnTo>
                  <a:pt x="117700" y="11619"/>
                </a:lnTo>
                <a:lnTo>
                  <a:pt x="117556" y="12553"/>
                </a:lnTo>
                <a:lnTo>
                  <a:pt x="117389" y="13488"/>
                </a:lnTo>
                <a:lnTo>
                  <a:pt x="117197" y="14422"/>
                </a:lnTo>
                <a:lnTo>
                  <a:pt x="117005" y="15332"/>
                </a:lnTo>
                <a:lnTo>
                  <a:pt x="116766" y="16267"/>
                </a:lnTo>
                <a:lnTo>
                  <a:pt x="116526" y="17177"/>
                </a:lnTo>
                <a:lnTo>
                  <a:pt x="116287" y="18087"/>
                </a:lnTo>
                <a:lnTo>
                  <a:pt x="115999" y="18974"/>
                </a:lnTo>
                <a:lnTo>
                  <a:pt x="115688" y="19884"/>
                </a:lnTo>
                <a:lnTo>
                  <a:pt x="115376" y="20771"/>
                </a:lnTo>
                <a:lnTo>
                  <a:pt x="115041" y="21633"/>
                </a:lnTo>
                <a:lnTo>
                  <a:pt x="114682" y="22519"/>
                </a:lnTo>
                <a:lnTo>
                  <a:pt x="114298" y="23382"/>
                </a:lnTo>
                <a:lnTo>
                  <a:pt x="113891" y="24220"/>
                </a:lnTo>
                <a:lnTo>
                  <a:pt x="113460" y="25059"/>
                </a:lnTo>
                <a:lnTo>
                  <a:pt x="113005" y="25897"/>
                </a:lnTo>
                <a:lnTo>
                  <a:pt x="112549" y="26712"/>
                </a:lnTo>
                <a:lnTo>
                  <a:pt x="112046" y="27526"/>
                </a:lnTo>
                <a:lnTo>
                  <a:pt x="111519" y="28317"/>
                </a:lnTo>
                <a:lnTo>
                  <a:pt x="110992" y="29107"/>
                </a:lnTo>
                <a:lnTo>
                  <a:pt x="110513" y="29778"/>
                </a:lnTo>
                <a:lnTo>
                  <a:pt x="109986" y="30449"/>
                </a:lnTo>
                <a:lnTo>
                  <a:pt x="109483" y="31096"/>
                </a:lnTo>
                <a:lnTo>
                  <a:pt x="108932" y="31743"/>
                </a:lnTo>
                <a:lnTo>
                  <a:pt x="108381" y="32366"/>
                </a:lnTo>
                <a:lnTo>
                  <a:pt x="107806" y="32965"/>
                </a:lnTo>
                <a:lnTo>
                  <a:pt x="107231" y="33563"/>
                </a:lnTo>
                <a:lnTo>
                  <a:pt x="106632" y="34138"/>
                </a:lnTo>
                <a:lnTo>
                  <a:pt x="106009" y="34713"/>
                </a:lnTo>
                <a:lnTo>
                  <a:pt x="105386" y="35264"/>
                </a:lnTo>
                <a:lnTo>
                  <a:pt x="104740" y="35791"/>
                </a:lnTo>
                <a:lnTo>
                  <a:pt x="104093" y="36318"/>
                </a:lnTo>
                <a:lnTo>
                  <a:pt x="103422" y="36822"/>
                </a:lnTo>
                <a:lnTo>
                  <a:pt x="102751" y="37301"/>
                </a:lnTo>
                <a:lnTo>
                  <a:pt x="102056" y="37780"/>
                </a:lnTo>
                <a:lnTo>
                  <a:pt x="101362" y="38211"/>
                </a:lnTo>
                <a:lnTo>
                  <a:pt x="100739" y="38594"/>
                </a:lnTo>
                <a:lnTo>
                  <a:pt x="100116" y="38930"/>
                </a:lnTo>
                <a:lnTo>
                  <a:pt x="99469" y="39289"/>
                </a:lnTo>
                <a:lnTo>
                  <a:pt x="98846" y="39601"/>
                </a:lnTo>
                <a:lnTo>
                  <a:pt x="98175" y="39912"/>
                </a:lnTo>
                <a:lnTo>
                  <a:pt x="97529" y="40223"/>
                </a:lnTo>
                <a:lnTo>
                  <a:pt x="96858" y="40487"/>
                </a:lnTo>
                <a:lnTo>
                  <a:pt x="96163" y="40750"/>
                </a:lnTo>
                <a:lnTo>
                  <a:pt x="95492" y="40990"/>
                </a:lnTo>
                <a:lnTo>
                  <a:pt x="94798" y="41230"/>
                </a:lnTo>
                <a:lnTo>
                  <a:pt x="94103" y="41421"/>
                </a:lnTo>
                <a:lnTo>
                  <a:pt x="93408" y="41613"/>
                </a:lnTo>
                <a:lnTo>
                  <a:pt x="92689" y="41781"/>
                </a:lnTo>
                <a:lnTo>
                  <a:pt x="91995" y="41924"/>
                </a:lnTo>
                <a:lnTo>
                  <a:pt x="91276" y="42044"/>
                </a:lnTo>
                <a:lnTo>
                  <a:pt x="90557" y="42140"/>
                </a:lnTo>
                <a:lnTo>
                  <a:pt x="90773" y="41637"/>
                </a:lnTo>
                <a:lnTo>
                  <a:pt x="90964" y="41110"/>
                </a:lnTo>
                <a:lnTo>
                  <a:pt x="91132" y="40559"/>
                </a:lnTo>
                <a:lnTo>
                  <a:pt x="91252" y="40008"/>
                </a:lnTo>
                <a:lnTo>
                  <a:pt x="91372" y="39457"/>
                </a:lnTo>
                <a:lnTo>
                  <a:pt x="91444" y="38882"/>
                </a:lnTo>
                <a:lnTo>
                  <a:pt x="91468" y="38307"/>
                </a:lnTo>
                <a:lnTo>
                  <a:pt x="91492" y="37708"/>
                </a:lnTo>
                <a:lnTo>
                  <a:pt x="91468" y="37325"/>
                </a:lnTo>
                <a:lnTo>
                  <a:pt x="91444" y="36917"/>
                </a:lnTo>
                <a:lnTo>
                  <a:pt x="91396" y="36510"/>
                </a:lnTo>
                <a:lnTo>
                  <a:pt x="91324" y="36103"/>
                </a:lnTo>
                <a:lnTo>
                  <a:pt x="91228" y="35720"/>
                </a:lnTo>
                <a:lnTo>
                  <a:pt x="91132" y="35312"/>
                </a:lnTo>
                <a:lnTo>
                  <a:pt x="91012" y="34929"/>
                </a:lnTo>
                <a:lnTo>
                  <a:pt x="90893" y="34546"/>
                </a:lnTo>
                <a:lnTo>
                  <a:pt x="90725" y="34186"/>
                </a:lnTo>
                <a:lnTo>
                  <a:pt x="90557" y="33803"/>
                </a:lnTo>
                <a:lnTo>
                  <a:pt x="90366" y="33444"/>
                </a:lnTo>
                <a:lnTo>
                  <a:pt x="90174" y="33108"/>
                </a:lnTo>
                <a:lnTo>
                  <a:pt x="89934" y="32773"/>
                </a:lnTo>
                <a:lnTo>
                  <a:pt x="89695" y="32437"/>
                </a:lnTo>
                <a:lnTo>
                  <a:pt x="89431" y="32126"/>
                </a:lnTo>
                <a:lnTo>
                  <a:pt x="89168" y="31839"/>
                </a:lnTo>
                <a:lnTo>
                  <a:pt x="88904" y="31599"/>
                </a:lnTo>
                <a:lnTo>
                  <a:pt x="88641" y="31359"/>
                </a:lnTo>
                <a:lnTo>
                  <a:pt x="88353" y="31144"/>
                </a:lnTo>
                <a:lnTo>
                  <a:pt x="88066" y="30952"/>
                </a:lnTo>
                <a:lnTo>
                  <a:pt x="87754" y="30784"/>
                </a:lnTo>
                <a:lnTo>
                  <a:pt x="87443" y="30617"/>
                </a:lnTo>
                <a:lnTo>
                  <a:pt x="87131" y="30497"/>
                </a:lnTo>
                <a:lnTo>
                  <a:pt x="86796" y="30353"/>
                </a:lnTo>
                <a:lnTo>
                  <a:pt x="86461" y="30257"/>
                </a:lnTo>
                <a:lnTo>
                  <a:pt x="86125" y="30162"/>
                </a:lnTo>
                <a:lnTo>
                  <a:pt x="85790" y="30090"/>
                </a:lnTo>
                <a:lnTo>
                  <a:pt x="85430" y="30042"/>
                </a:lnTo>
                <a:lnTo>
                  <a:pt x="85095" y="29994"/>
                </a:lnTo>
                <a:lnTo>
                  <a:pt x="84736" y="29970"/>
                </a:lnTo>
                <a:lnTo>
                  <a:pt x="84376" y="29970"/>
                </a:lnTo>
                <a:lnTo>
                  <a:pt x="84017" y="29994"/>
                </a:lnTo>
                <a:lnTo>
                  <a:pt x="83706" y="30018"/>
                </a:lnTo>
                <a:lnTo>
                  <a:pt x="83370" y="30066"/>
                </a:lnTo>
                <a:lnTo>
                  <a:pt x="83035" y="30114"/>
                </a:lnTo>
                <a:lnTo>
                  <a:pt x="82699" y="30210"/>
                </a:lnTo>
                <a:lnTo>
                  <a:pt x="82388" y="30305"/>
                </a:lnTo>
                <a:lnTo>
                  <a:pt x="82077" y="30401"/>
                </a:lnTo>
                <a:lnTo>
                  <a:pt x="81765" y="30521"/>
                </a:lnTo>
                <a:lnTo>
                  <a:pt x="81454" y="30665"/>
                </a:lnTo>
                <a:lnTo>
                  <a:pt x="81166" y="30832"/>
                </a:lnTo>
                <a:lnTo>
                  <a:pt x="80879" y="31000"/>
                </a:lnTo>
                <a:lnTo>
                  <a:pt x="80615" y="31192"/>
                </a:lnTo>
                <a:lnTo>
                  <a:pt x="80352" y="31407"/>
                </a:lnTo>
                <a:lnTo>
                  <a:pt x="80112" y="31623"/>
                </a:lnTo>
                <a:lnTo>
                  <a:pt x="79873" y="31863"/>
                </a:lnTo>
                <a:lnTo>
                  <a:pt x="79657" y="32126"/>
                </a:lnTo>
                <a:lnTo>
                  <a:pt x="79465" y="32414"/>
                </a:lnTo>
                <a:lnTo>
                  <a:pt x="79274" y="32725"/>
                </a:lnTo>
                <a:lnTo>
                  <a:pt x="79082" y="33084"/>
                </a:lnTo>
                <a:lnTo>
                  <a:pt x="78938" y="33444"/>
                </a:lnTo>
                <a:lnTo>
                  <a:pt x="78842" y="33803"/>
                </a:lnTo>
                <a:lnTo>
                  <a:pt x="78747" y="34162"/>
                </a:lnTo>
                <a:lnTo>
                  <a:pt x="78675" y="34546"/>
                </a:lnTo>
                <a:lnTo>
                  <a:pt x="78651" y="34929"/>
                </a:lnTo>
                <a:lnTo>
                  <a:pt x="78651" y="35312"/>
                </a:lnTo>
                <a:lnTo>
                  <a:pt x="78651" y="35672"/>
                </a:lnTo>
                <a:lnTo>
                  <a:pt x="78699" y="36055"/>
                </a:lnTo>
                <a:lnTo>
                  <a:pt x="78771" y="36438"/>
                </a:lnTo>
                <a:lnTo>
                  <a:pt x="78842" y="36822"/>
                </a:lnTo>
                <a:lnTo>
                  <a:pt x="78962" y="37181"/>
                </a:lnTo>
                <a:lnTo>
                  <a:pt x="79082" y="37540"/>
                </a:lnTo>
                <a:lnTo>
                  <a:pt x="79226" y="37900"/>
                </a:lnTo>
                <a:lnTo>
                  <a:pt x="79393" y="38259"/>
                </a:lnTo>
                <a:lnTo>
                  <a:pt x="79585" y="38594"/>
                </a:lnTo>
                <a:lnTo>
                  <a:pt x="79777" y="38954"/>
                </a:lnTo>
                <a:lnTo>
                  <a:pt x="79992" y="39265"/>
                </a:lnTo>
                <a:lnTo>
                  <a:pt x="80232" y="39577"/>
                </a:lnTo>
                <a:lnTo>
                  <a:pt x="80471" y="39864"/>
                </a:lnTo>
                <a:lnTo>
                  <a:pt x="80735" y="40128"/>
                </a:lnTo>
                <a:lnTo>
                  <a:pt x="80999" y="40391"/>
                </a:lnTo>
                <a:lnTo>
                  <a:pt x="81262" y="40631"/>
                </a:lnTo>
                <a:lnTo>
                  <a:pt x="81550" y="40870"/>
                </a:lnTo>
                <a:lnTo>
                  <a:pt x="81861" y="41086"/>
                </a:lnTo>
                <a:lnTo>
                  <a:pt x="82148" y="41278"/>
                </a:lnTo>
                <a:lnTo>
                  <a:pt x="82460" y="41469"/>
                </a:lnTo>
                <a:lnTo>
                  <a:pt x="82795" y="41637"/>
                </a:lnTo>
                <a:lnTo>
                  <a:pt x="83107" y="41781"/>
                </a:lnTo>
                <a:lnTo>
                  <a:pt x="83801" y="42068"/>
                </a:lnTo>
                <a:lnTo>
                  <a:pt x="84496" y="42284"/>
                </a:lnTo>
                <a:lnTo>
                  <a:pt x="85215" y="42475"/>
                </a:lnTo>
                <a:lnTo>
                  <a:pt x="85958" y="42595"/>
                </a:lnTo>
                <a:lnTo>
                  <a:pt x="86700" y="42691"/>
                </a:lnTo>
                <a:lnTo>
                  <a:pt x="87467" y="42763"/>
                </a:lnTo>
                <a:lnTo>
                  <a:pt x="88233" y="42787"/>
                </a:lnTo>
                <a:lnTo>
                  <a:pt x="89000" y="42763"/>
                </a:lnTo>
                <a:lnTo>
                  <a:pt x="89767" y="42715"/>
                </a:lnTo>
                <a:lnTo>
                  <a:pt x="89479" y="43242"/>
                </a:lnTo>
                <a:lnTo>
                  <a:pt x="89000" y="43937"/>
                </a:lnTo>
                <a:lnTo>
                  <a:pt x="88497" y="44631"/>
                </a:lnTo>
                <a:lnTo>
                  <a:pt x="87946" y="45278"/>
                </a:lnTo>
                <a:lnTo>
                  <a:pt x="87371" y="45925"/>
                </a:lnTo>
                <a:lnTo>
                  <a:pt x="86772" y="46524"/>
                </a:lnTo>
                <a:lnTo>
                  <a:pt x="86125" y="47099"/>
                </a:lnTo>
                <a:lnTo>
                  <a:pt x="85454" y="47626"/>
                </a:lnTo>
                <a:lnTo>
                  <a:pt x="84736" y="48153"/>
                </a:lnTo>
                <a:lnTo>
                  <a:pt x="84017" y="48632"/>
                </a:lnTo>
                <a:lnTo>
                  <a:pt x="83298" y="49111"/>
                </a:lnTo>
                <a:lnTo>
                  <a:pt x="82532" y="49543"/>
                </a:lnTo>
                <a:lnTo>
                  <a:pt x="81789" y="49950"/>
                </a:lnTo>
                <a:lnTo>
                  <a:pt x="80999" y="50333"/>
                </a:lnTo>
                <a:lnTo>
                  <a:pt x="80232" y="50693"/>
                </a:lnTo>
                <a:lnTo>
                  <a:pt x="79441" y="51028"/>
                </a:lnTo>
                <a:lnTo>
                  <a:pt x="78675" y="51339"/>
                </a:lnTo>
                <a:lnTo>
                  <a:pt x="77932" y="51603"/>
                </a:lnTo>
                <a:lnTo>
                  <a:pt x="77165" y="51842"/>
                </a:lnTo>
                <a:lnTo>
                  <a:pt x="76399" y="52082"/>
                </a:lnTo>
                <a:lnTo>
                  <a:pt x="75632" y="52298"/>
                </a:lnTo>
                <a:lnTo>
                  <a:pt x="74842" y="52465"/>
                </a:lnTo>
                <a:lnTo>
                  <a:pt x="74051" y="52633"/>
                </a:lnTo>
                <a:lnTo>
                  <a:pt x="73260" y="52777"/>
                </a:lnTo>
                <a:lnTo>
                  <a:pt x="72470" y="52897"/>
                </a:lnTo>
                <a:lnTo>
                  <a:pt x="71655" y="52992"/>
                </a:lnTo>
                <a:lnTo>
                  <a:pt x="70841" y="53064"/>
                </a:lnTo>
                <a:lnTo>
                  <a:pt x="70050" y="53088"/>
                </a:lnTo>
                <a:lnTo>
                  <a:pt x="69236" y="53112"/>
                </a:lnTo>
                <a:lnTo>
                  <a:pt x="68421" y="53112"/>
                </a:lnTo>
                <a:lnTo>
                  <a:pt x="67607" y="53088"/>
                </a:lnTo>
                <a:lnTo>
                  <a:pt x="66816" y="53016"/>
                </a:lnTo>
                <a:lnTo>
                  <a:pt x="66002" y="52944"/>
                </a:lnTo>
                <a:lnTo>
                  <a:pt x="65211" y="52825"/>
                </a:lnTo>
                <a:lnTo>
                  <a:pt x="64420" y="52681"/>
                </a:lnTo>
                <a:lnTo>
                  <a:pt x="63630" y="52513"/>
                </a:lnTo>
                <a:lnTo>
                  <a:pt x="62863" y="52322"/>
                </a:lnTo>
                <a:lnTo>
                  <a:pt x="62097" y="52106"/>
                </a:lnTo>
                <a:lnTo>
                  <a:pt x="61330" y="51842"/>
                </a:lnTo>
                <a:lnTo>
                  <a:pt x="60587" y="51579"/>
                </a:lnTo>
                <a:lnTo>
                  <a:pt x="59869" y="51244"/>
                </a:lnTo>
                <a:lnTo>
                  <a:pt x="59150" y="50908"/>
                </a:lnTo>
                <a:lnTo>
                  <a:pt x="58431" y="50525"/>
                </a:lnTo>
                <a:lnTo>
                  <a:pt x="57761" y="50118"/>
                </a:lnTo>
                <a:lnTo>
                  <a:pt x="57090" y="49686"/>
                </a:lnTo>
                <a:lnTo>
                  <a:pt x="56443" y="49207"/>
                </a:lnTo>
                <a:lnTo>
                  <a:pt x="55796" y="48704"/>
                </a:lnTo>
                <a:lnTo>
                  <a:pt x="55197" y="48153"/>
                </a:lnTo>
                <a:lnTo>
                  <a:pt x="54598" y="47578"/>
                </a:lnTo>
                <a:lnTo>
                  <a:pt x="54143" y="47099"/>
                </a:lnTo>
                <a:lnTo>
                  <a:pt x="53688" y="46548"/>
                </a:lnTo>
                <a:lnTo>
                  <a:pt x="53257" y="45997"/>
                </a:lnTo>
                <a:lnTo>
                  <a:pt x="52849" y="45422"/>
                </a:lnTo>
                <a:lnTo>
                  <a:pt x="53520" y="44871"/>
                </a:lnTo>
                <a:lnTo>
                  <a:pt x="54119" y="44320"/>
                </a:lnTo>
                <a:lnTo>
                  <a:pt x="54718" y="43745"/>
                </a:lnTo>
                <a:lnTo>
                  <a:pt x="55269" y="43146"/>
                </a:lnTo>
                <a:lnTo>
                  <a:pt x="55772" y="42499"/>
                </a:lnTo>
                <a:lnTo>
                  <a:pt x="56251" y="41829"/>
                </a:lnTo>
                <a:lnTo>
                  <a:pt x="56682" y="41158"/>
                </a:lnTo>
                <a:lnTo>
                  <a:pt x="57066" y="40415"/>
                </a:lnTo>
                <a:lnTo>
                  <a:pt x="57257" y="40056"/>
                </a:lnTo>
                <a:lnTo>
                  <a:pt x="57425" y="39672"/>
                </a:lnTo>
                <a:lnTo>
                  <a:pt x="57689" y="38978"/>
                </a:lnTo>
                <a:lnTo>
                  <a:pt x="57904" y="38211"/>
                </a:lnTo>
                <a:lnTo>
                  <a:pt x="58000" y="37828"/>
                </a:lnTo>
                <a:lnTo>
                  <a:pt x="58096" y="37421"/>
                </a:lnTo>
                <a:lnTo>
                  <a:pt x="58168" y="37037"/>
                </a:lnTo>
                <a:lnTo>
                  <a:pt x="58192" y="36630"/>
                </a:lnTo>
                <a:lnTo>
                  <a:pt x="58216" y="36223"/>
                </a:lnTo>
                <a:lnTo>
                  <a:pt x="58216" y="35815"/>
                </a:lnTo>
                <a:lnTo>
                  <a:pt x="58192" y="35432"/>
                </a:lnTo>
                <a:lnTo>
                  <a:pt x="58120" y="35049"/>
                </a:lnTo>
                <a:lnTo>
                  <a:pt x="58024" y="34665"/>
                </a:lnTo>
                <a:lnTo>
                  <a:pt x="57904" y="34306"/>
                </a:lnTo>
                <a:lnTo>
                  <a:pt x="57737" y="33947"/>
                </a:lnTo>
                <a:lnTo>
                  <a:pt x="57521" y="33611"/>
                </a:lnTo>
                <a:lnTo>
                  <a:pt x="57281" y="33324"/>
                </a:lnTo>
                <a:lnTo>
                  <a:pt x="56994" y="33084"/>
                </a:lnTo>
                <a:lnTo>
                  <a:pt x="56706" y="32869"/>
                </a:lnTo>
                <a:lnTo>
                  <a:pt x="56419" y="32725"/>
                </a:lnTo>
                <a:lnTo>
                  <a:pt x="56107" y="32629"/>
                </a:lnTo>
                <a:lnTo>
                  <a:pt x="55772" y="32557"/>
                </a:lnTo>
                <a:lnTo>
                  <a:pt x="55437" y="32533"/>
                </a:lnTo>
                <a:lnTo>
                  <a:pt x="55101" y="32533"/>
                </a:lnTo>
                <a:lnTo>
                  <a:pt x="54766" y="32581"/>
                </a:lnTo>
                <a:lnTo>
                  <a:pt x="54407" y="32677"/>
                </a:lnTo>
                <a:lnTo>
                  <a:pt x="54071" y="32773"/>
                </a:lnTo>
                <a:lnTo>
                  <a:pt x="53760" y="32917"/>
                </a:lnTo>
                <a:lnTo>
                  <a:pt x="53424" y="33060"/>
                </a:lnTo>
                <a:lnTo>
                  <a:pt x="53137" y="33252"/>
                </a:lnTo>
                <a:lnTo>
                  <a:pt x="52825" y="33444"/>
                </a:lnTo>
                <a:lnTo>
                  <a:pt x="52562" y="33659"/>
                </a:lnTo>
                <a:lnTo>
                  <a:pt x="52274" y="33947"/>
                </a:lnTo>
                <a:lnTo>
                  <a:pt x="52011" y="34234"/>
                </a:lnTo>
                <a:lnTo>
                  <a:pt x="51747" y="34546"/>
                </a:lnTo>
                <a:lnTo>
                  <a:pt x="51532" y="34857"/>
                </a:lnTo>
                <a:lnTo>
                  <a:pt x="51340" y="35193"/>
                </a:lnTo>
                <a:lnTo>
                  <a:pt x="51148" y="35552"/>
                </a:lnTo>
                <a:lnTo>
                  <a:pt x="50981" y="35911"/>
                </a:lnTo>
                <a:lnTo>
                  <a:pt x="50837" y="36295"/>
                </a:lnTo>
                <a:lnTo>
                  <a:pt x="50717" y="36678"/>
                </a:lnTo>
                <a:lnTo>
                  <a:pt x="50621" y="37061"/>
                </a:lnTo>
                <a:lnTo>
                  <a:pt x="50526" y="37444"/>
                </a:lnTo>
                <a:lnTo>
                  <a:pt x="50478" y="37828"/>
                </a:lnTo>
                <a:lnTo>
                  <a:pt x="50430" y="38235"/>
                </a:lnTo>
                <a:lnTo>
                  <a:pt x="50382" y="38618"/>
                </a:lnTo>
                <a:lnTo>
                  <a:pt x="50382" y="39026"/>
                </a:lnTo>
                <a:lnTo>
                  <a:pt x="50382" y="39409"/>
                </a:lnTo>
                <a:lnTo>
                  <a:pt x="50406" y="39816"/>
                </a:lnTo>
                <a:lnTo>
                  <a:pt x="50430" y="40199"/>
                </a:lnTo>
                <a:lnTo>
                  <a:pt x="50550" y="40990"/>
                </a:lnTo>
                <a:lnTo>
                  <a:pt x="50717" y="41757"/>
                </a:lnTo>
                <a:lnTo>
                  <a:pt x="50933" y="42499"/>
                </a:lnTo>
                <a:lnTo>
                  <a:pt x="51196" y="43218"/>
                </a:lnTo>
                <a:lnTo>
                  <a:pt x="51508" y="43937"/>
                </a:lnTo>
                <a:lnTo>
                  <a:pt x="51843" y="44631"/>
                </a:lnTo>
                <a:lnTo>
                  <a:pt x="52250" y="45302"/>
                </a:lnTo>
                <a:lnTo>
                  <a:pt x="51723" y="45686"/>
                </a:lnTo>
                <a:lnTo>
                  <a:pt x="51172" y="46045"/>
                </a:lnTo>
                <a:lnTo>
                  <a:pt x="50621" y="46380"/>
                </a:lnTo>
                <a:lnTo>
                  <a:pt x="50070" y="46716"/>
                </a:lnTo>
                <a:lnTo>
                  <a:pt x="49495" y="47027"/>
                </a:lnTo>
                <a:lnTo>
                  <a:pt x="48944" y="47315"/>
                </a:lnTo>
                <a:lnTo>
                  <a:pt x="48369" y="47602"/>
                </a:lnTo>
                <a:lnTo>
                  <a:pt x="47771" y="47866"/>
                </a:lnTo>
                <a:lnTo>
                  <a:pt x="46908" y="48225"/>
                </a:lnTo>
                <a:lnTo>
                  <a:pt x="46022" y="48560"/>
                </a:lnTo>
                <a:lnTo>
                  <a:pt x="45135" y="48872"/>
                </a:lnTo>
                <a:lnTo>
                  <a:pt x="44225" y="49183"/>
                </a:lnTo>
                <a:lnTo>
                  <a:pt x="43315" y="49447"/>
                </a:lnTo>
                <a:lnTo>
                  <a:pt x="42380" y="49662"/>
                </a:lnTo>
                <a:lnTo>
                  <a:pt x="41422" y="49878"/>
                </a:lnTo>
                <a:lnTo>
                  <a:pt x="40488" y="50046"/>
                </a:lnTo>
                <a:lnTo>
                  <a:pt x="39529" y="50189"/>
                </a:lnTo>
                <a:lnTo>
                  <a:pt x="38595" y="50309"/>
                </a:lnTo>
                <a:lnTo>
                  <a:pt x="37637" y="50381"/>
                </a:lnTo>
                <a:lnTo>
                  <a:pt x="36679" y="50429"/>
                </a:lnTo>
                <a:lnTo>
                  <a:pt x="35720" y="50429"/>
                </a:lnTo>
                <a:lnTo>
                  <a:pt x="34762" y="50405"/>
                </a:lnTo>
                <a:lnTo>
                  <a:pt x="33828" y="50333"/>
                </a:lnTo>
                <a:lnTo>
                  <a:pt x="32893" y="50213"/>
                </a:lnTo>
                <a:lnTo>
                  <a:pt x="32055" y="50070"/>
                </a:lnTo>
                <a:lnTo>
                  <a:pt x="31216" y="49878"/>
                </a:lnTo>
                <a:lnTo>
                  <a:pt x="30402" y="49662"/>
                </a:lnTo>
                <a:lnTo>
                  <a:pt x="29587" y="49399"/>
                </a:lnTo>
                <a:lnTo>
                  <a:pt x="28773" y="49087"/>
                </a:lnTo>
                <a:lnTo>
                  <a:pt x="28006" y="48752"/>
                </a:lnTo>
                <a:lnTo>
                  <a:pt x="27240" y="48369"/>
                </a:lnTo>
                <a:lnTo>
                  <a:pt x="26497" y="47938"/>
                </a:lnTo>
                <a:lnTo>
                  <a:pt x="25802" y="47482"/>
                </a:lnTo>
                <a:lnTo>
                  <a:pt x="25108" y="46979"/>
                </a:lnTo>
                <a:lnTo>
                  <a:pt x="24461" y="46428"/>
                </a:lnTo>
                <a:lnTo>
                  <a:pt x="23838" y="45829"/>
                </a:lnTo>
                <a:lnTo>
                  <a:pt x="23263" y="45206"/>
                </a:lnTo>
                <a:lnTo>
                  <a:pt x="22736" y="44560"/>
                </a:lnTo>
                <a:lnTo>
                  <a:pt x="22472" y="44200"/>
                </a:lnTo>
                <a:lnTo>
                  <a:pt x="22233" y="43865"/>
                </a:lnTo>
                <a:lnTo>
                  <a:pt x="21993" y="43482"/>
                </a:lnTo>
                <a:lnTo>
                  <a:pt x="21778" y="43122"/>
                </a:lnTo>
                <a:lnTo>
                  <a:pt x="21562" y="42715"/>
                </a:lnTo>
                <a:lnTo>
                  <a:pt x="21370" y="42332"/>
                </a:lnTo>
                <a:lnTo>
                  <a:pt x="21203" y="41924"/>
                </a:lnTo>
                <a:lnTo>
                  <a:pt x="21059" y="41517"/>
                </a:lnTo>
                <a:lnTo>
                  <a:pt x="20915" y="41086"/>
                </a:lnTo>
                <a:lnTo>
                  <a:pt x="20795" y="40679"/>
                </a:lnTo>
                <a:lnTo>
                  <a:pt x="20700" y="40247"/>
                </a:lnTo>
                <a:lnTo>
                  <a:pt x="20604" y="39816"/>
                </a:lnTo>
                <a:lnTo>
                  <a:pt x="21227" y="39625"/>
                </a:lnTo>
                <a:lnTo>
                  <a:pt x="21849" y="39409"/>
                </a:lnTo>
                <a:lnTo>
                  <a:pt x="22448" y="39169"/>
                </a:lnTo>
                <a:lnTo>
                  <a:pt x="23047" y="38930"/>
                </a:lnTo>
                <a:lnTo>
                  <a:pt x="23646" y="38666"/>
                </a:lnTo>
                <a:lnTo>
                  <a:pt x="24221" y="38355"/>
                </a:lnTo>
                <a:lnTo>
                  <a:pt x="24772" y="38067"/>
                </a:lnTo>
                <a:lnTo>
                  <a:pt x="25323" y="37732"/>
                </a:lnTo>
                <a:lnTo>
                  <a:pt x="26042" y="37277"/>
                </a:lnTo>
                <a:lnTo>
                  <a:pt x="26761" y="36774"/>
                </a:lnTo>
                <a:lnTo>
                  <a:pt x="27455" y="36223"/>
                </a:lnTo>
                <a:lnTo>
                  <a:pt x="27791" y="35935"/>
                </a:lnTo>
                <a:lnTo>
                  <a:pt x="28126" y="35624"/>
                </a:lnTo>
                <a:lnTo>
                  <a:pt x="28438" y="35312"/>
                </a:lnTo>
                <a:lnTo>
                  <a:pt x="28749" y="34977"/>
                </a:lnTo>
                <a:lnTo>
                  <a:pt x="29036" y="34642"/>
                </a:lnTo>
                <a:lnTo>
                  <a:pt x="29300" y="34306"/>
                </a:lnTo>
                <a:lnTo>
                  <a:pt x="29540" y="33947"/>
                </a:lnTo>
                <a:lnTo>
                  <a:pt x="29779" y="33587"/>
                </a:lnTo>
                <a:lnTo>
                  <a:pt x="29995" y="33204"/>
                </a:lnTo>
                <a:lnTo>
                  <a:pt x="30162" y="32821"/>
                </a:lnTo>
                <a:lnTo>
                  <a:pt x="30282" y="32509"/>
                </a:lnTo>
                <a:lnTo>
                  <a:pt x="30378" y="32198"/>
                </a:lnTo>
                <a:lnTo>
                  <a:pt x="30450" y="31886"/>
                </a:lnTo>
                <a:lnTo>
                  <a:pt x="30522" y="31551"/>
                </a:lnTo>
                <a:lnTo>
                  <a:pt x="30546" y="31216"/>
                </a:lnTo>
                <a:lnTo>
                  <a:pt x="30570" y="30880"/>
                </a:lnTo>
                <a:lnTo>
                  <a:pt x="30546" y="30545"/>
                </a:lnTo>
                <a:lnTo>
                  <a:pt x="30498" y="30233"/>
                </a:lnTo>
                <a:lnTo>
                  <a:pt x="30402" y="29922"/>
                </a:lnTo>
                <a:lnTo>
                  <a:pt x="30306" y="29659"/>
                </a:lnTo>
                <a:lnTo>
                  <a:pt x="30138" y="29395"/>
                </a:lnTo>
                <a:lnTo>
                  <a:pt x="29947" y="29155"/>
                </a:lnTo>
                <a:lnTo>
                  <a:pt x="29731" y="28940"/>
                </a:lnTo>
                <a:lnTo>
                  <a:pt x="29444" y="28772"/>
                </a:lnTo>
                <a:lnTo>
                  <a:pt x="29132" y="28628"/>
                </a:lnTo>
                <a:lnTo>
                  <a:pt x="28773" y="28533"/>
                </a:lnTo>
                <a:lnTo>
                  <a:pt x="28390" y="28485"/>
                </a:lnTo>
                <a:lnTo>
                  <a:pt x="28006" y="28485"/>
                </a:lnTo>
                <a:lnTo>
                  <a:pt x="27623" y="28509"/>
                </a:lnTo>
                <a:lnTo>
                  <a:pt x="27240" y="28556"/>
                </a:lnTo>
                <a:lnTo>
                  <a:pt x="26880" y="28628"/>
                </a:lnTo>
                <a:lnTo>
                  <a:pt x="26497" y="28724"/>
                </a:lnTo>
                <a:lnTo>
                  <a:pt x="26114" y="28868"/>
                </a:lnTo>
                <a:lnTo>
                  <a:pt x="25754" y="29012"/>
                </a:lnTo>
                <a:lnTo>
                  <a:pt x="25395" y="29179"/>
                </a:lnTo>
                <a:lnTo>
                  <a:pt x="25036" y="29371"/>
                </a:lnTo>
                <a:lnTo>
                  <a:pt x="24676" y="29563"/>
                </a:lnTo>
                <a:lnTo>
                  <a:pt x="24365" y="29778"/>
                </a:lnTo>
                <a:lnTo>
                  <a:pt x="24029" y="29994"/>
                </a:lnTo>
                <a:lnTo>
                  <a:pt x="23718" y="30233"/>
                </a:lnTo>
                <a:lnTo>
                  <a:pt x="23431" y="30473"/>
                </a:lnTo>
                <a:lnTo>
                  <a:pt x="23167" y="30713"/>
                </a:lnTo>
                <a:lnTo>
                  <a:pt x="22880" y="30976"/>
                </a:lnTo>
                <a:lnTo>
                  <a:pt x="22616" y="31264"/>
                </a:lnTo>
                <a:lnTo>
                  <a:pt x="22376" y="31575"/>
                </a:lnTo>
                <a:lnTo>
                  <a:pt x="22113" y="31863"/>
                </a:lnTo>
                <a:lnTo>
                  <a:pt x="21897" y="32174"/>
                </a:lnTo>
                <a:lnTo>
                  <a:pt x="21658" y="32509"/>
                </a:lnTo>
                <a:lnTo>
                  <a:pt x="21466" y="32845"/>
                </a:lnTo>
                <a:lnTo>
                  <a:pt x="21274" y="33180"/>
                </a:lnTo>
                <a:lnTo>
                  <a:pt x="21083" y="33516"/>
                </a:lnTo>
                <a:lnTo>
                  <a:pt x="20915" y="33875"/>
                </a:lnTo>
                <a:lnTo>
                  <a:pt x="20604" y="34594"/>
                </a:lnTo>
                <a:lnTo>
                  <a:pt x="20364" y="35336"/>
                </a:lnTo>
                <a:lnTo>
                  <a:pt x="20268" y="35720"/>
                </a:lnTo>
                <a:lnTo>
                  <a:pt x="20172" y="36103"/>
                </a:lnTo>
                <a:lnTo>
                  <a:pt x="20101" y="36534"/>
                </a:lnTo>
                <a:lnTo>
                  <a:pt x="20029" y="36941"/>
                </a:lnTo>
                <a:lnTo>
                  <a:pt x="20005" y="37373"/>
                </a:lnTo>
                <a:lnTo>
                  <a:pt x="19981" y="37780"/>
                </a:lnTo>
                <a:lnTo>
                  <a:pt x="19981" y="38211"/>
                </a:lnTo>
                <a:lnTo>
                  <a:pt x="19981" y="38618"/>
                </a:lnTo>
                <a:lnTo>
                  <a:pt x="20029" y="39026"/>
                </a:lnTo>
                <a:lnTo>
                  <a:pt x="20077" y="39433"/>
                </a:lnTo>
                <a:lnTo>
                  <a:pt x="19286" y="39625"/>
                </a:lnTo>
                <a:lnTo>
                  <a:pt x="18495" y="39792"/>
                </a:lnTo>
                <a:lnTo>
                  <a:pt x="17705" y="39936"/>
                </a:lnTo>
                <a:lnTo>
                  <a:pt x="16914" y="40032"/>
                </a:lnTo>
                <a:lnTo>
                  <a:pt x="16004" y="40104"/>
                </a:lnTo>
                <a:lnTo>
                  <a:pt x="15094" y="40152"/>
                </a:lnTo>
                <a:lnTo>
                  <a:pt x="14183" y="40128"/>
                </a:lnTo>
                <a:lnTo>
                  <a:pt x="13297" y="40080"/>
                </a:lnTo>
                <a:lnTo>
                  <a:pt x="12410" y="39960"/>
                </a:lnTo>
                <a:lnTo>
                  <a:pt x="11524" y="39816"/>
                </a:lnTo>
                <a:lnTo>
                  <a:pt x="10638" y="39625"/>
                </a:lnTo>
                <a:lnTo>
                  <a:pt x="9799" y="39361"/>
                </a:lnTo>
                <a:lnTo>
                  <a:pt x="8961" y="39050"/>
                </a:lnTo>
                <a:lnTo>
                  <a:pt x="8553" y="38882"/>
                </a:lnTo>
                <a:lnTo>
                  <a:pt x="8146" y="38714"/>
                </a:lnTo>
                <a:lnTo>
                  <a:pt x="7763" y="38499"/>
                </a:lnTo>
                <a:lnTo>
                  <a:pt x="7356" y="38283"/>
                </a:lnTo>
                <a:lnTo>
                  <a:pt x="6972" y="38067"/>
                </a:lnTo>
                <a:lnTo>
                  <a:pt x="6613" y="37828"/>
                </a:lnTo>
                <a:lnTo>
                  <a:pt x="6254" y="37564"/>
                </a:lnTo>
                <a:lnTo>
                  <a:pt x="5894" y="37301"/>
                </a:lnTo>
                <a:lnTo>
                  <a:pt x="5535" y="37037"/>
                </a:lnTo>
                <a:lnTo>
                  <a:pt x="5200" y="36726"/>
                </a:lnTo>
                <a:lnTo>
                  <a:pt x="4864" y="36414"/>
                </a:lnTo>
                <a:lnTo>
                  <a:pt x="4553" y="36103"/>
                </a:lnTo>
                <a:lnTo>
                  <a:pt x="4241" y="35744"/>
                </a:lnTo>
                <a:lnTo>
                  <a:pt x="3930" y="35384"/>
                </a:lnTo>
                <a:lnTo>
                  <a:pt x="3642" y="35025"/>
                </a:lnTo>
                <a:lnTo>
                  <a:pt x="3379" y="34642"/>
                </a:lnTo>
                <a:lnTo>
                  <a:pt x="3115" y="34258"/>
                </a:lnTo>
                <a:lnTo>
                  <a:pt x="2876" y="33875"/>
                </a:lnTo>
                <a:lnTo>
                  <a:pt x="2397" y="33084"/>
                </a:lnTo>
                <a:lnTo>
                  <a:pt x="2013" y="32270"/>
                </a:lnTo>
                <a:lnTo>
                  <a:pt x="1654" y="31407"/>
                </a:lnTo>
                <a:lnTo>
                  <a:pt x="1342" y="30545"/>
                </a:lnTo>
                <a:lnTo>
                  <a:pt x="1079" y="29682"/>
                </a:lnTo>
                <a:lnTo>
                  <a:pt x="863" y="28772"/>
                </a:lnTo>
                <a:lnTo>
                  <a:pt x="672" y="27886"/>
                </a:lnTo>
                <a:lnTo>
                  <a:pt x="552" y="26975"/>
                </a:lnTo>
                <a:lnTo>
                  <a:pt x="456" y="26041"/>
                </a:lnTo>
                <a:lnTo>
                  <a:pt x="384" y="25131"/>
                </a:lnTo>
                <a:lnTo>
                  <a:pt x="360" y="24196"/>
                </a:lnTo>
                <a:lnTo>
                  <a:pt x="384" y="23286"/>
                </a:lnTo>
                <a:lnTo>
                  <a:pt x="432" y="22352"/>
                </a:lnTo>
                <a:lnTo>
                  <a:pt x="528" y="21441"/>
                </a:lnTo>
                <a:lnTo>
                  <a:pt x="648" y="20435"/>
                </a:lnTo>
                <a:lnTo>
                  <a:pt x="791" y="19429"/>
                </a:lnTo>
                <a:lnTo>
                  <a:pt x="983" y="18447"/>
                </a:lnTo>
                <a:lnTo>
                  <a:pt x="1175" y="17441"/>
                </a:lnTo>
                <a:lnTo>
                  <a:pt x="1414" y="16458"/>
                </a:lnTo>
                <a:lnTo>
                  <a:pt x="1678" y="15476"/>
                </a:lnTo>
                <a:lnTo>
                  <a:pt x="1941" y="14494"/>
                </a:lnTo>
                <a:lnTo>
                  <a:pt x="2205" y="13536"/>
                </a:lnTo>
                <a:lnTo>
                  <a:pt x="2229" y="13488"/>
                </a:lnTo>
                <a:lnTo>
                  <a:pt x="2205" y="13440"/>
                </a:lnTo>
                <a:lnTo>
                  <a:pt x="2181" y="13416"/>
                </a:lnTo>
                <a:lnTo>
                  <a:pt x="2133" y="13392"/>
                </a:lnTo>
                <a:lnTo>
                  <a:pt x="2085" y="13392"/>
                </a:lnTo>
                <a:lnTo>
                  <a:pt x="2061" y="13416"/>
                </a:lnTo>
                <a:lnTo>
                  <a:pt x="2013" y="13440"/>
                </a:lnTo>
                <a:lnTo>
                  <a:pt x="1989" y="13488"/>
                </a:lnTo>
                <a:lnTo>
                  <a:pt x="1678" y="14494"/>
                </a:lnTo>
                <a:lnTo>
                  <a:pt x="1390" y="15548"/>
                </a:lnTo>
                <a:lnTo>
                  <a:pt x="1127" y="16578"/>
                </a:lnTo>
                <a:lnTo>
                  <a:pt x="863" y="17632"/>
                </a:lnTo>
                <a:lnTo>
                  <a:pt x="648" y="18686"/>
                </a:lnTo>
                <a:lnTo>
                  <a:pt x="456" y="19740"/>
                </a:lnTo>
                <a:lnTo>
                  <a:pt x="288" y="20818"/>
                </a:lnTo>
                <a:lnTo>
                  <a:pt x="145" y="21873"/>
                </a:lnTo>
                <a:lnTo>
                  <a:pt x="49" y="22951"/>
                </a:lnTo>
                <a:lnTo>
                  <a:pt x="1" y="24029"/>
                </a:lnTo>
                <a:lnTo>
                  <a:pt x="1" y="25083"/>
                </a:lnTo>
                <a:lnTo>
                  <a:pt x="49" y="26161"/>
                </a:lnTo>
                <a:lnTo>
                  <a:pt x="169" y="27215"/>
                </a:lnTo>
                <a:lnTo>
                  <a:pt x="240" y="27742"/>
                </a:lnTo>
                <a:lnTo>
                  <a:pt x="312" y="28269"/>
                </a:lnTo>
                <a:lnTo>
                  <a:pt x="432" y="28796"/>
                </a:lnTo>
                <a:lnTo>
                  <a:pt x="552" y="29323"/>
                </a:lnTo>
                <a:lnTo>
                  <a:pt x="672" y="29850"/>
                </a:lnTo>
                <a:lnTo>
                  <a:pt x="839" y="30377"/>
                </a:lnTo>
                <a:lnTo>
                  <a:pt x="1127" y="31240"/>
                </a:lnTo>
                <a:lnTo>
                  <a:pt x="1438" y="32078"/>
                </a:lnTo>
                <a:lnTo>
                  <a:pt x="1822" y="32893"/>
                </a:lnTo>
                <a:lnTo>
                  <a:pt x="2229" y="33683"/>
                </a:lnTo>
                <a:lnTo>
                  <a:pt x="2708" y="34450"/>
                </a:lnTo>
                <a:lnTo>
                  <a:pt x="3211" y="35193"/>
                </a:lnTo>
                <a:lnTo>
                  <a:pt x="3475" y="35552"/>
                </a:lnTo>
                <a:lnTo>
                  <a:pt x="3762" y="35887"/>
                </a:lnTo>
                <a:lnTo>
                  <a:pt x="4050" y="36247"/>
                </a:lnTo>
                <a:lnTo>
                  <a:pt x="4361" y="36558"/>
                </a:lnTo>
                <a:lnTo>
                  <a:pt x="4696" y="36893"/>
                </a:lnTo>
                <a:lnTo>
                  <a:pt x="5032" y="37205"/>
                </a:lnTo>
                <a:lnTo>
                  <a:pt x="5391" y="37516"/>
                </a:lnTo>
                <a:lnTo>
                  <a:pt x="5751" y="37804"/>
                </a:lnTo>
                <a:lnTo>
                  <a:pt x="6110" y="38091"/>
                </a:lnTo>
                <a:lnTo>
                  <a:pt x="6493" y="38331"/>
                </a:lnTo>
                <a:lnTo>
                  <a:pt x="6900" y="38594"/>
                </a:lnTo>
                <a:lnTo>
                  <a:pt x="7284" y="38810"/>
                </a:lnTo>
                <a:lnTo>
                  <a:pt x="7691" y="39026"/>
                </a:lnTo>
                <a:lnTo>
                  <a:pt x="8122" y="39241"/>
                </a:lnTo>
                <a:lnTo>
                  <a:pt x="8530" y="39433"/>
                </a:lnTo>
                <a:lnTo>
                  <a:pt x="8961" y="39601"/>
                </a:lnTo>
                <a:lnTo>
                  <a:pt x="9392" y="39768"/>
                </a:lnTo>
                <a:lnTo>
                  <a:pt x="9847" y="39912"/>
                </a:lnTo>
                <a:lnTo>
                  <a:pt x="10302" y="40056"/>
                </a:lnTo>
                <a:lnTo>
                  <a:pt x="10734" y="40152"/>
                </a:lnTo>
                <a:lnTo>
                  <a:pt x="11308" y="40295"/>
                </a:lnTo>
                <a:lnTo>
                  <a:pt x="11883" y="40391"/>
                </a:lnTo>
                <a:lnTo>
                  <a:pt x="12482" y="40487"/>
                </a:lnTo>
                <a:lnTo>
                  <a:pt x="13057" y="40559"/>
                </a:lnTo>
                <a:lnTo>
                  <a:pt x="13656" y="40607"/>
                </a:lnTo>
                <a:lnTo>
                  <a:pt x="14231" y="40655"/>
                </a:lnTo>
                <a:lnTo>
                  <a:pt x="15429" y="40655"/>
                </a:lnTo>
                <a:lnTo>
                  <a:pt x="16028" y="40631"/>
                </a:lnTo>
                <a:lnTo>
                  <a:pt x="16627" y="40583"/>
                </a:lnTo>
                <a:lnTo>
                  <a:pt x="17226" y="40535"/>
                </a:lnTo>
                <a:lnTo>
                  <a:pt x="17801" y="40439"/>
                </a:lnTo>
                <a:lnTo>
                  <a:pt x="18400" y="40343"/>
                </a:lnTo>
                <a:lnTo>
                  <a:pt x="18999" y="40223"/>
                </a:lnTo>
                <a:lnTo>
                  <a:pt x="19574" y="40104"/>
                </a:lnTo>
                <a:lnTo>
                  <a:pt x="20148" y="39960"/>
                </a:lnTo>
                <a:lnTo>
                  <a:pt x="20268" y="40511"/>
                </a:lnTo>
                <a:lnTo>
                  <a:pt x="20436" y="41086"/>
                </a:lnTo>
                <a:lnTo>
                  <a:pt x="20628" y="41613"/>
                </a:lnTo>
                <a:lnTo>
                  <a:pt x="20819" y="42164"/>
                </a:lnTo>
                <a:lnTo>
                  <a:pt x="21059" y="42691"/>
                </a:lnTo>
                <a:lnTo>
                  <a:pt x="21322" y="43194"/>
                </a:lnTo>
                <a:lnTo>
                  <a:pt x="21610" y="43697"/>
                </a:lnTo>
                <a:lnTo>
                  <a:pt x="21945" y="44200"/>
                </a:lnTo>
                <a:lnTo>
                  <a:pt x="22281" y="44679"/>
                </a:lnTo>
                <a:lnTo>
                  <a:pt x="22616" y="45135"/>
                </a:lnTo>
                <a:lnTo>
                  <a:pt x="22999" y="45590"/>
                </a:lnTo>
                <a:lnTo>
                  <a:pt x="23407" y="46021"/>
                </a:lnTo>
                <a:lnTo>
                  <a:pt x="23814" y="46428"/>
                </a:lnTo>
                <a:lnTo>
                  <a:pt x="24245" y="46836"/>
                </a:lnTo>
                <a:lnTo>
                  <a:pt x="24676" y="47219"/>
                </a:lnTo>
                <a:lnTo>
                  <a:pt x="25155" y="47578"/>
                </a:lnTo>
                <a:lnTo>
                  <a:pt x="25563" y="47890"/>
                </a:lnTo>
                <a:lnTo>
                  <a:pt x="25970" y="48153"/>
                </a:lnTo>
                <a:lnTo>
                  <a:pt x="26401" y="48441"/>
                </a:lnTo>
                <a:lnTo>
                  <a:pt x="26832" y="48680"/>
                </a:lnTo>
                <a:lnTo>
                  <a:pt x="27288" y="48920"/>
                </a:lnTo>
                <a:lnTo>
                  <a:pt x="27719" y="49135"/>
                </a:lnTo>
                <a:lnTo>
                  <a:pt x="28174" y="49351"/>
                </a:lnTo>
                <a:lnTo>
                  <a:pt x="28629" y="49543"/>
                </a:lnTo>
                <a:lnTo>
                  <a:pt x="29084" y="49734"/>
                </a:lnTo>
                <a:lnTo>
                  <a:pt x="29563" y="49878"/>
                </a:lnTo>
                <a:lnTo>
                  <a:pt x="30498" y="50189"/>
                </a:lnTo>
                <a:lnTo>
                  <a:pt x="31480" y="50405"/>
                </a:lnTo>
                <a:lnTo>
                  <a:pt x="32438" y="50597"/>
                </a:lnTo>
                <a:lnTo>
                  <a:pt x="33421" y="50740"/>
                </a:lnTo>
                <a:lnTo>
                  <a:pt x="34427" y="50836"/>
                </a:lnTo>
                <a:lnTo>
                  <a:pt x="35433" y="50884"/>
                </a:lnTo>
                <a:lnTo>
                  <a:pt x="36415" y="50884"/>
                </a:lnTo>
                <a:lnTo>
                  <a:pt x="37421" y="50836"/>
                </a:lnTo>
                <a:lnTo>
                  <a:pt x="38427" y="50764"/>
                </a:lnTo>
                <a:lnTo>
                  <a:pt x="39434" y="50645"/>
                </a:lnTo>
                <a:lnTo>
                  <a:pt x="40416" y="50501"/>
                </a:lnTo>
                <a:lnTo>
                  <a:pt x="41206" y="50357"/>
                </a:lnTo>
                <a:lnTo>
                  <a:pt x="42021" y="50189"/>
                </a:lnTo>
                <a:lnTo>
                  <a:pt x="42812" y="50022"/>
                </a:lnTo>
                <a:lnTo>
                  <a:pt x="43602" y="49830"/>
                </a:lnTo>
                <a:lnTo>
                  <a:pt x="44393" y="49591"/>
                </a:lnTo>
                <a:lnTo>
                  <a:pt x="45183" y="49351"/>
                </a:lnTo>
                <a:lnTo>
                  <a:pt x="45974" y="49087"/>
                </a:lnTo>
                <a:lnTo>
                  <a:pt x="46740" y="48800"/>
                </a:lnTo>
                <a:lnTo>
                  <a:pt x="47507" y="48512"/>
                </a:lnTo>
                <a:lnTo>
                  <a:pt x="48250" y="48177"/>
                </a:lnTo>
                <a:lnTo>
                  <a:pt x="48992" y="47818"/>
                </a:lnTo>
                <a:lnTo>
                  <a:pt x="49735" y="47458"/>
                </a:lnTo>
                <a:lnTo>
                  <a:pt x="50454" y="47051"/>
                </a:lnTo>
                <a:lnTo>
                  <a:pt x="51148" y="46620"/>
                </a:lnTo>
                <a:lnTo>
                  <a:pt x="51819" y="46165"/>
                </a:lnTo>
                <a:lnTo>
                  <a:pt x="52490" y="45686"/>
                </a:lnTo>
                <a:lnTo>
                  <a:pt x="52993" y="46404"/>
                </a:lnTo>
                <a:lnTo>
                  <a:pt x="53568" y="47099"/>
                </a:lnTo>
                <a:lnTo>
                  <a:pt x="54143" y="47770"/>
                </a:lnTo>
                <a:lnTo>
                  <a:pt x="54790" y="48393"/>
                </a:lnTo>
                <a:lnTo>
                  <a:pt x="55437" y="48992"/>
                </a:lnTo>
                <a:lnTo>
                  <a:pt x="56131" y="49543"/>
                </a:lnTo>
                <a:lnTo>
                  <a:pt x="56826" y="50070"/>
                </a:lnTo>
                <a:lnTo>
                  <a:pt x="57569" y="50549"/>
                </a:lnTo>
                <a:lnTo>
                  <a:pt x="58312" y="50980"/>
                </a:lnTo>
                <a:lnTo>
                  <a:pt x="59078" y="51387"/>
                </a:lnTo>
                <a:lnTo>
                  <a:pt x="59845" y="51747"/>
                </a:lnTo>
                <a:lnTo>
                  <a:pt x="60635" y="52082"/>
                </a:lnTo>
                <a:lnTo>
                  <a:pt x="61450" y="52393"/>
                </a:lnTo>
                <a:lnTo>
                  <a:pt x="62264" y="52657"/>
                </a:lnTo>
                <a:lnTo>
                  <a:pt x="63079" y="52897"/>
                </a:lnTo>
                <a:lnTo>
                  <a:pt x="63917" y="53088"/>
                </a:lnTo>
                <a:lnTo>
                  <a:pt x="64756" y="53256"/>
                </a:lnTo>
                <a:lnTo>
                  <a:pt x="65618" y="53400"/>
                </a:lnTo>
                <a:lnTo>
                  <a:pt x="66457" y="53496"/>
                </a:lnTo>
                <a:lnTo>
                  <a:pt x="67319" y="53591"/>
                </a:lnTo>
                <a:lnTo>
                  <a:pt x="68182" y="53615"/>
                </a:lnTo>
                <a:lnTo>
                  <a:pt x="69044" y="53639"/>
                </a:lnTo>
                <a:lnTo>
                  <a:pt x="69907" y="53639"/>
                </a:lnTo>
                <a:lnTo>
                  <a:pt x="70769" y="53591"/>
                </a:lnTo>
                <a:lnTo>
                  <a:pt x="71655" y="53519"/>
                </a:lnTo>
                <a:lnTo>
                  <a:pt x="72518" y="53424"/>
                </a:lnTo>
                <a:lnTo>
                  <a:pt x="73404" y="53304"/>
                </a:lnTo>
                <a:lnTo>
                  <a:pt x="74267" y="53136"/>
                </a:lnTo>
                <a:lnTo>
                  <a:pt x="75129" y="52968"/>
                </a:lnTo>
                <a:lnTo>
                  <a:pt x="75992" y="52753"/>
                </a:lnTo>
                <a:lnTo>
                  <a:pt x="76854" y="52513"/>
                </a:lnTo>
                <a:lnTo>
                  <a:pt x="77692" y="52250"/>
                </a:lnTo>
                <a:lnTo>
                  <a:pt x="78531" y="51962"/>
                </a:lnTo>
                <a:lnTo>
                  <a:pt x="79345" y="51651"/>
                </a:lnTo>
                <a:lnTo>
                  <a:pt x="80160" y="51291"/>
                </a:lnTo>
                <a:lnTo>
                  <a:pt x="80975" y="50932"/>
                </a:lnTo>
                <a:lnTo>
                  <a:pt x="81765" y="50525"/>
                </a:lnTo>
                <a:lnTo>
                  <a:pt x="82532" y="50118"/>
                </a:lnTo>
                <a:lnTo>
                  <a:pt x="83298" y="49686"/>
                </a:lnTo>
                <a:lnTo>
                  <a:pt x="84065" y="49207"/>
                </a:lnTo>
                <a:lnTo>
                  <a:pt x="84999" y="48560"/>
                </a:lnTo>
                <a:lnTo>
                  <a:pt x="85454" y="48225"/>
                </a:lnTo>
                <a:lnTo>
                  <a:pt x="85910" y="47866"/>
                </a:lnTo>
                <a:lnTo>
                  <a:pt x="86365" y="47506"/>
                </a:lnTo>
                <a:lnTo>
                  <a:pt x="86796" y="47123"/>
                </a:lnTo>
                <a:lnTo>
                  <a:pt x="87227" y="46740"/>
                </a:lnTo>
                <a:lnTo>
                  <a:pt x="87635" y="46332"/>
                </a:lnTo>
                <a:lnTo>
                  <a:pt x="88018" y="45925"/>
                </a:lnTo>
                <a:lnTo>
                  <a:pt x="88401" y="45494"/>
                </a:lnTo>
                <a:lnTo>
                  <a:pt x="88784" y="45039"/>
                </a:lnTo>
                <a:lnTo>
                  <a:pt x="89120" y="44584"/>
                </a:lnTo>
                <a:lnTo>
                  <a:pt x="89455" y="44128"/>
                </a:lnTo>
                <a:lnTo>
                  <a:pt x="89767" y="43649"/>
                </a:lnTo>
                <a:lnTo>
                  <a:pt x="90054" y="43170"/>
                </a:lnTo>
                <a:lnTo>
                  <a:pt x="90318" y="42667"/>
                </a:lnTo>
                <a:lnTo>
                  <a:pt x="91324" y="42547"/>
                </a:lnTo>
                <a:lnTo>
                  <a:pt x="92330" y="42356"/>
                </a:lnTo>
                <a:lnTo>
                  <a:pt x="93216" y="42164"/>
                </a:lnTo>
                <a:lnTo>
                  <a:pt x="94103" y="41948"/>
                </a:lnTo>
                <a:lnTo>
                  <a:pt x="94965" y="41709"/>
                </a:lnTo>
                <a:lnTo>
                  <a:pt x="95828" y="41421"/>
                </a:lnTo>
                <a:lnTo>
                  <a:pt x="96690" y="41110"/>
                </a:lnTo>
                <a:lnTo>
                  <a:pt x="97529" y="40774"/>
                </a:lnTo>
                <a:lnTo>
                  <a:pt x="98367" y="40415"/>
                </a:lnTo>
                <a:lnTo>
                  <a:pt x="99182" y="40008"/>
                </a:lnTo>
                <a:lnTo>
                  <a:pt x="99996" y="39601"/>
                </a:lnTo>
                <a:lnTo>
                  <a:pt x="100811" y="39169"/>
                </a:lnTo>
                <a:lnTo>
                  <a:pt x="101577" y="38690"/>
                </a:lnTo>
                <a:lnTo>
                  <a:pt x="102344" y="38211"/>
                </a:lnTo>
                <a:lnTo>
                  <a:pt x="103111" y="37708"/>
                </a:lnTo>
                <a:lnTo>
                  <a:pt x="103853" y="37181"/>
                </a:lnTo>
                <a:lnTo>
                  <a:pt x="104572" y="36630"/>
                </a:lnTo>
                <a:lnTo>
                  <a:pt x="105291" y="36055"/>
                </a:lnTo>
                <a:lnTo>
                  <a:pt x="106057" y="35408"/>
                </a:lnTo>
                <a:lnTo>
                  <a:pt x="106800" y="34737"/>
                </a:lnTo>
                <a:lnTo>
                  <a:pt x="107519" y="34043"/>
                </a:lnTo>
                <a:lnTo>
                  <a:pt x="108213" y="33324"/>
                </a:lnTo>
                <a:lnTo>
                  <a:pt x="108860" y="32605"/>
                </a:lnTo>
                <a:lnTo>
                  <a:pt x="109531" y="31863"/>
                </a:lnTo>
                <a:lnTo>
                  <a:pt x="110154" y="31096"/>
                </a:lnTo>
                <a:lnTo>
                  <a:pt x="110753" y="30329"/>
                </a:lnTo>
                <a:lnTo>
                  <a:pt x="111328" y="29539"/>
                </a:lnTo>
                <a:lnTo>
                  <a:pt x="111879" y="28724"/>
                </a:lnTo>
                <a:lnTo>
                  <a:pt x="112406" y="27910"/>
                </a:lnTo>
                <a:lnTo>
                  <a:pt x="112933" y="27071"/>
                </a:lnTo>
                <a:lnTo>
                  <a:pt x="113412" y="26209"/>
                </a:lnTo>
                <a:lnTo>
                  <a:pt x="113891" y="25346"/>
                </a:lnTo>
                <a:lnTo>
                  <a:pt x="114322" y="24484"/>
                </a:lnTo>
                <a:lnTo>
                  <a:pt x="114753" y="23597"/>
                </a:lnTo>
                <a:lnTo>
                  <a:pt x="115161" y="22687"/>
                </a:lnTo>
                <a:lnTo>
                  <a:pt x="115520" y="21801"/>
                </a:lnTo>
                <a:lnTo>
                  <a:pt x="115879" y="20866"/>
                </a:lnTo>
                <a:lnTo>
                  <a:pt x="116215" y="19956"/>
                </a:lnTo>
                <a:lnTo>
                  <a:pt x="116550" y="19022"/>
                </a:lnTo>
                <a:lnTo>
                  <a:pt x="116838" y="18063"/>
                </a:lnTo>
                <a:lnTo>
                  <a:pt x="117101" y="17129"/>
                </a:lnTo>
                <a:lnTo>
                  <a:pt x="117365" y="16171"/>
                </a:lnTo>
                <a:lnTo>
                  <a:pt x="117604" y="15213"/>
                </a:lnTo>
                <a:lnTo>
                  <a:pt x="117820" y="14230"/>
                </a:lnTo>
                <a:lnTo>
                  <a:pt x="118012" y="13272"/>
                </a:lnTo>
                <a:lnTo>
                  <a:pt x="118179" y="12290"/>
                </a:lnTo>
                <a:lnTo>
                  <a:pt x="118323" y="11308"/>
                </a:lnTo>
                <a:lnTo>
                  <a:pt x="118443" y="10325"/>
                </a:lnTo>
                <a:lnTo>
                  <a:pt x="118563" y="9343"/>
                </a:lnTo>
                <a:lnTo>
                  <a:pt x="118658" y="8361"/>
                </a:lnTo>
                <a:lnTo>
                  <a:pt x="118730" y="7355"/>
                </a:lnTo>
                <a:lnTo>
                  <a:pt x="118778" y="6349"/>
                </a:lnTo>
                <a:lnTo>
                  <a:pt x="118826" y="5318"/>
                </a:lnTo>
                <a:lnTo>
                  <a:pt x="118826" y="4312"/>
                </a:lnTo>
                <a:lnTo>
                  <a:pt x="118826" y="3306"/>
                </a:lnTo>
                <a:lnTo>
                  <a:pt x="118826" y="2300"/>
                </a:lnTo>
                <a:lnTo>
                  <a:pt x="118778" y="1270"/>
                </a:lnTo>
                <a:lnTo>
                  <a:pt x="118730" y="264"/>
                </a:lnTo>
                <a:lnTo>
                  <a:pt x="118682" y="144"/>
                </a:lnTo>
                <a:lnTo>
                  <a:pt x="118611" y="48"/>
                </a:lnTo>
                <a:lnTo>
                  <a:pt x="1185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0" y="1129625"/>
            <a:ext cx="6784851" cy="3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FCE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16A34A"/>
                </a:solidFill>
              </a:rPr>
              <a:t>Feasibility</a:t>
            </a:r>
            <a:endParaRPr dirty="0">
              <a:solidFill>
                <a:srgbClr val="16A34A"/>
              </a:solidFill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354425" y="2903301"/>
            <a:ext cx="2517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Operational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feasibility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cxnSp>
        <p:nvCxnSpPr>
          <p:cNvPr id="357" name="Google Shape;357;p49"/>
          <p:cNvCxnSpPr>
            <a:stCxn id="358" idx="3"/>
            <a:endCxn id="359" idx="1"/>
          </p:cNvCxnSpPr>
          <p:nvPr/>
        </p:nvCxnSpPr>
        <p:spPr>
          <a:xfrm>
            <a:off x="1914681" y="2295744"/>
            <a:ext cx="13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9"/>
          <p:cNvCxnSpPr>
            <a:stCxn id="361" idx="1"/>
            <a:endCxn id="359" idx="3"/>
          </p:cNvCxnSpPr>
          <p:nvPr/>
        </p:nvCxnSpPr>
        <p:spPr>
          <a:xfrm rot="10800000">
            <a:off x="3859202" y="2295744"/>
            <a:ext cx="135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49"/>
          <p:cNvSpPr/>
          <p:nvPr/>
        </p:nvSpPr>
        <p:spPr>
          <a:xfrm>
            <a:off x="1311381" y="1919094"/>
            <a:ext cx="603300" cy="7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rPr>
              <a:t>1</a:t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3256024" y="1919075"/>
            <a:ext cx="603300" cy="7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rPr>
              <a:t>2</a:t>
            </a: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5218802" y="1919094"/>
            <a:ext cx="603300" cy="7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1"/>
                </a:solidFill>
                <a:latin typeface="Aref Ruqaa"/>
                <a:ea typeface="Aref Ruqaa"/>
                <a:cs typeface="Aref Ruqaa"/>
                <a:sym typeface="Aref Ruqaa"/>
              </a:rPr>
              <a:t>3</a:t>
            </a:r>
            <a:endParaRPr/>
          </a:p>
        </p:txBody>
      </p:sp>
      <p:cxnSp>
        <p:nvCxnSpPr>
          <p:cNvPr id="362" name="Google Shape;362;p49"/>
          <p:cNvCxnSpPr>
            <a:stCxn id="363" idx="1"/>
            <a:endCxn id="361" idx="3"/>
          </p:cNvCxnSpPr>
          <p:nvPr/>
        </p:nvCxnSpPr>
        <p:spPr>
          <a:xfrm rot="10800000">
            <a:off x="5822184" y="2295744"/>
            <a:ext cx="1409100" cy="0"/>
          </a:xfrm>
          <a:prstGeom prst="straightConnector1">
            <a:avLst/>
          </a:prstGeom>
          <a:noFill/>
          <a:ln w="9525" cap="flat" cmpd="sng">
            <a:solidFill>
              <a:srgbClr val="217A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49"/>
          <p:cNvSpPr/>
          <p:nvPr/>
        </p:nvSpPr>
        <p:spPr>
          <a:xfrm>
            <a:off x="7231284" y="1919094"/>
            <a:ext cx="603300" cy="753300"/>
          </a:xfrm>
          <a:prstGeom prst="rect">
            <a:avLst/>
          </a:prstGeom>
          <a:solidFill>
            <a:srgbClr val="D4EEFF"/>
          </a:solidFill>
          <a:ln w="9525" cap="flat" cmpd="sng">
            <a:solidFill>
              <a:srgbClr val="217A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rgbClr val="217AC7"/>
                </a:solidFill>
                <a:latin typeface="Aref Ruqaa"/>
                <a:ea typeface="Aref Ruqaa"/>
                <a:cs typeface="Aref Ruqaa"/>
                <a:sym typeface="Aref Ruqaa"/>
              </a:rPr>
              <a:t>4</a:t>
            </a:r>
            <a:endParaRPr/>
          </a:p>
        </p:txBody>
      </p:sp>
      <p:sp>
        <p:nvSpPr>
          <p:cNvPr id="364" name="Google Shape;364;p49"/>
          <p:cNvSpPr txBox="1"/>
          <p:nvPr/>
        </p:nvSpPr>
        <p:spPr>
          <a:xfrm>
            <a:off x="2299070" y="2903301"/>
            <a:ext cx="2517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Economic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feasibility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4261849" y="2903301"/>
            <a:ext cx="2517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Technical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feasibility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6274330" y="2903301"/>
            <a:ext cx="2517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Legal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solidFill>
                  <a:schemeClr val="dk2"/>
                </a:solidFill>
                <a:latin typeface="Aref Ruqaa"/>
                <a:ea typeface="Aref Ruqaa"/>
                <a:cs typeface="Aref Ruqaa"/>
                <a:sym typeface="Aref Ruqaa"/>
              </a:rPr>
              <a:t>feasibility</a:t>
            </a:r>
            <a:endParaRPr sz="2000" b="1">
              <a:solidFill>
                <a:schemeClr val="dk2"/>
              </a:solidFill>
              <a:latin typeface="Aref Ruqaa"/>
              <a:ea typeface="Aref Ruqaa"/>
              <a:cs typeface="Aref Ruqaa"/>
              <a:sym typeface="Aref Ruq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8BCD9-F556-7701-1281-38825E29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70" y="1562100"/>
            <a:ext cx="6407660" cy="28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1335900" y="485825"/>
            <a:ext cx="64722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 dirty="0">
                <a:solidFill>
                  <a:srgbClr val="16A34A"/>
                </a:solidFill>
              </a:rPr>
              <a:t>Data Collection (User)</a:t>
            </a:r>
            <a:endParaRPr sz="3900" dirty="0">
              <a:solidFill>
                <a:srgbClr val="16A34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65D30-4815-6B96-CB7D-55D77EE5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3" y="1472377"/>
            <a:ext cx="6472201" cy="30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454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Line Business Plan by Slidesgo">
  <a:themeElements>
    <a:clrScheme name="Simple Light">
      <a:dk1>
        <a:srgbClr val="217AC7"/>
      </a:dk1>
      <a:lt1>
        <a:srgbClr val="E6F5FF"/>
      </a:lt1>
      <a:dk2>
        <a:srgbClr val="34444E"/>
      </a:dk2>
      <a:lt2>
        <a:srgbClr val="D4EEFF"/>
      </a:lt2>
      <a:accent1>
        <a:srgbClr val="C9DAE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7AC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285</Words>
  <Application>Microsoft Office PowerPoint</Application>
  <PresentationFormat>On-screen Show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 New Roman</vt:lpstr>
      <vt:lpstr>Roboto Condensed Light</vt:lpstr>
      <vt:lpstr>Barlow</vt:lpstr>
      <vt:lpstr>Nunito Light</vt:lpstr>
      <vt:lpstr>Aref Ruqaa</vt:lpstr>
      <vt:lpstr>Arial</vt:lpstr>
      <vt:lpstr>Bebas Neue</vt:lpstr>
      <vt:lpstr>Fira Code</vt:lpstr>
      <vt:lpstr>Minimalist Line Business Plan by Slidesgo</vt:lpstr>
      <vt:lpstr>AUST BUDDY</vt:lpstr>
      <vt:lpstr>Group Members Group-06</vt:lpstr>
      <vt:lpstr>AUST BUDDY</vt:lpstr>
      <vt:lpstr>Project Goals</vt:lpstr>
      <vt:lpstr>Project Features</vt:lpstr>
      <vt:lpstr>Architecture Flow Diagram</vt:lpstr>
      <vt:lpstr>Feasibility</vt:lpstr>
      <vt:lpstr>Data Collection (User)</vt:lpstr>
      <vt:lpstr>Data Collection (User)</vt:lpstr>
      <vt:lpstr>Data Collection (User)</vt:lpstr>
      <vt:lpstr>Data Collection (User)</vt:lpstr>
      <vt:lpstr>Data Collection (User)</vt:lpstr>
      <vt:lpstr>Data Collection (User)</vt:lpstr>
      <vt:lpstr>Data Collection (User)</vt:lpstr>
      <vt:lpstr>Data Collection (User)</vt:lpstr>
      <vt:lpstr>Data Collection (User)</vt:lpstr>
      <vt:lpstr>Cost Benefit Analysis</vt:lpstr>
      <vt:lpstr>PowerPoint Presentation</vt:lpstr>
      <vt:lpstr>Risk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 BUDDY</dc:title>
  <dc:creator>parvez limon</dc:creator>
  <cp:lastModifiedBy>parvez limon</cp:lastModifiedBy>
  <cp:revision>7</cp:revision>
  <dcterms:modified xsi:type="dcterms:W3CDTF">2023-05-17T06:34:48Z</dcterms:modified>
</cp:coreProperties>
</file>