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y="6858000" cx="9144000"/>
  <p:notesSz cx="7008800" cy="9294800"/>
  <p:embeddedFontLst>
    <p:embeddedFont>
      <p:font typeface="Tahoma"/>
      <p:regular r:id="rId54"/>
      <p:bold r:id="rId55"/>
    </p:embeddedFont>
    <p:embeddedFont>
      <p:font typeface="Helvetica Neue"/>
      <p:regular r:id="rId56"/>
      <p:bold r:id="rId57"/>
      <p:italic r:id="rId58"/>
      <p:boldItalic r:id="rId59"/>
    </p:embeddedFont>
    <p:embeddedFont>
      <p:font typeface="Noto Sans Symbols"/>
      <p:regular r:id="rId60"/>
      <p:bold r:id="rId61"/>
    </p:embeddedFont>
    <p:embeddedFont>
      <p:font typeface="Arial Black"/>
      <p:regular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63" roundtripDataSignature="AMtx7mhBcsVx1qY9dKKeQwXdQ8F6c8jy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E07A29-2CA1-4738-A4B5-EF3177FD4F24}">
  <a:tblStyle styleId="{D1E07A29-2CA1-4738-A4B5-EF3177FD4F2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ArialBlack-regular.fntdata"/><Relationship Id="rId61" Type="http://schemas.openxmlformats.org/officeDocument/2006/relationships/font" Target="fonts/NotoSansSymbols-bold.fntdata"/><Relationship Id="rId20" Type="http://schemas.openxmlformats.org/officeDocument/2006/relationships/slide" Target="slides/slide13.xml"/><Relationship Id="rId63" Type="http://customschemas.google.com/relationships/presentationmetadata" Target="meta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NotoSansSymbols-regular.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Tahoma-bold.fntdata"/><Relationship Id="rId10" Type="http://schemas.openxmlformats.org/officeDocument/2006/relationships/slide" Target="slides/slide3.xml"/><Relationship Id="rId54" Type="http://schemas.openxmlformats.org/officeDocument/2006/relationships/font" Target="fonts/Tahoma-regular.fntdata"/><Relationship Id="rId13" Type="http://schemas.openxmlformats.org/officeDocument/2006/relationships/slide" Target="slides/slide6.xml"/><Relationship Id="rId57" Type="http://schemas.openxmlformats.org/officeDocument/2006/relationships/font" Target="fonts/HelveticaNeue-bold.fntdata"/><Relationship Id="rId12" Type="http://schemas.openxmlformats.org/officeDocument/2006/relationships/slide" Target="slides/slide5.xml"/><Relationship Id="rId56" Type="http://schemas.openxmlformats.org/officeDocument/2006/relationships/font" Target="fonts/HelveticaNeue-regular.fntdata"/><Relationship Id="rId15" Type="http://schemas.openxmlformats.org/officeDocument/2006/relationships/slide" Target="slides/slide8.xml"/><Relationship Id="rId59" Type="http://schemas.openxmlformats.org/officeDocument/2006/relationships/font" Target="fonts/HelveticaNeue-boldItalic.fntdata"/><Relationship Id="rId14" Type="http://schemas.openxmlformats.org/officeDocument/2006/relationships/slide" Target="slides/slide7.xml"/><Relationship Id="rId58" Type="http://schemas.openxmlformats.org/officeDocument/2006/relationships/font" Target="fonts/HelveticaNeue-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6725"/>
          </a:xfrm>
          <a:prstGeom prst="rect">
            <a:avLst/>
          </a:prstGeom>
          <a:noFill/>
          <a:ln>
            <a:noFill/>
          </a:ln>
        </p:spPr>
        <p:txBody>
          <a:bodyPr anchorCtr="0" anchor="t" bIns="46750" lIns="93500" spcFirstLastPara="1" rIns="93500" wrap="square" tIns="4675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973512" y="0"/>
            <a:ext cx="3038475" cy="466725"/>
          </a:xfrm>
          <a:prstGeom prst="rect">
            <a:avLst/>
          </a:prstGeom>
          <a:noFill/>
          <a:ln>
            <a:noFill/>
          </a:ln>
        </p:spPr>
        <p:txBody>
          <a:bodyPr anchorCtr="0" anchor="t" bIns="46750" lIns="93500" spcFirstLastPara="1" rIns="93500" wrap="square" tIns="4675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5037" y="4445000"/>
            <a:ext cx="5141912" cy="4132262"/>
          </a:xfrm>
          <a:prstGeom prst="rect">
            <a:avLst/>
          </a:prstGeom>
          <a:noFill/>
          <a:ln>
            <a:noFill/>
          </a:ln>
        </p:spPr>
        <p:txBody>
          <a:bodyPr anchorCtr="0" anchor="t" bIns="46750" lIns="93500" spcFirstLastPara="1" rIns="93500" wrap="square" tIns="467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10625"/>
            <a:ext cx="3038475" cy="466725"/>
          </a:xfrm>
          <a:prstGeom prst="rect">
            <a:avLst/>
          </a:prstGeom>
          <a:noFill/>
          <a:ln>
            <a:noFill/>
          </a:ln>
        </p:spPr>
        <p:txBody>
          <a:bodyPr anchorCtr="0" anchor="b" bIns="46750" lIns="93500" spcFirstLastPara="1" rIns="93500" wrap="square" tIns="4675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973512" y="8810625"/>
            <a:ext cx="3038475" cy="466725"/>
          </a:xfrm>
          <a:prstGeom prst="rect">
            <a:avLst/>
          </a:prstGeom>
          <a:noFill/>
          <a:ln>
            <a:noFill/>
          </a:ln>
        </p:spPr>
        <p:txBody>
          <a:bodyPr anchorCtr="0" anchor="b" bIns="46750" lIns="93500" spcFirstLastPara="1" rIns="93500" wrap="square" tIns="4675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199" name="Google Shape;199;p14: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206" name="Google Shape;206;p15: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213" name="Google Shape;213;p16: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222" name="Google Shape;222;p17: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8: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231" name="Google Shape;231;p18: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238" name="Google Shape;238;p19: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0: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245" name="Google Shape;245;p20: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1: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253" name="Google Shape;253;p21: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2: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262" name="Google Shape;262;p22: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3: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278" name="Google Shape;278;p23: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4: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314" name="Google Shape;314;p24: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5: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322" name="Google Shape;322;p25: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6: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330" name="Google Shape;330;p26: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7: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338" name="Google Shape;338;p27: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8: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346" name="Google Shape;346;p28: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9: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353" name="Google Shape;353;p29: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0: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361" name="Google Shape;361;p30: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1: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370" name="Google Shape;370;p31: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2: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378" name="Google Shape;378;p32: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3: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386" name="Google Shape;386;p33: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4: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393" name="Google Shape;393;p34: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5: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403" name="Google Shape;403;p35: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6: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411" name="Google Shape;411;p36: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7: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418" name="Google Shape;418;p37: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8: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429" name="Google Shape;429;p38: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9: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437" name="Google Shape;437;p39: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0: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445" name="Google Shape;445;p40: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1: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452" name="Google Shape;452;p41: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2: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459" name="Google Shape;459;p42: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3: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466" name="Google Shape;466;p43: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4: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473" name="Google Shape;473;p44: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5: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481" name="Google Shape;481;p45: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6: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489" name="Google Shape;489;p46: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935037" y="4445000"/>
            <a:ext cx="5141912" cy="4132262"/>
          </a:xfrm>
          <a:prstGeom prst="rect">
            <a:avLst/>
          </a:prstGeom>
        </p:spPr>
        <p:txBody>
          <a:bodyPr anchorCtr="0" anchor="t" bIns="46750" lIns="93500" spcFirstLastPara="1" rIns="93500" wrap="square" tIns="4675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166812" y="701675"/>
            <a:ext cx="4679950"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48"/>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8"/>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9" name="Google Shape;19;p48"/>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8"/>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700"/>
              </a:spcBef>
              <a:spcAft>
                <a:spcPts val="0"/>
              </a:spcAft>
              <a:buSzPts val="1400"/>
              <a:buNone/>
              <a:defRPr sz="14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8"/>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5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Font typeface="Tahoma"/>
              <a:buNone/>
              <a:defRPr sz="2000"/>
            </a:lvl1pPr>
            <a:lvl2pPr indent="-228600" lvl="1" marL="914400" algn="l">
              <a:spcBef>
                <a:spcPts val="360"/>
              </a:spcBef>
              <a:spcAft>
                <a:spcPts val="0"/>
              </a:spcAft>
              <a:buSzPts val="1800"/>
              <a:buFont typeface="Tahoma"/>
              <a:buNone/>
              <a:defRPr sz="1800"/>
            </a:lvl2pPr>
            <a:lvl3pPr indent="-228600" lvl="2" marL="1371600" algn="l">
              <a:spcBef>
                <a:spcPts val="320"/>
              </a:spcBef>
              <a:spcAft>
                <a:spcPts val="0"/>
              </a:spcAft>
              <a:buSzPts val="1600"/>
              <a:buFont typeface="Tahoma"/>
              <a:buNone/>
              <a:defRPr sz="1600"/>
            </a:lvl3pPr>
            <a:lvl4pPr indent="-228600" lvl="3" marL="1828800" algn="l">
              <a:spcBef>
                <a:spcPts val="280"/>
              </a:spcBef>
              <a:spcAft>
                <a:spcPts val="0"/>
              </a:spcAft>
              <a:buSzPts val="1400"/>
              <a:buFont typeface="Tahoma"/>
              <a:buNone/>
              <a:defRPr sz="1400"/>
            </a:lvl4pPr>
            <a:lvl5pPr indent="-228600" lvl="4" marL="2286000" algn="l">
              <a:spcBef>
                <a:spcPts val="280"/>
              </a:spcBef>
              <a:spcAft>
                <a:spcPts val="0"/>
              </a:spcAft>
              <a:buSzPts val="1400"/>
              <a:buFont typeface="Tahoma"/>
              <a:buNone/>
              <a:defRPr sz="1400"/>
            </a:lvl5pPr>
            <a:lvl6pPr indent="-228600" lvl="5" marL="2743200" algn="l">
              <a:spcBef>
                <a:spcPts val="280"/>
              </a:spcBef>
              <a:spcAft>
                <a:spcPts val="0"/>
              </a:spcAft>
              <a:buSzPts val="1400"/>
              <a:buFont typeface="Tahoma"/>
              <a:buNone/>
              <a:defRPr sz="1400"/>
            </a:lvl6pPr>
            <a:lvl7pPr indent="-228600" lvl="6" marL="3200400" algn="l">
              <a:spcBef>
                <a:spcPts val="280"/>
              </a:spcBef>
              <a:spcAft>
                <a:spcPts val="0"/>
              </a:spcAft>
              <a:buSzPts val="1400"/>
              <a:buFont typeface="Tahoma"/>
              <a:buNone/>
              <a:defRPr sz="1400"/>
            </a:lvl7pPr>
            <a:lvl8pPr indent="-228600" lvl="7" marL="3657600" algn="l">
              <a:spcBef>
                <a:spcPts val="280"/>
              </a:spcBef>
              <a:spcAft>
                <a:spcPts val="0"/>
              </a:spcAft>
              <a:buSzPts val="1400"/>
              <a:buFont typeface="Tahoma"/>
              <a:buNone/>
              <a:defRPr sz="1400"/>
            </a:lvl8pPr>
            <a:lvl9pPr indent="-228600" lvl="8" marL="4114800" algn="l">
              <a:spcBef>
                <a:spcPts val="280"/>
              </a:spcBef>
              <a:spcAft>
                <a:spcPts val="0"/>
              </a:spcAft>
              <a:buSzPts val="1400"/>
              <a:buFont typeface="Tahoma"/>
              <a:buNone/>
              <a:defRPr sz="1400"/>
            </a:lvl9pPr>
          </a:lstStyle>
          <a:p/>
        </p:txBody>
      </p:sp>
      <p:sp>
        <p:nvSpPr>
          <p:cNvPr id="76" name="Google Shape;76;p57"/>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7"/>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700"/>
              </a:spcBef>
              <a:spcAft>
                <a:spcPts val="0"/>
              </a:spcAft>
              <a:buSzPts val="1400"/>
              <a:buNone/>
              <a:defRPr sz="14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7"/>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86" name="Shape 86"/>
        <p:cNvGrpSpPr/>
        <p:nvPr/>
      </p:nvGrpSpPr>
      <p:grpSpPr>
        <a:xfrm>
          <a:off x="0" y="0"/>
          <a:ext cx="0" cy="0"/>
          <a:chOff x="0" y="0"/>
          <a:chExt cx="0" cy="0"/>
        </a:xfrm>
      </p:grpSpPr>
      <p:sp>
        <p:nvSpPr>
          <p:cNvPr id="87" name="Google Shape;87;p59"/>
          <p:cNvSpPr txBox="1"/>
          <p:nvPr>
            <p:ph type="ctrTitle"/>
          </p:nvPr>
        </p:nvSpPr>
        <p:spPr>
          <a:xfrm>
            <a:off x="914400" y="685800"/>
            <a:ext cx="7721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9"/>
          <p:cNvSpPr txBox="1"/>
          <p:nvPr>
            <p:ph idx="1" type="subTitle"/>
          </p:nvPr>
        </p:nvSpPr>
        <p:spPr>
          <a:xfrm>
            <a:off x="2133600" y="3886200"/>
            <a:ext cx="6400800" cy="1771650"/>
          </a:xfrm>
          <a:prstGeom prst="rect">
            <a:avLst/>
          </a:prstGeom>
          <a:noFill/>
          <a:ln>
            <a:noFill/>
          </a:ln>
        </p:spPr>
        <p:txBody>
          <a:bodyPr anchorCtr="0" anchor="t" bIns="45700" lIns="91425" spcFirstLastPara="1" rIns="91425" wrap="square" tIns="45700">
            <a:noAutofit/>
          </a:bodyPr>
          <a:lstStyle>
            <a:lvl1pPr lvl="0" algn="l">
              <a:spcBef>
                <a:spcPts val="400"/>
              </a:spcBef>
              <a:spcAft>
                <a:spcPts val="0"/>
              </a:spcAft>
              <a:buSzPts val="2000"/>
              <a:buFont typeface="Arial Black"/>
              <a:buNone/>
              <a:defRPr>
                <a:latin typeface="Arial Black"/>
                <a:ea typeface="Arial Black"/>
                <a:cs typeface="Arial Black"/>
                <a:sym typeface="Arial Black"/>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89" name="Google Shape;89;p59"/>
          <p:cNvSpPr txBox="1"/>
          <p:nvPr>
            <p:ph idx="10" type="dt"/>
          </p:nvPr>
        </p:nvSpPr>
        <p:spPr>
          <a:xfrm>
            <a:off x="711200" y="6229350"/>
            <a:ext cx="1930400" cy="5143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9"/>
          <p:cNvSpPr txBox="1"/>
          <p:nvPr>
            <p:ph idx="11" type="ftr"/>
          </p:nvPr>
        </p:nvSpPr>
        <p:spPr>
          <a:xfrm>
            <a:off x="3149600" y="6229350"/>
            <a:ext cx="2844800" cy="5143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9"/>
          <p:cNvSpPr txBox="1"/>
          <p:nvPr>
            <p:ph idx="12" type="sldNum"/>
          </p:nvPr>
        </p:nvSpPr>
        <p:spPr>
          <a:xfrm>
            <a:off x="6604000" y="6229350"/>
            <a:ext cx="1828800" cy="5143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5E574E"/>
              </a:buClr>
              <a:buSzPts val="1400"/>
              <a:buFont typeface="Arial"/>
              <a:buNone/>
              <a:defRPr b="0" i="0" sz="1400" u="non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0" i="0" sz="1400" u="non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0" i="0" sz="1400" u="non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0" i="0" sz="1400" u="non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0" i="0" sz="1400" u="non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0" i="0" sz="1400" u="non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0" i="0" sz="1400" u="non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0" i="0" sz="1400" u="non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0" i="0"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49"/>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9"/>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9"/>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700"/>
              </a:spcBef>
              <a:spcAft>
                <a:spcPts val="0"/>
              </a:spcAft>
              <a:buSzPts val="1400"/>
              <a:buNone/>
              <a:defRPr sz="14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9"/>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50"/>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0"/>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700"/>
              </a:spcBef>
              <a:spcAft>
                <a:spcPts val="0"/>
              </a:spcAft>
              <a:buSzPts val="1400"/>
              <a:buNone/>
              <a:defRPr sz="14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0"/>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1" name="Shape 31"/>
        <p:cNvGrpSpPr/>
        <p:nvPr/>
      </p:nvGrpSpPr>
      <p:grpSpPr>
        <a:xfrm>
          <a:off x="0" y="0"/>
          <a:ext cx="0" cy="0"/>
          <a:chOff x="0" y="0"/>
          <a:chExt cx="0" cy="0"/>
        </a:xfrm>
      </p:grpSpPr>
      <p:sp>
        <p:nvSpPr>
          <p:cNvPr id="32" name="Google Shape;32;p51"/>
          <p:cNvSpPr txBox="1"/>
          <p:nvPr>
            <p:ph type="title"/>
          </p:nvPr>
        </p:nvSpPr>
        <p:spPr>
          <a:xfrm rot="5400000">
            <a:off x="4699000" y="2120900"/>
            <a:ext cx="5829300" cy="20447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1"/>
          <p:cNvSpPr txBox="1"/>
          <p:nvPr>
            <p:ph idx="1" type="body"/>
          </p:nvPr>
        </p:nvSpPr>
        <p:spPr>
          <a:xfrm rot="5400000">
            <a:off x="533400" y="152400"/>
            <a:ext cx="5829300" cy="59817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4" name="Google Shape;34;p51"/>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1"/>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700"/>
              </a:spcBef>
              <a:spcAft>
                <a:spcPts val="0"/>
              </a:spcAft>
              <a:buSzPts val="1400"/>
              <a:buNone/>
              <a:defRPr sz="14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1"/>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 name="Shape 37"/>
        <p:cNvGrpSpPr/>
        <p:nvPr/>
      </p:nvGrpSpPr>
      <p:grpSpPr>
        <a:xfrm>
          <a:off x="0" y="0"/>
          <a:ext cx="0" cy="0"/>
          <a:chOff x="0" y="0"/>
          <a:chExt cx="0" cy="0"/>
        </a:xfrm>
      </p:grpSpPr>
      <p:sp>
        <p:nvSpPr>
          <p:cNvPr id="38" name="Google Shape;38;p52"/>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2"/>
          <p:cNvSpPr txBox="1"/>
          <p:nvPr>
            <p:ph idx="1" type="body"/>
          </p:nvPr>
        </p:nvSpPr>
        <p:spPr>
          <a:xfrm rot="5400000">
            <a:off x="2165350" y="-412750"/>
            <a:ext cx="4762500" cy="8178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52"/>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2"/>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700"/>
              </a:spcBef>
              <a:spcAft>
                <a:spcPts val="0"/>
              </a:spcAft>
              <a:buSzPts val="1400"/>
              <a:buNone/>
              <a:defRPr sz="14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2"/>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5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3"/>
          <p:cNvSpPr/>
          <p:nvPr>
            <p:ph idx="2" type="pic"/>
          </p:nvPr>
        </p:nvSpPr>
        <p:spPr>
          <a:xfrm>
            <a:off x="1792288" y="612775"/>
            <a:ext cx="5486400" cy="4114800"/>
          </a:xfrm>
          <a:prstGeom prst="rect">
            <a:avLst/>
          </a:prstGeom>
          <a:noFill/>
          <a:ln>
            <a:noFill/>
          </a:ln>
        </p:spPr>
      </p:sp>
      <p:sp>
        <p:nvSpPr>
          <p:cNvPr id="46" name="Google Shape;46;p5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Tahoma"/>
              <a:buNone/>
              <a:defRPr sz="1400"/>
            </a:lvl1pPr>
            <a:lvl2pPr indent="-228600" lvl="1" marL="914400" algn="l">
              <a:spcBef>
                <a:spcPts val="240"/>
              </a:spcBef>
              <a:spcAft>
                <a:spcPts val="0"/>
              </a:spcAft>
              <a:buSzPts val="1200"/>
              <a:buFont typeface="Tahoma"/>
              <a:buNone/>
              <a:defRPr sz="1200"/>
            </a:lvl2pPr>
            <a:lvl3pPr indent="-228600" lvl="2" marL="1371600" algn="l">
              <a:spcBef>
                <a:spcPts val="200"/>
              </a:spcBef>
              <a:spcAft>
                <a:spcPts val="0"/>
              </a:spcAft>
              <a:buSzPts val="1000"/>
              <a:buFont typeface="Tahoma"/>
              <a:buNone/>
              <a:defRPr sz="1000"/>
            </a:lvl3pPr>
            <a:lvl4pPr indent="-228600" lvl="3" marL="1828800" algn="l">
              <a:spcBef>
                <a:spcPts val="180"/>
              </a:spcBef>
              <a:spcAft>
                <a:spcPts val="0"/>
              </a:spcAft>
              <a:buSzPts val="900"/>
              <a:buFont typeface="Tahoma"/>
              <a:buNone/>
              <a:defRPr sz="900"/>
            </a:lvl4pPr>
            <a:lvl5pPr indent="-228600" lvl="4" marL="2286000" algn="l">
              <a:spcBef>
                <a:spcPts val="180"/>
              </a:spcBef>
              <a:spcAft>
                <a:spcPts val="0"/>
              </a:spcAft>
              <a:buSzPts val="900"/>
              <a:buFont typeface="Tahoma"/>
              <a:buNone/>
              <a:defRPr sz="900"/>
            </a:lvl5pPr>
            <a:lvl6pPr indent="-228600" lvl="5" marL="2743200" algn="l">
              <a:spcBef>
                <a:spcPts val="180"/>
              </a:spcBef>
              <a:spcAft>
                <a:spcPts val="0"/>
              </a:spcAft>
              <a:buSzPts val="900"/>
              <a:buFont typeface="Tahoma"/>
              <a:buNone/>
              <a:defRPr sz="900"/>
            </a:lvl6pPr>
            <a:lvl7pPr indent="-228600" lvl="6" marL="3200400" algn="l">
              <a:spcBef>
                <a:spcPts val="180"/>
              </a:spcBef>
              <a:spcAft>
                <a:spcPts val="0"/>
              </a:spcAft>
              <a:buSzPts val="900"/>
              <a:buFont typeface="Tahoma"/>
              <a:buNone/>
              <a:defRPr sz="900"/>
            </a:lvl7pPr>
            <a:lvl8pPr indent="-228600" lvl="7" marL="3657600" algn="l">
              <a:spcBef>
                <a:spcPts val="180"/>
              </a:spcBef>
              <a:spcAft>
                <a:spcPts val="0"/>
              </a:spcAft>
              <a:buSzPts val="900"/>
              <a:buFont typeface="Tahoma"/>
              <a:buNone/>
              <a:defRPr sz="900"/>
            </a:lvl8pPr>
            <a:lvl9pPr indent="-228600" lvl="8" marL="4114800" algn="l">
              <a:spcBef>
                <a:spcPts val="180"/>
              </a:spcBef>
              <a:spcAft>
                <a:spcPts val="0"/>
              </a:spcAft>
              <a:buSzPts val="900"/>
              <a:buFont typeface="Tahoma"/>
              <a:buNone/>
              <a:defRPr sz="900"/>
            </a:lvl9pPr>
          </a:lstStyle>
          <a:p/>
        </p:txBody>
      </p:sp>
      <p:sp>
        <p:nvSpPr>
          <p:cNvPr id="47" name="Google Shape;47;p53"/>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3"/>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700"/>
              </a:spcBef>
              <a:spcAft>
                <a:spcPts val="0"/>
              </a:spcAft>
              <a:buSzPts val="1400"/>
              <a:buNone/>
              <a:defRPr sz="14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3"/>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5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Font typeface="Tahoma"/>
              <a:buChar char="•"/>
              <a:defRPr sz="3200"/>
            </a:lvl1pPr>
            <a:lvl2pPr indent="-406400" lvl="1" marL="914400" algn="l">
              <a:spcBef>
                <a:spcPts val="560"/>
              </a:spcBef>
              <a:spcAft>
                <a:spcPts val="0"/>
              </a:spcAft>
              <a:buSzPts val="2800"/>
              <a:buFont typeface="Tahoma"/>
              <a:buChar char="•"/>
              <a:defRPr sz="2800"/>
            </a:lvl2pPr>
            <a:lvl3pPr indent="-381000" lvl="2" marL="1371600" algn="l">
              <a:spcBef>
                <a:spcPts val="480"/>
              </a:spcBef>
              <a:spcAft>
                <a:spcPts val="0"/>
              </a:spcAft>
              <a:buSzPts val="2400"/>
              <a:buFont typeface="Tahoma"/>
              <a:buChar char="•"/>
              <a:defRPr sz="2400"/>
            </a:lvl3pPr>
            <a:lvl4pPr indent="-355600" lvl="3" marL="1828800" algn="l">
              <a:spcBef>
                <a:spcPts val="400"/>
              </a:spcBef>
              <a:spcAft>
                <a:spcPts val="0"/>
              </a:spcAft>
              <a:buSzPts val="2000"/>
              <a:buFont typeface="Tahoma"/>
              <a:buChar char="•"/>
              <a:defRPr sz="2000"/>
            </a:lvl4pPr>
            <a:lvl5pPr indent="-355600" lvl="4" marL="2286000" algn="l">
              <a:spcBef>
                <a:spcPts val="400"/>
              </a:spcBef>
              <a:spcAft>
                <a:spcPts val="0"/>
              </a:spcAft>
              <a:buSzPts val="2000"/>
              <a:buFont typeface="Tahoma"/>
              <a:buChar char="-"/>
              <a:defRPr sz="2000"/>
            </a:lvl5pPr>
            <a:lvl6pPr indent="-355600" lvl="5" marL="2743200" algn="l">
              <a:spcBef>
                <a:spcPts val="400"/>
              </a:spcBef>
              <a:spcAft>
                <a:spcPts val="0"/>
              </a:spcAft>
              <a:buSzPts val="2000"/>
              <a:buFont typeface="Tahoma"/>
              <a:buChar char="-"/>
              <a:defRPr sz="2000"/>
            </a:lvl6pPr>
            <a:lvl7pPr indent="-355600" lvl="6" marL="3200400" algn="l">
              <a:spcBef>
                <a:spcPts val="400"/>
              </a:spcBef>
              <a:spcAft>
                <a:spcPts val="0"/>
              </a:spcAft>
              <a:buSzPts val="2000"/>
              <a:buFont typeface="Tahoma"/>
              <a:buChar char="-"/>
              <a:defRPr sz="2000"/>
            </a:lvl7pPr>
            <a:lvl8pPr indent="-355600" lvl="7" marL="3657600" algn="l">
              <a:spcBef>
                <a:spcPts val="400"/>
              </a:spcBef>
              <a:spcAft>
                <a:spcPts val="0"/>
              </a:spcAft>
              <a:buSzPts val="2000"/>
              <a:buFont typeface="Tahoma"/>
              <a:buChar char="-"/>
              <a:defRPr sz="2000"/>
            </a:lvl8pPr>
            <a:lvl9pPr indent="-355600" lvl="8" marL="4114800" algn="l">
              <a:spcBef>
                <a:spcPts val="400"/>
              </a:spcBef>
              <a:spcAft>
                <a:spcPts val="0"/>
              </a:spcAft>
              <a:buSzPts val="2000"/>
              <a:buFont typeface="Tahoma"/>
              <a:buChar char="-"/>
              <a:defRPr sz="2000"/>
            </a:lvl9pPr>
          </a:lstStyle>
          <a:p/>
        </p:txBody>
      </p:sp>
      <p:sp>
        <p:nvSpPr>
          <p:cNvPr id="53" name="Google Shape;53;p5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Tahoma"/>
              <a:buNone/>
              <a:defRPr sz="1400"/>
            </a:lvl1pPr>
            <a:lvl2pPr indent="-228600" lvl="1" marL="914400" algn="l">
              <a:spcBef>
                <a:spcPts val="240"/>
              </a:spcBef>
              <a:spcAft>
                <a:spcPts val="0"/>
              </a:spcAft>
              <a:buSzPts val="1200"/>
              <a:buFont typeface="Tahoma"/>
              <a:buNone/>
              <a:defRPr sz="1200"/>
            </a:lvl2pPr>
            <a:lvl3pPr indent="-228600" lvl="2" marL="1371600" algn="l">
              <a:spcBef>
                <a:spcPts val="200"/>
              </a:spcBef>
              <a:spcAft>
                <a:spcPts val="0"/>
              </a:spcAft>
              <a:buSzPts val="1000"/>
              <a:buFont typeface="Tahoma"/>
              <a:buNone/>
              <a:defRPr sz="1000"/>
            </a:lvl3pPr>
            <a:lvl4pPr indent="-228600" lvl="3" marL="1828800" algn="l">
              <a:spcBef>
                <a:spcPts val="180"/>
              </a:spcBef>
              <a:spcAft>
                <a:spcPts val="0"/>
              </a:spcAft>
              <a:buSzPts val="900"/>
              <a:buFont typeface="Tahoma"/>
              <a:buNone/>
              <a:defRPr sz="900"/>
            </a:lvl4pPr>
            <a:lvl5pPr indent="-228600" lvl="4" marL="2286000" algn="l">
              <a:spcBef>
                <a:spcPts val="180"/>
              </a:spcBef>
              <a:spcAft>
                <a:spcPts val="0"/>
              </a:spcAft>
              <a:buSzPts val="900"/>
              <a:buFont typeface="Tahoma"/>
              <a:buNone/>
              <a:defRPr sz="900"/>
            </a:lvl5pPr>
            <a:lvl6pPr indent="-228600" lvl="5" marL="2743200" algn="l">
              <a:spcBef>
                <a:spcPts val="180"/>
              </a:spcBef>
              <a:spcAft>
                <a:spcPts val="0"/>
              </a:spcAft>
              <a:buSzPts val="900"/>
              <a:buFont typeface="Tahoma"/>
              <a:buNone/>
              <a:defRPr sz="900"/>
            </a:lvl6pPr>
            <a:lvl7pPr indent="-228600" lvl="6" marL="3200400" algn="l">
              <a:spcBef>
                <a:spcPts val="180"/>
              </a:spcBef>
              <a:spcAft>
                <a:spcPts val="0"/>
              </a:spcAft>
              <a:buSzPts val="900"/>
              <a:buFont typeface="Tahoma"/>
              <a:buNone/>
              <a:defRPr sz="900"/>
            </a:lvl7pPr>
            <a:lvl8pPr indent="-228600" lvl="7" marL="3657600" algn="l">
              <a:spcBef>
                <a:spcPts val="180"/>
              </a:spcBef>
              <a:spcAft>
                <a:spcPts val="0"/>
              </a:spcAft>
              <a:buSzPts val="900"/>
              <a:buFont typeface="Tahoma"/>
              <a:buNone/>
              <a:defRPr sz="900"/>
            </a:lvl8pPr>
            <a:lvl9pPr indent="-228600" lvl="8" marL="4114800" algn="l">
              <a:spcBef>
                <a:spcPts val="180"/>
              </a:spcBef>
              <a:spcAft>
                <a:spcPts val="0"/>
              </a:spcAft>
              <a:buSzPts val="900"/>
              <a:buFont typeface="Tahoma"/>
              <a:buNone/>
              <a:defRPr sz="900"/>
            </a:lvl9pPr>
          </a:lstStyle>
          <a:p/>
        </p:txBody>
      </p:sp>
      <p:sp>
        <p:nvSpPr>
          <p:cNvPr id="54" name="Google Shape;54;p54"/>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4"/>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700"/>
              </a:spcBef>
              <a:spcAft>
                <a:spcPts val="0"/>
              </a:spcAft>
              <a:buSzPts val="1400"/>
              <a:buNone/>
              <a:defRPr sz="14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4"/>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55"/>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Font typeface="Tahoma"/>
              <a:buNone/>
              <a:defRPr b="1" sz="2400"/>
            </a:lvl1pPr>
            <a:lvl2pPr indent="-228600" lvl="1" marL="914400" algn="l">
              <a:spcBef>
                <a:spcPts val="400"/>
              </a:spcBef>
              <a:spcAft>
                <a:spcPts val="0"/>
              </a:spcAft>
              <a:buSzPts val="2000"/>
              <a:buFont typeface="Tahoma"/>
              <a:buNone/>
              <a:defRPr b="1" sz="2000"/>
            </a:lvl2pPr>
            <a:lvl3pPr indent="-228600" lvl="2" marL="1371600" algn="l">
              <a:spcBef>
                <a:spcPts val="360"/>
              </a:spcBef>
              <a:spcAft>
                <a:spcPts val="0"/>
              </a:spcAft>
              <a:buSzPts val="1800"/>
              <a:buFont typeface="Tahoma"/>
              <a:buNone/>
              <a:defRPr b="1" sz="1800"/>
            </a:lvl3pPr>
            <a:lvl4pPr indent="-228600" lvl="3" marL="1828800" algn="l">
              <a:spcBef>
                <a:spcPts val="320"/>
              </a:spcBef>
              <a:spcAft>
                <a:spcPts val="0"/>
              </a:spcAft>
              <a:buSzPts val="1600"/>
              <a:buFont typeface="Tahoma"/>
              <a:buNone/>
              <a:defRPr b="1" sz="1600"/>
            </a:lvl4pPr>
            <a:lvl5pPr indent="-228600" lvl="4" marL="2286000" algn="l">
              <a:spcBef>
                <a:spcPts val="320"/>
              </a:spcBef>
              <a:spcAft>
                <a:spcPts val="0"/>
              </a:spcAft>
              <a:buSzPts val="1600"/>
              <a:buFont typeface="Tahoma"/>
              <a:buNone/>
              <a:defRPr b="1" sz="1600"/>
            </a:lvl5pPr>
            <a:lvl6pPr indent="-228600" lvl="5" marL="2743200" algn="l">
              <a:spcBef>
                <a:spcPts val="320"/>
              </a:spcBef>
              <a:spcAft>
                <a:spcPts val="0"/>
              </a:spcAft>
              <a:buSzPts val="1600"/>
              <a:buFont typeface="Tahoma"/>
              <a:buNone/>
              <a:defRPr b="1" sz="1600"/>
            </a:lvl6pPr>
            <a:lvl7pPr indent="-228600" lvl="6" marL="3200400" algn="l">
              <a:spcBef>
                <a:spcPts val="320"/>
              </a:spcBef>
              <a:spcAft>
                <a:spcPts val="0"/>
              </a:spcAft>
              <a:buSzPts val="1600"/>
              <a:buFont typeface="Tahoma"/>
              <a:buNone/>
              <a:defRPr b="1" sz="1600"/>
            </a:lvl7pPr>
            <a:lvl8pPr indent="-228600" lvl="7" marL="3657600" algn="l">
              <a:spcBef>
                <a:spcPts val="320"/>
              </a:spcBef>
              <a:spcAft>
                <a:spcPts val="0"/>
              </a:spcAft>
              <a:buSzPts val="1600"/>
              <a:buFont typeface="Tahoma"/>
              <a:buNone/>
              <a:defRPr b="1" sz="1600"/>
            </a:lvl8pPr>
            <a:lvl9pPr indent="-228600" lvl="8" marL="4114800" algn="l">
              <a:spcBef>
                <a:spcPts val="320"/>
              </a:spcBef>
              <a:spcAft>
                <a:spcPts val="0"/>
              </a:spcAft>
              <a:buSzPts val="1600"/>
              <a:buFont typeface="Tahoma"/>
              <a:buNone/>
              <a:defRPr b="1" sz="1600"/>
            </a:lvl9pPr>
          </a:lstStyle>
          <a:p/>
        </p:txBody>
      </p:sp>
      <p:sp>
        <p:nvSpPr>
          <p:cNvPr id="60" name="Google Shape;60;p5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Tahoma"/>
              <a:buChar char="•"/>
              <a:defRPr sz="2400"/>
            </a:lvl1pPr>
            <a:lvl2pPr indent="-355600" lvl="1" marL="914400" algn="l">
              <a:spcBef>
                <a:spcPts val="400"/>
              </a:spcBef>
              <a:spcAft>
                <a:spcPts val="0"/>
              </a:spcAft>
              <a:buSzPts val="2000"/>
              <a:buFont typeface="Tahoma"/>
              <a:buChar char="•"/>
              <a:defRPr sz="2000"/>
            </a:lvl2pPr>
            <a:lvl3pPr indent="-342900" lvl="2" marL="1371600" algn="l">
              <a:spcBef>
                <a:spcPts val="360"/>
              </a:spcBef>
              <a:spcAft>
                <a:spcPts val="0"/>
              </a:spcAft>
              <a:buSzPts val="1800"/>
              <a:buFont typeface="Tahoma"/>
              <a:buChar char="•"/>
              <a:defRPr sz="1800"/>
            </a:lvl3pPr>
            <a:lvl4pPr indent="-330200" lvl="3" marL="1828800" algn="l">
              <a:spcBef>
                <a:spcPts val="320"/>
              </a:spcBef>
              <a:spcAft>
                <a:spcPts val="0"/>
              </a:spcAft>
              <a:buSzPts val="1600"/>
              <a:buFont typeface="Tahoma"/>
              <a:buChar char="•"/>
              <a:defRPr sz="1600"/>
            </a:lvl4pPr>
            <a:lvl5pPr indent="-330200" lvl="4" marL="2286000" algn="l">
              <a:spcBef>
                <a:spcPts val="320"/>
              </a:spcBef>
              <a:spcAft>
                <a:spcPts val="0"/>
              </a:spcAft>
              <a:buSzPts val="1600"/>
              <a:buFont typeface="Tahoma"/>
              <a:buChar char="-"/>
              <a:defRPr sz="1600"/>
            </a:lvl5pPr>
            <a:lvl6pPr indent="-330200" lvl="5" marL="2743200" algn="l">
              <a:spcBef>
                <a:spcPts val="320"/>
              </a:spcBef>
              <a:spcAft>
                <a:spcPts val="0"/>
              </a:spcAft>
              <a:buSzPts val="1600"/>
              <a:buFont typeface="Tahoma"/>
              <a:buChar char="-"/>
              <a:defRPr sz="1600"/>
            </a:lvl6pPr>
            <a:lvl7pPr indent="-330200" lvl="6" marL="3200400" algn="l">
              <a:spcBef>
                <a:spcPts val="320"/>
              </a:spcBef>
              <a:spcAft>
                <a:spcPts val="0"/>
              </a:spcAft>
              <a:buSzPts val="1600"/>
              <a:buFont typeface="Tahoma"/>
              <a:buChar char="-"/>
              <a:defRPr sz="1600"/>
            </a:lvl7pPr>
            <a:lvl8pPr indent="-330200" lvl="7" marL="3657600" algn="l">
              <a:spcBef>
                <a:spcPts val="320"/>
              </a:spcBef>
              <a:spcAft>
                <a:spcPts val="0"/>
              </a:spcAft>
              <a:buSzPts val="1600"/>
              <a:buFont typeface="Tahoma"/>
              <a:buChar char="-"/>
              <a:defRPr sz="1600"/>
            </a:lvl8pPr>
            <a:lvl9pPr indent="-330200" lvl="8" marL="4114800" algn="l">
              <a:spcBef>
                <a:spcPts val="320"/>
              </a:spcBef>
              <a:spcAft>
                <a:spcPts val="0"/>
              </a:spcAft>
              <a:buSzPts val="1600"/>
              <a:buFont typeface="Tahoma"/>
              <a:buChar char="-"/>
              <a:defRPr sz="1600"/>
            </a:lvl9pPr>
          </a:lstStyle>
          <a:p/>
        </p:txBody>
      </p:sp>
      <p:sp>
        <p:nvSpPr>
          <p:cNvPr id="61" name="Google Shape;61;p5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Font typeface="Tahoma"/>
              <a:buNone/>
              <a:defRPr b="1" sz="2400"/>
            </a:lvl1pPr>
            <a:lvl2pPr indent="-228600" lvl="1" marL="914400" algn="l">
              <a:spcBef>
                <a:spcPts val="400"/>
              </a:spcBef>
              <a:spcAft>
                <a:spcPts val="0"/>
              </a:spcAft>
              <a:buSzPts val="2000"/>
              <a:buFont typeface="Tahoma"/>
              <a:buNone/>
              <a:defRPr b="1" sz="2000"/>
            </a:lvl2pPr>
            <a:lvl3pPr indent="-228600" lvl="2" marL="1371600" algn="l">
              <a:spcBef>
                <a:spcPts val="360"/>
              </a:spcBef>
              <a:spcAft>
                <a:spcPts val="0"/>
              </a:spcAft>
              <a:buSzPts val="1800"/>
              <a:buFont typeface="Tahoma"/>
              <a:buNone/>
              <a:defRPr b="1" sz="1800"/>
            </a:lvl3pPr>
            <a:lvl4pPr indent="-228600" lvl="3" marL="1828800" algn="l">
              <a:spcBef>
                <a:spcPts val="320"/>
              </a:spcBef>
              <a:spcAft>
                <a:spcPts val="0"/>
              </a:spcAft>
              <a:buSzPts val="1600"/>
              <a:buFont typeface="Tahoma"/>
              <a:buNone/>
              <a:defRPr b="1" sz="1600"/>
            </a:lvl4pPr>
            <a:lvl5pPr indent="-228600" lvl="4" marL="2286000" algn="l">
              <a:spcBef>
                <a:spcPts val="320"/>
              </a:spcBef>
              <a:spcAft>
                <a:spcPts val="0"/>
              </a:spcAft>
              <a:buSzPts val="1600"/>
              <a:buFont typeface="Tahoma"/>
              <a:buNone/>
              <a:defRPr b="1" sz="1600"/>
            </a:lvl5pPr>
            <a:lvl6pPr indent="-228600" lvl="5" marL="2743200" algn="l">
              <a:spcBef>
                <a:spcPts val="320"/>
              </a:spcBef>
              <a:spcAft>
                <a:spcPts val="0"/>
              </a:spcAft>
              <a:buSzPts val="1600"/>
              <a:buFont typeface="Tahoma"/>
              <a:buNone/>
              <a:defRPr b="1" sz="1600"/>
            </a:lvl6pPr>
            <a:lvl7pPr indent="-228600" lvl="6" marL="3200400" algn="l">
              <a:spcBef>
                <a:spcPts val="320"/>
              </a:spcBef>
              <a:spcAft>
                <a:spcPts val="0"/>
              </a:spcAft>
              <a:buSzPts val="1600"/>
              <a:buFont typeface="Tahoma"/>
              <a:buNone/>
              <a:defRPr b="1" sz="1600"/>
            </a:lvl7pPr>
            <a:lvl8pPr indent="-228600" lvl="7" marL="3657600" algn="l">
              <a:spcBef>
                <a:spcPts val="320"/>
              </a:spcBef>
              <a:spcAft>
                <a:spcPts val="0"/>
              </a:spcAft>
              <a:buSzPts val="1600"/>
              <a:buFont typeface="Tahoma"/>
              <a:buNone/>
              <a:defRPr b="1" sz="1600"/>
            </a:lvl8pPr>
            <a:lvl9pPr indent="-228600" lvl="8" marL="4114800" algn="l">
              <a:spcBef>
                <a:spcPts val="320"/>
              </a:spcBef>
              <a:spcAft>
                <a:spcPts val="0"/>
              </a:spcAft>
              <a:buSzPts val="1600"/>
              <a:buFont typeface="Tahoma"/>
              <a:buNone/>
              <a:defRPr b="1" sz="1600"/>
            </a:lvl9pPr>
          </a:lstStyle>
          <a:p/>
        </p:txBody>
      </p:sp>
      <p:sp>
        <p:nvSpPr>
          <p:cNvPr id="62" name="Google Shape;62;p5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Tahoma"/>
              <a:buChar char="•"/>
              <a:defRPr sz="2400"/>
            </a:lvl1pPr>
            <a:lvl2pPr indent="-355600" lvl="1" marL="914400" algn="l">
              <a:spcBef>
                <a:spcPts val="400"/>
              </a:spcBef>
              <a:spcAft>
                <a:spcPts val="0"/>
              </a:spcAft>
              <a:buSzPts val="2000"/>
              <a:buFont typeface="Tahoma"/>
              <a:buChar char="•"/>
              <a:defRPr sz="2000"/>
            </a:lvl2pPr>
            <a:lvl3pPr indent="-342900" lvl="2" marL="1371600" algn="l">
              <a:spcBef>
                <a:spcPts val="360"/>
              </a:spcBef>
              <a:spcAft>
                <a:spcPts val="0"/>
              </a:spcAft>
              <a:buSzPts val="1800"/>
              <a:buFont typeface="Tahoma"/>
              <a:buChar char="•"/>
              <a:defRPr sz="1800"/>
            </a:lvl3pPr>
            <a:lvl4pPr indent="-330200" lvl="3" marL="1828800" algn="l">
              <a:spcBef>
                <a:spcPts val="320"/>
              </a:spcBef>
              <a:spcAft>
                <a:spcPts val="0"/>
              </a:spcAft>
              <a:buSzPts val="1600"/>
              <a:buFont typeface="Tahoma"/>
              <a:buChar char="•"/>
              <a:defRPr sz="1600"/>
            </a:lvl4pPr>
            <a:lvl5pPr indent="-330200" lvl="4" marL="2286000" algn="l">
              <a:spcBef>
                <a:spcPts val="320"/>
              </a:spcBef>
              <a:spcAft>
                <a:spcPts val="0"/>
              </a:spcAft>
              <a:buSzPts val="1600"/>
              <a:buFont typeface="Tahoma"/>
              <a:buChar char="-"/>
              <a:defRPr sz="1600"/>
            </a:lvl5pPr>
            <a:lvl6pPr indent="-330200" lvl="5" marL="2743200" algn="l">
              <a:spcBef>
                <a:spcPts val="320"/>
              </a:spcBef>
              <a:spcAft>
                <a:spcPts val="0"/>
              </a:spcAft>
              <a:buSzPts val="1600"/>
              <a:buFont typeface="Tahoma"/>
              <a:buChar char="-"/>
              <a:defRPr sz="1600"/>
            </a:lvl6pPr>
            <a:lvl7pPr indent="-330200" lvl="6" marL="3200400" algn="l">
              <a:spcBef>
                <a:spcPts val="320"/>
              </a:spcBef>
              <a:spcAft>
                <a:spcPts val="0"/>
              </a:spcAft>
              <a:buSzPts val="1600"/>
              <a:buFont typeface="Tahoma"/>
              <a:buChar char="-"/>
              <a:defRPr sz="1600"/>
            </a:lvl7pPr>
            <a:lvl8pPr indent="-330200" lvl="7" marL="3657600" algn="l">
              <a:spcBef>
                <a:spcPts val="320"/>
              </a:spcBef>
              <a:spcAft>
                <a:spcPts val="0"/>
              </a:spcAft>
              <a:buSzPts val="1600"/>
              <a:buFont typeface="Tahoma"/>
              <a:buChar char="-"/>
              <a:defRPr sz="1600"/>
            </a:lvl8pPr>
            <a:lvl9pPr indent="-330200" lvl="8" marL="4114800" algn="l">
              <a:spcBef>
                <a:spcPts val="320"/>
              </a:spcBef>
              <a:spcAft>
                <a:spcPts val="0"/>
              </a:spcAft>
              <a:buSzPts val="1600"/>
              <a:buFont typeface="Tahoma"/>
              <a:buChar char="-"/>
              <a:defRPr sz="1600"/>
            </a:lvl9pPr>
          </a:lstStyle>
          <a:p/>
        </p:txBody>
      </p:sp>
      <p:sp>
        <p:nvSpPr>
          <p:cNvPr id="63" name="Google Shape;63;p55"/>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5"/>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700"/>
              </a:spcBef>
              <a:spcAft>
                <a:spcPts val="0"/>
              </a:spcAft>
              <a:buSzPts val="1400"/>
              <a:buNone/>
              <a:defRPr sz="14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5"/>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56"/>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6"/>
          <p:cNvSpPr txBox="1"/>
          <p:nvPr>
            <p:ph idx="1" type="body"/>
          </p:nvPr>
        </p:nvSpPr>
        <p:spPr>
          <a:xfrm>
            <a:off x="457200" y="1295400"/>
            <a:ext cx="4013200" cy="47625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Tahoma"/>
              <a:buChar char="•"/>
              <a:defRPr sz="2800"/>
            </a:lvl1pPr>
            <a:lvl2pPr indent="-381000" lvl="1" marL="914400" algn="l">
              <a:spcBef>
                <a:spcPts val="480"/>
              </a:spcBef>
              <a:spcAft>
                <a:spcPts val="0"/>
              </a:spcAft>
              <a:buSzPts val="2400"/>
              <a:buFont typeface="Tahoma"/>
              <a:buChar char="•"/>
              <a:defRPr sz="2400"/>
            </a:lvl2pPr>
            <a:lvl3pPr indent="-355600" lvl="2" marL="1371600" algn="l">
              <a:spcBef>
                <a:spcPts val="400"/>
              </a:spcBef>
              <a:spcAft>
                <a:spcPts val="0"/>
              </a:spcAft>
              <a:buSzPts val="2000"/>
              <a:buFont typeface="Tahoma"/>
              <a:buChar char="•"/>
              <a:defRPr sz="2000"/>
            </a:lvl3pPr>
            <a:lvl4pPr indent="-342900" lvl="3" marL="1828800" algn="l">
              <a:spcBef>
                <a:spcPts val="360"/>
              </a:spcBef>
              <a:spcAft>
                <a:spcPts val="0"/>
              </a:spcAft>
              <a:buSzPts val="1800"/>
              <a:buFont typeface="Tahoma"/>
              <a:buChar char="•"/>
              <a:defRPr sz="1800"/>
            </a:lvl4pPr>
            <a:lvl5pPr indent="-342900" lvl="4" marL="2286000" algn="l">
              <a:spcBef>
                <a:spcPts val="360"/>
              </a:spcBef>
              <a:spcAft>
                <a:spcPts val="0"/>
              </a:spcAft>
              <a:buSzPts val="1800"/>
              <a:buFont typeface="Tahoma"/>
              <a:buChar char="-"/>
              <a:defRPr sz="1800"/>
            </a:lvl5pPr>
            <a:lvl6pPr indent="-342900" lvl="5" marL="2743200" algn="l">
              <a:spcBef>
                <a:spcPts val="360"/>
              </a:spcBef>
              <a:spcAft>
                <a:spcPts val="0"/>
              </a:spcAft>
              <a:buSzPts val="1800"/>
              <a:buFont typeface="Tahoma"/>
              <a:buChar char="-"/>
              <a:defRPr sz="1800"/>
            </a:lvl6pPr>
            <a:lvl7pPr indent="-342900" lvl="6" marL="3200400" algn="l">
              <a:spcBef>
                <a:spcPts val="360"/>
              </a:spcBef>
              <a:spcAft>
                <a:spcPts val="0"/>
              </a:spcAft>
              <a:buSzPts val="1800"/>
              <a:buFont typeface="Tahoma"/>
              <a:buChar char="-"/>
              <a:defRPr sz="1800"/>
            </a:lvl7pPr>
            <a:lvl8pPr indent="-342900" lvl="7" marL="3657600" algn="l">
              <a:spcBef>
                <a:spcPts val="360"/>
              </a:spcBef>
              <a:spcAft>
                <a:spcPts val="0"/>
              </a:spcAft>
              <a:buSzPts val="1800"/>
              <a:buFont typeface="Tahoma"/>
              <a:buChar char="-"/>
              <a:defRPr sz="1800"/>
            </a:lvl8pPr>
            <a:lvl9pPr indent="-342900" lvl="8" marL="4114800" algn="l">
              <a:spcBef>
                <a:spcPts val="360"/>
              </a:spcBef>
              <a:spcAft>
                <a:spcPts val="0"/>
              </a:spcAft>
              <a:buSzPts val="1800"/>
              <a:buFont typeface="Tahoma"/>
              <a:buChar char="-"/>
              <a:defRPr sz="1800"/>
            </a:lvl9pPr>
          </a:lstStyle>
          <a:p/>
        </p:txBody>
      </p:sp>
      <p:sp>
        <p:nvSpPr>
          <p:cNvPr id="69" name="Google Shape;69;p56"/>
          <p:cNvSpPr txBox="1"/>
          <p:nvPr>
            <p:ph idx="2" type="body"/>
          </p:nvPr>
        </p:nvSpPr>
        <p:spPr>
          <a:xfrm>
            <a:off x="4622800" y="1295400"/>
            <a:ext cx="4013200" cy="47625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Tahoma"/>
              <a:buChar char="•"/>
              <a:defRPr sz="2800"/>
            </a:lvl1pPr>
            <a:lvl2pPr indent="-381000" lvl="1" marL="914400" algn="l">
              <a:spcBef>
                <a:spcPts val="480"/>
              </a:spcBef>
              <a:spcAft>
                <a:spcPts val="0"/>
              </a:spcAft>
              <a:buSzPts val="2400"/>
              <a:buFont typeface="Tahoma"/>
              <a:buChar char="•"/>
              <a:defRPr sz="2400"/>
            </a:lvl2pPr>
            <a:lvl3pPr indent="-355600" lvl="2" marL="1371600" algn="l">
              <a:spcBef>
                <a:spcPts val="400"/>
              </a:spcBef>
              <a:spcAft>
                <a:spcPts val="0"/>
              </a:spcAft>
              <a:buSzPts val="2000"/>
              <a:buFont typeface="Tahoma"/>
              <a:buChar char="•"/>
              <a:defRPr sz="2000"/>
            </a:lvl3pPr>
            <a:lvl4pPr indent="-342900" lvl="3" marL="1828800" algn="l">
              <a:spcBef>
                <a:spcPts val="360"/>
              </a:spcBef>
              <a:spcAft>
                <a:spcPts val="0"/>
              </a:spcAft>
              <a:buSzPts val="1800"/>
              <a:buFont typeface="Tahoma"/>
              <a:buChar char="•"/>
              <a:defRPr sz="1800"/>
            </a:lvl4pPr>
            <a:lvl5pPr indent="-342900" lvl="4" marL="2286000" algn="l">
              <a:spcBef>
                <a:spcPts val="360"/>
              </a:spcBef>
              <a:spcAft>
                <a:spcPts val="0"/>
              </a:spcAft>
              <a:buSzPts val="1800"/>
              <a:buFont typeface="Tahoma"/>
              <a:buChar char="-"/>
              <a:defRPr sz="1800"/>
            </a:lvl5pPr>
            <a:lvl6pPr indent="-342900" lvl="5" marL="2743200" algn="l">
              <a:spcBef>
                <a:spcPts val="360"/>
              </a:spcBef>
              <a:spcAft>
                <a:spcPts val="0"/>
              </a:spcAft>
              <a:buSzPts val="1800"/>
              <a:buFont typeface="Tahoma"/>
              <a:buChar char="-"/>
              <a:defRPr sz="1800"/>
            </a:lvl6pPr>
            <a:lvl7pPr indent="-342900" lvl="6" marL="3200400" algn="l">
              <a:spcBef>
                <a:spcPts val="360"/>
              </a:spcBef>
              <a:spcAft>
                <a:spcPts val="0"/>
              </a:spcAft>
              <a:buSzPts val="1800"/>
              <a:buFont typeface="Tahoma"/>
              <a:buChar char="-"/>
              <a:defRPr sz="1800"/>
            </a:lvl7pPr>
            <a:lvl8pPr indent="-342900" lvl="7" marL="3657600" algn="l">
              <a:spcBef>
                <a:spcPts val="360"/>
              </a:spcBef>
              <a:spcAft>
                <a:spcPts val="0"/>
              </a:spcAft>
              <a:buSzPts val="1800"/>
              <a:buFont typeface="Tahoma"/>
              <a:buChar char="-"/>
              <a:defRPr sz="1800"/>
            </a:lvl8pPr>
            <a:lvl9pPr indent="-342900" lvl="8" marL="4114800" algn="l">
              <a:spcBef>
                <a:spcPts val="360"/>
              </a:spcBef>
              <a:spcAft>
                <a:spcPts val="0"/>
              </a:spcAft>
              <a:buSzPts val="1800"/>
              <a:buFont typeface="Tahoma"/>
              <a:buChar char="-"/>
              <a:defRPr sz="1800"/>
            </a:lvl9pPr>
          </a:lstStyle>
          <a:p/>
        </p:txBody>
      </p:sp>
      <p:sp>
        <p:nvSpPr>
          <p:cNvPr id="70" name="Google Shape;70;p56"/>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6"/>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700"/>
              </a:spcBef>
              <a:spcAft>
                <a:spcPts val="0"/>
              </a:spcAft>
              <a:buSzPts val="1400"/>
              <a:buNone/>
              <a:defRPr sz="14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6"/>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7"/>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1pPr>
            <a:lvl2pPr lvl="1" marR="0" rtl="0" algn="l">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2pPr>
            <a:lvl3pPr lvl="2" marR="0" rtl="0" algn="l">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3pPr>
            <a:lvl4pPr lvl="3" marR="0" rtl="0" algn="l">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4pPr>
            <a:lvl5pPr lvl="4" marR="0" rtl="0" algn="l">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5pPr>
            <a:lvl6pPr lvl="5" marR="0" rtl="0" algn="l">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6pPr>
            <a:lvl7pPr lvl="6" marR="0" rtl="0" algn="l">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7pPr>
            <a:lvl8pPr lvl="7" marR="0" rtl="0" algn="l">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8pPr>
            <a:lvl9pPr lvl="8" marR="0" rtl="0" algn="l">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9pPr>
          </a:lstStyle>
          <a:p/>
        </p:txBody>
      </p:sp>
      <p:sp>
        <p:nvSpPr>
          <p:cNvPr id="11" name="Google Shape;11;p47"/>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1pPr>
            <a:lvl2pPr indent="-406400" lvl="1" marL="914400" marR="0" rtl="0" algn="l">
              <a:spcBef>
                <a:spcPts val="560"/>
              </a:spcBef>
              <a:spcAft>
                <a:spcPts val="0"/>
              </a:spcAft>
              <a:buClr>
                <a:schemeClr val="dk1"/>
              </a:buClr>
              <a:buSzPts val="2800"/>
              <a:buFont typeface="Tahoma"/>
              <a:buChar char="•"/>
              <a:defRPr b="0" i="0" sz="2800" u="none" cap="none" strike="noStrike">
                <a:solidFill>
                  <a:schemeClr val="dk1"/>
                </a:solidFill>
                <a:latin typeface="Tahoma"/>
                <a:ea typeface="Tahoma"/>
                <a:cs typeface="Tahoma"/>
                <a:sym typeface="Tahoma"/>
              </a:defRPr>
            </a:lvl2pPr>
            <a:lvl3pPr indent="-330200" lvl="2" marL="1371600" marR="0" rtl="0" algn="l">
              <a:spcBef>
                <a:spcPts val="320"/>
              </a:spcBef>
              <a:spcAft>
                <a:spcPts val="0"/>
              </a:spcAft>
              <a:buClr>
                <a:schemeClr val="dk1"/>
              </a:buClr>
              <a:buSzPts val="1600"/>
              <a:buFont typeface="Tahoma"/>
              <a:buChar char="•"/>
              <a:defRPr b="0" i="0" sz="1600" u="none" cap="none" strike="noStrike">
                <a:solidFill>
                  <a:schemeClr val="dk1"/>
                </a:solidFill>
                <a:latin typeface="Tahoma"/>
                <a:ea typeface="Tahoma"/>
                <a:cs typeface="Tahoma"/>
                <a:sym typeface="Tahoma"/>
              </a:defRPr>
            </a:lvl3pPr>
            <a:lvl4pPr indent="-317500" lvl="3" marL="1828800" marR="0" rtl="0" algn="l">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4pPr>
            <a:lvl5pPr indent="-317500" lvl="4" marL="2286000" marR="0" rtl="0" algn="l">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5pPr>
            <a:lvl6pPr indent="-317500" lvl="5" marL="2743200" marR="0" rtl="0" algn="l">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6pPr>
            <a:lvl7pPr indent="-317500" lvl="6" marL="3200400" marR="0" rtl="0" algn="l">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7pPr>
            <a:lvl8pPr indent="-317500" lvl="7" marL="3657600" marR="0" rtl="0" algn="l">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8pPr>
            <a:lvl9pPr indent="-317500" lvl="8" marL="4114800" marR="0" rtl="0" algn="l">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9pPr>
          </a:lstStyle>
          <a:p/>
        </p:txBody>
      </p:sp>
      <p:sp>
        <p:nvSpPr>
          <p:cNvPr id="12" name="Google Shape;12;p47"/>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47"/>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700"/>
              </a:spcBef>
              <a:spcAft>
                <a:spcPts val="0"/>
              </a:spcAft>
              <a:buSzPts val="1400"/>
              <a:buNone/>
              <a:defRPr b="0" i="0" sz="1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47"/>
          <p:cNvSpPr txBox="1"/>
          <p:nvPr>
            <p:ph idx="12" type="sldNum"/>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pic>
        <p:nvPicPr>
          <p:cNvPr descr="paint" id="15" name="Google Shape;15;p47"/>
          <p:cNvPicPr preferRelativeResize="0"/>
          <p:nvPr/>
        </p:nvPicPr>
        <p:blipFill rotWithShape="1">
          <a:blip r:embed="rId1">
            <a:alphaModFix/>
          </a:blip>
          <a:srcRect b="0" l="0" r="0" t="0"/>
          <a:stretch/>
        </p:blipFill>
        <p:spPr>
          <a:xfrm>
            <a:off x="914400" y="911225"/>
            <a:ext cx="8229600" cy="3841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pic>
        <p:nvPicPr>
          <p:cNvPr descr="paint" id="80" name="Google Shape;80;p58"/>
          <p:cNvPicPr preferRelativeResize="0"/>
          <p:nvPr/>
        </p:nvPicPr>
        <p:blipFill rotWithShape="1">
          <a:blip r:embed="rId1">
            <a:alphaModFix/>
          </a:blip>
          <a:srcRect b="0" l="0" r="0" t="0"/>
          <a:stretch/>
        </p:blipFill>
        <p:spPr>
          <a:xfrm>
            <a:off x="914400" y="1828800"/>
            <a:ext cx="8229600" cy="384175"/>
          </a:xfrm>
          <a:prstGeom prst="rect">
            <a:avLst/>
          </a:prstGeom>
          <a:noFill/>
          <a:ln>
            <a:noFill/>
          </a:ln>
        </p:spPr>
      </p:pic>
      <p:sp>
        <p:nvSpPr>
          <p:cNvPr id="81" name="Google Shape;81;p58"/>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1pPr>
            <a:lvl2pPr lvl="1" marR="0" rtl="0" algn="l">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2pPr>
            <a:lvl3pPr lvl="2" marR="0" rtl="0" algn="l">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3pPr>
            <a:lvl4pPr lvl="3" marR="0" rtl="0" algn="l">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4pPr>
            <a:lvl5pPr lvl="4" marR="0" rtl="0" algn="l">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5pPr>
            <a:lvl6pPr lvl="5" marR="0" rtl="0" algn="l">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6pPr>
            <a:lvl7pPr lvl="6" marR="0" rtl="0" algn="l">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7pPr>
            <a:lvl8pPr lvl="7" marR="0" rtl="0" algn="l">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8pPr>
            <a:lvl9pPr lvl="8" marR="0" rtl="0" algn="l">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9pPr>
          </a:lstStyle>
          <a:p/>
        </p:txBody>
      </p:sp>
      <p:sp>
        <p:nvSpPr>
          <p:cNvPr id="82" name="Google Shape;82;p58"/>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1pPr>
            <a:lvl2pPr indent="-406400" lvl="1" marL="914400" marR="0" rtl="0" algn="l">
              <a:spcBef>
                <a:spcPts val="560"/>
              </a:spcBef>
              <a:spcAft>
                <a:spcPts val="0"/>
              </a:spcAft>
              <a:buClr>
                <a:schemeClr val="dk1"/>
              </a:buClr>
              <a:buSzPts val="2800"/>
              <a:buFont typeface="Tahoma"/>
              <a:buChar char="•"/>
              <a:defRPr b="0" i="0" sz="2800" u="none" cap="none" strike="noStrike">
                <a:solidFill>
                  <a:schemeClr val="dk1"/>
                </a:solidFill>
                <a:latin typeface="Tahoma"/>
                <a:ea typeface="Tahoma"/>
                <a:cs typeface="Tahoma"/>
                <a:sym typeface="Tahoma"/>
              </a:defRPr>
            </a:lvl2pPr>
            <a:lvl3pPr indent="-330200" lvl="2" marL="1371600" marR="0" rtl="0" algn="l">
              <a:spcBef>
                <a:spcPts val="320"/>
              </a:spcBef>
              <a:spcAft>
                <a:spcPts val="0"/>
              </a:spcAft>
              <a:buClr>
                <a:schemeClr val="dk1"/>
              </a:buClr>
              <a:buSzPts val="1600"/>
              <a:buFont typeface="Tahoma"/>
              <a:buChar char="•"/>
              <a:defRPr b="0" i="0" sz="1600" u="none" cap="none" strike="noStrike">
                <a:solidFill>
                  <a:schemeClr val="dk1"/>
                </a:solidFill>
                <a:latin typeface="Tahoma"/>
                <a:ea typeface="Tahoma"/>
                <a:cs typeface="Tahoma"/>
                <a:sym typeface="Tahoma"/>
              </a:defRPr>
            </a:lvl3pPr>
            <a:lvl4pPr indent="-317500" lvl="3" marL="1828800" marR="0" rtl="0" algn="l">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4pPr>
            <a:lvl5pPr indent="-317500" lvl="4" marL="2286000" marR="0" rtl="0" algn="l">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5pPr>
            <a:lvl6pPr indent="-317500" lvl="5" marL="2743200" marR="0" rtl="0" algn="l">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6pPr>
            <a:lvl7pPr indent="-317500" lvl="6" marL="3200400" marR="0" rtl="0" algn="l">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7pPr>
            <a:lvl8pPr indent="-317500" lvl="7" marL="3657600" marR="0" rtl="0" algn="l">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8pPr>
            <a:lvl9pPr indent="-317500" lvl="8" marL="4114800" marR="0" rtl="0" algn="l">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9pPr>
          </a:lstStyle>
          <a:p/>
        </p:txBody>
      </p:sp>
      <p:sp>
        <p:nvSpPr>
          <p:cNvPr id="83" name="Google Shape;83;p58"/>
          <p:cNvSpPr txBox="1"/>
          <p:nvPr>
            <p:ph idx="10" type="dt"/>
          </p:nvPr>
        </p:nvSpPr>
        <p:spPr>
          <a:xfrm>
            <a:off x="711200" y="6229350"/>
            <a:ext cx="1930400" cy="5143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4" name="Google Shape;84;p58"/>
          <p:cNvSpPr txBox="1"/>
          <p:nvPr>
            <p:ph idx="11" type="ftr"/>
          </p:nvPr>
        </p:nvSpPr>
        <p:spPr>
          <a:xfrm>
            <a:off x="3149600" y="6229350"/>
            <a:ext cx="2844800" cy="5143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5" name="Google Shape;85;p58"/>
          <p:cNvSpPr txBox="1"/>
          <p:nvPr>
            <p:ph idx="12" type="sldNum"/>
          </p:nvPr>
        </p:nvSpPr>
        <p:spPr>
          <a:xfrm>
            <a:off x="6604000" y="6229350"/>
            <a:ext cx="1828800" cy="5143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5E574E"/>
              </a:buClr>
              <a:buSzPts val="1400"/>
              <a:buFont typeface="Arial"/>
              <a:buNone/>
              <a:defRPr b="0" i="0" sz="1400" u="none">
                <a:solidFill>
                  <a:srgbClr val="5E574E"/>
                </a:solidFill>
                <a:latin typeface="Arial"/>
                <a:ea typeface="Arial"/>
                <a:cs typeface="Arial"/>
                <a:sym typeface="Arial"/>
              </a:defRPr>
            </a:lvl1pPr>
            <a:lvl2pPr indent="0" lvl="1" marL="0" marR="0" rtl="0" algn="r">
              <a:lnSpc>
                <a:spcPct val="100000"/>
              </a:lnSpc>
              <a:spcBef>
                <a:spcPts val="0"/>
              </a:spcBef>
              <a:spcAft>
                <a:spcPts val="0"/>
              </a:spcAft>
              <a:buClr>
                <a:srgbClr val="5E574E"/>
              </a:buClr>
              <a:buSzPts val="1400"/>
              <a:buFont typeface="Arial"/>
              <a:buNone/>
              <a:defRPr b="0" i="0" sz="1400" u="none">
                <a:solidFill>
                  <a:srgbClr val="5E574E"/>
                </a:solidFill>
                <a:latin typeface="Arial"/>
                <a:ea typeface="Arial"/>
                <a:cs typeface="Arial"/>
                <a:sym typeface="Arial"/>
              </a:defRPr>
            </a:lvl2pPr>
            <a:lvl3pPr indent="0" lvl="2" marL="0" marR="0" rtl="0" algn="r">
              <a:lnSpc>
                <a:spcPct val="100000"/>
              </a:lnSpc>
              <a:spcBef>
                <a:spcPts val="0"/>
              </a:spcBef>
              <a:spcAft>
                <a:spcPts val="0"/>
              </a:spcAft>
              <a:buClr>
                <a:srgbClr val="5E574E"/>
              </a:buClr>
              <a:buSzPts val="1400"/>
              <a:buFont typeface="Arial"/>
              <a:buNone/>
              <a:defRPr b="0" i="0" sz="1400" u="none">
                <a:solidFill>
                  <a:srgbClr val="5E574E"/>
                </a:solidFill>
                <a:latin typeface="Arial"/>
                <a:ea typeface="Arial"/>
                <a:cs typeface="Arial"/>
                <a:sym typeface="Arial"/>
              </a:defRPr>
            </a:lvl3pPr>
            <a:lvl4pPr indent="0" lvl="3" marL="0" marR="0" rtl="0" algn="r">
              <a:lnSpc>
                <a:spcPct val="100000"/>
              </a:lnSpc>
              <a:spcBef>
                <a:spcPts val="0"/>
              </a:spcBef>
              <a:spcAft>
                <a:spcPts val="0"/>
              </a:spcAft>
              <a:buClr>
                <a:srgbClr val="5E574E"/>
              </a:buClr>
              <a:buSzPts val="1400"/>
              <a:buFont typeface="Arial"/>
              <a:buNone/>
              <a:defRPr b="0" i="0" sz="1400" u="none">
                <a:solidFill>
                  <a:srgbClr val="5E574E"/>
                </a:solidFill>
                <a:latin typeface="Arial"/>
                <a:ea typeface="Arial"/>
                <a:cs typeface="Arial"/>
                <a:sym typeface="Arial"/>
              </a:defRPr>
            </a:lvl4pPr>
            <a:lvl5pPr indent="0" lvl="4" marL="0" marR="0" rtl="0" algn="r">
              <a:lnSpc>
                <a:spcPct val="100000"/>
              </a:lnSpc>
              <a:spcBef>
                <a:spcPts val="0"/>
              </a:spcBef>
              <a:spcAft>
                <a:spcPts val="0"/>
              </a:spcAft>
              <a:buClr>
                <a:srgbClr val="5E574E"/>
              </a:buClr>
              <a:buSzPts val="1400"/>
              <a:buFont typeface="Arial"/>
              <a:buNone/>
              <a:defRPr b="0" i="0" sz="1400" u="none">
                <a:solidFill>
                  <a:srgbClr val="5E574E"/>
                </a:solidFill>
                <a:latin typeface="Arial"/>
                <a:ea typeface="Arial"/>
                <a:cs typeface="Arial"/>
                <a:sym typeface="Arial"/>
              </a:defRPr>
            </a:lvl5pPr>
            <a:lvl6pPr indent="0" lvl="5" marL="0" marR="0" rtl="0" algn="r">
              <a:lnSpc>
                <a:spcPct val="100000"/>
              </a:lnSpc>
              <a:spcBef>
                <a:spcPts val="0"/>
              </a:spcBef>
              <a:spcAft>
                <a:spcPts val="0"/>
              </a:spcAft>
              <a:buClr>
                <a:srgbClr val="5E574E"/>
              </a:buClr>
              <a:buSzPts val="1400"/>
              <a:buFont typeface="Arial"/>
              <a:buNone/>
              <a:defRPr b="0" i="0" sz="1400" u="none">
                <a:solidFill>
                  <a:srgbClr val="5E574E"/>
                </a:solidFill>
                <a:latin typeface="Arial"/>
                <a:ea typeface="Arial"/>
                <a:cs typeface="Arial"/>
                <a:sym typeface="Arial"/>
              </a:defRPr>
            </a:lvl6pPr>
            <a:lvl7pPr indent="0" lvl="6" marL="0" marR="0" rtl="0" algn="r">
              <a:lnSpc>
                <a:spcPct val="100000"/>
              </a:lnSpc>
              <a:spcBef>
                <a:spcPts val="0"/>
              </a:spcBef>
              <a:spcAft>
                <a:spcPts val="0"/>
              </a:spcAft>
              <a:buClr>
                <a:srgbClr val="5E574E"/>
              </a:buClr>
              <a:buSzPts val="1400"/>
              <a:buFont typeface="Arial"/>
              <a:buNone/>
              <a:defRPr b="0" i="0" sz="1400" u="none">
                <a:solidFill>
                  <a:srgbClr val="5E574E"/>
                </a:solidFill>
                <a:latin typeface="Arial"/>
                <a:ea typeface="Arial"/>
                <a:cs typeface="Arial"/>
                <a:sym typeface="Arial"/>
              </a:defRPr>
            </a:lvl7pPr>
            <a:lvl8pPr indent="0" lvl="7" marL="0" marR="0" rtl="0" algn="r">
              <a:lnSpc>
                <a:spcPct val="100000"/>
              </a:lnSpc>
              <a:spcBef>
                <a:spcPts val="0"/>
              </a:spcBef>
              <a:spcAft>
                <a:spcPts val="0"/>
              </a:spcAft>
              <a:buClr>
                <a:srgbClr val="5E574E"/>
              </a:buClr>
              <a:buSzPts val="1400"/>
              <a:buFont typeface="Arial"/>
              <a:buNone/>
              <a:defRPr b="0" i="0" sz="1400" u="none">
                <a:solidFill>
                  <a:srgbClr val="5E574E"/>
                </a:solidFill>
                <a:latin typeface="Arial"/>
                <a:ea typeface="Arial"/>
                <a:cs typeface="Arial"/>
                <a:sym typeface="Arial"/>
              </a:defRPr>
            </a:lvl8pPr>
            <a:lvl9pPr indent="0" lvl="8" marL="0" marR="0" rtl="0" algn="r">
              <a:lnSpc>
                <a:spcPct val="100000"/>
              </a:lnSpc>
              <a:spcBef>
                <a:spcPts val="0"/>
              </a:spcBef>
              <a:spcAft>
                <a:spcPts val="0"/>
              </a:spcAft>
              <a:buClr>
                <a:srgbClr val="5E574E"/>
              </a:buClr>
              <a:buSzPts val="1400"/>
              <a:buFont typeface="Arial"/>
              <a:buNone/>
              <a:defRPr b="0" i="0" sz="1400" u="non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25.png"/><Relationship Id="rId5"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3.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6.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97" name="Google Shape;97;p1"/>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Knowledge and reasoning</a:t>
            </a:r>
            <a:r>
              <a:rPr b="0" i="0" lang="en-US" sz="2400" u="none">
                <a:solidFill>
                  <a:schemeClr val="dk2"/>
                </a:solidFill>
                <a:latin typeface="Helvetica Neue"/>
                <a:ea typeface="Helvetica Neue"/>
                <a:cs typeface="Helvetica Neue"/>
                <a:sym typeface="Helvetica Neue"/>
              </a:rPr>
              <a:t> </a:t>
            </a:r>
            <a:endParaRPr/>
          </a:p>
        </p:txBody>
      </p:sp>
      <p:sp>
        <p:nvSpPr>
          <p:cNvPr id="98" name="Google Shape;98;p1"/>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Knowledge representation</a:t>
            </a:r>
            <a:endParaRPr/>
          </a:p>
          <a:p>
            <a:pPr indent="-342900" lvl="0" marL="34290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Logic and representation</a:t>
            </a:r>
            <a:endParaRPr/>
          </a:p>
          <a:p>
            <a:pPr indent="-342900" lvl="0" marL="34290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Propositional (Boolean) logic</a:t>
            </a:r>
            <a:endParaRPr/>
          </a:p>
          <a:p>
            <a:pPr indent="-342900" lvl="0" marL="34290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Normal forms</a:t>
            </a:r>
            <a:endParaRPr/>
          </a:p>
          <a:p>
            <a:pPr indent="-342900" lvl="0" marL="34290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Inference in propositional logic</a:t>
            </a:r>
            <a:endParaRPr/>
          </a:p>
          <a:p>
            <a:pPr indent="-342900" lvl="0" marL="34290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Wumpus world example</a:t>
            </a:r>
            <a:endParaRPr/>
          </a:p>
          <a:p>
            <a:pPr indent="-342900" lvl="0" marL="342900" rtl="0" algn="l">
              <a:lnSpc>
                <a:spcPct val="100000"/>
              </a:lnSpc>
              <a:spcBef>
                <a:spcPts val="480"/>
              </a:spcBef>
              <a:spcAft>
                <a:spcPts val="0"/>
              </a:spcAft>
              <a:buSzPts val="2400"/>
              <a:buFont typeface="Tahoma"/>
              <a:buNone/>
            </a:pPr>
            <a:r>
              <a:t/>
            </a:r>
            <a:endParaRPr b="0" i="0" sz="2400" u="none">
              <a:solidFill>
                <a:schemeClr val="dk1"/>
              </a:solidFill>
              <a:latin typeface="Tahoma"/>
              <a:ea typeface="Tahoma"/>
              <a:cs typeface="Tahoma"/>
              <a:sym typeface="Tahoma"/>
            </a:endParaRPr>
          </a:p>
          <a:p>
            <a:pPr indent="-190500" lvl="0" marL="342900" rtl="0" algn="l">
              <a:spcBef>
                <a:spcPts val="480"/>
              </a:spcBef>
              <a:spcAft>
                <a:spcPts val="0"/>
              </a:spcAft>
              <a:buSzPts val="2400"/>
              <a:buFont typeface="Tahoma"/>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The Wumpus World</a:t>
            </a:r>
            <a:endParaRPr/>
          </a:p>
        </p:txBody>
      </p:sp>
      <p:sp>
        <p:nvSpPr>
          <p:cNvPr id="176" name="Google Shape;176;p10"/>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rmAutofit/>
          </a:bodyPr>
          <a:lstStyle/>
          <a:p>
            <a:pPr indent="-285750" lvl="1" marL="742950" marR="0" rtl="0" algn="l">
              <a:lnSpc>
                <a:spcPct val="90000"/>
              </a:lnSpc>
              <a:spcBef>
                <a:spcPts val="0"/>
              </a:spcBef>
              <a:spcAft>
                <a:spcPts val="0"/>
              </a:spcAft>
              <a:buClr>
                <a:schemeClr val="dk1"/>
              </a:buClr>
              <a:buSzPts val="2600"/>
              <a:buFont typeface="Noto Sans Symbols"/>
              <a:buChar char="❑"/>
            </a:pPr>
            <a:r>
              <a:rPr b="1" i="0" lang="en-US" sz="2600" u="none" cap="none" strike="noStrike">
                <a:solidFill>
                  <a:schemeClr val="dk1"/>
                </a:solidFill>
                <a:latin typeface="Tahoma"/>
                <a:ea typeface="Tahoma"/>
                <a:cs typeface="Tahoma"/>
                <a:sym typeface="Tahoma"/>
              </a:rPr>
              <a:t>Actuators: </a:t>
            </a:r>
            <a:r>
              <a:rPr b="0" i="0" lang="en-US" sz="2600" u="none" cap="none" strike="noStrike">
                <a:solidFill>
                  <a:schemeClr val="dk1"/>
                </a:solidFill>
                <a:latin typeface="Tahoma"/>
                <a:ea typeface="Tahoma"/>
                <a:cs typeface="Tahoma"/>
                <a:sym typeface="Tahoma"/>
              </a:rPr>
              <a:t>The agent can move forward, turn left by 90°, or turn right by 90". The agent dies a miserable death if it enters a square containing a pit or a live wumpus. (It is safe, to enter a square with a dead wunlpus.) The action Grab can be used to pick up an object that is in the same square as the agent. The action Shoot can be used to fire an arrow in a straight line in the direction the agent is facing. The arrow continues until it either hits (and hence kills) the wumpus or hits a wall. The agent only has one arrow, so only the first Shoot action has any effect.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The Wumpus World</a:t>
            </a:r>
            <a:endParaRPr/>
          </a:p>
        </p:txBody>
      </p:sp>
      <p:sp>
        <p:nvSpPr>
          <p:cNvPr id="182" name="Google Shape;182;p11"/>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Tahoma"/>
                <a:ea typeface="Tahoma"/>
                <a:cs typeface="Tahoma"/>
                <a:sym typeface="Tahoma"/>
              </a:rPr>
              <a:t>Sensors: </a:t>
            </a:r>
            <a:r>
              <a:rPr b="0" i="0" lang="en-US" sz="2000" u="none" cap="none" strike="noStrike">
                <a:solidFill>
                  <a:schemeClr val="dk1"/>
                </a:solidFill>
                <a:latin typeface="Tahoma"/>
                <a:ea typeface="Tahoma"/>
                <a:cs typeface="Tahoma"/>
                <a:sym typeface="Tahoma"/>
              </a:rPr>
              <a:t>The agent has five sensors, each of which gives a single bit of information:</a:t>
            </a:r>
            <a:endParaRPr/>
          </a:p>
          <a:p>
            <a:pPr indent="-342900" lvl="0" marL="342900" marR="0" rtl="0" algn="l">
              <a:lnSpc>
                <a:spcPct val="100000"/>
              </a:lnSpc>
              <a:spcBef>
                <a:spcPts val="540"/>
              </a:spcBef>
              <a:spcAft>
                <a:spcPts val="0"/>
              </a:spcAft>
              <a:buClr>
                <a:schemeClr val="dk1"/>
              </a:buClr>
              <a:buSzPts val="2700"/>
              <a:buFont typeface="Tahoma"/>
              <a:buChar char="•"/>
            </a:pPr>
            <a:r>
              <a:rPr b="0" i="0" lang="en-US" sz="2700" u="none" cap="none" strike="noStrike">
                <a:solidFill>
                  <a:schemeClr val="dk1"/>
                </a:solidFill>
                <a:latin typeface="Tahoma"/>
                <a:ea typeface="Tahoma"/>
                <a:cs typeface="Tahoma"/>
                <a:sym typeface="Tahoma"/>
              </a:rPr>
              <a:t>- </a:t>
            </a:r>
            <a:r>
              <a:rPr b="0" i="0" lang="en-US" sz="2000" u="none" cap="none" strike="noStrike">
                <a:solidFill>
                  <a:schemeClr val="dk1"/>
                </a:solidFill>
                <a:latin typeface="Tahoma"/>
                <a:ea typeface="Tahoma"/>
                <a:cs typeface="Tahoma"/>
                <a:sym typeface="Tahoma"/>
              </a:rPr>
              <a:t>In the square containing the wumpus and in the directly (not diagonally) adjacent squares the agent will perceive a stench.</a:t>
            </a:r>
            <a:endParaRPr/>
          </a:p>
          <a:p>
            <a:pPr indent="-342900" lvl="0" marL="342900" marR="0" rtl="0" algn="l">
              <a:lnSpc>
                <a:spcPct val="100000"/>
              </a:lnSpc>
              <a:spcBef>
                <a:spcPts val="660"/>
              </a:spcBef>
              <a:spcAft>
                <a:spcPts val="0"/>
              </a:spcAft>
              <a:buClr>
                <a:schemeClr val="dk1"/>
              </a:buClr>
              <a:buSzPts val="3300"/>
              <a:buFont typeface="Tahoma"/>
              <a:buChar char="•"/>
            </a:pPr>
            <a:r>
              <a:rPr b="0" i="0" lang="en-US" sz="3300" u="none" cap="none" strike="noStrike">
                <a:solidFill>
                  <a:schemeClr val="dk1"/>
                </a:solidFill>
                <a:latin typeface="Tahoma"/>
                <a:ea typeface="Tahoma"/>
                <a:cs typeface="Tahoma"/>
                <a:sym typeface="Tahoma"/>
              </a:rPr>
              <a:t>- </a:t>
            </a:r>
            <a:r>
              <a:rPr b="0" i="0" lang="en-US" sz="2000" u="none" cap="none" strike="noStrike">
                <a:solidFill>
                  <a:schemeClr val="dk1"/>
                </a:solidFill>
                <a:latin typeface="Tahoma"/>
                <a:ea typeface="Tahoma"/>
                <a:cs typeface="Tahoma"/>
                <a:sym typeface="Tahoma"/>
              </a:rPr>
              <a:t>In the squares directly adjacent to a pit, the agent will perceive a breeze.</a:t>
            </a:r>
            <a:endParaRPr/>
          </a:p>
          <a:p>
            <a:pPr indent="-342900" lvl="0" marL="342900" marR="0" rtl="0" algn="l">
              <a:lnSpc>
                <a:spcPct val="100000"/>
              </a:lnSpc>
              <a:spcBef>
                <a:spcPts val="540"/>
              </a:spcBef>
              <a:spcAft>
                <a:spcPts val="0"/>
              </a:spcAft>
              <a:buClr>
                <a:schemeClr val="dk1"/>
              </a:buClr>
              <a:buSzPts val="2700"/>
              <a:buFont typeface="Tahoma"/>
              <a:buChar char="•"/>
            </a:pPr>
            <a:r>
              <a:rPr b="0" i="0" lang="en-US" sz="2700" u="none" cap="none" strike="noStrike">
                <a:solidFill>
                  <a:schemeClr val="dk1"/>
                </a:solidFill>
                <a:latin typeface="Tahoma"/>
                <a:ea typeface="Tahoma"/>
                <a:cs typeface="Tahoma"/>
                <a:sym typeface="Tahoma"/>
              </a:rPr>
              <a:t>- </a:t>
            </a:r>
            <a:r>
              <a:rPr b="0" i="0" lang="en-US" sz="2000" u="none" cap="none" strike="noStrike">
                <a:solidFill>
                  <a:schemeClr val="dk1"/>
                </a:solidFill>
                <a:latin typeface="Tahoma"/>
                <a:ea typeface="Tahoma"/>
                <a:cs typeface="Tahoma"/>
                <a:sym typeface="Tahoma"/>
              </a:rPr>
              <a:t>In the square where the gold is, the agent will perceive a glitter.</a:t>
            </a:r>
            <a:endParaRPr/>
          </a:p>
          <a:p>
            <a:pPr indent="-342900" lvl="0" marL="342900" marR="0" rtl="0" algn="l">
              <a:lnSpc>
                <a:spcPct val="100000"/>
              </a:lnSpc>
              <a:spcBef>
                <a:spcPts val="540"/>
              </a:spcBef>
              <a:spcAft>
                <a:spcPts val="0"/>
              </a:spcAft>
              <a:buClr>
                <a:schemeClr val="dk1"/>
              </a:buClr>
              <a:buSzPts val="2700"/>
              <a:buFont typeface="Tahoma"/>
              <a:buChar char="•"/>
            </a:pPr>
            <a:r>
              <a:rPr b="0" i="0" lang="en-US" sz="2700" u="none" cap="none" strike="noStrike">
                <a:solidFill>
                  <a:schemeClr val="dk1"/>
                </a:solidFill>
                <a:latin typeface="Tahoma"/>
                <a:ea typeface="Tahoma"/>
                <a:cs typeface="Tahoma"/>
                <a:sym typeface="Tahoma"/>
              </a:rPr>
              <a:t>- </a:t>
            </a:r>
            <a:r>
              <a:rPr b="0" i="0" lang="en-US" sz="2000" u="none" cap="none" strike="noStrike">
                <a:solidFill>
                  <a:schemeClr val="dk1"/>
                </a:solidFill>
                <a:latin typeface="Tahoma"/>
                <a:ea typeface="Tahoma"/>
                <a:cs typeface="Tahoma"/>
                <a:sym typeface="Tahoma"/>
              </a:rPr>
              <a:t>When an agent walks into </a:t>
            </a:r>
            <a:r>
              <a:rPr b="0" i="0" lang="en-US" sz="1500" u="none" cap="none" strike="noStrike">
                <a:solidFill>
                  <a:schemeClr val="dk1"/>
                </a:solidFill>
                <a:latin typeface="Tahoma"/>
                <a:ea typeface="Tahoma"/>
                <a:cs typeface="Tahoma"/>
                <a:sym typeface="Tahoma"/>
              </a:rPr>
              <a:t>a </a:t>
            </a:r>
            <a:r>
              <a:rPr b="0" i="0" lang="en-US" sz="2000" u="none" cap="none" strike="noStrike">
                <a:solidFill>
                  <a:schemeClr val="dk1"/>
                </a:solidFill>
                <a:latin typeface="Tahoma"/>
                <a:ea typeface="Tahoma"/>
                <a:cs typeface="Tahoma"/>
                <a:sym typeface="Tahoma"/>
              </a:rPr>
              <a:t>wall, it will perceive a bump.</a:t>
            </a:r>
            <a:endParaRPr/>
          </a:p>
          <a:p>
            <a:pPr indent="-342900" lvl="0" marL="342900" marR="0" rtl="0" algn="l">
              <a:lnSpc>
                <a:spcPct val="100000"/>
              </a:lnSpc>
              <a:spcBef>
                <a:spcPts val="660"/>
              </a:spcBef>
              <a:spcAft>
                <a:spcPts val="0"/>
              </a:spcAft>
              <a:buClr>
                <a:schemeClr val="dk1"/>
              </a:buClr>
              <a:buSzPts val="3300"/>
              <a:buFont typeface="Tahoma"/>
              <a:buChar char="•"/>
            </a:pPr>
            <a:r>
              <a:rPr b="0" i="0" lang="en-US" sz="3300" u="none" cap="none" strike="noStrike">
                <a:solidFill>
                  <a:schemeClr val="dk1"/>
                </a:solidFill>
                <a:latin typeface="Tahoma"/>
                <a:ea typeface="Tahoma"/>
                <a:cs typeface="Tahoma"/>
                <a:sym typeface="Tahoma"/>
              </a:rPr>
              <a:t>- </a:t>
            </a:r>
            <a:r>
              <a:rPr b="0" i="0" lang="en-US" sz="2000" u="none" cap="none" strike="noStrike">
                <a:solidFill>
                  <a:schemeClr val="dk1"/>
                </a:solidFill>
                <a:latin typeface="Tahoma"/>
                <a:ea typeface="Tahoma"/>
                <a:cs typeface="Tahoma"/>
                <a:sym typeface="Tahoma"/>
              </a:rPr>
              <a:t>When the wumpus is killed, it emits a woeful scream that can be perceived anywhere in the cave.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The Wumpus World</a:t>
            </a:r>
            <a:endParaRPr/>
          </a:p>
        </p:txBody>
      </p:sp>
      <p:sp>
        <p:nvSpPr>
          <p:cNvPr id="188" name="Google Shape;188;p12"/>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percepts will be given to the agent in the form of a list of five symbols; for example, if there is a stench and a breeze, but no glitter, bump, or scream, the agent will receive the percept</a:t>
            </a:r>
            <a:endParaRPr/>
          </a:p>
          <a:p>
            <a:pPr indent="-342900" lvl="0" marL="342900" marR="0" rtl="0" algn="ctr">
              <a:lnSpc>
                <a:spcPct val="100000"/>
              </a:lnSpc>
              <a:spcBef>
                <a:spcPts val="40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 </a:t>
            </a:r>
            <a:r>
              <a:rPr b="1" i="1" lang="en-US" sz="2000" u="none" cap="none" strike="noStrike">
                <a:solidFill>
                  <a:schemeClr val="dk1"/>
                </a:solidFill>
                <a:latin typeface="Tahoma"/>
                <a:ea typeface="Tahoma"/>
                <a:cs typeface="Tahoma"/>
                <a:sym typeface="Tahoma"/>
              </a:rPr>
              <a:t>[Stench, Breeze, None, None, None].</a:t>
            </a:r>
            <a:endParaRPr/>
          </a:p>
          <a:p>
            <a:pPr indent="-342900" lvl="0" marL="342900" marR="0" rtl="0" algn="ctr">
              <a:lnSpc>
                <a:spcPct val="100000"/>
              </a:lnSpc>
              <a:spcBef>
                <a:spcPts val="400"/>
              </a:spcBef>
              <a:spcAft>
                <a:spcPts val="0"/>
              </a:spcAft>
              <a:buClr>
                <a:schemeClr val="dk1"/>
              </a:buClr>
              <a:buSzPts val="2000"/>
              <a:buFont typeface="Tahoma"/>
              <a:buNone/>
            </a:pPr>
            <a:r>
              <a:t/>
            </a:r>
            <a:endParaRPr b="1" i="1" sz="2000" u="none" cap="none" strike="noStrike">
              <a:solidFill>
                <a:schemeClr val="dk1"/>
              </a:solidFill>
              <a:latin typeface="Tahoma"/>
              <a:ea typeface="Tahoma"/>
              <a:cs typeface="Tahoma"/>
              <a:sym typeface="Tahoma"/>
            </a:endParaRPr>
          </a:p>
          <a:p>
            <a:pPr indent="-342900" lvl="0" marL="342900" marR="0" rtl="0" algn="ctr">
              <a:lnSpc>
                <a:spcPct val="100000"/>
              </a:lnSpc>
              <a:spcBef>
                <a:spcPts val="400"/>
              </a:spcBef>
              <a:spcAft>
                <a:spcPts val="0"/>
              </a:spcAft>
              <a:buClr>
                <a:schemeClr val="dk1"/>
              </a:buClr>
              <a:buSzPts val="2000"/>
              <a:buFont typeface="Tahoma"/>
              <a:buNone/>
            </a:pPr>
            <a:r>
              <a:t/>
            </a:r>
            <a:endParaRPr b="1" i="1" sz="2000" u="none" cap="none" strike="noStrike">
              <a:solidFill>
                <a:schemeClr val="dk1"/>
              </a:solidFill>
              <a:latin typeface="Tahoma"/>
              <a:ea typeface="Tahoma"/>
              <a:cs typeface="Tahoma"/>
              <a:sym typeface="Tahoma"/>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knowledge-based wumpus agent explore the environment. The agent's initial knowledge base contains the rules of the environment.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194" name="Google Shape;194;p13"/>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Wumpus world example</a:t>
            </a:r>
            <a:endParaRPr/>
          </a:p>
        </p:txBody>
      </p:sp>
      <p:pic>
        <p:nvPicPr>
          <p:cNvPr id="195" name="Google Shape;195;p13"/>
          <p:cNvPicPr preferRelativeResize="0"/>
          <p:nvPr/>
        </p:nvPicPr>
        <p:blipFill rotWithShape="1">
          <a:blip r:embed="rId3">
            <a:alphaModFix/>
          </a:blip>
          <a:srcRect b="0" l="0" r="0" t="0"/>
          <a:stretch/>
        </p:blipFill>
        <p:spPr>
          <a:xfrm>
            <a:off x="838200" y="1295400"/>
            <a:ext cx="7467600" cy="5187950"/>
          </a:xfrm>
          <a:prstGeom prst="rect">
            <a:avLst/>
          </a:prstGeom>
          <a:noFill/>
          <a:ln>
            <a:noFill/>
          </a:ln>
        </p:spPr>
      </p:pic>
      <p:pic>
        <p:nvPicPr>
          <p:cNvPr descr="wumpus" id="196" name="Google Shape;196;p13"/>
          <p:cNvPicPr preferRelativeResize="0"/>
          <p:nvPr>
            <p:ph idx="1" type="body"/>
          </p:nvPr>
        </p:nvPicPr>
        <p:blipFill rotWithShape="1">
          <a:blip r:embed="rId4">
            <a:alphaModFix/>
          </a:blip>
          <a:srcRect b="0" l="0" r="0" t="0"/>
          <a:stretch/>
        </p:blipFill>
        <p:spPr>
          <a:xfrm>
            <a:off x="7458075" y="5019675"/>
            <a:ext cx="1685925" cy="1838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202" name="Google Shape;202;p14"/>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Wumpus world characterization</a:t>
            </a:r>
            <a:endParaRPr/>
          </a:p>
        </p:txBody>
      </p:sp>
      <p:sp>
        <p:nvSpPr>
          <p:cNvPr id="203" name="Google Shape;203;p14"/>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Deterministic?</a:t>
            </a:r>
            <a:endParaRPr/>
          </a:p>
          <a:p>
            <a:pPr indent="-215900" lvl="0" marL="34290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Fully observable?</a:t>
            </a:r>
            <a:endParaRPr/>
          </a:p>
          <a:p>
            <a:pPr indent="-215900" lvl="0" marL="34290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Static?</a:t>
            </a:r>
            <a:endParaRPr/>
          </a:p>
          <a:p>
            <a:pPr indent="-215900" lvl="0" marL="34290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Discrete?</a:t>
            </a:r>
            <a:endParaRPr/>
          </a:p>
          <a:p>
            <a:pPr indent="-215900" lvl="0" marL="34290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Episodic?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209" name="Google Shape;209;p15"/>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Wumpus world characterization</a:t>
            </a:r>
            <a:endParaRPr/>
          </a:p>
        </p:txBody>
      </p:sp>
      <p:sp>
        <p:nvSpPr>
          <p:cNvPr id="210" name="Google Shape;210;p15"/>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Deterministic?	Yes – outcome exactly specified.</a:t>
            </a:r>
            <a:endParaRPr/>
          </a:p>
          <a:p>
            <a:pPr indent="-215900" lvl="0" marL="34290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Fully observable?		No – only local perception.</a:t>
            </a:r>
            <a:endParaRPr/>
          </a:p>
          <a:p>
            <a:pPr indent="-215900" lvl="0" marL="34290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Static?		Yes – Wumpus and pits do not move.</a:t>
            </a:r>
            <a:endParaRPr/>
          </a:p>
          <a:p>
            <a:pPr indent="-215900" lvl="0" marL="34290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Discrete?		Yes</a:t>
            </a:r>
            <a:endParaRPr/>
          </a:p>
          <a:p>
            <a:pPr indent="-215900" lvl="0" marL="34290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Episodic?		(Yes) – because static.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216" name="Google Shape;216;p16"/>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Example</a:t>
            </a:r>
            <a:endParaRPr/>
          </a:p>
        </p:txBody>
      </p:sp>
      <p:pic>
        <p:nvPicPr>
          <p:cNvPr id="217" name="Google Shape;217;p16"/>
          <p:cNvPicPr preferRelativeResize="0"/>
          <p:nvPr/>
        </p:nvPicPr>
        <p:blipFill rotWithShape="1">
          <a:blip r:embed="rId3">
            <a:alphaModFix/>
          </a:blip>
          <a:srcRect b="0" l="0" r="0" t="0"/>
          <a:stretch/>
        </p:blipFill>
        <p:spPr>
          <a:xfrm>
            <a:off x="0" y="1371600"/>
            <a:ext cx="9144000" cy="3767137"/>
          </a:xfrm>
          <a:prstGeom prst="rect">
            <a:avLst/>
          </a:prstGeom>
          <a:noFill/>
          <a:ln>
            <a:noFill/>
          </a:ln>
        </p:spPr>
      </p:pic>
      <p:sp>
        <p:nvSpPr>
          <p:cNvPr id="218" name="Google Shape;218;p16"/>
          <p:cNvSpPr txBox="1"/>
          <p:nvPr/>
        </p:nvSpPr>
        <p:spPr>
          <a:xfrm>
            <a:off x="609600" y="5410200"/>
            <a:ext cx="3733800" cy="703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No perception 🡪 1,2 and 2,1 OK</a:t>
            </a:r>
            <a:endParaRPr/>
          </a:p>
          <a:p>
            <a:pPr indent="0" lvl="0" marL="0" marR="0" rtl="0" algn="l">
              <a:lnSpc>
                <a:spcPct val="100000"/>
              </a:lnSpc>
              <a:spcBef>
                <a:spcPts val="80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Move to 2,1</a:t>
            </a:r>
            <a:endParaRPr/>
          </a:p>
        </p:txBody>
      </p:sp>
      <p:sp>
        <p:nvSpPr>
          <p:cNvPr id="219" name="Google Shape;219;p16"/>
          <p:cNvSpPr txBox="1"/>
          <p:nvPr/>
        </p:nvSpPr>
        <p:spPr>
          <a:xfrm>
            <a:off x="5257800" y="5378450"/>
            <a:ext cx="3429000" cy="1069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B in 2,1 🡪 2,2 or 3,1 P?</a:t>
            </a:r>
            <a:endParaRPr/>
          </a:p>
          <a:p>
            <a:pPr indent="0" lvl="0" marL="0" marR="0" rtl="0" algn="l">
              <a:lnSpc>
                <a:spcPct val="100000"/>
              </a:lnSpc>
              <a:spcBef>
                <a:spcPts val="80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1,1 V 🡪 no P in 1,1</a:t>
            </a:r>
            <a:endParaRPr/>
          </a:p>
          <a:p>
            <a:pPr indent="0" lvl="0" marL="0" marR="0" rtl="0" algn="l">
              <a:lnSpc>
                <a:spcPct val="100000"/>
              </a:lnSpc>
              <a:spcBef>
                <a:spcPts val="80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Move to 1,2 (only option)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7"/>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CS 561,  Sessions 10-11</a:t>
            </a:r>
            <a:endParaRPr/>
          </a:p>
        </p:txBody>
      </p:sp>
      <p:sp>
        <p:nvSpPr>
          <p:cNvPr id="225" name="Google Shape;225;p17"/>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226" name="Google Shape;226;p17"/>
          <p:cNvSpPr txBox="1"/>
          <p:nvPr>
            <p:ph type="title"/>
          </p:nvPr>
        </p:nvSpPr>
        <p:spPr>
          <a:xfrm>
            <a:off x="469900" y="1905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Example</a:t>
            </a:r>
            <a:endParaRPr/>
          </a:p>
        </p:txBody>
      </p:sp>
      <p:pic>
        <p:nvPicPr>
          <p:cNvPr id="227" name="Google Shape;227;p17"/>
          <p:cNvPicPr preferRelativeResize="0"/>
          <p:nvPr/>
        </p:nvPicPr>
        <p:blipFill rotWithShape="1">
          <a:blip r:embed="rId3">
            <a:alphaModFix/>
          </a:blip>
          <a:srcRect b="0" l="0" r="0" t="0"/>
          <a:stretch/>
        </p:blipFill>
        <p:spPr>
          <a:xfrm>
            <a:off x="0" y="1514475"/>
            <a:ext cx="9144000" cy="3733800"/>
          </a:xfrm>
          <a:prstGeom prst="rect">
            <a:avLst/>
          </a:prstGeom>
          <a:noFill/>
          <a:ln>
            <a:noFill/>
          </a:ln>
        </p:spPr>
      </p:pic>
      <p:sp>
        <p:nvSpPr>
          <p:cNvPr id="228" name="Google Shape;228;p17"/>
          <p:cNvSpPr txBox="1"/>
          <p:nvPr/>
        </p:nvSpPr>
        <p:spPr>
          <a:xfrm>
            <a:off x="609600" y="5410200"/>
            <a:ext cx="4038600" cy="14366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S and No S when in 2,1 🡪 1,3 or 1,2 has W</a:t>
            </a:r>
            <a:endParaRPr/>
          </a:p>
          <a:p>
            <a:pPr indent="0" lvl="0" marL="0" marR="0" rtl="0" algn="l">
              <a:lnSpc>
                <a:spcPct val="100000"/>
              </a:lnSpc>
              <a:spcBef>
                <a:spcPts val="80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1,2 OK 🡪 1,3 W</a:t>
            </a:r>
            <a:endParaRPr/>
          </a:p>
          <a:p>
            <a:pPr indent="0" lvl="0" marL="0" marR="0" rtl="0" algn="l">
              <a:lnSpc>
                <a:spcPct val="100000"/>
              </a:lnSpc>
              <a:spcBef>
                <a:spcPts val="80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No B in 1,2 🡪 2,2 OK &amp; 3,1 P</a:t>
            </a:r>
            <a:endParaRPr/>
          </a:p>
          <a:p>
            <a:pPr indent="0" lvl="0" marL="0" marR="0" rtl="0" algn="l">
              <a:lnSpc>
                <a:spcPct val="100000"/>
              </a:lnSpc>
              <a:spcBef>
                <a:spcPts val="0"/>
              </a:spcBef>
              <a:spcAft>
                <a:spcPts val="0"/>
              </a:spcAft>
              <a:buNone/>
            </a:pPr>
            <a:r>
              <a:t/>
            </a:r>
            <a:endParaRPr b="0" i="0" sz="16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8"/>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234" name="Google Shape;234;p18"/>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Logic in general</a:t>
            </a:r>
            <a:endParaRPr/>
          </a:p>
        </p:txBody>
      </p:sp>
      <p:pic>
        <p:nvPicPr>
          <p:cNvPr id="235" name="Google Shape;235;p18"/>
          <p:cNvPicPr preferRelativeResize="0"/>
          <p:nvPr/>
        </p:nvPicPr>
        <p:blipFill rotWithShape="1">
          <a:blip r:embed="rId3">
            <a:alphaModFix/>
          </a:blip>
          <a:srcRect b="0" l="0" r="0" t="0"/>
          <a:stretch/>
        </p:blipFill>
        <p:spPr>
          <a:xfrm>
            <a:off x="304800" y="1447800"/>
            <a:ext cx="8334375" cy="4933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9"/>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241" name="Google Shape;241;p19"/>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Types of logic</a:t>
            </a:r>
            <a:endParaRPr/>
          </a:p>
        </p:txBody>
      </p:sp>
      <p:pic>
        <p:nvPicPr>
          <p:cNvPr id="242" name="Google Shape;242;p19"/>
          <p:cNvPicPr preferRelativeResize="0"/>
          <p:nvPr/>
        </p:nvPicPr>
        <p:blipFill rotWithShape="1">
          <a:blip r:embed="rId3">
            <a:alphaModFix/>
          </a:blip>
          <a:srcRect b="0" l="0" r="0" t="0"/>
          <a:stretch/>
        </p:blipFill>
        <p:spPr>
          <a:xfrm>
            <a:off x="0" y="1752600"/>
            <a:ext cx="9144000" cy="41100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Knowledge Based System</a:t>
            </a:r>
            <a:endParaRPr/>
          </a:p>
        </p:txBody>
      </p:sp>
      <p:sp>
        <p:nvSpPr>
          <p:cNvPr id="104" name="Google Shape;104;p2"/>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Knowledge-based system are a form of artificial intelligent (AI) designed to capture the knowledge of human experts to support decision making.</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central component of a knowledge-based agent is its knowledge base (KB). Informally a KB is a set of sentences. Each sentence is expressed in a language called knowledge representation language and represents some assertion about the world.</a:t>
            </a:r>
            <a:endParaRPr/>
          </a:p>
        </p:txBody>
      </p:sp>
      <p:sp>
        <p:nvSpPr>
          <p:cNvPr id="105" name="Google Shape;105;p2"/>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CS 561,  Sessions 10-11</a:t>
            </a:r>
            <a:endParaRPr/>
          </a:p>
        </p:txBody>
      </p:sp>
      <p:sp>
        <p:nvSpPr>
          <p:cNvPr id="106" name="Google Shape;106;p2"/>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0"/>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248" name="Google Shape;248;p20"/>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Entailment</a:t>
            </a:r>
            <a:endParaRPr/>
          </a:p>
        </p:txBody>
      </p:sp>
      <p:pic>
        <p:nvPicPr>
          <p:cNvPr id="249" name="Google Shape;249;p20"/>
          <p:cNvPicPr preferRelativeResize="0"/>
          <p:nvPr/>
        </p:nvPicPr>
        <p:blipFill rotWithShape="1">
          <a:blip r:embed="rId3">
            <a:alphaModFix/>
          </a:blip>
          <a:srcRect b="0" l="0" r="0" t="0"/>
          <a:stretch/>
        </p:blipFill>
        <p:spPr>
          <a:xfrm>
            <a:off x="219075" y="1524000"/>
            <a:ext cx="8924925" cy="3195637"/>
          </a:xfrm>
          <a:prstGeom prst="rect">
            <a:avLst/>
          </a:prstGeom>
          <a:noFill/>
          <a:ln>
            <a:noFill/>
          </a:ln>
        </p:spPr>
      </p:pic>
      <p:sp>
        <p:nvSpPr>
          <p:cNvPr id="250" name="Google Shape;250;p20"/>
          <p:cNvSpPr txBox="1"/>
          <p:nvPr/>
        </p:nvSpPr>
        <p:spPr>
          <a:xfrm>
            <a:off x="1403350" y="5562600"/>
            <a:ext cx="6840537"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ahoma"/>
              <a:buNone/>
            </a:pPr>
            <a:r>
              <a:rPr b="0" i="0" lang="en-US" sz="2800" u="none">
                <a:solidFill>
                  <a:schemeClr val="hlink"/>
                </a:solidFill>
                <a:latin typeface="Tahoma"/>
                <a:ea typeface="Tahoma"/>
                <a:cs typeface="Tahoma"/>
                <a:sym typeface="Tahoma"/>
              </a:rPr>
              <a:t>Entailment is different than inference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txBox="1"/>
          <p:nvPr/>
        </p:nvSpPr>
        <p:spPr>
          <a:xfrm>
            <a:off x="2133600" y="2362200"/>
            <a:ext cx="1065212" cy="239712"/>
          </a:xfrm>
          <a:prstGeom prst="rect">
            <a:avLst/>
          </a:prstGeom>
          <a:noFill/>
          <a:ln>
            <a:noFill/>
          </a:ln>
        </p:spPr>
        <p:txBody>
          <a:bodyPr anchorCtr="0" anchor="t" bIns="0" lIns="0" spcFirstLastPara="1" rIns="0" wrap="square" tIns="8225">
            <a:spAutoFit/>
          </a:bodyPr>
          <a:lstStyle/>
          <a:p>
            <a:pPr indent="0" lvl="0" marL="7936" marR="0" rtl="0" algn="l">
              <a:lnSpc>
                <a:spcPct val="100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Example KB</a:t>
            </a:r>
            <a:endParaRPr/>
          </a:p>
        </p:txBody>
      </p:sp>
      <p:graphicFrame>
        <p:nvGraphicFramePr>
          <p:cNvPr id="256" name="Google Shape;256;p21"/>
          <p:cNvGraphicFramePr/>
          <p:nvPr/>
        </p:nvGraphicFramePr>
        <p:xfrm>
          <a:off x="2038350" y="2628900"/>
          <a:ext cx="3000000" cy="3000000"/>
        </p:xfrm>
        <a:graphic>
          <a:graphicData uri="http://schemas.openxmlformats.org/drawingml/2006/table">
            <a:tbl>
              <a:tblPr>
                <a:noFill/>
                <a:tableStyleId>{D1E07A29-2CA1-4738-A4B5-EF3177FD4F24}</a:tableStyleId>
              </a:tblPr>
              <a:tblGrid>
                <a:gridCol w="415925"/>
                <a:gridCol w="415925"/>
                <a:gridCol w="415925"/>
                <a:gridCol w="674675"/>
              </a:tblGrid>
              <a:tr h="217475">
                <a:tc>
                  <a:txBody>
                    <a:bodyPr/>
                    <a:lstStyle/>
                    <a:p>
                      <a:pPr indent="0" lvl="0" marL="0" marR="0" rtl="0" algn="r">
                        <a:lnSpc>
                          <a:spcPct val="100000"/>
                        </a:lnSpc>
                        <a:spcBef>
                          <a:spcPts val="0"/>
                        </a:spcBef>
                        <a:spcAft>
                          <a:spcPts val="0"/>
                        </a:spcAft>
                        <a:buClr>
                          <a:srgbClr val="FF0000"/>
                        </a:buClr>
                        <a:buSzPts val="1200"/>
                        <a:buFont typeface="Arial"/>
                        <a:buNone/>
                      </a:pPr>
                      <a:r>
                        <a:rPr b="1" i="1" lang="en-US" sz="1200" u="none" cap="none" strike="noStrike">
                          <a:solidFill>
                            <a:srgbClr val="FF0000"/>
                          </a:solidFill>
                          <a:latin typeface="Arial"/>
                          <a:ea typeface="Arial"/>
                          <a:cs typeface="Arial"/>
                          <a:sym typeface="Arial"/>
                        </a:rPr>
                        <a:t>A</a:t>
                      </a:r>
                      <a:endParaRPr/>
                    </a:p>
                  </a:txBody>
                  <a:tcPr marT="112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FF0000"/>
                        </a:buClr>
                        <a:buSzPts val="1200"/>
                        <a:buFont typeface="Arial"/>
                        <a:buNone/>
                      </a:pPr>
                      <a:r>
                        <a:rPr b="1" i="1" lang="en-US" sz="1200" u="none" cap="none" strike="noStrike">
                          <a:solidFill>
                            <a:srgbClr val="FF0000"/>
                          </a:solidFill>
                          <a:latin typeface="Arial"/>
                          <a:ea typeface="Arial"/>
                          <a:cs typeface="Arial"/>
                          <a:sym typeface="Arial"/>
                        </a:rPr>
                        <a:t>B</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FF0000"/>
                        </a:buClr>
                        <a:buSzPts val="1200"/>
                        <a:buFont typeface="Arial"/>
                        <a:buNone/>
                      </a:pPr>
                      <a:r>
                        <a:rPr b="1" i="1" lang="en-US" sz="1200" u="none" cap="none" strike="noStrike">
                          <a:solidFill>
                            <a:srgbClr val="FF0000"/>
                          </a:solidFill>
                          <a:latin typeface="Arial"/>
                          <a:ea typeface="Arial"/>
                          <a:cs typeface="Arial"/>
                          <a:sym typeface="Arial"/>
                        </a:rPr>
                        <a:t>C</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200"/>
                        <a:buFont typeface="Arial"/>
                        <a:buNone/>
                      </a:pPr>
                      <a:r>
                        <a:rPr b="1" i="1" lang="en-US" sz="1200" u="none" cap="none" strike="noStrike">
                          <a:solidFill>
                            <a:srgbClr val="FF0000"/>
                          </a:solidFill>
                          <a:latin typeface="Arial"/>
                          <a:ea typeface="Arial"/>
                          <a:cs typeface="Arial"/>
                          <a:sym typeface="Arial"/>
                        </a:rPr>
                        <a:t>KB</a:t>
                      </a:r>
                      <a:endParaRPr/>
                    </a:p>
                  </a:txBody>
                  <a:tcPr marT="1125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7475">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7475">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7475">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25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255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25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255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7475">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25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255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7475">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12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57" name="Google Shape;257;p21"/>
          <p:cNvSpPr txBox="1"/>
          <p:nvPr/>
        </p:nvSpPr>
        <p:spPr>
          <a:xfrm>
            <a:off x="1185862" y="2971800"/>
            <a:ext cx="701675" cy="787400"/>
          </a:xfrm>
          <a:prstGeom prst="rect">
            <a:avLst/>
          </a:prstGeom>
          <a:solidFill>
            <a:srgbClr val="BAE0E3"/>
          </a:solidFill>
          <a:ln>
            <a:noFill/>
          </a:ln>
        </p:spPr>
        <p:txBody>
          <a:bodyPr anchorCtr="0" anchor="t" bIns="0" lIns="0" spcFirstLastPara="1" rIns="0" wrap="square" tIns="11250">
            <a:spAutoFit/>
          </a:bodyPr>
          <a:lstStyle/>
          <a:p>
            <a:pPr indent="0" lvl="0" marL="30162"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KB:</a:t>
            </a:r>
            <a:endParaRPr/>
          </a:p>
          <a:p>
            <a:pPr indent="0" lvl="0" marL="30162" marR="0" rtl="0" algn="l">
              <a:lnSpc>
                <a:spcPct val="100000"/>
              </a:lnSpc>
              <a:spcBef>
                <a:spcPts val="300"/>
              </a:spcBef>
              <a:spcAft>
                <a:spcPts val="0"/>
              </a:spcAft>
              <a:buClr>
                <a:schemeClr val="dk1"/>
              </a:buClr>
              <a:buSzPts val="1500"/>
              <a:buFont typeface="Times New Roman"/>
              <a:buNone/>
            </a:pPr>
            <a:r>
              <a:rPr b="1" i="1" lang="en-US" sz="1500" u="none">
                <a:solidFill>
                  <a:schemeClr val="dk1"/>
                </a:solidFill>
                <a:latin typeface="Times New Roman"/>
                <a:ea typeface="Times New Roman"/>
                <a:cs typeface="Times New Roman"/>
                <a:sym typeface="Times New Roman"/>
              </a:rPr>
              <a:t>A </a:t>
            </a:r>
            <a:r>
              <a:rPr b="0" i="0" lang="en-US" sz="1500" u="none">
                <a:solidFill>
                  <a:schemeClr val="dk1"/>
                </a:solidFill>
                <a:latin typeface="Noto Sans Symbols"/>
                <a:ea typeface="Noto Sans Symbols"/>
                <a:cs typeface="Noto Sans Symbols"/>
                <a:sym typeface="Noto Sans Symbols"/>
              </a:rPr>
              <a:t>∨</a:t>
            </a:r>
            <a:r>
              <a:rPr b="0" i="0" lang="en-US" sz="1500" u="none">
                <a:solidFill>
                  <a:schemeClr val="dk1"/>
                </a:solidFill>
                <a:latin typeface="Times New Roman"/>
                <a:ea typeface="Times New Roman"/>
                <a:cs typeface="Times New Roman"/>
                <a:sym typeface="Times New Roman"/>
              </a:rPr>
              <a:t> </a:t>
            </a:r>
            <a:r>
              <a:rPr b="1" i="1" lang="en-US" sz="1500" u="none">
                <a:solidFill>
                  <a:schemeClr val="dk1"/>
                </a:solidFill>
                <a:latin typeface="Times New Roman"/>
                <a:ea typeface="Times New Roman"/>
                <a:cs typeface="Times New Roman"/>
                <a:sym typeface="Times New Roman"/>
              </a:rPr>
              <a:t>B</a:t>
            </a:r>
            <a:endParaRPr b="0" i="0" sz="1500" u="none">
              <a:solidFill>
                <a:schemeClr val="dk1"/>
              </a:solidFill>
              <a:latin typeface="Times New Roman"/>
              <a:ea typeface="Times New Roman"/>
              <a:cs typeface="Times New Roman"/>
              <a:sym typeface="Times New Roman"/>
            </a:endParaRPr>
          </a:p>
          <a:p>
            <a:pPr indent="0" lvl="0" marL="30162" marR="0" rtl="0" algn="l">
              <a:lnSpc>
                <a:spcPct val="100000"/>
              </a:lnSpc>
              <a:spcBef>
                <a:spcPts val="400"/>
              </a:spcBef>
              <a:spcAft>
                <a:spcPts val="0"/>
              </a:spcAft>
              <a:buClr>
                <a:schemeClr val="dk1"/>
              </a:buClr>
              <a:buSzPts val="1500"/>
              <a:buFont typeface="Noto Sans Symbols"/>
              <a:buNone/>
            </a:pPr>
            <a:r>
              <a:rPr b="0" i="0" lang="en-US" sz="1500" u="none">
                <a:solidFill>
                  <a:schemeClr val="dk1"/>
                </a:solidFill>
                <a:latin typeface="Noto Sans Symbols"/>
                <a:ea typeface="Noto Sans Symbols"/>
                <a:cs typeface="Noto Sans Symbols"/>
                <a:sym typeface="Noto Sans Symbols"/>
              </a:rPr>
              <a:t>¬</a:t>
            </a:r>
            <a:r>
              <a:rPr b="1" i="1" lang="en-US" sz="1500" u="none">
                <a:solidFill>
                  <a:schemeClr val="dk1"/>
                </a:solidFill>
                <a:latin typeface="Times New Roman"/>
                <a:ea typeface="Times New Roman"/>
                <a:cs typeface="Times New Roman"/>
                <a:sym typeface="Times New Roman"/>
              </a:rPr>
              <a:t>C </a:t>
            </a:r>
            <a:r>
              <a:rPr b="0" i="0" lang="en-US" sz="1500" u="none">
                <a:solidFill>
                  <a:schemeClr val="dk1"/>
                </a:solidFill>
                <a:latin typeface="Noto Sans Symbols"/>
                <a:ea typeface="Noto Sans Symbols"/>
                <a:cs typeface="Noto Sans Symbols"/>
                <a:sym typeface="Noto Sans Symbols"/>
              </a:rPr>
              <a:t>∨</a:t>
            </a:r>
            <a:r>
              <a:rPr b="0" i="0" lang="en-US" sz="1500" u="none">
                <a:solidFill>
                  <a:schemeClr val="dk1"/>
                </a:solidFill>
                <a:latin typeface="Times New Roman"/>
                <a:ea typeface="Times New Roman"/>
                <a:cs typeface="Times New Roman"/>
                <a:sym typeface="Times New Roman"/>
              </a:rPr>
              <a:t> </a:t>
            </a:r>
            <a:r>
              <a:rPr b="1" i="1" lang="en-US" sz="1500" u="none">
                <a:solidFill>
                  <a:schemeClr val="dk1"/>
                </a:solidFill>
                <a:latin typeface="Times New Roman"/>
                <a:ea typeface="Times New Roman"/>
                <a:cs typeface="Times New Roman"/>
                <a:sym typeface="Times New Roman"/>
              </a:rPr>
              <a:t>A</a:t>
            </a:r>
            <a:endParaRPr/>
          </a:p>
        </p:txBody>
      </p:sp>
      <p:sp>
        <p:nvSpPr>
          <p:cNvPr id="258" name="Google Shape;258;p21"/>
          <p:cNvSpPr/>
          <p:nvPr/>
        </p:nvSpPr>
        <p:spPr>
          <a:xfrm>
            <a:off x="838200" y="2378075"/>
            <a:ext cx="3382962" cy="2436812"/>
          </a:xfrm>
          <a:custGeom>
            <a:rect b="b" l="l" r="r" t="t"/>
            <a:pathLst>
              <a:path extrusionOk="0" h="3416935" w="4559935">
                <a:moveTo>
                  <a:pt x="0" y="3416807"/>
                </a:moveTo>
                <a:lnTo>
                  <a:pt x="4559807" y="3416807"/>
                </a:lnTo>
                <a:lnTo>
                  <a:pt x="4559807" y="0"/>
                </a:lnTo>
                <a:lnTo>
                  <a:pt x="0" y="0"/>
                </a:lnTo>
                <a:lnTo>
                  <a:pt x="0" y="3416807"/>
                </a:lnTo>
                <a:close/>
              </a:path>
            </a:pathLst>
          </a:custGeom>
          <a:noFill/>
          <a:ln cap="flat" cmpd="sng" w="1217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9" name="Google Shape;259;p21"/>
          <p:cNvSpPr txBox="1"/>
          <p:nvPr/>
        </p:nvSpPr>
        <p:spPr>
          <a:xfrm>
            <a:off x="5160962" y="2381250"/>
            <a:ext cx="3748087" cy="2590800"/>
          </a:xfrm>
          <a:prstGeom prst="rect">
            <a:avLst/>
          </a:prstGeom>
          <a:noFill/>
          <a:ln cap="flat" cmpd="sng" w="12175">
            <a:solidFill>
              <a:srgbClr val="000000"/>
            </a:solidFill>
            <a:prstDash val="solid"/>
            <a:miter lim="800000"/>
            <a:headEnd len="sm" w="sm" type="none"/>
            <a:tailEnd len="sm" w="sm" type="none"/>
          </a:ln>
        </p:spPr>
        <p:txBody>
          <a:bodyPr anchorCtr="0" anchor="t" bIns="0" lIns="0" spcFirstLastPara="1" rIns="0" wrap="square" tIns="70125">
            <a:spAutoFit/>
          </a:bodyPr>
          <a:lstStyle/>
          <a:p>
            <a:pPr indent="0" lvl="0" marL="8001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Logical Entailment</a:t>
            </a:r>
            <a:endParaRPr/>
          </a:p>
          <a:p>
            <a:pPr indent="-101600" lvl="0" marL="800100" marR="0" rtl="0" algn="l">
              <a:lnSpc>
                <a:spcPct val="100000"/>
              </a:lnSpc>
              <a:spcBef>
                <a:spcPts val="70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“KB logically entails </a:t>
            </a:r>
            <a:r>
              <a:rPr b="0" i="1" lang="en-US" sz="1600" u="none">
                <a:solidFill>
                  <a:schemeClr val="dk1"/>
                </a:solidFill>
                <a:latin typeface="Arial"/>
                <a:ea typeface="Arial"/>
                <a:cs typeface="Arial"/>
                <a:sym typeface="Arial"/>
              </a:rPr>
              <a:t>S</a:t>
            </a:r>
            <a:r>
              <a:rPr b="0" i="0" lang="en-US" sz="1600" u="none">
                <a:solidFill>
                  <a:schemeClr val="dk1"/>
                </a:solidFill>
                <a:latin typeface="Arial"/>
                <a:ea typeface="Arial"/>
                <a:cs typeface="Arial"/>
                <a:sym typeface="Arial"/>
              </a:rPr>
              <a:t>” if all the models  that evaluate KB to </a:t>
            </a:r>
            <a:r>
              <a:rPr b="0" i="1" lang="en-US" sz="1600" u="none">
                <a:solidFill>
                  <a:schemeClr val="dk1"/>
                </a:solidFill>
                <a:latin typeface="Arial"/>
                <a:ea typeface="Arial"/>
                <a:cs typeface="Arial"/>
                <a:sym typeface="Arial"/>
              </a:rPr>
              <a:t>True </a:t>
            </a:r>
            <a:r>
              <a:rPr b="0" i="0" lang="en-US" sz="1600" u="none">
                <a:solidFill>
                  <a:schemeClr val="dk1"/>
                </a:solidFill>
                <a:latin typeface="Arial"/>
                <a:ea typeface="Arial"/>
                <a:cs typeface="Arial"/>
                <a:sym typeface="Arial"/>
              </a:rPr>
              <a:t>also evaluate </a:t>
            </a:r>
            <a:r>
              <a:rPr b="0" i="1" lang="en-US" sz="1600" u="none">
                <a:solidFill>
                  <a:schemeClr val="dk1"/>
                </a:solidFill>
                <a:latin typeface="Arial"/>
                <a:ea typeface="Arial"/>
                <a:cs typeface="Arial"/>
                <a:sym typeface="Arial"/>
              </a:rPr>
              <a:t>S  </a:t>
            </a:r>
            <a:r>
              <a:rPr b="0" i="0" lang="en-US" sz="1600" u="none">
                <a:solidFill>
                  <a:schemeClr val="dk1"/>
                </a:solidFill>
                <a:latin typeface="Arial"/>
                <a:ea typeface="Arial"/>
                <a:cs typeface="Arial"/>
                <a:sym typeface="Arial"/>
              </a:rPr>
              <a:t>to </a:t>
            </a:r>
            <a:r>
              <a:rPr b="0" i="1" lang="en-US" sz="1600" u="none">
                <a:solidFill>
                  <a:schemeClr val="dk1"/>
                </a:solidFill>
                <a:latin typeface="Arial"/>
                <a:ea typeface="Arial"/>
                <a:cs typeface="Arial"/>
                <a:sym typeface="Arial"/>
              </a:rPr>
              <a:t>True</a:t>
            </a:r>
            <a:r>
              <a:rPr b="0" i="0" lang="en-US" sz="1600" u="none">
                <a:solidFill>
                  <a:schemeClr val="dk1"/>
                </a:solidFill>
                <a:latin typeface="Arial"/>
                <a:ea typeface="Arial"/>
                <a:cs typeface="Arial"/>
                <a:sym typeface="Arial"/>
              </a:rPr>
              <a:t>.</a:t>
            </a:r>
            <a:endParaRPr/>
          </a:p>
          <a:p>
            <a:pPr indent="-101600" lvl="0" marL="800100" marR="0" rtl="0" algn="l">
              <a:lnSpc>
                <a:spcPct val="100000"/>
              </a:lnSpc>
              <a:spcBef>
                <a:spcPts val="20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Denoted by: KB |= </a:t>
            </a:r>
            <a:r>
              <a:rPr b="0" i="1" lang="en-US" sz="1600" u="none">
                <a:solidFill>
                  <a:schemeClr val="dk1"/>
                </a:solidFill>
                <a:latin typeface="Arial"/>
                <a:ea typeface="Arial"/>
                <a:cs typeface="Arial"/>
                <a:sym typeface="Arial"/>
              </a:rPr>
              <a:t>S</a:t>
            </a:r>
            <a:endParaRPr b="0" i="0" sz="1600" u="none">
              <a:solidFill>
                <a:schemeClr val="dk1"/>
              </a:solidFill>
              <a:latin typeface="Arial"/>
              <a:ea typeface="Arial"/>
              <a:cs typeface="Arial"/>
              <a:sym typeface="Arial"/>
            </a:endParaRPr>
          </a:p>
          <a:p>
            <a:pPr indent="-101600" lvl="0" marL="800100" marR="0" rtl="0" algn="l">
              <a:lnSpc>
                <a:spcPct val="100000"/>
              </a:lnSpc>
              <a:spcBef>
                <a:spcPts val="20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Note: We do not care about those models  that evaluate KB to </a:t>
            </a:r>
            <a:r>
              <a:rPr b="0" i="1" lang="en-US" sz="1600" u="none">
                <a:solidFill>
                  <a:schemeClr val="dk1"/>
                </a:solidFill>
                <a:latin typeface="Arial"/>
                <a:ea typeface="Arial"/>
                <a:cs typeface="Arial"/>
                <a:sym typeface="Arial"/>
              </a:rPr>
              <a:t>False</a:t>
            </a:r>
            <a:r>
              <a:rPr b="0" i="0" lang="en-US" sz="1600" u="none">
                <a:solidFill>
                  <a:schemeClr val="dk1"/>
                </a:solidFill>
                <a:latin typeface="Arial"/>
                <a:ea typeface="Arial"/>
                <a:cs typeface="Arial"/>
                <a:sym typeface="Arial"/>
              </a:rPr>
              <a:t>. The result of  evaluating </a:t>
            </a:r>
            <a:r>
              <a:rPr b="0" i="1" lang="en-US" sz="1600" u="none">
                <a:solidFill>
                  <a:schemeClr val="dk1"/>
                </a:solidFill>
                <a:latin typeface="Arial"/>
                <a:ea typeface="Arial"/>
                <a:cs typeface="Arial"/>
                <a:sym typeface="Arial"/>
              </a:rPr>
              <a:t>S </a:t>
            </a:r>
            <a:r>
              <a:rPr b="0" i="0" lang="en-US" sz="1600" u="none">
                <a:solidFill>
                  <a:schemeClr val="dk1"/>
                </a:solidFill>
                <a:latin typeface="Arial"/>
                <a:ea typeface="Arial"/>
                <a:cs typeface="Arial"/>
                <a:sym typeface="Arial"/>
              </a:rPr>
              <a:t>for these models is irrelevant.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2"/>
          <p:cNvSpPr txBox="1"/>
          <p:nvPr/>
        </p:nvSpPr>
        <p:spPr>
          <a:xfrm>
            <a:off x="4038600" y="823912"/>
            <a:ext cx="1065212" cy="238125"/>
          </a:xfrm>
          <a:prstGeom prst="rect">
            <a:avLst/>
          </a:prstGeom>
          <a:noFill/>
          <a:ln>
            <a:noFill/>
          </a:ln>
        </p:spPr>
        <p:txBody>
          <a:bodyPr anchorCtr="0" anchor="t" bIns="0" lIns="0" spcFirstLastPara="1" rIns="0" wrap="square" tIns="8225">
            <a:spAutoFit/>
          </a:bodyPr>
          <a:lstStyle/>
          <a:p>
            <a:pPr indent="0" lvl="0" marL="7936" marR="0" rtl="0" algn="l">
              <a:lnSpc>
                <a:spcPct val="100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Example KB</a:t>
            </a:r>
            <a:endParaRPr/>
          </a:p>
        </p:txBody>
      </p:sp>
      <p:graphicFrame>
        <p:nvGraphicFramePr>
          <p:cNvPr id="265" name="Google Shape;265;p22"/>
          <p:cNvGraphicFramePr/>
          <p:nvPr/>
        </p:nvGraphicFramePr>
        <p:xfrm>
          <a:off x="3762375" y="1090612"/>
          <a:ext cx="3000000" cy="3000000"/>
        </p:xfrm>
        <a:graphic>
          <a:graphicData uri="http://schemas.openxmlformats.org/drawingml/2006/table">
            <a:tbl>
              <a:tblPr>
                <a:noFill/>
                <a:tableStyleId>{D1E07A29-2CA1-4738-A4B5-EF3177FD4F24}</a:tableStyleId>
              </a:tblPr>
              <a:tblGrid>
                <a:gridCol w="285750"/>
                <a:gridCol w="336550"/>
                <a:gridCol w="285750"/>
                <a:gridCol w="338125"/>
                <a:gridCol w="311150"/>
              </a:tblGrid>
              <a:tr h="217475">
                <a:tc>
                  <a:txBody>
                    <a:bodyPr/>
                    <a:lstStyle/>
                    <a:p>
                      <a:pPr indent="0" lvl="0" marL="0" marR="0" rtl="0" algn="r">
                        <a:lnSpc>
                          <a:spcPct val="100000"/>
                        </a:lnSpc>
                        <a:spcBef>
                          <a:spcPts val="0"/>
                        </a:spcBef>
                        <a:spcAft>
                          <a:spcPts val="0"/>
                        </a:spcAft>
                        <a:buClr>
                          <a:srgbClr val="FF0000"/>
                        </a:buClr>
                        <a:buSzPts val="1200"/>
                        <a:buFont typeface="Arial"/>
                        <a:buNone/>
                      </a:pPr>
                      <a:r>
                        <a:rPr b="1" i="1" lang="en-US" sz="1200" u="none" cap="none" strike="noStrike">
                          <a:solidFill>
                            <a:srgbClr val="FF0000"/>
                          </a:solidFill>
                          <a:latin typeface="Arial"/>
                          <a:ea typeface="Arial"/>
                          <a:cs typeface="Arial"/>
                          <a:sym typeface="Arial"/>
                        </a:rPr>
                        <a:t>A</a:t>
                      </a:r>
                      <a:endParaRPr/>
                    </a:p>
                  </a:txBody>
                  <a:tcPr marT="112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FF0000"/>
                        </a:buClr>
                        <a:buSzPts val="1200"/>
                        <a:buFont typeface="Arial"/>
                        <a:buNone/>
                      </a:pPr>
                      <a:r>
                        <a:rPr b="1" i="1" lang="en-US" sz="1200" u="none" cap="none" strike="noStrike">
                          <a:solidFill>
                            <a:srgbClr val="FF0000"/>
                          </a:solidFill>
                          <a:latin typeface="Arial"/>
                          <a:ea typeface="Arial"/>
                          <a:cs typeface="Arial"/>
                          <a:sym typeface="Arial"/>
                        </a:rPr>
                        <a:t>B</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FF0000"/>
                        </a:buClr>
                        <a:buSzPts val="1200"/>
                        <a:buFont typeface="Arial"/>
                        <a:buNone/>
                      </a:pPr>
                      <a:r>
                        <a:rPr b="1" i="1" lang="en-US" sz="1200" u="none" cap="none" strike="noStrike">
                          <a:solidFill>
                            <a:srgbClr val="FF0000"/>
                          </a:solidFill>
                          <a:latin typeface="Arial"/>
                          <a:ea typeface="Arial"/>
                          <a:cs typeface="Arial"/>
                          <a:sym typeface="Arial"/>
                        </a:rPr>
                        <a:t>C</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200"/>
                        <a:buFont typeface="Arial"/>
                        <a:buNone/>
                      </a:pPr>
                      <a:r>
                        <a:rPr b="1" i="1" lang="en-US" sz="1200" u="none" cap="none" strike="noStrike">
                          <a:solidFill>
                            <a:srgbClr val="FF0000"/>
                          </a:solidFill>
                          <a:latin typeface="Arial"/>
                          <a:ea typeface="Arial"/>
                          <a:cs typeface="Arial"/>
                          <a:sym typeface="Arial"/>
                        </a:rPr>
                        <a:t>KB</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4450" marR="0" rtl="0" algn="l">
                        <a:lnSpc>
                          <a:spcPct val="100000"/>
                        </a:lnSpc>
                        <a:spcBef>
                          <a:spcPts val="0"/>
                        </a:spcBef>
                        <a:spcAft>
                          <a:spcPts val="0"/>
                        </a:spcAft>
                        <a:buClr>
                          <a:srgbClr val="FF0000"/>
                        </a:buClr>
                        <a:buSzPts val="1200"/>
                        <a:buFont typeface="Arial"/>
                        <a:buNone/>
                      </a:pPr>
                      <a:r>
                        <a:rPr b="1" i="1" lang="en-US" sz="1200" u="none" cap="none" strike="noStrike">
                          <a:solidFill>
                            <a:srgbClr val="FF0000"/>
                          </a:solidFill>
                          <a:latin typeface="Arial"/>
                          <a:ea typeface="Arial"/>
                          <a:cs typeface="Arial"/>
                          <a:sym typeface="Arial"/>
                        </a:rPr>
                        <a:t>S</a:t>
                      </a:r>
                      <a:endParaRPr/>
                    </a:p>
                  </a:txBody>
                  <a:tcPr marT="1125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4450" marR="0" rtl="0" algn="l">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7475">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44450" marR="0" rtl="0" algn="l">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FF0000"/>
                      </a:solidFill>
                      <a:prstDash val="solid"/>
                      <a:round/>
                      <a:headEnd len="sm" w="sm" type="none"/>
                      <a:tailEnd len="sm" w="sm" type="none"/>
                    </a:lnB>
                  </a:tcPr>
                </a:tc>
              </a:tr>
              <a:tr h="219075">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19050">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1250" marB="0" marR="0" marL="0">
                    <a:lnL cap="flat" cmpd="sng" w="19050">
                      <a:solidFill>
                        <a:srgbClr val="FF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44450" marR="0" rtl="0" algn="l">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r>
              <a:tr h="215900">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4450" marR="0" rtl="0" algn="l">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25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4450" marR="0" rtl="0" algn="l">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255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7475">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25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4450" marR="0" rtl="0" algn="l">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255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075">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25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4450" marR="0" rtl="0" algn="l">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F</a:t>
                      </a:r>
                      <a:endParaRPr/>
                    </a:p>
                  </a:txBody>
                  <a:tcPr marT="1255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7475">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12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44450" marR="0" rtl="0" algn="l">
                        <a:lnSpc>
                          <a:spcPct val="100000"/>
                        </a:lnSpc>
                        <a:spcBef>
                          <a:spcPts val="0"/>
                        </a:spcBef>
                        <a:spcAft>
                          <a:spcPts val="0"/>
                        </a:spcAft>
                        <a:buClr>
                          <a:schemeClr val="dk1"/>
                        </a:buClr>
                        <a:buSzPts val="1200"/>
                        <a:buFont typeface="Arial"/>
                        <a:buNone/>
                      </a:pPr>
                      <a:r>
                        <a:rPr b="1" i="1" lang="en-US" sz="1200" u="none" cap="none" strike="noStrik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66" name="Google Shape;266;p22"/>
          <p:cNvSpPr txBox="1"/>
          <p:nvPr/>
        </p:nvSpPr>
        <p:spPr>
          <a:xfrm>
            <a:off x="3013075" y="1406525"/>
            <a:ext cx="701675" cy="1365250"/>
          </a:xfrm>
          <a:prstGeom prst="rect">
            <a:avLst/>
          </a:prstGeom>
          <a:solidFill>
            <a:srgbClr val="BAE0E3"/>
          </a:solidFill>
          <a:ln>
            <a:noFill/>
          </a:ln>
        </p:spPr>
        <p:txBody>
          <a:bodyPr anchorCtr="0" anchor="t" bIns="0" lIns="0" spcFirstLastPara="1" rIns="0" wrap="square" tIns="11250">
            <a:spAutoFit/>
          </a:bodyPr>
          <a:lstStyle/>
          <a:p>
            <a:pPr indent="0" lvl="0" marL="30162"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KB:</a:t>
            </a:r>
            <a:endParaRPr/>
          </a:p>
          <a:p>
            <a:pPr indent="0" lvl="0" marL="30162" marR="0" rtl="0" algn="l">
              <a:lnSpc>
                <a:spcPct val="100000"/>
              </a:lnSpc>
              <a:spcBef>
                <a:spcPts val="300"/>
              </a:spcBef>
              <a:spcAft>
                <a:spcPts val="0"/>
              </a:spcAft>
              <a:buClr>
                <a:schemeClr val="dk1"/>
              </a:buClr>
              <a:buSzPts val="1500"/>
              <a:buFont typeface="Times New Roman"/>
              <a:buNone/>
            </a:pPr>
            <a:r>
              <a:rPr b="1" i="1" lang="en-US" sz="1500" u="none">
                <a:solidFill>
                  <a:schemeClr val="dk1"/>
                </a:solidFill>
                <a:latin typeface="Times New Roman"/>
                <a:ea typeface="Times New Roman"/>
                <a:cs typeface="Times New Roman"/>
                <a:sym typeface="Times New Roman"/>
              </a:rPr>
              <a:t>A </a:t>
            </a:r>
            <a:r>
              <a:rPr b="0" i="0" lang="en-US" sz="1500" u="none">
                <a:solidFill>
                  <a:schemeClr val="dk1"/>
                </a:solidFill>
                <a:latin typeface="Noto Sans Symbols"/>
                <a:ea typeface="Noto Sans Symbols"/>
                <a:cs typeface="Noto Sans Symbols"/>
                <a:sym typeface="Noto Sans Symbols"/>
              </a:rPr>
              <a:t>∨</a:t>
            </a:r>
            <a:r>
              <a:rPr b="0" i="0" lang="en-US" sz="1500" u="none">
                <a:solidFill>
                  <a:schemeClr val="dk1"/>
                </a:solidFill>
                <a:latin typeface="Times New Roman"/>
                <a:ea typeface="Times New Roman"/>
                <a:cs typeface="Times New Roman"/>
                <a:sym typeface="Times New Roman"/>
              </a:rPr>
              <a:t> </a:t>
            </a:r>
            <a:r>
              <a:rPr b="1" i="1" lang="en-US" sz="1500" u="none">
                <a:solidFill>
                  <a:schemeClr val="dk1"/>
                </a:solidFill>
                <a:latin typeface="Times New Roman"/>
                <a:ea typeface="Times New Roman"/>
                <a:cs typeface="Times New Roman"/>
                <a:sym typeface="Times New Roman"/>
              </a:rPr>
              <a:t>B</a:t>
            </a:r>
            <a:endParaRPr b="0" i="0" sz="1500" u="none">
              <a:solidFill>
                <a:schemeClr val="dk1"/>
              </a:solidFill>
              <a:latin typeface="Times New Roman"/>
              <a:ea typeface="Times New Roman"/>
              <a:cs typeface="Times New Roman"/>
              <a:sym typeface="Times New Roman"/>
            </a:endParaRPr>
          </a:p>
          <a:p>
            <a:pPr indent="0" lvl="0" marL="30162" marR="0" rtl="0" algn="l">
              <a:lnSpc>
                <a:spcPct val="100000"/>
              </a:lnSpc>
              <a:spcBef>
                <a:spcPts val="400"/>
              </a:spcBef>
              <a:spcAft>
                <a:spcPts val="0"/>
              </a:spcAft>
              <a:buClr>
                <a:schemeClr val="dk1"/>
              </a:buClr>
              <a:buSzPts val="1500"/>
              <a:buFont typeface="Noto Sans Symbols"/>
              <a:buNone/>
            </a:pPr>
            <a:r>
              <a:rPr b="0" i="0" lang="en-US" sz="1500" u="none">
                <a:solidFill>
                  <a:schemeClr val="dk1"/>
                </a:solidFill>
                <a:latin typeface="Noto Sans Symbols"/>
                <a:ea typeface="Noto Sans Symbols"/>
                <a:cs typeface="Noto Sans Symbols"/>
                <a:sym typeface="Noto Sans Symbols"/>
              </a:rPr>
              <a:t>¬</a:t>
            </a:r>
            <a:r>
              <a:rPr b="1" i="1" lang="en-US" sz="1500" u="none">
                <a:solidFill>
                  <a:schemeClr val="dk1"/>
                </a:solidFill>
                <a:latin typeface="Times New Roman"/>
                <a:ea typeface="Times New Roman"/>
                <a:cs typeface="Times New Roman"/>
                <a:sym typeface="Times New Roman"/>
              </a:rPr>
              <a:t>C </a:t>
            </a:r>
            <a:r>
              <a:rPr b="0" i="0" lang="en-US" sz="1500" u="none">
                <a:solidFill>
                  <a:schemeClr val="dk1"/>
                </a:solidFill>
                <a:latin typeface="Noto Sans Symbols"/>
                <a:ea typeface="Noto Sans Symbols"/>
                <a:cs typeface="Noto Sans Symbols"/>
                <a:sym typeface="Noto Sans Symbols"/>
              </a:rPr>
              <a:t>∨</a:t>
            </a:r>
            <a:r>
              <a:rPr b="0" i="0" lang="en-US" sz="1500" u="none">
                <a:solidFill>
                  <a:schemeClr val="dk1"/>
                </a:solidFill>
                <a:latin typeface="Times New Roman"/>
                <a:ea typeface="Times New Roman"/>
                <a:cs typeface="Times New Roman"/>
                <a:sym typeface="Times New Roman"/>
              </a:rPr>
              <a:t> </a:t>
            </a:r>
            <a:r>
              <a:rPr b="1" i="1" lang="en-US" sz="1500" u="none">
                <a:solidFill>
                  <a:schemeClr val="dk1"/>
                </a:solidFill>
                <a:latin typeface="Times New Roman"/>
                <a:ea typeface="Times New Roman"/>
                <a:cs typeface="Times New Roman"/>
                <a:sym typeface="Times New Roman"/>
              </a:rPr>
              <a:t>A</a:t>
            </a:r>
            <a:endParaRPr b="0" i="0" sz="1500" u="none">
              <a:solidFill>
                <a:schemeClr val="dk1"/>
              </a:solidFill>
              <a:latin typeface="Times New Roman"/>
              <a:ea typeface="Times New Roman"/>
              <a:cs typeface="Times New Roman"/>
              <a:sym typeface="Times New Roman"/>
            </a:endParaRPr>
          </a:p>
          <a:p>
            <a:pPr indent="0" lvl="0" marL="30162" marR="0" rtl="0" algn="l">
              <a:lnSpc>
                <a:spcPct val="116666"/>
              </a:lnSpc>
              <a:spcBef>
                <a:spcPts val="1300"/>
              </a:spcBef>
              <a:spcAft>
                <a:spcPts val="0"/>
              </a:spcAft>
              <a:buClr>
                <a:schemeClr val="dk1"/>
              </a:buClr>
              <a:buSzPts val="1200"/>
              <a:buFont typeface="Arial"/>
              <a:buNone/>
            </a:pPr>
            <a:r>
              <a:rPr b="0" i="1" lang="en-US" sz="1200" u="none">
                <a:solidFill>
                  <a:schemeClr val="dk1"/>
                </a:solidFill>
                <a:latin typeface="Arial"/>
                <a:ea typeface="Arial"/>
                <a:cs typeface="Arial"/>
                <a:sym typeface="Arial"/>
              </a:rPr>
              <a:t>S</a:t>
            </a:r>
            <a:r>
              <a:rPr b="0" i="0" lang="en-US" sz="1200" u="none">
                <a:solidFill>
                  <a:schemeClr val="dk1"/>
                </a:solidFill>
                <a:latin typeface="Arial"/>
                <a:ea typeface="Arial"/>
                <a:cs typeface="Arial"/>
                <a:sym typeface="Arial"/>
              </a:rPr>
              <a:t>:</a:t>
            </a:r>
            <a:endParaRPr/>
          </a:p>
          <a:p>
            <a:pPr indent="0" lvl="0" marL="30162" marR="0" rtl="0" algn="l">
              <a:lnSpc>
                <a:spcPct val="120000"/>
              </a:lnSpc>
              <a:spcBef>
                <a:spcPts val="0"/>
              </a:spcBef>
              <a:spcAft>
                <a:spcPts val="0"/>
              </a:spcAft>
              <a:buClr>
                <a:schemeClr val="dk1"/>
              </a:buClr>
              <a:buSzPts val="1500"/>
              <a:buFont typeface="Times New Roman"/>
              <a:buNone/>
            </a:pPr>
            <a:r>
              <a:rPr b="1" i="1" lang="en-US" sz="1500" u="none">
                <a:solidFill>
                  <a:schemeClr val="dk1"/>
                </a:solidFill>
                <a:latin typeface="Times New Roman"/>
                <a:ea typeface="Times New Roman"/>
                <a:cs typeface="Times New Roman"/>
                <a:sym typeface="Times New Roman"/>
              </a:rPr>
              <a:t>A </a:t>
            </a:r>
            <a:r>
              <a:rPr b="0" i="0" lang="en-US" sz="1500" u="none">
                <a:solidFill>
                  <a:schemeClr val="dk1"/>
                </a:solidFill>
                <a:latin typeface="Noto Sans Symbols"/>
                <a:ea typeface="Noto Sans Symbols"/>
                <a:cs typeface="Noto Sans Symbols"/>
                <a:sym typeface="Noto Sans Symbols"/>
              </a:rPr>
              <a:t>∧</a:t>
            </a:r>
            <a:r>
              <a:rPr b="0" i="0" lang="en-US" sz="1500" u="none">
                <a:solidFill>
                  <a:schemeClr val="dk1"/>
                </a:solidFill>
                <a:latin typeface="Times New Roman"/>
                <a:ea typeface="Times New Roman"/>
                <a:cs typeface="Times New Roman"/>
                <a:sym typeface="Times New Roman"/>
              </a:rPr>
              <a:t> </a:t>
            </a:r>
            <a:r>
              <a:rPr b="1" i="1" lang="en-US" sz="1500" u="none">
                <a:solidFill>
                  <a:schemeClr val="dk1"/>
                </a:solidFill>
                <a:latin typeface="Times New Roman"/>
                <a:ea typeface="Times New Roman"/>
                <a:cs typeface="Times New Roman"/>
                <a:sym typeface="Times New Roman"/>
              </a:rPr>
              <a:t>C</a:t>
            </a:r>
            <a:endParaRPr/>
          </a:p>
        </p:txBody>
      </p:sp>
      <p:grpSp>
        <p:nvGrpSpPr>
          <p:cNvPr id="267" name="Google Shape;267;p22"/>
          <p:cNvGrpSpPr/>
          <p:nvPr/>
        </p:nvGrpSpPr>
        <p:grpSpPr>
          <a:xfrm>
            <a:off x="5270645" y="1536842"/>
            <a:ext cx="860133" cy="823626"/>
            <a:chOff x="4911851" y="2253996"/>
            <a:chExt cx="1260475" cy="1209040"/>
          </a:xfrm>
        </p:grpSpPr>
        <p:sp>
          <p:nvSpPr>
            <p:cNvPr id="268" name="Google Shape;268;p22"/>
            <p:cNvSpPr/>
            <p:nvPr/>
          </p:nvSpPr>
          <p:spPr>
            <a:xfrm>
              <a:off x="4911851" y="2253996"/>
              <a:ext cx="1260475" cy="1209040"/>
            </a:xfrm>
            <a:custGeom>
              <a:rect b="b" l="l" r="r" t="t"/>
              <a:pathLst>
                <a:path extrusionOk="0" h="1209039" w="1260475">
                  <a:moveTo>
                    <a:pt x="1260347" y="0"/>
                  </a:moveTo>
                  <a:lnTo>
                    <a:pt x="181355" y="0"/>
                  </a:lnTo>
                  <a:lnTo>
                    <a:pt x="181355" y="201167"/>
                  </a:lnTo>
                  <a:lnTo>
                    <a:pt x="0" y="413003"/>
                  </a:lnTo>
                  <a:lnTo>
                    <a:pt x="181355" y="502919"/>
                  </a:lnTo>
                  <a:lnTo>
                    <a:pt x="181355" y="1208531"/>
                  </a:lnTo>
                  <a:lnTo>
                    <a:pt x="1260347" y="1208531"/>
                  </a:lnTo>
                  <a:lnTo>
                    <a:pt x="1260347" y="0"/>
                  </a:lnTo>
                  <a:close/>
                </a:path>
              </a:pathLst>
            </a:custGeom>
            <a:solidFill>
              <a:srgbClr val="BAE0E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9" name="Google Shape;269;p22"/>
            <p:cNvSpPr/>
            <p:nvPr/>
          </p:nvSpPr>
          <p:spPr>
            <a:xfrm>
              <a:off x="4911851" y="2253996"/>
              <a:ext cx="1260475" cy="1209040"/>
            </a:xfrm>
            <a:custGeom>
              <a:rect b="b" l="l" r="r" t="t"/>
              <a:pathLst>
                <a:path extrusionOk="0" h="1209039" w="1260475">
                  <a:moveTo>
                    <a:pt x="181355" y="0"/>
                  </a:moveTo>
                  <a:lnTo>
                    <a:pt x="181355" y="201167"/>
                  </a:lnTo>
                  <a:lnTo>
                    <a:pt x="0" y="413003"/>
                  </a:lnTo>
                  <a:lnTo>
                    <a:pt x="181355" y="502919"/>
                  </a:lnTo>
                  <a:lnTo>
                    <a:pt x="181355" y="1208531"/>
                  </a:lnTo>
                  <a:lnTo>
                    <a:pt x="361187" y="1208531"/>
                  </a:lnTo>
                  <a:lnTo>
                    <a:pt x="1260347" y="1208531"/>
                  </a:lnTo>
                  <a:lnTo>
                    <a:pt x="1260347" y="0"/>
                  </a:lnTo>
                  <a:lnTo>
                    <a:pt x="361187" y="0"/>
                  </a:lnTo>
                  <a:lnTo>
                    <a:pt x="181355" y="0"/>
                  </a:lnTo>
                  <a:close/>
                </a:path>
              </a:pathLst>
            </a:custGeom>
            <a:noFill/>
            <a:ln cap="flat" cmpd="sng" w="952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70" name="Google Shape;270;p22"/>
          <p:cNvSpPr txBox="1"/>
          <p:nvPr/>
        </p:nvSpPr>
        <p:spPr>
          <a:xfrm>
            <a:off x="5419725" y="1543050"/>
            <a:ext cx="617537" cy="841375"/>
          </a:xfrm>
          <a:prstGeom prst="rect">
            <a:avLst/>
          </a:prstGeom>
          <a:noFill/>
          <a:ln>
            <a:noFill/>
          </a:ln>
        </p:spPr>
        <p:txBody>
          <a:bodyPr anchorCtr="0" anchor="t" bIns="0" lIns="0" spcFirstLastPara="1" rIns="0" wrap="square" tIns="8225">
            <a:spAutoFit/>
          </a:bodyPr>
          <a:lstStyle/>
          <a:p>
            <a:pPr indent="0" lvl="0" marL="7936" marR="0" rtl="0" algn="l">
              <a:lnSpc>
                <a:spcPct val="13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KB |= S</a:t>
            </a:r>
            <a:endParaRPr/>
          </a:p>
          <a:p>
            <a:pPr indent="0" lvl="0" marL="7936" marR="0" rtl="0" algn="l">
              <a:lnSpc>
                <a:spcPct val="13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because  KB is true  but </a:t>
            </a:r>
            <a:r>
              <a:rPr b="0" i="1" lang="en-US" sz="1000" u="none">
                <a:solidFill>
                  <a:schemeClr val="dk1"/>
                </a:solidFill>
                <a:latin typeface="Arial"/>
                <a:ea typeface="Arial"/>
                <a:cs typeface="Arial"/>
                <a:sym typeface="Arial"/>
              </a:rPr>
              <a:t>S </a:t>
            </a:r>
            <a:r>
              <a:rPr b="0" i="0" lang="en-US" sz="1000" u="none">
                <a:solidFill>
                  <a:schemeClr val="dk1"/>
                </a:solidFill>
                <a:latin typeface="Arial"/>
                <a:ea typeface="Arial"/>
                <a:cs typeface="Arial"/>
                <a:sym typeface="Arial"/>
              </a:rPr>
              <a:t>is  false</a:t>
            </a:r>
            <a:endParaRPr/>
          </a:p>
        </p:txBody>
      </p:sp>
      <p:grpSp>
        <p:nvGrpSpPr>
          <p:cNvPr id="271" name="Google Shape;271;p22"/>
          <p:cNvGrpSpPr/>
          <p:nvPr/>
        </p:nvGrpSpPr>
        <p:grpSpPr>
          <a:xfrm>
            <a:off x="3017231" y="839182"/>
            <a:ext cx="3109622" cy="2330159"/>
            <a:chOff x="1606295" y="1231392"/>
            <a:chExt cx="4559935" cy="3416935"/>
          </a:xfrm>
        </p:grpSpPr>
        <p:sp>
          <p:nvSpPr>
            <p:cNvPr id="272" name="Google Shape;272;p22"/>
            <p:cNvSpPr/>
            <p:nvPr/>
          </p:nvSpPr>
          <p:spPr>
            <a:xfrm>
              <a:off x="5478779" y="2270760"/>
              <a:ext cx="157480" cy="264160"/>
            </a:xfrm>
            <a:custGeom>
              <a:rect b="b" l="l" r="r" t="t"/>
              <a:pathLst>
                <a:path extrusionOk="0" h="264160" w="157479">
                  <a:moveTo>
                    <a:pt x="0" y="0"/>
                  </a:moveTo>
                  <a:lnTo>
                    <a:pt x="156971" y="263651"/>
                  </a:lnTo>
                </a:path>
              </a:pathLst>
            </a:custGeom>
            <a:noFill/>
            <a:ln cap="flat" cmpd="sng" w="28550">
              <a:solidFill>
                <a:srgbClr val="FF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3" name="Google Shape;273;p22"/>
            <p:cNvSpPr/>
            <p:nvPr/>
          </p:nvSpPr>
          <p:spPr>
            <a:xfrm>
              <a:off x="1606295" y="1231392"/>
              <a:ext cx="4559935" cy="3416935"/>
            </a:xfrm>
            <a:custGeom>
              <a:rect b="b" l="l" r="r" t="t"/>
              <a:pathLst>
                <a:path extrusionOk="0" h="3416935" w="4559935">
                  <a:moveTo>
                    <a:pt x="0" y="3416807"/>
                  </a:moveTo>
                  <a:lnTo>
                    <a:pt x="4559807" y="3416807"/>
                  </a:lnTo>
                  <a:lnTo>
                    <a:pt x="4559807" y="0"/>
                  </a:lnTo>
                  <a:lnTo>
                    <a:pt x="0" y="0"/>
                  </a:lnTo>
                  <a:lnTo>
                    <a:pt x="0" y="3416807"/>
                  </a:lnTo>
                  <a:close/>
                </a:path>
              </a:pathLst>
            </a:custGeom>
            <a:noFill/>
            <a:ln cap="flat" cmpd="sng" w="1217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aphicFrame>
        <p:nvGraphicFramePr>
          <p:cNvPr id="274" name="Google Shape;274;p22"/>
          <p:cNvGraphicFramePr/>
          <p:nvPr/>
        </p:nvGraphicFramePr>
        <p:xfrm>
          <a:off x="3013075" y="3683000"/>
          <a:ext cx="3000000" cy="3000000"/>
        </p:xfrm>
        <a:graphic>
          <a:graphicData uri="http://schemas.openxmlformats.org/drawingml/2006/table">
            <a:tbl>
              <a:tblPr>
                <a:noFill/>
                <a:tableStyleId>{D1E07A29-2CA1-4738-A4B5-EF3177FD4F24}</a:tableStyleId>
              </a:tblPr>
              <a:tblGrid>
                <a:gridCol w="835025"/>
                <a:gridCol w="261925"/>
                <a:gridCol w="322250"/>
                <a:gridCol w="288925"/>
                <a:gridCol w="327025"/>
                <a:gridCol w="223825"/>
                <a:gridCol w="850900"/>
              </a:tblGrid>
              <a:tr h="330200">
                <a:tc gridSpan="7">
                  <a:txBody>
                    <a:bodyPr/>
                    <a:lstStyle/>
                    <a:p>
                      <a:pPr indent="0" lvl="0" marL="0" marR="0" rtl="0" algn="ctr">
                        <a:lnSpc>
                          <a:spcPct val="166666"/>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Example KB</a:t>
                      </a:r>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hMerge="1"/>
                <a:tc hMerge="1"/>
                <a:tc hMerge="1"/>
                <a:tc hMerge="1"/>
                <a:tc hMerge="1"/>
                <a:tc hMerge="1"/>
              </a:tr>
              <a:tr h="219075">
                <a:tc rowSpan="2">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FF0000"/>
                        </a:buClr>
                        <a:buSzPts val="1200"/>
                        <a:buFont typeface="Arial"/>
                        <a:buNone/>
                      </a:pPr>
                      <a:r>
                        <a:rPr b="1" i="1" lang="en-US" sz="1200" u="none">
                          <a:solidFill>
                            <a:srgbClr val="FF0000"/>
                          </a:solidFill>
                          <a:latin typeface="Arial"/>
                          <a:ea typeface="Arial"/>
                          <a:cs typeface="Arial"/>
                          <a:sym typeface="Arial"/>
                        </a:rPr>
                        <a:t>A</a:t>
                      </a:r>
                      <a:endParaRPr/>
                    </a:p>
                  </a:txBody>
                  <a:tcPr marT="112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50812" marR="0" rtl="0" algn="l">
                        <a:lnSpc>
                          <a:spcPct val="100000"/>
                        </a:lnSpc>
                        <a:spcBef>
                          <a:spcPts val="0"/>
                        </a:spcBef>
                        <a:spcAft>
                          <a:spcPts val="0"/>
                        </a:spcAft>
                        <a:buClr>
                          <a:srgbClr val="FF0000"/>
                        </a:buClr>
                        <a:buSzPts val="1200"/>
                        <a:buFont typeface="Arial"/>
                        <a:buNone/>
                      </a:pPr>
                      <a:r>
                        <a:rPr b="1" i="1" lang="en-US" sz="1200" u="none">
                          <a:solidFill>
                            <a:srgbClr val="FF0000"/>
                          </a:solidFill>
                          <a:latin typeface="Arial"/>
                          <a:ea typeface="Arial"/>
                          <a:cs typeface="Arial"/>
                          <a:sym typeface="Arial"/>
                        </a:rPr>
                        <a:t>B</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28587" marR="0" rtl="0" algn="l">
                        <a:lnSpc>
                          <a:spcPct val="100000"/>
                        </a:lnSpc>
                        <a:spcBef>
                          <a:spcPts val="0"/>
                        </a:spcBef>
                        <a:spcAft>
                          <a:spcPts val="0"/>
                        </a:spcAft>
                        <a:buClr>
                          <a:srgbClr val="FF0000"/>
                        </a:buClr>
                        <a:buSzPts val="1200"/>
                        <a:buFont typeface="Arial"/>
                        <a:buNone/>
                      </a:pPr>
                      <a:r>
                        <a:rPr b="1" i="1" lang="en-US" sz="1200" u="none">
                          <a:solidFill>
                            <a:srgbClr val="FF0000"/>
                          </a:solidFill>
                          <a:latin typeface="Arial"/>
                          <a:ea typeface="Arial"/>
                          <a:cs typeface="Arial"/>
                          <a:sym typeface="Arial"/>
                        </a:rPr>
                        <a:t>C</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200"/>
                        <a:buFont typeface="Arial"/>
                        <a:buNone/>
                      </a:pPr>
                      <a:r>
                        <a:rPr b="1" i="1" lang="en-US" sz="1200" u="none">
                          <a:solidFill>
                            <a:srgbClr val="FF0000"/>
                          </a:solidFill>
                          <a:latin typeface="Arial"/>
                          <a:ea typeface="Arial"/>
                          <a:cs typeface="Arial"/>
                          <a:sym typeface="Arial"/>
                        </a:rPr>
                        <a:t>KB</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4450" marR="0" rtl="0" algn="l">
                        <a:lnSpc>
                          <a:spcPct val="100000"/>
                        </a:lnSpc>
                        <a:spcBef>
                          <a:spcPts val="0"/>
                        </a:spcBef>
                        <a:spcAft>
                          <a:spcPts val="0"/>
                        </a:spcAft>
                        <a:buClr>
                          <a:srgbClr val="FF0000"/>
                        </a:buClr>
                        <a:buSzPts val="1200"/>
                        <a:buFont typeface="Arial"/>
                        <a:buNone/>
                      </a:pPr>
                      <a:r>
                        <a:rPr b="1" i="1" lang="en-US" sz="1200" u="none">
                          <a:solidFill>
                            <a:srgbClr val="FF0000"/>
                          </a:solidFill>
                          <a:latin typeface="Arial"/>
                          <a:ea typeface="Arial"/>
                          <a:cs typeface="Arial"/>
                          <a:sym typeface="Arial"/>
                        </a:rPr>
                        <a:t>S</a:t>
                      </a:r>
                      <a:endParaRPr/>
                    </a:p>
                  </a:txBody>
                  <a:tcPr marT="1125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r>
              <a:tr h="93650">
                <a:tc vMerge="1"/>
                <a:tc rowSpan="2">
                  <a:txBody>
                    <a:bodyPr/>
                    <a:lstStyle/>
                    <a:p>
                      <a:pPr indent="0" lvl="0" marL="120650"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F</a:t>
                      </a:r>
                      <a:endParaRPr/>
                    </a:p>
                  </a:txBody>
                  <a:tcPr marT="112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141287"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44450"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123825">
                <a:tc rowSpan="9">
                  <a:txBody>
                    <a:bodyPr/>
                    <a:lstStyle/>
                    <a:p>
                      <a:pPr indent="0" lvl="0" marL="381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KB:</a:t>
                      </a:r>
                      <a:endParaRPr/>
                    </a:p>
                    <a:p>
                      <a:pPr indent="0" lvl="0" marL="38100" marR="0" rtl="0" algn="l">
                        <a:lnSpc>
                          <a:spcPct val="100000"/>
                        </a:lnSpc>
                        <a:spcBef>
                          <a:spcPts val="500"/>
                        </a:spcBef>
                        <a:spcAft>
                          <a:spcPts val="0"/>
                        </a:spcAft>
                        <a:buClr>
                          <a:schemeClr val="dk1"/>
                        </a:buClr>
                        <a:buSzPts val="1500"/>
                        <a:buFont typeface="Times New Roman"/>
                        <a:buNone/>
                      </a:pPr>
                      <a:r>
                        <a:rPr b="1" i="1" lang="en-US" sz="1500" u="none">
                          <a:solidFill>
                            <a:schemeClr val="dk1"/>
                          </a:solidFill>
                          <a:latin typeface="Times New Roman"/>
                          <a:ea typeface="Times New Roman"/>
                          <a:cs typeface="Times New Roman"/>
                          <a:sym typeface="Times New Roman"/>
                        </a:rPr>
                        <a:t>A </a:t>
                      </a:r>
                      <a:r>
                        <a:rPr b="0" i="0" lang="en-US" sz="1500" u="none">
                          <a:solidFill>
                            <a:schemeClr val="dk1"/>
                          </a:solidFill>
                          <a:latin typeface="Noto Sans Symbols"/>
                          <a:ea typeface="Noto Sans Symbols"/>
                          <a:cs typeface="Noto Sans Symbols"/>
                          <a:sym typeface="Noto Sans Symbols"/>
                        </a:rPr>
                        <a:t>∨</a:t>
                      </a:r>
                      <a:r>
                        <a:rPr b="0" i="0" lang="en-US" sz="1500" u="none">
                          <a:solidFill>
                            <a:schemeClr val="dk1"/>
                          </a:solidFill>
                          <a:latin typeface="Times New Roman"/>
                          <a:ea typeface="Times New Roman"/>
                          <a:cs typeface="Times New Roman"/>
                          <a:sym typeface="Times New Roman"/>
                        </a:rPr>
                        <a:t> </a:t>
                      </a:r>
                      <a:r>
                        <a:rPr b="1" i="1" lang="en-US" sz="1500" u="none">
                          <a:solidFill>
                            <a:schemeClr val="dk1"/>
                          </a:solidFill>
                          <a:latin typeface="Times New Roman"/>
                          <a:ea typeface="Times New Roman"/>
                          <a:cs typeface="Times New Roman"/>
                          <a:sym typeface="Times New Roman"/>
                        </a:rPr>
                        <a:t>B</a:t>
                      </a:r>
                      <a:endParaRPr b="0" i="0" sz="1500" u="none">
                        <a:solidFill>
                          <a:schemeClr val="dk1"/>
                        </a:solidFill>
                        <a:latin typeface="Times New Roman"/>
                        <a:ea typeface="Times New Roman"/>
                        <a:cs typeface="Times New Roman"/>
                        <a:sym typeface="Times New Roman"/>
                      </a:endParaRPr>
                    </a:p>
                    <a:p>
                      <a:pPr indent="0" lvl="0" marL="38100" marR="0" rtl="0" algn="l">
                        <a:lnSpc>
                          <a:spcPct val="100000"/>
                        </a:lnSpc>
                        <a:spcBef>
                          <a:spcPts val="700"/>
                        </a:spcBef>
                        <a:spcAft>
                          <a:spcPts val="0"/>
                        </a:spcAft>
                        <a:buClr>
                          <a:schemeClr val="dk1"/>
                        </a:buClr>
                        <a:buSzPts val="1500"/>
                        <a:buFont typeface="Noto Sans Symbols"/>
                        <a:buNone/>
                      </a:pPr>
                      <a:r>
                        <a:rPr b="0" i="0" lang="en-US" sz="1500" u="none">
                          <a:solidFill>
                            <a:schemeClr val="dk1"/>
                          </a:solidFill>
                          <a:latin typeface="Noto Sans Symbols"/>
                          <a:ea typeface="Noto Sans Symbols"/>
                          <a:cs typeface="Noto Sans Symbols"/>
                          <a:sym typeface="Noto Sans Symbols"/>
                        </a:rPr>
                        <a:t>¬</a:t>
                      </a:r>
                      <a:r>
                        <a:rPr b="1" i="1" lang="en-US" sz="1500" u="none">
                          <a:solidFill>
                            <a:schemeClr val="dk1"/>
                          </a:solidFill>
                          <a:latin typeface="Times New Roman"/>
                          <a:ea typeface="Times New Roman"/>
                          <a:cs typeface="Times New Roman"/>
                          <a:sym typeface="Times New Roman"/>
                        </a:rPr>
                        <a:t>C </a:t>
                      </a:r>
                      <a:r>
                        <a:rPr b="0" i="0" lang="en-US" sz="1500" u="none">
                          <a:solidFill>
                            <a:schemeClr val="dk1"/>
                          </a:solidFill>
                          <a:latin typeface="Noto Sans Symbols"/>
                          <a:ea typeface="Noto Sans Symbols"/>
                          <a:cs typeface="Noto Sans Symbols"/>
                          <a:sym typeface="Noto Sans Symbols"/>
                        </a:rPr>
                        <a:t>∨</a:t>
                      </a:r>
                      <a:r>
                        <a:rPr b="0" i="0" lang="en-US" sz="1500" u="none">
                          <a:solidFill>
                            <a:schemeClr val="dk1"/>
                          </a:solidFill>
                          <a:latin typeface="Times New Roman"/>
                          <a:ea typeface="Times New Roman"/>
                          <a:cs typeface="Times New Roman"/>
                          <a:sym typeface="Times New Roman"/>
                        </a:rPr>
                        <a:t> </a:t>
                      </a:r>
                      <a:r>
                        <a:rPr b="1" i="1" lang="en-US" sz="1500" u="none">
                          <a:solidFill>
                            <a:schemeClr val="dk1"/>
                          </a:solidFill>
                          <a:latin typeface="Times New Roman"/>
                          <a:ea typeface="Times New Roman"/>
                          <a:cs typeface="Times New Roman"/>
                          <a:sym typeface="Times New Roman"/>
                        </a:rPr>
                        <a:t>A</a:t>
                      </a:r>
                      <a:endParaRPr b="0" i="0" sz="1500" u="none">
                        <a:solidFill>
                          <a:schemeClr val="dk1"/>
                        </a:solidFill>
                        <a:latin typeface="Times New Roman"/>
                        <a:ea typeface="Times New Roman"/>
                        <a:cs typeface="Times New Roman"/>
                        <a:sym typeface="Times New Roman"/>
                      </a:endParaRPr>
                    </a:p>
                    <a:p>
                      <a:pPr indent="0" lvl="0" marL="38100" marR="0" rtl="0" algn="l">
                        <a:lnSpc>
                          <a:spcPct val="100000"/>
                        </a:lnSpc>
                        <a:spcBef>
                          <a:spcPts val="1900"/>
                        </a:spcBef>
                        <a:spcAft>
                          <a:spcPts val="0"/>
                        </a:spcAft>
                        <a:buClr>
                          <a:schemeClr val="dk1"/>
                        </a:buClr>
                        <a:buSzPts val="1200"/>
                        <a:buFont typeface="Arial"/>
                        <a:buNone/>
                      </a:pPr>
                      <a:r>
                        <a:rPr b="0" i="1" lang="en-US" sz="1200" u="none">
                          <a:solidFill>
                            <a:schemeClr val="dk1"/>
                          </a:solidFill>
                          <a:latin typeface="Arial"/>
                          <a:ea typeface="Arial"/>
                          <a:cs typeface="Arial"/>
                          <a:sym typeface="Arial"/>
                        </a:rPr>
                        <a:t>S</a:t>
                      </a:r>
                      <a:r>
                        <a:rPr b="0" i="0" lang="en-US" sz="1200" u="none">
                          <a:solidFill>
                            <a:schemeClr val="dk1"/>
                          </a:solidFill>
                          <a:latin typeface="Arial"/>
                          <a:ea typeface="Arial"/>
                          <a:cs typeface="Arial"/>
                          <a:sym typeface="Arial"/>
                        </a:rPr>
                        <a:t>:</a:t>
                      </a:r>
                      <a:endParaRPr/>
                    </a:p>
                    <a:p>
                      <a:pPr indent="0" lvl="0" marL="38100" marR="0" rtl="0" algn="l">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A </a:t>
                      </a:r>
                      <a:r>
                        <a:rPr b="0" i="0" lang="en-US" sz="1600" u="none">
                          <a:solidFill>
                            <a:schemeClr val="dk1"/>
                          </a:solidFill>
                          <a:latin typeface="Noto Sans Symbols"/>
                          <a:ea typeface="Noto Sans Symbols"/>
                          <a:cs typeface="Noto Sans Symbols"/>
                          <a:sym typeface="Noto Sans Symbols"/>
                        </a:rPr>
                        <a:t>∨</a:t>
                      </a:r>
                      <a:r>
                        <a:rPr b="0" i="0" lang="en-US" sz="1600" u="none">
                          <a:solidFill>
                            <a:schemeClr val="dk1"/>
                          </a:solidFill>
                          <a:latin typeface="Times New Roman"/>
                          <a:ea typeface="Times New Roman"/>
                          <a:cs typeface="Times New Roman"/>
                          <a:sym typeface="Times New Roman"/>
                        </a:rPr>
                        <a:t> </a:t>
                      </a:r>
                      <a:r>
                        <a:rPr b="1" i="1" lang="en-US" sz="1600" u="none">
                          <a:solidFill>
                            <a:schemeClr val="dk1"/>
                          </a:solidFill>
                          <a:latin typeface="Times New Roman"/>
                          <a:ea typeface="Times New Roman"/>
                          <a:cs typeface="Times New Roman"/>
                          <a:sym typeface="Times New Roman"/>
                        </a:rPr>
                        <a:t>B </a:t>
                      </a:r>
                      <a:r>
                        <a:rPr b="0" i="0" lang="en-US" sz="1600" u="none">
                          <a:solidFill>
                            <a:schemeClr val="dk1"/>
                          </a:solidFill>
                          <a:latin typeface="Noto Sans Symbols"/>
                          <a:ea typeface="Noto Sans Symbols"/>
                          <a:cs typeface="Noto Sans Symbols"/>
                          <a:sym typeface="Noto Sans Symbols"/>
                        </a:rPr>
                        <a:t>∨</a:t>
                      </a:r>
                      <a:r>
                        <a:rPr b="0" i="0" lang="en-US" sz="1600" u="none">
                          <a:solidFill>
                            <a:schemeClr val="dk1"/>
                          </a:solidFill>
                          <a:latin typeface="Times New Roman"/>
                          <a:ea typeface="Times New Roman"/>
                          <a:cs typeface="Times New Roman"/>
                          <a:sym typeface="Times New Roman"/>
                        </a:rPr>
                        <a:t> </a:t>
                      </a:r>
                      <a:r>
                        <a:rPr b="1" i="1" lang="en-US" sz="1600" u="none">
                          <a:solidFill>
                            <a:schemeClr val="dk1"/>
                          </a:solidFill>
                          <a:latin typeface="Times New Roman"/>
                          <a:ea typeface="Times New Roman"/>
                          <a:cs typeface="Times New Roman"/>
                          <a:sym typeface="Times New Roman"/>
                        </a:rPr>
                        <a:t>C</a:t>
                      </a:r>
                      <a:endParaRPr/>
                    </a:p>
                  </a:txBody>
                  <a:tcPr marT="11250" marB="0" marR="0" marL="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solidFill>
                      <a:srgbClr val="BAE0E3"/>
                    </a:solidFill>
                  </a:tcPr>
                </a:tc>
                <a:tc vMerge="1"/>
                <a:tc vMerge="1"/>
                <a:tc vMerge="1"/>
                <a:tc vMerge="1"/>
                <a:tc vMerge="1"/>
                <a:tc vMerge="1"/>
              </a:tr>
              <a:tr h="219075">
                <a:tc vMerge="1"/>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F</a:t>
                      </a:r>
                      <a:endParaRPr/>
                    </a:p>
                  </a:txBody>
                  <a:tcPr marT="112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63512"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41287"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44450"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60325" marR="0" rtl="0" algn="l">
                        <a:lnSpc>
                          <a:spcPct val="172727"/>
                        </a:lnSpc>
                        <a:spcBef>
                          <a:spcPts val="0"/>
                        </a:spcBef>
                        <a:spcAft>
                          <a:spcPts val="0"/>
                        </a:spcAft>
                        <a:buClr>
                          <a:schemeClr val="dk1"/>
                        </a:buClr>
                        <a:buSzPts val="1100"/>
                        <a:buFont typeface="Arial"/>
                        <a:buNone/>
                      </a:pPr>
                      <a:r>
                        <a:rPr b="0" i="0" lang="en-US" sz="1100" u="none">
                          <a:solidFill>
                            <a:schemeClr val="dk1"/>
                          </a:solidFill>
                          <a:latin typeface="Arial"/>
                          <a:ea typeface="Arial"/>
                          <a:cs typeface="Arial"/>
                          <a:sym typeface="Arial"/>
                        </a:rPr>
                        <a:t>KB |= </a:t>
                      </a:r>
                      <a:r>
                        <a:rPr b="0" i="1" lang="en-US" sz="1100" u="none">
                          <a:solidFill>
                            <a:schemeClr val="dk1"/>
                          </a:solidFill>
                          <a:latin typeface="Arial"/>
                          <a:ea typeface="Arial"/>
                          <a:cs typeface="Arial"/>
                          <a:sym typeface="Arial"/>
                        </a:rPr>
                        <a:t>S</a:t>
                      </a:r>
                      <a:endParaRPr b="0" i="0" sz="1100" u="none">
                        <a:solidFill>
                          <a:schemeClr val="dk1"/>
                        </a:solidFill>
                        <a:latin typeface="Arial"/>
                        <a:ea typeface="Arial"/>
                        <a:cs typeface="Arial"/>
                        <a:sym typeface="Arial"/>
                      </a:endParaRPr>
                    </a:p>
                    <a:p>
                      <a:pPr indent="0" lvl="0" marL="60325" marR="0" rtl="0" algn="l">
                        <a:lnSpc>
                          <a:spcPct val="172727"/>
                        </a:lnSpc>
                        <a:spcBef>
                          <a:spcPts val="0"/>
                        </a:spcBef>
                        <a:spcAft>
                          <a:spcPts val="0"/>
                        </a:spcAft>
                        <a:buClr>
                          <a:schemeClr val="dk1"/>
                        </a:buClr>
                        <a:buSzPts val="1100"/>
                        <a:buFont typeface="Arial"/>
                        <a:buNone/>
                      </a:pPr>
                      <a:r>
                        <a:rPr b="0" i="0" lang="en-US" sz="1100" u="none">
                          <a:solidFill>
                            <a:schemeClr val="dk1"/>
                          </a:solidFill>
                          <a:latin typeface="Arial"/>
                          <a:ea typeface="Arial"/>
                          <a:cs typeface="Arial"/>
                          <a:sym typeface="Arial"/>
                        </a:rPr>
                        <a:t>because </a:t>
                      </a:r>
                      <a:r>
                        <a:rPr b="0" i="1" lang="en-US" sz="1100" u="none">
                          <a:solidFill>
                            <a:schemeClr val="dk1"/>
                          </a:solidFill>
                          <a:latin typeface="Arial"/>
                          <a:ea typeface="Arial"/>
                          <a:cs typeface="Arial"/>
                          <a:sym typeface="Arial"/>
                        </a:rPr>
                        <a:t>S  </a:t>
                      </a:r>
                      <a:r>
                        <a:rPr b="0" i="0" lang="en-US" sz="1100" u="none">
                          <a:solidFill>
                            <a:schemeClr val="dk1"/>
                          </a:solidFill>
                          <a:latin typeface="Arial"/>
                          <a:ea typeface="Arial"/>
                          <a:cs typeface="Arial"/>
                          <a:sym typeface="Arial"/>
                        </a:rPr>
                        <a:t>is true for all  the  assignments  for which KB  is true</a:t>
                      </a:r>
                      <a:endParaRPr/>
                    </a:p>
                  </a:txBody>
                  <a:tcPr marT="1947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AE0E3"/>
                    </a:solidFill>
                  </a:tcPr>
                </a:tc>
              </a:tr>
              <a:tr h="217475">
                <a:tc vMerge="1"/>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F</a:t>
                      </a:r>
                      <a:endParaRPr/>
                    </a:p>
                  </a:txBody>
                  <a:tcPr marT="112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63512"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41287"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1250" marB="0" marR="0" marL="0">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tcPr>
                </a:tc>
                <a:tc>
                  <a:txBody>
                    <a:bodyPr/>
                    <a:lstStyle/>
                    <a:p>
                      <a:pPr indent="0" lvl="0" marL="44450"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1250" marB="0" marR="0" marL="0">
                    <a:lnL cap="flat" cmpd="sng" w="28575">
                      <a:solidFill>
                        <a:srgbClr val="FF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217475">
                <a:tc vMerge="1"/>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F</a:t>
                      </a:r>
                      <a:endParaRPr/>
                    </a:p>
                  </a:txBody>
                  <a:tcPr marT="112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63512"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41287"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F</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19050">
                      <a:solidFill>
                        <a:srgbClr val="FF0000"/>
                      </a:solidFill>
                      <a:prstDash val="solid"/>
                      <a:round/>
                      <a:headEnd len="sm" w="sm" type="none"/>
                      <a:tailEnd len="sm" w="sm" type="none"/>
                    </a:lnB>
                  </a:tcPr>
                </a:tc>
                <a:tc>
                  <a:txBody>
                    <a:bodyPr/>
                    <a:lstStyle/>
                    <a:p>
                      <a:pPr indent="0" lvl="0" marL="44450"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217475">
                <a:tc vMerge="1"/>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25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63512"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F</a:t>
                      </a:r>
                      <a:endParaRPr/>
                    </a:p>
                  </a:txBody>
                  <a:tcPr marT="1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41287"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F</a:t>
                      </a:r>
                      <a:endParaRPr/>
                    </a:p>
                  </a:txBody>
                  <a:tcPr marT="12550" marB="0" marR="0" marL="0">
                    <a:lnL cap="flat" cmpd="sng" w="9525">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2550" marB="0" marR="0" marL="0">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19050">
                      <a:solidFill>
                        <a:srgbClr val="FF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4450"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2550" marB="0" marR="0" marL="0">
                    <a:lnL cap="flat" cmpd="sng" w="28575">
                      <a:solidFill>
                        <a:srgbClr val="FF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219075">
                <a:tc vMerge="1"/>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25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63512"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F</a:t>
                      </a:r>
                      <a:endParaRPr/>
                    </a:p>
                  </a:txBody>
                  <a:tcPr marT="1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41287"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2550" marB="0" marR="0" marL="0">
                    <a:lnL cap="flat" cmpd="sng" w="9525">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2550" marB="0" marR="0" marL="0">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44450"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2550" marB="0" marR="0" marL="0">
                    <a:lnL cap="flat" cmpd="sng" w="28575">
                      <a:solidFill>
                        <a:srgbClr val="FF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631825">
                <a:tc vMerge="1"/>
                <a:tc rowSpan="2">
                  <a:txBody>
                    <a:bodyPr/>
                    <a:lstStyle/>
                    <a:p>
                      <a:pPr indent="0" lvl="0" marL="120650"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25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25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141287"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F</a:t>
                      </a:r>
                      <a:endParaRPr/>
                    </a:p>
                  </a:txBody>
                  <a:tcPr marT="12550" marB="0" marR="0" marL="0">
                    <a:lnL cap="flat" cmpd="sng" w="9525">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2550" marB="0" marR="0" marL="0">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44450"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2550" marB="0" marR="0" marL="0">
                    <a:lnL cap="flat" cmpd="sng" w="28575">
                      <a:solidFill>
                        <a:srgbClr val="FF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95250">
                <a:tc vMerge="1"/>
                <a:tc vMerge="1"/>
                <a:tc vMerge="1"/>
                <a:tc vMerge="1"/>
                <a:tc vMerge="1"/>
                <a:tc vMerge="1"/>
                <a:tc rowSpan="3">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r>
              <a:tr h="96825">
                <a:tc vMerge="1"/>
                <a:tc rowSpan="2">
                  <a:txBody>
                    <a:bodyPr/>
                    <a:lstStyle/>
                    <a:p>
                      <a:pPr indent="0" lvl="0" marL="120650"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125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rowSpan="2">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rowSpan="2">
                  <a:txBody>
                    <a:bodyPr/>
                    <a:lstStyle/>
                    <a:p>
                      <a:pPr indent="0" lvl="0" marL="141287"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1250" marB="0" marR="0" marL="0">
                    <a:lnL cap="flat" cmpd="sng" w="9525">
                      <a:solidFill>
                        <a:srgbClr val="00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tcPr>
                </a:tc>
                <a:tc rowSpan="2">
                  <a:txBody>
                    <a:bodyPr/>
                    <a:lstStyle/>
                    <a:p>
                      <a:pPr indent="0" lvl="0" marL="0" marR="0" rtl="0" algn="ctr">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1250" marB="0" marR="0" marL="0">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9525">
                      <a:solidFill>
                        <a:srgbClr val="000000"/>
                      </a:solidFill>
                      <a:prstDash val="solid"/>
                      <a:round/>
                      <a:headEnd len="sm" w="sm" type="none"/>
                      <a:tailEnd len="sm" w="sm" type="none"/>
                    </a:lnT>
                  </a:tcPr>
                </a:tc>
                <a:tc rowSpan="2">
                  <a:txBody>
                    <a:bodyPr/>
                    <a:lstStyle/>
                    <a:p>
                      <a:pPr indent="0" lvl="0" marL="44450" marR="0" rtl="0" algn="l">
                        <a:lnSpc>
                          <a:spcPct val="100000"/>
                        </a:lnSpc>
                        <a:spcBef>
                          <a:spcPts val="0"/>
                        </a:spcBef>
                        <a:spcAft>
                          <a:spcPts val="0"/>
                        </a:spcAft>
                        <a:buClr>
                          <a:schemeClr val="dk1"/>
                        </a:buClr>
                        <a:buSzPts val="1200"/>
                        <a:buFont typeface="Arial"/>
                        <a:buNone/>
                      </a:pPr>
                      <a:r>
                        <a:rPr b="1" i="1" lang="en-US" sz="1200" u="none">
                          <a:solidFill>
                            <a:schemeClr val="dk1"/>
                          </a:solidFill>
                          <a:latin typeface="Arial"/>
                          <a:ea typeface="Arial"/>
                          <a:cs typeface="Arial"/>
                          <a:sym typeface="Arial"/>
                        </a:rPr>
                        <a:t>T</a:t>
                      </a:r>
                      <a:endParaRPr/>
                    </a:p>
                  </a:txBody>
                  <a:tcPr marT="11250" marB="0" marR="0" marL="0">
                    <a:lnL cap="flat" cmpd="sng" w="28575">
                      <a:solidFill>
                        <a:srgbClr val="FF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vMerge="1"/>
              </a:tr>
              <a:tr h="120650">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tcPr>
                </a:tc>
                <a:tc vMerge="1"/>
                <a:tc vMerge="1"/>
                <a:tc vMerge="1"/>
                <a:tc vMerge="1"/>
                <a:tc vMerge="1"/>
                <a:tc vMerge="1"/>
              </a:tr>
              <a:tr h="111125">
                <a:tc gridSpan="7">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hMerge="1"/>
                <a:tc hMerge="1"/>
                <a:tc hMerge="1"/>
                <a:tc hMerge="1"/>
                <a:tc hMerge="1"/>
                <a:tc hMerge="1"/>
              </a:tr>
            </a:tbl>
          </a:graphicData>
        </a:graphic>
      </p:graphicFrame>
      <p:sp>
        <p:nvSpPr>
          <p:cNvPr id="275" name="Google Shape;275;p22"/>
          <p:cNvSpPr txBox="1"/>
          <p:nvPr/>
        </p:nvSpPr>
        <p:spPr>
          <a:xfrm>
            <a:off x="6494462" y="4456112"/>
            <a:ext cx="1298575" cy="115887"/>
          </a:xfrm>
          <a:prstGeom prst="rect">
            <a:avLst/>
          </a:prstGeom>
          <a:noFill/>
          <a:ln>
            <a:noFill/>
          </a:ln>
        </p:spPr>
        <p:txBody>
          <a:bodyPr anchorCtr="0" anchor="b" bIns="0" lIns="0" spcFirstLastPara="1" rIns="0" wrap="square" tIns="0">
            <a:spAutoFit/>
          </a:bodyPr>
          <a:lstStyle/>
          <a:p>
            <a:pPr indent="0" lvl="0" marL="25400" marR="0" rtl="0" algn="r">
              <a:lnSpc>
                <a:spcPct val="57142"/>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grpSp>
        <p:nvGrpSpPr>
          <p:cNvPr id="280" name="Google Shape;280;p23"/>
          <p:cNvGrpSpPr/>
          <p:nvPr/>
        </p:nvGrpSpPr>
        <p:grpSpPr>
          <a:xfrm>
            <a:off x="3124342" y="2235349"/>
            <a:ext cx="1536589" cy="902988"/>
            <a:chOff x="1763267" y="1741932"/>
            <a:chExt cx="2254504" cy="1323340"/>
          </a:xfrm>
        </p:grpSpPr>
        <p:sp>
          <p:nvSpPr>
            <p:cNvPr id="281" name="Google Shape;281;p23"/>
            <p:cNvSpPr/>
            <p:nvPr/>
          </p:nvSpPr>
          <p:spPr>
            <a:xfrm>
              <a:off x="1763267" y="1741932"/>
              <a:ext cx="1786255" cy="1066800"/>
            </a:xfrm>
            <a:custGeom>
              <a:rect b="b" l="l" r="r" t="t"/>
              <a:pathLst>
                <a:path extrusionOk="0" h="1066800" w="1786254">
                  <a:moveTo>
                    <a:pt x="893063" y="0"/>
                  </a:moveTo>
                  <a:lnTo>
                    <a:pt x="834283" y="1129"/>
                  </a:lnTo>
                  <a:lnTo>
                    <a:pt x="776527" y="4472"/>
                  </a:lnTo>
                  <a:lnTo>
                    <a:pt x="719913" y="9959"/>
                  </a:lnTo>
                  <a:lnTo>
                    <a:pt x="664556" y="17522"/>
                  </a:lnTo>
                  <a:lnTo>
                    <a:pt x="610575" y="27090"/>
                  </a:lnTo>
                  <a:lnTo>
                    <a:pt x="558086" y="38596"/>
                  </a:lnTo>
                  <a:lnTo>
                    <a:pt x="507206" y="51969"/>
                  </a:lnTo>
                  <a:lnTo>
                    <a:pt x="458053" y="67142"/>
                  </a:lnTo>
                  <a:lnTo>
                    <a:pt x="410743" y="84044"/>
                  </a:lnTo>
                  <a:lnTo>
                    <a:pt x="365394" y="102607"/>
                  </a:lnTo>
                  <a:lnTo>
                    <a:pt x="322122" y="122762"/>
                  </a:lnTo>
                  <a:lnTo>
                    <a:pt x="281045" y="144440"/>
                  </a:lnTo>
                  <a:lnTo>
                    <a:pt x="242279" y="167572"/>
                  </a:lnTo>
                  <a:lnTo>
                    <a:pt x="205942" y="192088"/>
                  </a:lnTo>
                  <a:lnTo>
                    <a:pt x="172151" y="217919"/>
                  </a:lnTo>
                  <a:lnTo>
                    <a:pt x="141022" y="244997"/>
                  </a:lnTo>
                  <a:lnTo>
                    <a:pt x="112673" y="273253"/>
                  </a:lnTo>
                  <a:lnTo>
                    <a:pt x="87221" y="302617"/>
                  </a:lnTo>
                  <a:lnTo>
                    <a:pt x="45476" y="364394"/>
                  </a:lnTo>
                  <a:lnTo>
                    <a:pt x="16722" y="429776"/>
                  </a:lnTo>
                  <a:lnTo>
                    <a:pt x="1897" y="498210"/>
                  </a:lnTo>
                  <a:lnTo>
                    <a:pt x="0" y="533399"/>
                  </a:lnTo>
                  <a:lnTo>
                    <a:pt x="1897" y="568420"/>
                  </a:lnTo>
                  <a:lnTo>
                    <a:pt x="16722" y="636598"/>
                  </a:lnTo>
                  <a:lnTo>
                    <a:pt x="45476" y="701820"/>
                  </a:lnTo>
                  <a:lnTo>
                    <a:pt x="87221" y="763518"/>
                  </a:lnTo>
                  <a:lnTo>
                    <a:pt x="112673" y="792869"/>
                  </a:lnTo>
                  <a:lnTo>
                    <a:pt x="141022" y="821127"/>
                  </a:lnTo>
                  <a:lnTo>
                    <a:pt x="172151" y="848221"/>
                  </a:lnTo>
                  <a:lnTo>
                    <a:pt x="205942" y="874080"/>
                  </a:lnTo>
                  <a:lnTo>
                    <a:pt x="242279" y="898634"/>
                  </a:lnTo>
                  <a:lnTo>
                    <a:pt x="281045" y="921811"/>
                  </a:lnTo>
                  <a:lnTo>
                    <a:pt x="322122" y="943541"/>
                  </a:lnTo>
                  <a:lnTo>
                    <a:pt x="365394" y="963753"/>
                  </a:lnTo>
                  <a:lnTo>
                    <a:pt x="410743" y="982376"/>
                  </a:lnTo>
                  <a:lnTo>
                    <a:pt x="458053" y="999339"/>
                  </a:lnTo>
                  <a:lnTo>
                    <a:pt x="507206" y="1014572"/>
                  </a:lnTo>
                  <a:lnTo>
                    <a:pt x="558086" y="1028003"/>
                  </a:lnTo>
                  <a:lnTo>
                    <a:pt x="610575" y="1039563"/>
                  </a:lnTo>
                  <a:lnTo>
                    <a:pt x="664556" y="1049179"/>
                  </a:lnTo>
                  <a:lnTo>
                    <a:pt x="719913" y="1056782"/>
                  </a:lnTo>
                  <a:lnTo>
                    <a:pt x="776527" y="1062300"/>
                  </a:lnTo>
                  <a:lnTo>
                    <a:pt x="834283" y="1065663"/>
                  </a:lnTo>
                  <a:lnTo>
                    <a:pt x="893063" y="1066799"/>
                  </a:lnTo>
                  <a:lnTo>
                    <a:pt x="951844" y="1065663"/>
                  </a:lnTo>
                  <a:lnTo>
                    <a:pt x="1009599" y="1062300"/>
                  </a:lnTo>
                  <a:lnTo>
                    <a:pt x="1066214" y="1056782"/>
                  </a:lnTo>
                  <a:lnTo>
                    <a:pt x="1121571" y="1049179"/>
                  </a:lnTo>
                  <a:lnTo>
                    <a:pt x="1175552" y="1039563"/>
                  </a:lnTo>
                  <a:lnTo>
                    <a:pt x="1228041" y="1028003"/>
                  </a:lnTo>
                  <a:lnTo>
                    <a:pt x="1278921" y="1014572"/>
                  </a:lnTo>
                  <a:lnTo>
                    <a:pt x="1328074" y="999339"/>
                  </a:lnTo>
                  <a:lnTo>
                    <a:pt x="1375384" y="982376"/>
                  </a:lnTo>
                  <a:lnTo>
                    <a:pt x="1420733" y="963753"/>
                  </a:lnTo>
                  <a:lnTo>
                    <a:pt x="1464005" y="943541"/>
                  </a:lnTo>
                  <a:lnTo>
                    <a:pt x="1505082" y="921811"/>
                  </a:lnTo>
                  <a:lnTo>
                    <a:pt x="1543848" y="898634"/>
                  </a:lnTo>
                  <a:lnTo>
                    <a:pt x="1580185" y="874080"/>
                  </a:lnTo>
                  <a:lnTo>
                    <a:pt x="1613976" y="848221"/>
                  </a:lnTo>
                  <a:lnTo>
                    <a:pt x="1645105" y="821127"/>
                  </a:lnTo>
                  <a:lnTo>
                    <a:pt x="1673454" y="792869"/>
                  </a:lnTo>
                  <a:lnTo>
                    <a:pt x="1698906" y="763518"/>
                  </a:lnTo>
                  <a:lnTo>
                    <a:pt x="1740651" y="701820"/>
                  </a:lnTo>
                  <a:lnTo>
                    <a:pt x="1769405" y="636598"/>
                  </a:lnTo>
                  <a:lnTo>
                    <a:pt x="1784230" y="568420"/>
                  </a:lnTo>
                  <a:lnTo>
                    <a:pt x="1786127" y="533399"/>
                  </a:lnTo>
                  <a:lnTo>
                    <a:pt x="1784230" y="498210"/>
                  </a:lnTo>
                  <a:lnTo>
                    <a:pt x="1769405" y="429776"/>
                  </a:lnTo>
                  <a:lnTo>
                    <a:pt x="1740651" y="364394"/>
                  </a:lnTo>
                  <a:lnTo>
                    <a:pt x="1698906" y="302617"/>
                  </a:lnTo>
                  <a:lnTo>
                    <a:pt x="1673454" y="273253"/>
                  </a:lnTo>
                  <a:lnTo>
                    <a:pt x="1645105" y="244997"/>
                  </a:lnTo>
                  <a:lnTo>
                    <a:pt x="1613976" y="217919"/>
                  </a:lnTo>
                  <a:lnTo>
                    <a:pt x="1580185" y="192088"/>
                  </a:lnTo>
                  <a:lnTo>
                    <a:pt x="1543848" y="167572"/>
                  </a:lnTo>
                  <a:lnTo>
                    <a:pt x="1505082" y="144440"/>
                  </a:lnTo>
                  <a:lnTo>
                    <a:pt x="1464005" y="122762"/>
                  </a:lnTo>
                  <a:lnTo>
                    <a:pt x="1420733" y="102607"/>
                  </a:lnTo>
                  <a:lnTo>
                    <a:pt x="1375384" y="84044"/>
                  </a:lnTo>
                  <a:lnTo>
                    <a:pt x="1328074" y="67142"/>
                  </a:lnTo>
                  <a:lnTo>
                    <a:pt x="1278921" y="51969"/>
                  </a:lnTo>
                  <a:lnTo>
                    <a:pt x="1228041" y="38596"/>
                  </a:lnTo>
                  <a:lnTo>
                    <a:pt x="1175552" y="27090"/>
                  </a:lnTo>
                  <a:lnTo>
                    <a:pt x="1121571" y="17522"/>
                  </a:lnTo>
                  <a:lnTo>
                    <a:pt x="1066214" y="9959"/>
                  </a:lnTo>
                  <a:lnTo>
                    <a:pt x="1009599" y="4472"/>
                  </a:lnTo>
                  <a:lnTo>
                    <a:pt x="951844" y="1129"/>
                  </a:lnTo>
                  <a:lnTo>
                    <a:pt x="893063" y="0"/>
                  </a:lnTo>
                  <a:close/>
                </a:path>
              </a:pathLst>
            </a:custGeom>
            <a:solidFill>
              <a:srgbClr val="BAE0E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2" name="Google Shape;282;p23"/>
            <p:cNvSpPr/>
            <p:nvPr/>
          </p:nvSpPr>
          <p:spPr>
            <a:xfrm>
              <a:off x="1763267" y="1741932"/>
              <a:ext cx="1786255" cy="1066800"/>
            </a:xfrm>
            <a:custGeom>
              <a:rect b="b" l="l" r="r" t="t"/>
              <a:pathLst>
                <a:path extrusionOk="0" h="1066800" w="1786254">
                  <a:moveTo>
                    <a:pt x="893063" y="0"/>
                  </a:moveTo>
                  <a:lnTo>
                    <a:pt x="834283" y="1129"/>
                  </a:lnTo>
                  <a:lnTo>
                    <a:pt x="776527" y="4472"/>
                  </a:lnTo>
                  <a:lnTo>
                    <a:pt x="719913" y="9959"/>
                  </a:lnTo>
                  <a:lnTo>
                    <a:pt x="664556" y="17522"/>
                  </a:lnTo>
                  <a:lnTo>
                    <a:pt x="610575" y="27090"/>
                  </a:lnTo>
                  <a:lnTo>
                    <a:pt x="558086" y="38596"/>
                  </a:lnTo>
                  <a:lnTo>
                    <a:pt x="507206" y="51969"/>
                  </a:lnTo>
                  <a:lnTo>
                    <a:pt x="458053" y="67142"/>
                  </a:lnTo>
                  <a:lnTo>
                    <a:pt x="410743" y="84044"/>
                  </a:lnTo>
                  <a:lnTo>
                    <a:pt x="365394" y="102607"/>
                  </a:lnTo>
                  <a:lnTo>
                    <a:pt x="322122" y="122762"/>
                  </a:lnTo>
                  <a:lnTo>
                    <a:pt x="281045" y="144440"/>
                  </a:lnTo>
                  <a:lnTo>
                    <a:pt x="242279" y="167572"/>
                  </a:lnTo>
                  <a:lnTo>
                    <a:pt x="205942" y="192088"/>
                  </a:lnTo>
                  <a:lnTo>
                    <a:pt x="172151" y="217919"/>
                  </a:lnTo>
                  <a:lnTo>
                    <a:pt x="141022" y="244997"/>
                  </a:lnTo>
                  <a:lnTo>
                    <a:pt x="112673" y="273253"/>
                  </a:lnTo>
                  <a:lnTo>
                    <a:pt x="87221" y="302617"/>
                  </a:lnTo>
                  <a:lnTo>
                    <a:pt x="45476" y="364394"/>
                  </a:lnTo>
                  <a:lnTo>
                    <a:pt x="16722" y="429776"/>
                  </a:lnTo>
                  <a:lnTo>
                    <a:pt x="1897" y="498210"/>
                  </a:lnTo>
                  <a:lnTo>
                    <a:pt x="0" y="533399"/>
                  </a:lnTo>
                  <a:lnTo>
                    <a:pt x="1897" y="568420"/>
                  </a:lnTo>
                  <a:lnTo>
                    <a:pt x="16722" y="636598"/>
                  </a:lnTo>
                  <a:lnTo>
                    <a:pt x="45476" y="701820"/>
                  </a:lnTo>
                  <a:lnTo>
                    <a:pt x="87221" y="763518"/>
                  </a:lnTo>
                  <a:lnTo>
                    <a:pt x="112673" y="792869"/>
                  </a:lnTo>
                  <a:lnTo>
                    <a:pt x="141022" y="821127"/>
                  </a:lnTo>
                  <a:lnTo>
                    <a:pt x="172151" y="848221"/>
                  </a:lnTo>
                  <a:lnTo>
                    <a:pt x="205942" y="874080"/>
                  </a:lnTo>
                  <a:lnTo>
                    <a:pt x="242279" y="898634"/>
                  </a:lnTo>
                  <a:lnTo>
                    <a:pt x="281045" y="921811"/>
                  </a:lnTo>
                  <a:lnTo>
                    <a:pt x="322122" y="943541"/>
                  </a:lnTo>
                  <a:lnTo>
                    <a:pt x="365394" y="963753"/>
                  </a:lnTo>
                  <a:lnTo>
                    <a:pt x="410743" y="982376"/>
                  </a:lnTo>
                  <a:lnTo>
                    <a:pt x="458053" y="999339"/>
                  </a:lnTo>
                  <a:lnTo>
                    <a:pt x="507206" y="1014572"/>
                  </a:lnTo>
                  <a:lnTo>
                    <a:pt x="558086" y="1028003"/>
                  </a:lnTo>
                  <a:lnTo>
                    <a:pt x="610575" y="1039563"/>
                  </a:lnTo>
                  <a:lnTo>
                    <a:pt x="664556" y="1049179"/>
                  </a:lnTo>
                  <a:lnTo>
                    <a:pt x="719913" y="1056782"/>
                  </a:lnTo>
                  <a:lnTo>
                    <a:pt x="776527" y="1062300"/>
                  </a:lnTo>
                  <a:lnTo>
                    <a:pt x="834283" y="1065663"/>
                  </a:lnTo>
                  <a:lnTo>
                    <a:pt x="893063" y="1066799"/>
                  </a:lnTo>
                  <a:lnTo>
                    <a:pt x="951844" y="1065663"/>
                  </a:lnTo>
                  <a:lnTo>
                    <a:pt x="1009599" y="1062300"/>
                  </a:lnTo>
                  <a:lnTo>
                    <a:pt x="1066214" y="1056782"/>
                  </a:lnTo>
                  <a:lnTo>
                    <a:pt x="1121571" y="1049179"/>
                  </a:lnTo>
                  <a:lnTo>
                    <a:pt x="1175552" y="1039563"/>
                  </a:lnTo>
                  <a:lnTo>
                    <a:pt x="1228041" y="1028003"/>
                  </a:lnTo>
                  <a:lnTo>
                    <a:pt x="1278921" y="1014572"/>
                  </a:lnTo>
                  <a:lnTo>
                    <a:pt x="1328074" y="999339"/>
                  </a:lnTo>
                  <a:lnTo>
                    <a:pt x="1375384" y="982376"/>
                  </a:lnTo>
                  <a:lnTo>
                    <a:pt x="1420733" y="963753"/>
                  </a:lnTo>
                  <a:lnTo>
                    <a:pt x="1464005" y="943541"/>
                  </a:lnTo>
                  <a:lnTo>
                    <a:pt x="1505082" y="921811"/>
                  </a:lnTo>
                  <a:lnTo>
                    <a:pt x="1543848" y="898634"/>
                  </a:lnTo>
                  <a:lnTo>
                    <a:pt x="1580185" y="874080"/>
                  </a:lnTo>
                  <a:lnTo>
                    <a:pt x="1613976" y="848221"/>
                  </a:lnTo>
                  <a:lnTo>
                    <a:pt x="1645105" y="821127"/>
                  </a:lnTo>
                  <a:lnTo>
                    <a:pt x="1673454" y="792869"/>
                  </a:lnTo>
                  <a:lnTo>
                    <a:pt x="1698906" y="763518"/>
                  </a:lnTo>
                  <a:lnTo>
                    <a:pt x="1740651" y="701820"/>
                  </a:lnTo>
                  <a:lnTo>
                    <a:pt x="1769405" y="636598"/>
                  </a:lnTo>
                  <a:lnTo>
                    <a:pt x="1784230" y="568420"/>
                  </a:lnTo>
                  <a:lnTo>
                    <a:pt x="1786127" y="533399"/>
                  </a:lnTo>
                  <a:lnTo>
                    <a:pt x="1784230" y="498210"/>
                  </a:lnTo>
                  <a:lnTo>
                    <a:pt x="1769405" y="429776"/>
                  </a:lnTo>
                  <a:lnTo>
                    <a:pt x="1740651" y="364394"/>
                  </a:lnTo>
                  <a:lnTo>
                    <a:pt x="1698906" y="302617"/>
                  </a:lnTo>
                  <a:lnTo>
                    <a:pt x="1673454" y="273253"/>
                  </a:lnTo>
                  <a:lnTo>
                    <a:pt x="1645105" y="244997"/>
                  </a:lnTo>
                  <a:lnTo>
                    <a:pt x="1613976" y="217919"/>
                  </a:lnTo>
                  <a:lnTo>
                    <a:pt x="1580185" y="192088"/>
                  </a:lnTo>
                  <a:lnTo>
                    <a:pt x="1543848" y="167572"/>
                  </a:lnTo>
                  <a:lnTo>
                    <a:pt x="1505082" y="144440"/>
                  </a:lnTo>
                  <a:lnTo>
                    <a:pt x="1464005" y="122762"/>
                  </a:lnTo>
                  <a:lnTo>
                    <a:pt x="1420733" y="102607"/>
                  </a:lnTo>
                  <a:lnTo>
                    <a:pt x="1375384" y="84044"/>
                  </a:lnTo>
                  <a:lnTo>
                    <a:pt x="1328074" y="67142"/>
                  </a:lnTo>
                  <a:lnTo>
                    <a:pt x="1278921" y="51969"/>
                  </a:lnTo>
                  <a:lnTo>
                    <a:pt x="1228041" y="38596"/>
                  </a:lnTo>
                  <a:lnTo>
                    <a:pt x="1175552" y="27090"/>
                  </a:lnTo>
                  <a:lnTo>
                    <a:pt x="1121571" y="17522"/>
                  </a:lnTo>
                  <a:lnTo>
                    <a:pt x="1066214" y="9959"/>
                  </a:lnTo>
                  <a:lnTo>
                    <a:pt x="1009599" y="4472"/>
                  </a:lnTo>
                  <a:lnTo>
                    <a:pt x="951844" y="1129"/>
                  </a:lnTo>
                  <a:lnTo>
                    <a:pt x="893063" y="0"/>
                  </a:lnTo>
                  <a:close/>
                </a:path>
              </a:pathLst>
            </a:custGeom>
            <a:noFill/>
            <a:ln cap="flat" cmpd="sng" w="1902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3" name="Google Shape;283;p23"/>
            <p:cNvSpPr txBox="1"/>
            <p:nvPr/>
          </p:nvSpPr>
          <p:spPr>
            <a:xfrm>
              <a:off x="2435351" y="2298192"/>
              <a:ext cx="1581911" cy="76657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4" name="Google Shape;284;p23"/>
            <p:cNvSpPr/>
            <p:nvPr/>
          </p:nvSpPr>
          <p:spPr>
            <a:xfrm>
              <a:off x="2435351" y="2298192"/>
              <a:ext cx="1582420" cy="767080"/>
            </a:xfrm>
            <a:custGeom>
              <a:rect b="b" l="l" r="r" t="t"/>
              <a:pathLst>
                <a:path extrusionOk="0" h="767080" w="1582420">
                  <a:moveTo>
                    <a:pt x="790955" y="0"/>
                  </a:moveTo>
                  <a:lnTo>
                    <a:pt x="729268" y="1147"/>
                  </a:lnTo>
                  <a:lnTo>
                    <a:pt x="668858" y="4532"/>
                  </a:lnTo>
                  <a:lnTo>
                    <a:pt x="609902" y="10072"/>
                  </a:lnTo>
                  <a:lnTo>
                    <a:pt x="552578" y="17683"/>
                  </a:lnTo>
                  <a:lnTo>
                    <a:pt x="497063" y="27280"/>
                  </a:lnTo>
                  <a:lnTo>
                    <a:pt x="443537" y="38779"/>
                  </a:lnTo>
                  <a:lnTo>
                    <a:pt x="392175" y="52098"/>
                  </a:lnTo>
                  <a:lnTo>
                    <a:pt x="343157" y="67151"/>
                  </a:lnTo>
                  <a:lnTo>
                    <a:pt x="296660" y="83855"/>
                  </a:lnTo>
                  <a:lnTo>
                    <a:pt x="252861" y="102126"/>
                  </a:lnTo>
                  <a:lnTo>
                    <a:pt x="211938" y="121880"/>
                  </a:lnTo>
                  <a:lnTo>
                    <a:pt x="174069" y="143033"/>
                  </a:lnTo>
                  <a:lnTo>
                    <a:pt x="139431" y="165502"/>
                  </a:lnTo>
                  <a:lnTo>
                    <a:pt x="108203" y="189201"/>
                  </a:lnTo>
                  <a:lnTo>
                    <a:pt x="56687" y="239958"/>
                  </a:lnTo>
                  <a:lnTo>
                    <a:pt x="20940" y="294634"/>
                  </a:lnTo>
                  <a:lnTo>
                    <a:pt x="2385" y="352555"/>
                  </a:lnTo>
                  <a:lnTo>
                    <a:pt x="0" y="382523"/>
                  </a:lnTo>
                  <a:lnTo>
                    <a:pt x="2385" y="412699"/>
                  </a:lnTo>
                  <a:lnTo>
                    <a:pt x="20940" y="470978"/>
                  </a:lnTo>
                  <a:lnTo>
                    <a:pt x="56687" y="525938"/>
                  </a:lnTo>
                  <a:lnTo>
                    <a:pt x="108203" y="576918"/>
                  </a:lnTo>
                  <a:lnTo>
                    <a:pt x="139431" y="600708"/>
                  </a:lnTo>
                  <a:lnTo>
                    <a:pt x="174069" y="623253"/>
                  </a:lnTo>
                  <a:lnTo>
                    <a:pt x="211938" y="644472"/>
                  </a:lnTo>
                  <a:lnTo>
                    <a:pt x="252861" y="664280"/>
                  </a:lnTo>
                  <a:lnTo>
                    <a:pt x="296660" y="682596"/>
                  </a:lnTo>
                  <a:lnTo>
                    <a:pt x="343157" y="699336"/>
                  </a:lnTo>
                  <a:lnTo>
                    <a:pt x="392175" y="714417"/>
                  </a:lnTo>
                  <a:lnTo>
                    <a:pt x="443537" y="727756"/>
                  </a:lnTo>
                  <a:lnTo>
                    <a:pt x="497063" y="739271"/>
                  </a:lnTo>
                  <a:lnTo>
                    <a:pt x="552578" y="748878"/>
                  </a:lnTo>
                  <a:lnTo>
                    <a:pt x="609902" y="756494"/>
                  </a:lnTo>
                  <a:lnTo>
                    <a:pt x="668858" y="762037"/>
                  </a:lnTo>
                  <a:lnTo>
                    <a:pt x="729268" y="765424"/>
                  </a:lnTo>
                  <a:lnTo>
                    <a:pt x="790955" y="766571"/>
                  </a:lnTo>
                  <a:lnTo>
                    <a:pt x="852840" y="765424"/>
                  </a:lnTo>
                  <a:lnTo>
                    <a:pt x="913410" y="762037"/>
                  </a:lnTo>
                  <a:lnTo>
                    <a:pt x="972489" y="756494"/>
                  </a:lnTo>
                  <a:lnTo>
                    <a:pt x="1029904" y="748878"/>
                  </a:lnTo>
                  <a:lnTo>
                    <a:pt x="1085479" y="739271"/>
                  </a:lnTo>
                  <a:lnTo>
                    <a:pt x="1139041" y="727756"/>
                  </a:lnTo>
                  <a:lnTo>
                    <a:pt x="1190413" y="714417"/>
                  </a:lnTo>
                  <a:lnTo>
                    <a:pt x="1239421" y="699336"/>
                  </a:lnTo>
                  <a:lnTo>
                    <a:pt x="1285891" y="682596"/>
                  </a:lnTo>
                  <a:lnTo>
                    <a:pt x="1329648" y="664280"/>
                  </a:lnTo>
                  <a:lnTo>
                    <a:pt x="1370516" y="644472"/>
                  </a:lnTo>
                  <a:lnTo>
                    <a:pt x="1408322" y="623253"/>
                  </a:lnTo>
                  <a:lnTo>
                    <a:pt x="1442890" y="600708"/>
                  </a:lnTo>
                  <a:lnTo>
                    <a:pt x="1474046" y="576918"/>
                  </a:lnTo>
                  <a:lnTo>
                    <a:pt x="1525422" y="525938"/>
                  </a:lnTo>
                  <a:lnTo>
                    <a:pt x="1561051" y="470978"/>
                  </a:lnTo>
                  <a:lnTo>
                    <a:pt x="1579535" y="412699"/>
                  </a:lnTo>
                  <a:lnTo>
                    <a:pt x="1581911" y="382523"/>
                  </a:lnTo>
                  <a:lnTo>
                    <a:pt x="1579535" y="352555"/>
                  </a:lnTo>
                  <a:lnTo>
                    <a:pt x="1561051" y="294634"/>
                  </a:lnTo>
                  <a:lnTo>
                    <a:pt x="1525422" y="239958"/>
                  </a:lnTo>
                  <a:lnTo>
                    <a:pt x="1474046" y="189201"/>
                  </a:lnTo>
                  <a:lnTo>
                    <a:pt x="1442890" y="165502"/>
                  </a:lnTo>
                  <a:lnTo>
                    <a:pt x="1408322" y="143033"/>
                  </a:lnTo>
                  <a:lnTo>
                    <a:pt x="1370516" y="121880"/>
                  </a:lnTo>
                  <a:lnTo>
                    <a:pt x="1329648" y="102126"/>
                  </a:lnTo>
                  <a:lnTo>
                    <a:pt x="1285891" y="83855"/>
                  </a:lnTo>
                  <a:lnTo>
                    <a:pt x="1239421" y="67151"/>
                  </a:lnTo>
                  <a:lnTo>
                    <a:pt x="1190413" y="52098"/>
                  </a:lnTo>
                  <a:lnTo>
                    <a:pt x="1139041" y="38779"/>
                  </a:lnTo>
                  <a:lnTo>
                    <a:pt x="1085479" y="27280"/>
                  </a:lnTo>
                  <a:lnTo>
                    <a:pt x="1029904" y="17683"/>
                  </a:lnTo>
                  <a:lnTo>
                    <a:pt x="972489" y="10072"/>
                  </a:lnTo>
                  <a:lnTo>
                    <a:pt x="913410" y="4532"/>
                  </a:lnTo>
                  <a:lnTo>
                    <a:pt x="852840" y="1147"/>
                  </a:lnTo>
                  <a:lnTo>
                    <a:pt x="790955" y="0"/>
                  </a:lnTo>
                  <a:close/>
                </a:path>
              </a:pathLst>
            </a:custGeom>
            <a:noFill/>
            <a:ln cap="flat" cmpd="sng" w="1902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85" name="Google Shape;285;p23"/>
          <p:cNvSpPr txBox="1"/>
          <p:nvPr/>
        </p:nvSpPr>
        <p:spPr>
          <a:xfrm>
            <a:off x="3429000" y="2382837"/>
            <a:ext cx="261937" cy="239712"/>
          </a:xfrm>
          <a:prstGeom prst="rect">
            <a:avLst/>
          </a:prstGeom>
          <a:noFill/>
          <a:ln>
            <a:noFill/>
          </a:ln>
        </p:spPr>
        <p:txBody>
          <a:bodyPr anchorCtr="0" anchor="t" bIns="0" lIns="0" spcFirstLastPara="1" rIns="0" wrap="square" tIns="8225">
            <a:sp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KB</a:t>
            </a:r>
            <a:endParaRPr/>
          </a:p>
        </p:txBody>
      </p:sp>
      <p:sp>
        <p:nvSpPr>
          <p:cNvPr id="286" name="Google Shape;286;p23"/>
          <p:cNvSpPr txBox="1"/>
          <p:nvPr/>
        </p:nvSpPr>
        <p:spPr>
          <a:xfrm>
            <a:off x="4151312" y="2825750"/>
            <a:ext cx="134937" cy="239712"/>
          </a:xfrm>
          <a:prstGeom prst="rect">
            <a:avLst/>
          </a:prstGeom>
          <a:noFill/>
          <a:ln>
            <a:noFill/>
          </a:ln>
        </p:spPr>
        <p:txBody>
          <a:bodyPr anchorCtr="0" anchor="t" bIns="0" lIns="0" spcFirstLastPara="1" rIns="0" wrap="square" tIns="8225">
            <a:spAutoFit/>
          </a:bodyPr>
          <a:lstStyle/>
          <a:p>
            <a:pPr indent="0" lvl="0" marL="0" marR="0" rtl="0" algn="l">
              <a:lnSpc>
                <a:spcPct val="100000"/>
              </a:lnSpc>
              <a:spcBef>
                <a:spcPts val="0"/>
              </a:spcBef>
              <a:spcAft>
                <a:spcPts val="0"/>
              </a:spcAft>
              <a:buClr>
                <a:schemeClr val="dk1"/>
              </a:buClr>
              <a:buSzPts val="1500"/>
              <a:buFont typeface="Arial"/>
              <a:buNone/>
            </a:pPr>
            <a:r>
              <a:rPr b="0" i="1" lang="en-US" sz="1500" u="none">
                <a:solidFill>
                  <a:schemeClr val="dk1"/>
                </a:solidFill>
                <a:latin typeface="Arial"/>
                <a:ea typeface="Arial"/>
                <a:cs typeface="Arial"/>
                <a:sym typeface="Arial"/>
              </a:rPr>
              <a:t>S</a:t>
            </a:r>
            <a:endParaRPr/>
          </a:p>
        </p:txBody>
      </p:sp>
      <p:grpSp>
        <p:nvGrpSpPr>
          <p:cNvPr id="287" name="Google Shape;287;p23"/>
          <p:cNvGrpSpPr/>
          <p:nvPr/>
        </p:nvGrpSpPr>
        <p:grpSpPr>
          <a:xfrm>
            <a:off x="4737244" y="2165492"/>
            <a:ext cx="1393538" cy="856966"/>
            <a:chOff x="4128515" y="1638300"/>
            <a:chExt cx="2044064" cy="1257300"/>
          </a:xfrm>
        </p:grpSpPr>
        <p:sp>
          <p:nvSpPr>
            <p:cNvPr id="288" name="Google Shape;288;p23"/>
            <p:cNvSpPr/>
            <p:nvPr/>
          </p:nvSpPr>
          <p:spPr>
            <a:xfrm>
              <a:off x="4405883" y="1839468"/>
              <a:ext cx="1298575" cy="798830"/>
            </a:xfrm>
            <a:custGeom>
              <a:rect b="b" l="l" r="r" t="t"/>
              <a:pathLst>
                <a:path extrusionOk="0" h="798830" w="1298575">
                  <a:moveTo>
                    <a:pt x="649223" y="0"/>
                  </a:moveTo>
                  <a:lnTo>
                    <a:pt x="590193" y="1627"/>
                  </a:lnTo>
                  <a:lnTo>
                    <a:pt x="532634" y="6417"/>
                  </a:lnTo>
                  <a:lnTo>
                    <a:pt x="476779" y="14231"/>
                  </a:lnTo>
                  <a:lnTo>
                    <a:pt x="422856" y="24927"/>
                  </a:lnTo>
                  <a:lnTo>
                    <a:pt x="371097" y="38367"/>
                  </a:lnTo>
                  <a:lnTo>
                    <a:pt x="321733" y="54412"/>
                  </a:lnTo>
                  <a:lnTo>
                    <a:pt x="274993" y="72921"/>
                  </a:lnTo>
                  <a:lnTo>
                    <a:pt x="231108" y="93756"/>
                  </a:lnTo>
                  <a:lnTo>
                    <a:pt x="190309" y="116776"/>
                  </a:lnTo>
                  <a:lnTo>
                    <a:pt x="152826" y="141842"/>
                  </a:lnTo>
                  <a:lnTo>
                    <a:pt x="118890" y="168815"/>
                  </a:lnTo>
                  <a:lnTo>
                    <a:pt x="88730" y="197555"/>
                  </a:lnTo>
                  <a:lnTo>
                    <a:pt x="62578" y="227922"/>
                  </a:lnTo>
                  <a:lnTo>
                    <a:pt x="40665" y="259778"/>
                  </a:lnTo>
                  <a:lnTo>
                    <a:pt x="10473" y="327394"/>
                  </a:lnTo>
                  <a:lnTo>
                    <a:pt x="0" y="399287"/>
                  </a:lnTo>
                  <a:lnTo>
                    <a:pt x="2656" y="435699"/>
                  </a:lnTo>
                  <a:lnTo>
                    <a:pt x="23219" y="505594"/>
                  </a:lnTo>
                  <a:lnTo>
                    <a:pt x="62578" y="570653"/>
                  </a:lnTo>
                  <a:lnTo>
                    <a:pt x="88730" y="601020"/>
                  </a:lnTo>
                  <a:lnTo>
                    <a:pt x="118890" y="629760"/>
                  </a:lnTo>
                  <a:lnTo>
                    <a:pt x="152826" y="656733"/>
                  </a:lnTo>
                  <a:lnTo>
                    <a:pt x="190309" y="681799"/>
                  </a:lnTo>
                  <a:lnTo>
                    <a:pt x="231108" y="704819"/>
                  </a:lnTo>
                  <a:lnTo>
                    <a:pt x="274993" y="725654"/>
                  </a:lnTo>
                  <a:lnTo>
                    <a:pt x="321733" y="744163"/>
                  </a:lnTo>
                  <a:lnTo>
                    <a:pt x="371097" y="760208"/>
                  </a:lnTo>
                  <a:lnTo>
                    <a:pt x="422856" y="773648"/>
                  </a:lnTo>
                  <a:lnTo>
                    <a:pt x="476779" y="784344"/>
                  </a:lnTo>
                  <a:lnTo>
                    <a:pt x="532634" y="792158"/>
                  </a:lnTo>
                  <a:lnTo>
                    <a:pt x="590193" y="796948"/>
                  </a:lnTo>
                  <a:lnTo>
                    <a:pt x="649223" y="798575"/>
                  </a:lnTo>
                  <a:lnTo>
                    <a:pt x="708254" y="796948"/>
                  </a:lnTo>
                  <a:lnTo>
                    <a:pt x="765813" y="792158"/>
                  </a:lnTo>
                  <a:lnTo>
                    <a:pt x="821668" y="784344"/>
                  </a:lnTo>
                  <a:lnTo>
                    <a:pt x="875591" y="773648"/>
                  </a:lnTo>
                  <a:lnTo>
                    <a:pt x="927350" y="760208"/>
                  </a:lnTo>
                  <a:lnTo>
                    <a:pt x="976714" y="744163"/>
                  </a:lnTo>
                  <a:lnTo>
                    <a:pt x="1023454" y="725654"/>
                  </a:lnTo>
                  <a:lnTo>
                    <a:pt x="1067339" y="704819"/>
                  </a:lnTo>
                  <a:lnTo>
                    <a:pt x="1108138" y="681799"/>
                  </a:lnTo>
                  <a:lnTo>
                    <a:pt x="1145621" y="656733"/>
                  </a:lnTo>
                  <a:lnTo>
                    <a:pt x="1179557" y="629760"/>
                  </a:lnTo>
                  <a:lnTo>
                    <a:pt x="1209717" y="601020"/>
                  </a:lnTo>
                  <a:lnTo>
                    <a:pt x="1235869" y="570653"/>
                  </a:lnTo>
                  <a:lnTo>
                    <a:pt x="1257782" y="538797"/>
                  </a:lnTo>
                  <a:lnTo>
                    <a:pt x="1287974" y="471181"/>
                  </a:lnTo>
                  <a:lnTo>
                    <a:pt x="1298447" y="399287"/>
                  </a:lnTo>
                  <a:lnTo>
                    <a:pt x="1295791" y="362876"/>
                  </a:lnTo>
                  <a:lnTo>
                    <a:pt x="1275228" y="292981"/>
                  </a:lnTo>
                  <a:lnTo>
                    <a:pt x="1235869" y="227922"/>
                  </a:lnTo>
                  <a:lnTo>
                    <a:pt x="1209717" y="197555"/>
                  </a:lnTo>
                  <a:lnTo>
                    <a:pt x="1179557" y="168815"/>
                  </a:lnTo>
                  <a:lnTo>
                    <a:pt x="1145621" y="141842"/>
                  </a:lnTo>
                  <a:lnTo>
                    <a:pt x="1108138" y="116776"/>
                  </a:lnTo>
                  <a:lnTo>
                    <a:pt x="1067339" y="93756"/>
                  </a:lnTo>
                  <a:lnTo>
                    <a:pt x="1023454" y="72921"/>
                  </a:lnTo>
                  <a:lnTo>
                    <a:pt x="976714" y="54412"/>
                  </a:lnTo>
                  <a:lnTo>
                    <a:pt x="927350" y="38367"/>
                  </a:lnTo>
                  <a:lnTo>
                    <a:pt x="875591" y="24927"/>
                  </a:lnTo>
                  <a:lnTo>
                    <a:pt x="821668" y="14231"/>
                  </a:lnTo>
                  <a:lnTo>
                    <a:pt x="765813" y="6417"/>
                  </a:lnTo>
                  <a:lnTo>
                    <a:pt x="708254" y="1627"/>
                  </a:lnTo>
                  <a:lnTo>
                    <a:pt x="649223" y="0"/>
                  </a:lnTo>
                  <a:close/>
                </a:path>
              </a:pathLst>
            </a:custGeom>
            <a:solidFill>
              <a:srgbClr val="BAE0E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9" name="Google Shape;289;p23"/>
            <p:cNvSpPr/>
            <p:nvPr/>
          </p:nvSpPr>
          <p:spPr>
            <a:xfrm>
              <a:off x="4405883" y="1839468"/>
              <a:ext cx="1298575" cy="798830"/>
            </a:xfrm>
            <a:custGeom>
              <a:rect b="b" l="l" r="r" t="t"/>
              <a:pathLst>
                <a:path extrusionOk="0" h="798830" w="1298575">
                  <a:moveTo>
                    <a:pt x="649223" y="0"/>
                  </a:moveTo>
                  <a:lnTo>
                    <a:pt x="590193" y="1627"/>
                  </a:lnTo>
                  <a:lnTo>
                    <a:pt x="532634" y="6417"/>
                  </a:lnTo>
                  <a:lnTo>
                    <a:pt x="476779" y="14231"/>
                  </a:lnTo>
                  <a:lnTo>
                    <a:pt x="422856" y="24927"/>
                  </a:lnTo>
                  <a:lnTo>
                    <a:pt x="371097" y="38367"/>
                  </a:lnTo>
                  <a:lnTo>
                    <a:pt x="321733" y="54412"/>
                  </a:lnTo>
                  <a:lnTo>
                    <a:pt x="274993" y="72921"/>
                  </a:lnTo>
                  <a:lnTo>
                    <a:pt x="231108" y="93756"/>
                  </a:lnTo>
                  <a:lnTo>
                    <a:pt x="190309" y="116776"/>
                  </a:lnTo>
                  <a:lnTo>
                    <a:pt x="152826" y="141842"/>
                  </a:lnTo>
                  <a:lnTo>
                    <a:pt x="118890" y="168815"/>
                  </a:lnTo>
                  <a:lnTo>
                    <a:pt x="88730" y="197555"/>
                  </a:lnTo>
                  <a:lnTo>
                    <a:pt x="62578" y="227922"/>
                  </a:lnTo>
                  <a:lnTo>
                    <a:pt x="40665" y="259778"/>
                  </a:lnTo>
                  <a:lnTo>
                    <a:pt x="10473" y="327394"/>
                  </a:lnTo>
                  <a:lnTo>
                    <a:pt x="0" y="399287"/>
                  </a:lnTo>
                  <a:lnTo>
                    <a:pt x="2656" y="435699"/>
                  </a:lnTo>
                  <a:lnTo>
                    <a:pt x="23219" y="505594"/>
                  </a:lnTo>
                  <a:lnTo>
                    <a:pt x="62578" y="570653"/>
                  </a:lnTo>
                  <a:lnTo>
                    <a:pt x="88730" y="601020"/>
                  </a:lnTo>
                  <a:lnTo>
                    <a:pt x="118890" y="629760"/>
                  </a:lnTo>
                  <a:lnTo>
                    <a:pt x="152826" y="656733"/>
                  </a:lnTo>
                  <a:lnTo>
                    <a:pt x="190309" y="681799"/>
                  </a:lnTo>
                  <a:lnTo>
                    <a:pt x="231108" y="704819"/>
                  </a:lnTo>
                  <a:lnTo>
                    <a:pt x="274993" y="725654"/>
                  </a:lnTo>
                  <a:lnTo>
                    <a:pt x="321733" y="744163"/>
                  </a:lnTo>
                  <a:lnTo>
                    <a:pt x="371097" y="760208"/>
                  </a:lnTo>
                  <a:lnTo>
                    <a:pt x="422856" y="773648"/>
                  </a:lnTo>
                  <a:lnTo>
                    <a:pt x="476779" y="784344"/>
                  </a:lnTo>
                  <a:lnTo>
                    <a:pt x="532634" y="792158"/>
                  </a:lnTo>
                  <a:lnTo>
                    <a:pt x="590193" y="796948"/>
                  </a:lnTo>
                  <a:lnTo>
                    <a:pt x="649223" y="798575"/>
                  </a:lnTo>
                  <a:lnTo>
                    <a:pt x="708254" y="796948"/>
                  </a:lnTo>
                  <a:lnTo>
                    <a:pt x="765813" y="792158"/>
                  </a:lnTo>
                  <a:lnTo>
                    <a:pt x="821668" y="784344"/>
                  </a:lnTo>
                  <a:lnTo>
                    <a:pt x="875591" y="773648"/>
                  </a:lnTo>
                  <a:lnTo>
                    <a:pt x="927350" y="760208"/>
                  </a:lnTo>
                  <a:lnTo>
                    <a:pt x="976714" y="744163"/>
                  </a:lnTo>
                  <a:lnTo>
                    <a:pt x="1023454" y="725654"/>
                  </a:lnTo>
                  <a:lnTo>
                    <a:pt x="1067339" y="704819"/>
                  </a:lnTo>
                  <a:lnTo>
                    <a:pt x="1108138" y="681799"/>
                  </a:lnTo>
                  <a:lnTo>
                    <a:pt x="1145621" y="656733"/>
                  </a:lnTo>
                  <a:lnTo>
                    <a:pt x="1179557" y="629760"/>
                  </a:lnTo>
                  <a:lnTo>
                    <a:pt x="1209717" y="601020"/>
                  </a:lnTo>
                  <a:lnTo>
                    <a:pt x="1235869" y="570653"/>
                  </a:lnTo>
                  <a:lnTo>
                    <a:pt x="1257782" y="538797"/>
                  </a:lnTo>
                  <a:lnTo>
                    <a:pt x="1287974" y="471181"/>
                  </a:lnTo>
                  <a:lnTo>
                    <a:pt x="1298447" y="399287"/>
                  </a:lnTo>
                  <a:lnTo>
                    <a:pt x="1295791" y="362876"/>
                  </a:lnTo>
                  <a:lnTo>
                    <a:pt x="1275228" y="292981"/>
                  </a:lnTo>
                  <a:lnTo>
                    <a:pt x="1235869" y="227922"/>
                  </a:lnTo>
                  <a:lnTo>
                    <a:pt x="1209717" y="197555"/>
                  </a:lnTo>
                  <a:lnTo>
                    <a:pt x="1179557" y="168815"/>
                  </a:lnTo>
                  <a:lnTo>
                    <a:pt x="1145621" y="141842"/>
                  </a:lnTo>
                  <a:lnTo>
                    <a:pt x="1108138" y="116776"/>
                  </a:lnTo>
                  <a:lnTo>
                    <a:pt x="1067339" y="93756"/>
                  </a:lnTo>
                  <a:lnTo>
                    <a:pt x="1023454" y="72921"/>
                  </a:lnTo>
                  <a:lnTo>
                    <a:pt x="976714" y="54412"/>
                  </a:lnTo>
                  <a:lnTo>
                    <a:pt x="927350" y="38367"/>
                  </a:lnTo>
                  <a:lnTo>
                    <a:pt x="875591" y="24927"/>
                  </a:lnTo>
                  <a:lnTo>
                    <a:pt x="821668" y="14231"/>
                  </a:lnTo>
                  <a:lnTo>
                    <a:pt x="765813" y="6417"/>
                  </a:lnTo>
                  <a:lnTo>
                    <a:pt x="708254" y="1627"/>
                  </a:lnTo>
                  <a:lnTo>
                    <a:pt x="649223" y="0"/>
                  </a:lnTo>
                  <a:close/>
                </a:path>
              </a:pathLst>
            </a:custGeom>
            <a:noFill/>
            <a:ln cap="flat" cmpd="sng" w="1902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0" name="Google Shape;290;p23"/>
            <p:cNvSpPr txBox="1"/>
            <p:nvPr/>
          </p:nvSpPr>
          <p:spPr>
            <a:xfrm>
              <a:off x="4128515" y="1638300"/>
              <a:ext cx="2043683" cy="12572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1" name="Google Shape;291;p23"/>
            <p:cNvSpPr/>
            <p:nvPr/>
          </p:nvSpPr>
          <p:spPr>
            <a:xfrm>
              <a:off x="4128515" y="1638300"/>
              <a:ext cx="2044064" cy="1257300"/>
            </a:xfrm>
            <a:custGeom>
              <a:rect b="b" l="l" r="r" t="t"/>
              <a:pathLst>
                <a:path extrusionOk="0" h="1257300" w="2044064">
                  <a:moveTo>
                    <a:pt x="1021079" y="0"/>
                  </a:moveTo>
                  <a:lnTo>
                    <a:pt x="963142" y="996"/>
                  </a:lnTo>
                  <a:lnTo>
                    <a:pt x="906052" y="3951"/>
                  </a:lnTo>
                  <a:lnTo>
                    <a:pt x="849895" y="8812"/>
                  </a:lnTo>
                  <a:lnTo>
                    <a:pt x="794758" y="15523"/>
                  </a:lnTo>
                  <a:lnTo>
                    <a:pt x="740728" y="24034"/>
                  </a:lnTo>
                  <a:lnTo>
                    <a:pt x="687889" y="34289"/>
                  </a:lnTo>
                  <a:lnTo>
                    <a:pt x="636329" y="46237"/>
                  </a:lnTo>
                  <a:lnTo>
                    <a:pt x="586134" y="59823"/>
                  </a:lnTo>
                  <a:lnTo>
                    <a:pt x="537389" y="74995"/>
                  </a:lnTo>
                  <a:lnTo>
                    <a:pt x="490182" y="91699"/>
                  </a:lnTo>
                  <a:lnTo>
                    <a:pt x="444598" y="109883"/>
                  </a:lnTo>
                  <a:lnTo>
                    <a:pt x="400724" y="129492"/>
                  </a:lnTo>
                  <a:lnTo>
                    <a:pt x="358646" y="150474"/>
                  </a:lnTo>
                  <a:lnTo>
                    <a:pt x="318450" y="172775"/>
                  </a:lnTo>
                  <a:lnTo>
                    <a:pt x="280222" y="196342"/>
                  </a:lnTo>
                  <a:lnTo>
                    <a:pt x="244049" y="221122"/>
                  </a:lnTo>
                  <a:lnTo>
                    <a:pt x="210016" y="247062"/>
                  </a:lnTo>
                  <a:lnTo>
                    <a:pt x="178211" y="274108"/>
                  </a:lnTo>
                  <a:lnTo>
                    <a:pt x="148719" y="302207"/>
                  </a:lnTo>
                  <a:lnTo>
                    <a:pt x="121626" y="331307"/>
                  </a:lnTo>
                  <a:lnTo>
                    <a:pt x="97020" y="361352"/>
                  </a:lnTo>
                  <a:lnTo>
                    <a:pt x="55608" y="424071"/>
                  </a:lnTo>
                  <a:lnTo>
                    <a:pt x="25174" y="489938"/>
                  </a:lnTo>
                  <a:lnTo>
                    <a:pt x="6408" y="558527"/>
                  </a:lnTo>
                  <a:lnTo>
                    <a:pt x="0" y="629411"/>
                  </a:lnTo>
                  <a:lnTo>
                    <a:pt x="1733" y="666222"/>
                  </a:lnTo>
                  <a:lnTo>
                    <a:pt x="15314" y="738137"/>
                  </a:lnTo>
                  <a:lnTo>
                    <a:pt x="41741" y="807377"/>
                  </a:lnTo>
                  <a:lnTo>
                    <a:pt x="80248" y="873466"/>
                  </a:lnTo>
                  <a:lnTo>
                    <a:pt x="103791" y="905180"/>
                  </a:lnTo>
                  <a:lnTo>
                    <a:pt x="130068" y="935928"/>
                  </a:lnTo>
                  <a:lnTo>
                    <a:pt x="158981" y="965650"/>
                  </a:lnTo>
                  <a:lnTo>
                    <a:pt x="190435" y="994286"/>
                  </a:lnTo>
                  <a:lnTo>
                    <a:pt x="224334" y="1021777"/>
                  </a:lnTo>
                  <a:lnTo>
                    <a:pt x="260583" y="1048064"/>
                  </a:lnTo>
                  <a:lnTo>
                    <a:pt x="299084" y="1073086"/>
                  </a:lnTo>
                  <a:lnTo>
                    <a:pt x="339744" y="1096785"/>
                  </a:lnTo>
                  <a:lnTo>
                    <a:pt x="382466" y="1119100"/>
                  </a:lnTo>
                  <a:lnTo>
                    <a:pt x="427153" y="1139972"/>
                  </a:lnTo>
                  <a:lnTo>
                    <a:pt x="473711" y="1159342"/>
                  </a:lnTo>
                  <a:lnTo>
                    <a:pt x="522044" y="1177150"/>
                  </a:lnTo>
                  <a:lnTo>
                    <a:pt x="572055" y="1193336"/>
                  </a:lnTo>
                  <a:lnTo>
                    <a:pt x="623649" y="1207841"/>
                  </a:lnTo>
                  <a:lnTo>
                    <a:pt x="676730" y="1220605"/>
                  </a:lnTo>
                  <a:lnTo>
                    <a:pt x="731202" y="1231569"/>
                  </a:lnTo>
                  <a:lnTo>
                    <a:pt x="786970" y="1240673"/>
                  </a:lnTo>
                  <a:lnTo>
                    <a:pt x="843937" y="1247858"/>
                  </a:lnTo>
                  <a:lnTo>
                    <a:pt x="902009" y="1253063"/>
                  </a:lnTo>
                  <a:lnTo>
                    <a:pt x="961088" y="1256231"/>
                  </a:lnTo>
                  <a:lnTo>
                    <a:pt x="1021079" y="1257299"/>
                  </a:lnTo>
                  <a:lnTo>
                    <a:pt x="1079169" y="1256303"/>
                  </a:lnTo>
                  <a:lnTo>
                    <a:pt x="1136401" y="1253348"/>
                  </a:lnTo>
                  <a:lnTo>
                    <a:pt x="1192689" y="1248489"/>
                  </a:lnTo>
                  <a:lnTo>
                    <a:pt x="1247948" y="1241780"/>
                  </a:lnTo>
                  <a:lnTo>
                    <a:pt x="1302092" y="1233273"/>
                  </a:lnTo>
                  <a:lnTo>
                    <a:pt x="1355034" y="1223023"/>
                  </a:lnTo>
                  <a:lnTo>
                    <a:pt x="1406689" y="1211084"/>
                  </a:lnTo>
                  <a:lnTo>
                    <a:pt x="1456971" y="1197508"/>
                  </a:lnTo>
                  <a:lnTo>
                    <a:pt x="1505794" y="1182349"/>
                  </a:lnTo>
                  <a:lnTo>
                    <a:pt x="1553072" y="1165662"/>
                  </a:lnTo>
                  <a:lnTo>
                    <a:pt x="1598720" y="1147499"/>
                  </a:lnTo>
                  <a:lnTo>
                    <a:pt x="1642652" y="1127915"/>
                  </a:lnTo>
                  <a:lnTo>
                    <a:pt x="1684781" y="1106963"/>
                  </a:lnTo>
                  <a:lnTo>
                    <a:pt x="1725022" y="1084696"/>
                  </a:lnTo>
                  <a:lnTo>
                    <a:pt x="1763289" y="1061168"/>
                  </a:lnTo>
                  <a:lnTo>
                    <a:pt x="1799497" y="1036433"/>
                  </a:lnTo>
                  <a:lnTo>
                    <a:pt x="1833559" y="1010544"/>
                  </a:lnTo>
                  <a:lnTo>
                    <a:pt x="1865389" y="983555"/>
                  </a:lnTo>
                  <a:lnTo>
                    <a:pt x="1894901" y="955520"/>
                  </a:lnTo>
                  <a:lnTo>
                    <a:pt x="1922011" y="926492"/>
                  </a:lnTo>
                  <a:lnTo>
                    <a:pt x="1946631" y="896525"/>
                  </a:lnTo>
                  <a:lnTo>
                    <a:pt x="1988061" y="833988"/>
                  </a:lnTo>
                  <a:lnTo>
                    <a:pt x="2018505" y="768337"/>
                  </a:lnTo>
                  <a:lnTo>
                    <a:pt x="2037274" y="700002"/>
                  </a:lnTo>
                  <a:lnTo>
                    <a:pt x="2043683" y="629411"/>
                  </a:lnTo>
                  <a:lnTo>
                    <a:pt x="2042067" y="593709"/>
                  </a:lnTo>
                  <a:lnTo>
                    <a:pt x="2029392" y="523919"/>
                  </a:lnTo>
                  <a:lnTo>
                    <a:pt x="2004699" y="456638"/>
                  </a:lnTo>
                  <a:lnTo>
                    <a:pt x="1968677" y="392292"/>
                  </a:lnTo>
                  <a:lnTo>
                    <a:pt x="1922011" y="331307"/>
                  </a:lnTo>
                  <a:lnTo>
                    <a:pt x="1894901" y="302207"/>
                  </a:lnTo>
                  <a:lnTo>
                    <a:pt x="1865389" y="274108"/>
                  </a:lnTo>
                  <a:lnTo>
                    <a:pt x="1833559" y="247062"/>
                  </a:lnTo>
                  <a:lnTo>
                    <a:pt x="1799497" y="221122"/>
                  </a:lnTo>
                  <a:lnTo>
                    <a:pt x="1763289" y="196342"/>
                  </a:lnTo>
                  <a:lnTo>
                    <a:pt x="1725022" y="172775"/>
                  </a:lnTo>
                  <a:lnTo>
                    <a:pt x="1684781" y="150474"/>
                  </a:lnTo>
                  <a:lnTo>
                    <a:pt x="1642652" y="129492"/>
                  </a:lnTo>
                  <a:lnTo>
                    <a:pt x="1598720" y="109883"/>
                  </a:lnTo>
                  <a:lnTo>
                    <a:pt x="1553072" y="91699"/>
                  </a:lnTo>
                  <a:lnTo>
                    <a:pt x="1505794" y="74995"/>
                  </a:lnTo>
                  <a:lnTo>
                    <a:pt x="1456971" y="59823"/>
                  </a:lnTo>
                  <a:lnTo>
                    <a:pt x="1406689" y="46237"/>
                  </a:lnTo>
                  <a:lnTo>
                    <a:pt x="1355034" y="34289"/>
                  </a:lnTo>
                  <a:lnTo>
                    <a:pt x="1302092" y="24034"/>
                  </a:lnTo>
                  <a:lnTo>
                    <a:pt x="1247948" y="15523"/>
                  </a:lnTo>
                  <a:lnTo>
                    <a:pt x="1192689" y="8812"/>
                  </a:lnTo>
                  <a:lnTo>
                    <a:pt x="1136401" y="3951"/>
                  </a:lnTo>
                  <a:lnTo>
                    <a:pt x="1079169" y="996"/>
                  </a:lnTo>
                  <a:lnTo>
                    <a:pt x="1021079" y="0"/>
                  </a:lnTo>
                  <a:close/>
                </a:path>
              </a:pathLst>
            </a:custGeom>
            <a:noFill/>
            <a:ln cap="flat" cmpd="sng" w="1902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92" name="Google Shape;292;p23"/>
          <p:cNvSpPr txBox="1"/>
          <p:nvPr/>
        </p:nvSpPr>
        <p:spPr>
          <a:xfrm>
            <a:off x="5256212" y="2424112"/>
            <a:ext cx="263525" cy="239712"/>
          </a:xfrm>
          <a:prstGeom prst="rect">
            <a:avLst/>
          </a:prstGeom>
          <a:noFill/>
          <a:ln>
            <a:noFill/>
          </a:ln>
        </p:spPr>
        <p:txBody>
          <a:bodyPr anchorCtr="0" anchor="t" bIns="0" lIns="0" spcFirstLastPara="1" rIns="0" wrap="square" tIns="8225">
            <a:sp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KB</a:t>
            </a:r>
            <a:endParaRPr/>
          </a:p>
        </p:txBody>
      </p:sp>
      <p:sp>
        <p:nvSpPr>
          <p:cNvPr id="293" name="Google Shape;293;p23"/>
          <p:cNvSpPr txBox="1"/>
          <p:nvPr/>
        </p:nvSpPr>
        <p:spPr>
          <a:xfrm>
            <a:off x="5802312" y="2613025"/>
            <a:ext cx="134937" cy="239712"/>
          </a:xfrm>
          <a:prstGeom prst="rect">
            <a:avLst/>
          </a:prstGeom>
          <a:noFill/>
          <a:ln>
            <a:noFill/>
          </a:ln>
        </p:spPr>
        <p:txBody>
          <a:bodyPr anchorCtr="0" anchor="t" bIns="0" lIns="0" spcFirstLastPara="1" rIns="0" wrap="square" tIns="8225">
            <a:spAutoFit/>
          </a:bodyPr>
          <a:lstStyle/>
          <a:p>
            <a:pPr indent="0" lvl="0" marL="0" marR="0" rtl="0" algn="l">
              <a:lnSpc>
                <a:spcPct val="100000"/>
              </a:lnSpc>
              <a:spcBef>
                <a:spcPts val="0"/>
              </a:spcBef>
              <a:spcAft>
                <a:spcPts val="0"/>
              </a:spcAft>
              <a:buClr>
                <a:schemeClr val="dk1"/>
              </a:buClr>
              <a:buSzPts val="1500"/>
              <a:buFont typeface="Arial"/>
              <a:buNone/>
            </a:pPr>
            <a:r>
              <a:rPr b="0" i="1" lang="en-US" sz="1500" u="none">
                <a:solidFill>
                  <a:schemeClr val="dk1"/>
                </a:solidFill>
                <a:latin typeface="Arial"/>
                <a:ea typeface="Arial"/>
                <a:cs typeface="Arial"/>
                <a:sym typeface="Arial"/>
              </a:rPr>
              <a:t>S</a:t>
            </a:r>
            <a:endParaRPr/>
          </a:p>
        </p:txBody>
      </p:sp>
      <p:grpSp>
        <p:nvGrpSpPr>
          <p:cNvPr id="294" name="Google Shape;294;p23"/>
          <p:cNvGrpSpPr/>
          <p:nvPr/>
        </p:nvGrpSpPr>
        <p:grpSpPr>
          <a:xfrm>
            <a:off x="4054618" y="3260878"/>
            <a:ext cx="1539590" cy="728356"/>
            <a:chOff x="3127247" y="3246120"/>
            <a:chExt cx="2258695" cy="1066800"/>
          </a:xfrm>
        </p:grpSpPr>
        <p:sp>
          <p:nvSpPr>
            <p:cNvPr id="295" name="Google Shape;295;p23"/>
            <p:cNvSpPr/>
            <p:nvPr/>
          </p:nvSpPr>
          <p:spPr>
            <a:xfrm>
              <a:off x="3127247" y="3246120"/>
              <a:ext cx="2258695" cy="1066800"/>
            </a:xfrm>
            <a:custGeom>
              <a:rect b="b" l="l" r="r" t="t"/>
              <a:pathLst>
                <a:path extrusionOk="0" h="1066800" w="2258695">
                  <a:moveTo>
                    <a:pt x="1129283" y="0"/>
                  </a:moveTo>
                  <a:lnTo>
                    <a:pt x="1065090" y="845"/>
                  </a:lnTo>
                  <a:lnTo>
                    <a:pt x="1001850" y="3353"/>
                  </a:lnTo>
                  <a:lnTo>
                    <a:pt x="939658" y="7477"/>
                  </a:lnTo>
                  <a:lnTo>
                    <a:pt x="878608" y="13172"/>
                  </a:lnTo>
                  <a:lnTo>
                    <a:pt x="818796" y="20392"/>
                  </a:lnTo>
                  <a:lnTo>
                    <a:pt x="760314" y="29093"/>
                  </a:lnTo>
                  <a:lnTo>
                    <a:pt x="703259" y="39228"/>
                  </a:lnTo>
                  <a:lnTo>
                    <a:pt x="647723" y="50753"/>
                  </a:lnTo>
                  <a:lnTo>
                    <a:pt x="593803" y="63622"/>
                  </a:lnTo>
                  <a:lnTo>
                    <a:pt x="541591" y="77790"/>
                  </a:lnTo>
                  <a:lnTo>
                    <a:pt x="491184" y="93211"/>
                  </a:lnTo>
                  <a:lnTo>
                    <a:pt x="442675" y="109840"/>
                  </a:lnTo>
                  <a:lnTo>
                    <a:pt x="396158" y="127632"/>
                  </a:lnTo>
                  <a:lnTo>
                    <a:pt x="351729" y="146541"/>
                  </a:lnTo>
                  <a:lnTo>
                    <a:pt x="309481" y="166522"/>
                  </a:lnTo>
                  <a:lnTo>
                    <a:pt x="269510" y="187529"/>
                  </a:lnTo>
                  <a:lnTo>
                    <a:pt x="231909" y="209518"/>
                  </a:lnTo>
                  <a:lnTo>
                    <a:pt x="196773" y="232442"/>
                  </a:lnTo>
                  <a:lnTo>
                    <a:pt x="164197" y="256257"/>
                  </a:lnTo>
                  <a:lnTo>
                    <a:pt x="134275" y="280917"/>
                  </a:lnTo>
                  <a:lnTo>
                    <a:pt x="82771" y="332591"/>
                  </a:lnTo>
                  <a:lnTo>
                    <a:pt x="43017" y="387100"/>
                  </a:lnTo>
                  <a:lnTo>
                    <a:pt x="15769" y="444083"/>
                  </a:lnTo>
                  <a:lnTo>
                    <a:pt x="1783" y="503175"/>
                  </a:lnTo>
                  <a:lnTo>
                    <a:pt x="0" y="533399"/>
                  </a:lnTo>
                  <a:lnTo>
                    <a:pt x="1783" y="563624"/>
                  </a:lnTo>
                  <a:lnTo>
                    <a:pt x="15769" y="622716"/>
                  </a:lnTo>
                  <a:lnTo>
                    <a:pt x="43017" y="679699"/>
                  </a:lnTo>
                  <a:lnTo>
                    <a:pt x="82771" y="734208"/>
                  </a:lnTo>
                  <a:lnTo>
                    <a:pt x="134275" y="785882"/>
                  </a:lnTo>
                  <a:lnTo>
                    <a:pt x="164197" y="810542"/>
                  </a:lnTo>
                  <a:lnTo>
                    <a:pt x="196773" y="834357"/>
                  </a:lnTo>
                  <a:lnTo>
                    <a:pt x="231909" y="857281"/>
                  </a:lnTo>
                  <a:lnTo>
                    <a:pt x="269510" y="879270"/>
                  </a:lnTo>
                  <a:lnTo>
                    <a:pt x="309481" y="900277"/>
                  </a:lnTo>
                  <a:lnTo>
                    <a:pt x="351729" y="920258"/>
                  </a:lnTo>
                  <a:lnTo>
                    <a:pt x="396158" y="939167"/>
                  </a:lnTo>
                  <a:lnTo>
                    <a:pt x="442675" y="956959"/>
                  </a:lnTo>
                  <a:lnTo>
                    <a:pt x="491184" y="973588"/>
                  </a:lnTo>
                  <a:lnTo>
                    <a:pt x="541591" y="989009"/>
                  </a:lnTo>
                  <a:lnTo>
                    <a:pt x="593803" y="1003177"/>
                  </a:lnTo>
                  <a:lnTo>
                    <a:pt x="647723" y="1016046"/>
                  </a:lnTo>
                  <a:lnTo>
                    <a:pt x="703259" y="1027571"/>
                  </a:lnTo>
                  <a:lnTo>
                    <a:pt x="760314" y="1037706"/>
                  </a:lnTo>
                  <a:lnTo>
                    <a:pt x="818796" y="1046407"/>
                  </a:lnTo>
                  <a:lnTo>
                    <a:pt x="878608" y="1053627"/>
                  </a:lnTo>
                  <a:lnTo>
                    <a:pt x="939658" y="1059322"/>
                  </a:lnTo>
                  <a:lnTo>
                    <a:pt x="1001850" y="1063446"/>
                  </a:lnTo>
                  <a:lnTo>
                    <a:pt x="1065090" y="1065954"/>
                  </a:lnTo>
                  <a:lnTo>
                    <a:pt x="1129283" y="1066799"/>
                  </a:lnTo>
                  <a:lnTo>
                    <a:pt x="1193330" y="1065954"/>
                  </a:lnTo>
                  <a:lnTo>
                    <a:pt x="1256444" y="1063446"/>
                  </a:lnTo>
                  <a:lnTo>
                    <a:pt x="1318529" y="1059322"/>
                  </a:lnTo>
                  <a:lnTo>
                    <a:pt x="1379490" y="1053627"/>
                  </a:lnTo>
                  <a:lnTo>
                    <a:pt x="1439231" y="1046407"/>
                  </a:lnTo>
                  <a:lnTo>
                    <a:pt x="1497658" y="1037706"/>
                  </a:lnTo>
                  <a:lnTo>
                    <a:pt x="1554673" y="1027571"/>
                  </a:lnTo>
                  <a:lnTo>
                    <a:pt x="1610182" y="1016046"/>
                  </a:lnTo>
                  <a:lnTo>
                    <a:pt x="1664089" y="1003177"/>
                  </a:lnTo>
                  <a:lnTo>
                    <a:pt x="1716299" y="989009"/>
                  </a:lnTo>
                  <a:lnTo>
                    <a:pt x="1766715" y="973588"/>
                  </a:lnTo>
                  <a:lnTo>
                    <a:pt x="1815242" y="956959"/>
                  </a:lnTo>
                  <a:lnTo>
                    <a:pt x="1861785" y="939167"/>
                  </a:lnTo>
                  <a:lnTo>
                    <a:pt x="1906248" y="920258"/>
                  </a:lnTo>
                  <a:lnTo>
                    <a:pt x="1948535" y="900277"/>
                  </a:lnTo>
                  <a:lnTo>
                    <a:pt x="1988550" y="879270"/>
                  </a:lnTo>
                  <a:lnTo>
                    <a:pt x="2026199" y="857281"/>
                  </a:lnTo>
                  <a:lnTo>
                    <a:pt x="2061385" y="834357"/>
                  </a:lnTo>
                  <a:lnTo>
                    <a:pt x="2094014" y="810542"/>
                  </a:lnTo>
                  <a:lnTo>
                    <a:pt x="2123988" y="785882"/>
                  </a:lnTo>
                  <a:lnTo>
                    <a:pt x="2175594" y="734208"/>
                  </a:lnTo>
                  <a:lnTo>
                    <a:pt x="2215437" y="679699"/>
                  </a:lnTo>
                  <a:lnTo>
                    <a:pt x="2242754" y="622716"/>
                  </a:lnTo>
                  <a:lnTo>
                    <a:pt x="2256779" y="563624"/>
                  </a:lnTo>
                  <a:lnTo>
                    <a:pt x="2258567" y="533399"/>
                  </a:lnTo>
                  <a:lnTo>
                    <a:pt x="2256779" y="503175"/>
                  </a:lnTo>
                  <a:lnTo>
                    <a:pt x="2242754" y="444083"/>
                  </a:lnTo>
                  <a:lnTo>
                    <a:pt x="2215437" y="387100"/>
                  </a:lnTo>
                  <a:lnTo>
                    <a:pt x="2175594" y="332591"/>
                  </a:lnTo>
                  <a:lnTo>
                    <a:pt x="2123988" y="280917"/>
                  </a:lnTo>
                  <a:lnTo>
                    <a:pt x="2094014" y="256257"/>
                  </a:lnTo>
                  <a:lnTo>
                    <a:pt x="2061385" y="232442"/>
                  </a:lnTo>
                  <a:lnTo>
                    <a:pt x="2026199" y="209518"/>
                  </a:lnTo>
                  <a:lnTo>
                    <a:pt x="1988550" y="187529"/>
                  </a:lnTo>
                  <a:lnTo>
                    <a:pt x="1948535" y="166522"/>
                  </a:lnTo>
                  <a:lnTo>
                    <a:pt x="1906248" y="146541"/>
                  </a:lnTo>
                  <a:lnTo>
                    <a:pt x="1861785" y="127632"/>
                  </a:lnTo>
                  <a:lnTo>
                    <a:pt x="1815242" y="109840"/>
                  </a:lnTo>
                  <a:lnTo>
                    <a:pt x="1766715" y="93211"/>
                  </a:lnTo>
                  <a:lnTo>
                    <a:pt x="1716299" y="77790"/>
                  </a:lnTo>
                  <a:lnTo>
                    <a:pt x="1664089" y="63622"/>
                  </a:lnTo>
                  <a:lnTo>
                    <a:pt x="1610182" y="50753"/>
                  </a:lnTo>
                  <a:lnTo>
                    <a:pt x="1554673" y="39228"/>
                  </a:lnTo>
                  <a:lnTo>
                    <a:pt x="1497658" y="29093"/>
                  </a:lnTo>
                  <a:lnTo>
                    <a:pt x="1439231" y="20392"/>
                  </a:lnTo>
                  <a:lnTo>
                    <a:pt x="1379490" y="13172"/>
                  </a:lnTo>
                  <a:lnTo>
                    <a:pt x="1318529" y="7477"/>
                  </a:lnTo>
                  <a:lnTo>
                    <a:pt x="1256444" y="3353"/>
                  </a:lnTo>
                  <a:lnTo>
                    <a:pt x="1193330" y="845"/>
                  </a:lnTo>
                  <a:lnTo>
                    <a:pt x="1129283" y="0"/>
                  </a:lnTo>
                  <a:close/>
                </a:path>
              </a:pathLst>
            </a:custGeom>
            <a:solidFill>
              <a:srgbClr val="BAE0E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6" name="Google Shape;296;p23"/>
            <p:cNvSpPr/>
            <p:nvPr/>
          </p:nvSpPr>
          <p:spPr>
            <a:xfrm>
              <a:off x="3127247" y="3246120"/>
              <a:ext cx="2258695" cy="1066800"/>
            </a:xfrm>
            <a:custGeom>
              <a:rect b="b" l="l" r="r" t="t"/>
              <a:pathLst>
                <a:path extrusionOk="0" h="1066800" w="2258695">
                  <a:moveTo>
                    <a:pt x="1129283" y="0"/>
                  </a:moveTo>
                  <a:lnTo>
                    <a:pt x="1065090" y="845"/>
                  </a:lnTo>
                  <a:lnTo>
                    <a:pt x="1001850" y="3353"/>
                  </a:lnTo>
                  <a:lnTo>
                    <a:pt x="939658" y="7477"/>
                  </a:lnTo>
                  <a:lnTo>
                    <a:pt x="878608" y="13172"/>
                  </a:lnTo>
                  <a:lnTo>
                    <a:pt x="818796" y="20392"/>
                  </a:lnTo>
                  <a:lnTo>
                    <a:pt x="760314" y="29093"/>
                  </a:lnTo>
                  <a:lnTo>
                    <a:pt x="703259" y="39228"/>
                  </a:lnTo>
                  <a:lnTo>
                    <a:pt x="647723" y="50753"/>
                  </a:lnTo>
                  <a:lnTo>
                    <a:pt x="593803" y="63622"/>
                  </a:lnTo>
                  <a:lnTo>
                    <a:pt x="541591" y="77790"/>
                  </a:lnTo>
                  <a:lnTo>
                    <a:pt x="491184" y="93211"/>
                  </a:lnTo>
                  <a:lnTo>
                    <a:pt x="442675" y="109840"/>
                  </a:lnTo>
                  <a:lnTo>
                    <a:pt x="396158" y="127632"/>
                  </a:lnTo>
                  <a:lnTo>
                    <a:pt x="351729" y="146541"/>
                  </a:lnTo>
                  <a:lnTo>
                    <a:pt x="309481" y="166522"/>
                  </a:lnTo>
                  <a:lnTo>
                    <a:pt x="269510" y="187529"/>
                  </a:lnTo>
                  <a:lnTo>
                    <a:pt x="231909" y="209518"/>
                  </a:lnTo>
                  <a:lnTo>
                    <a:pt x="196773" y="232442"/>
                  </a:lnTo>
                  <a:lnTo>
                    <a:pt x="164197" y="256257"/>
                  </a:lnTo>
                  <a:lnTo>
                    <a:pt x="134275" y="280917"/>
                  </a:lnTo>
                  <a:lnTo>
                    <a:pt x="82771" y="332591"/>
                  </a:lnTo>
                  <a:lnTo>
                    <a:pt x="43017" y="387100"/>
                  </a:lnTo>
                  <a:lnTo>
                    <a:pt x="15769" y="444083"/>
                  </a:lnTo>
                  <a:lnTo>
                    <a:pt x="1783" y="503175"/>
                  </a:lnTo>
                  <a:lnTo>
                    <a:pt x="0" y="533399"/>
                  </a:lnTo>
                  <a:lnTo>
                    <a:pt x="1783" y="563624"/>
                  </a:lnTo>
                  <a:lnTo>
                    <a:pt x="15769" y="622716"/>
                  </a:lnTo>
                  <a:lnTo>
                    <a:pt x="43017" y="679699"/>
                  </a:lnTo>
                  <a:lnTo>
                    <a:pt x="82771" y="734208"/>
                  </a:lnTo>
                  <a:lnTo>
                    <a:pt x="134275" y="785882"/>
                  </a:lnTo>
                  <a:lnTo>
                    <a:pt x="164197" y="810542"/>
                  </a:lnTo>
                  <a:lnTo>
                    <a:pt x="196773" y="834357"/>
                  </a:lnTo>
                  <a:lnTo>
                    <a:pt x="231909" y="857281"/>
                  </a:lnTo>
                  <a:lnTo>
                    <a:pt x="269510" y="879270"/>
                  </a:lnTo>
                  <a:lnTo>
                    <a:pt x="309481" y="900277"/>
                  </a:lnTo>
                  <a:lnTo>
                    <a:pt x="351729" y="920258"/>
                  </a:lnTo>
                  <a:lnTo>
                    <a:pt x="396158" y="939167"/>
                  </a:lnTo>
                  <a:lnTo>
                    <a:pt x="442675" y="956959"/>
                  </a:lnTo>
                  <a:lnTo>
                    <a:pt x="491184" y="973588"/>
                  </a:lnTo>
                  <a:lnTo>
                    <a:pt x="541591" y="989009"/>
                  </a:lnTo>
                  <a:lnTo>
                    <a:pt x="593803" y="1003177"/>
                  </a:lnTo>
                  <a:lnTo>
                    <a:pt x="647723" y="1016046"/>
                  </a:lnTo>
                  <a:lnTo>
                    <a:pt x="703259" y="1027571"/>
                  </a:lnTo>
                  <a:lnTo>
                    <a:pt x="760314" y="1037706"/>
                  </a:lnTo>
                  <a:lnTo>
                    <a:pt x="818796" y="1046407"/>
                  </a:lnTo>
                  <a:lnTo>
                    <a:pt x="878608" y="1053627"/>
                  </a:lnTo>
                  <a:lnTo>
                    <a:pt x="939658" y="1059322"/>
                  </a:lnTo>
                  <a:lnTo>
                    <a:pt x="1001850" y="1063446"/>
                  </a:lnTo>
                  <a:lnTo>
                    <a:pt x="1065090" y="1065954"/>
                  </a:lnTo>
                  <a:lnTo>
                    <a:pt x="1129283" y="1066799"/>
                  </a:lnTo>
                  <a:lnTo>
                    <a:pt x="1193330" y="1065954"/>
                  </a:lnTo>
                  <a:lnTo>
                    <a:pt x="1256444" y="1063446"/>
                  </a:lnTo>
                  <a:lnTo>
                    <a:pt x="1318529" y="1059322"/>
                  </a:lnTo>
                  <a:lnTo>
                    <a:pt x="1379490" y="1053627"/>
                  </a:lnTo>
                  <a:lnTo>
                    <a:pt x="1439231" y="1046407"/>
                  </a:lnTo>
                  <a:lnTo>
                    <a:pt x="1497658" y="1037706"/>
                  </a:lnTo>
                  <a:lnTo>
                    <a:pt x="1554673" y="1027571"/>
                  </a:lnTo>
                  <a:lnTo>
                    <a:pt x="1610182" y="1016046"/>
                  </a:lnTo>
                  <a:lnTo>
                    <a:pt x="1664089" y="1003177"/>
                  </a:lnTo>
                  <a:lnTo>
                    <a:pt x="1716299" y="989009"/>
                  </a:lnTo>
                  <a:lnTo>
                    <a:pt x="1766715" y="973588"/>
                  </a:lnTo>
                  <a:lnTo>
                    <a:pt x="1815242" y="956959"/>
                  </a:lnTo>
                  <a:lnTo>
                    <a:pt x="1861785" y="939167"/>
                  </a:lnTo>
                  <a:lnTo>
                    <a:pt x="1906248" y="920258"/>
                  </a:lnTo>
                  <a:lnTo>
                    <a:pt x="1948535" y="900277"/>
                  </a:lnTo>
                  <a:lnTo>
                    <a:pt x="1988550" y="879270"/>
                  </a:lnTo>
                  <a:lnTo>
                    <a:pt x="2026199" y="857281"/>
                  </a:lnTo>
                  <a:lnTo>
                    <a:pt x="2061385" y="834357"/>
                  </a:lnTo>
                  <a:lnTo>
                    <a:pt x="2094014" y="810542"/>
                  </a:lnTo>
                  <a:lnTo>
                    <a:pt x="2123988" y="785882"/>
                  </a:lnTo>
                  <a:lnTo>
                    <a:pt x="2175594" y="734208"/>
                  </a:lnTo>
                  <a:lnTo>
                    <a:pt x="2215437" y="679699"/>
                  </a:lnTo>
                  <a:lnTo>
                    <a:pt x="2242754" y="622716"/>
                  </a:lnTo>
                  <a:lnTo>
                    <a:pt x="2256779" y="563624"/>
                  </a:lnTo>
                  <a:lnTo>
                    <a:pt x="2258567" y="533399"/>
                  </a:lnTo>
                  <a:lnTo>
                    <a:pt x="2256779" y="503175"/>
                  </a:lnTo>
                  <a:lnTo>
                    <a:pt x="2242754" y="444083"/>
                  </a:lnTo>
                  <a:lnTo>
                    <a:pt x="2215437" y="387100"/>
                  </a:lnTo>
                  <a:lnTo>
                    <a:pt x="2175594" y="332591"/>
                  </a:lnTo>
                  <a:lnTo>
                    <a:pt x="2123988" y="280917"/>
                  </a:lnTo>
                  <a:lnTo>
                    <a:pt x="2094014" y="256257"/>
                  </a:lnTo>
                  <a:lnTo>
                    <a:pt x="2061385" y="232442"/>
                  </a:lnTo>
                  <a:lnTo>
                    <a:pt x="2026199" y="209518"/>
                  </a:lnTo>
                  <a:lnTo>
                    <a:pt x="1988550" y="187529"/>
                  </a:lnTo>
                  <a:lnTo>
                    <a:pt x="1948535" y="166522"/>
                  </a:lnTo>
                  <a:lnTo>
                    <a:pt x="1906248" y="146541"/>
                  </a:lnTo>
                  <a:lnTo>
                    <a:pt x="1861785" y="127632"/>
                  </a:lnTo>
                  <a:lnTo>
                    <a:pt x="1815242" y="109840"/>
                  </a:lnTo>
                  <a:lnTo>
                    <a:pt x="1766715" y="93211"/>
                  </a:lnTo>
                  <a:lnTo>
                    <a:pt x="1716299" y="77790"/>
                  </a:lnTo>
                  <a:lnTo>
                    <a:pt x="1664089" y="63622"/>
                  </a:lnTo>
                  <a:lnTo>
                    <a:pt x="1610182" y="50753"/>
                  </a:lnTo>
                  <a:lnTo>
                    <a:pt x="1554673" y="39228"/>
                  </a:lnTo>
                  <a:lnTo>
                    <a:pt x="1497658" y="29093"/>
                  </a:lnTo>
                  <a:lnTo>
                    <a:pt x="1439231" y="20392"/>
                  </a:lnTo>
                  <a:lnTo>
                    <a:pt x="1379490" y="13172"/>
                  </a:lnTo>
                  <a:lnTo>
                    <a:pt x="1318529" y="7477"/>
                  </a:lnTo>
                  <a:lnTo>
                    <a:pt x="1256444" y="3353"/>
                  </a:lnTo>
                  <a:lnTo>
                    <a:pt x="1193330" y="845"/>
                  </a:lnTo>
                  <a:lnTo>
                    <a:pt x="1129283" y="0"/>
                  </a:lnTo>
                  <a:close/>
                </a:path>
              </a:pathLst>
            </a:custGeom>
            <a:noFill/>
            <a:ln cap="flat" cmpd="sng" w="1902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7" name="Google Shape;297;p23"/>
            <p:cNvSpPr txBox="1"/>
            <p:nvPr/>
          </p:nvSpPr>
          <p:spPr>
            <a:xfrm>
              <a:off x="3762755" y="3429000"/>
              <a:ext cx="1580387" cy="76809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8" name="Google Shape;298;p23"/>
            <p:cNvSpPr/>
            <p:nvPr/>
          </p:nvSpPr>
          <p:spPr>
            <a:xfrm>
              <a:off x="3762755" y="3429000"/>
              <a:ext cx="1580515" cy="768350"/>
            </a:xfrm>
            <a:custGeom>
              <a:rect b="b" l="l" r="r" t="t"/>
              <a:pathLst>
                <a:path extrusionOk="0" h="768350" w="1580514">
                  <a:moveTo>
                    <a:pt x="789431" y="0"/>
                  </a:moveTo>
                  <a:lnTo>
                    <a:pt x="724703" y="1275"/>
                  </a:lnTo>
                  <a:lnTo>
                    <a:pt x="661412" y="5033"/>
                  </a:lnTo>
                  <a:lnTo>
                    <a:pt x="599763" y="11176"/>
                  </a:lnTo>
                  <a:lnTo>
                    <a:pt x="539959" y="19604"/>
                  </a:lnTo>
                  <a:lnTo>
                    <a:pt x="482203" y="30218"/>
                  </a:lnTo>
                  <a:lnTo>
                    <a:pt x="426698" y="42917"/>
                  </a:lnTo>
                  <a:lnTo>
                    <a:pt x="373649" y="57603"/>
                  </a:lnTo>
                  <a:lnTo>
                    <a:pt x="323258" y="74176"/>
                  </a:lnTo>
                  <a:lnTo>
                    <a:pt x="275730" y="92536"/>
                  </a:lnTo>
                  <a:lnTo>
                    <a:pt x="231266" y="112585"/>
                  </a:lnTo>
                  <a:lnTo>
                    <a:pt x="190072" y="134223"/>
                  </a:lnTo>
                  <a:lnTo>
                    <a:pt x="152351" y="157349"/>
                  </a:lnTo>
                  <a:lnTo>
                    <a:pt x="118305" y="181866"/>
                  </a:lnTo>
                  <a:lnTo>
                    <a:pt x="88139" y="207673"/>
                  </a:lnTo>
                  <a:lnTo>
                    <a:pt x="40257" y="262761"/>
                  </a:lnTo>
                  <a:lnTo>
                    <a:pt x="10335" y="321818"/>
                  </a:lnTo>
                  <a:lnTo>
                    <a:pt x="0" y="384047"/>
                  </a:lnTo>
                  <a:lnTo>
                    <a:pt x="2617" y="415509"/>
                  </a:lnTo>
                  <a:lnTo>
                    <a:pt x="22950" y="476252"/>
                  </a:lnTo>
                  <a:lnTo>
                    <a:pt x="62055" y="533423"/>
                  </a:lnTo>
                  <a:lnTo>
                    <a:pt x="118305" y="586229"/>
                  </a:lnTo>
                  <a:lnTo>
                    <a:pt x="152351" y="610746"/>
                  </a:lnTo>
                  <a:lnTo>
                    <a:pt x="190072" y="633872"/>
                  </a:lnTo>
                  <a:lnTo>
                    <a:pt x="231266" y="655510"/>
                  </a:lnTo>
                  <a:lnTo>
                    <a:pt x="275730" y="675559"/>
                  </a:lnTo>
                  <a:lnTo>
                    <a:pt x="323258" y="693919"/>
                  </a:lnTo>
                  <a:lnTo>
                    <a:pt x="373649" y="710492"/>
                  </a:lnTo>
                  <a:lnTo>
                    <a:pt x="426698" y="725178"/>
                  </a:lnTo>
                  <a:lnTo>
                    <a:pt x="482203" y="737877"/>
                  </a:lnTo>
                  <a:lnTo>
                    <a:pt x="539959" y="748491"/>
                  </a:lnTo>
                  <a:lnTo>
                    <a:pt x="599763" y="756919"/>
                  </a:lnTo>
                  <a:lnTo>
                    <a:pt x="661412" y="763062"/>
                  </a:lnTo>
                  <a:lnTo>
                    <a:pt x="724703" y="766820"/>
                  </a:lnTo>
                  <a:lnTo>
                    <a:pt x="789431" y="768095"/>
                  </a:lnTo>
                  <a:lnTo>
                    <a:pt x="851316" y="766938"/>
                  </a:lnTo>
                  <a:lnTo>
                    <a:pt x="911886" y="763524"/>
                  </a:lnTo>
                  <a:lnTo>
                    <a:pt x="970965" y="757938"/>
                  </a:lnTo>
                  <a:lnTo>
                    <a:pt x="1028380" y="750268"/>
                  </a:lnTo>
                  <a:lnTo>
                    <a:pt x="1083955" y="740597"/>
                  </a:lnTo>
                  <a:lnTo>
                    <a:pt x="1137517" y="729014"/>
                  </a:lnTo>
                  <a:lnTo>
                    <a:pt x="1188889" y="715602"/>
                  </a:lnTo>
                  <a:lnTo>
                    <a:pt x="1237897" y="700449"/>
                  </a:lnTo>
                  <a:lnTo>
                    <a:pt x="1284367" y="683640"/>
                  </a:lnTo>
                  <a:lnTo>
                    <a:pt x="1328124" y="665261"/>
                  </a:lnTo>
                  <a:lnTo>
                    <a:pt x="1368992" y="645398"/>
                  </a:lnTo>
                  <a:lnTo>
                    <a:pt x="1406798" y="624137"/>
                  </a:lnTo>
                  <a:lnTo>
                    <a:pt x="1441366" y="601564"/>
                  </a:lnTo>
                  <a:lnTo>
                    <a:pt x="1472522" y="577765"/>
                  </a:lnTo>
                  <a:lnTo>
                    <a:pt x="1523898" y="526831"/>
                  </a:lnTo>
                  <a:lnTo>
                    <a:pt x="1559527" y="472022"/>
                  </a:lnTo>
                  <a:lnTo>
                    <a:pt x="1578011" y="414026"/>
                  </a:lnTo>
                  <a:lnTo>
                    <a:pt x="1580387" y="384047"/>
                  </a:lnTo>
                  <a:lnTo>
                    <a:pt x="1578011" y="354069"/>
                  </a:lnTo>
                  <a:lnTo>
                    <a:pt x="1559527" y="296073"/>
                  </a:lnTo>
                  <a:lnTo>
                    <a:pt x="1523898" y="241264"/>
                  </a:lnTo>
                  <a:lnTo>
                    <a:pt x="1472522" y="190330"/>
                  </a:lnTo>
                  <a:lnTo>
                    <a:pt x="1441366" y="166531"/>
                  </a:lnTo>
                  <a:lnTo>
                    <a:pt x="1406798" y="143958"/>
                  </a:lnTo>
                  <a:lnTo>
                    <a:pt x="1368992" y="122697"/>
                  </a:lnTo>
                  <a:lnTo>
                    <a:pt x="1328124" y="102834"/>
                  </a:lnTo>
                  <a:lnTo>
                    <a:pt x="1284367" y="84455"/>
                  </a:lnTo>
                  <a:lnTo>
                    <a:pt x="1237897" y="67646"/>
                  </a:lnTo>
                  <a:lnTo>
                    <a:pt x="1188889" y="52493"/>
                  </a:lnTo>
                  <a:lnTo>
                    <a:pt x="1137517" y="39081"/>
                  </a:lnTo>
                  <a:lnTo>
                    <a:pt x="1083955" y="27498"/>
                  </a:lnTo>
                  <a:lnTo>
                    <a:pt x="1028380" y="17827"/>
                  </a:lnTo>
                  <a:lnTo>
                    <a:pt x="970965" y="10157"/>
                  </a:lnTo>
                  <a:lnTo>
                    <a:pt x="911886" y="4571"/>
                  </a:lnTo>
                  <a:lnTo>
                    <a:pt x="851316" y="1157"/>
                  </a:lnTo>
                  <a:lnTo>
                    <a:pt x="789431" y="0"/>
                  </a:lnTo>
                  <a:close/>
                </a:path>
              </a:pathLst>
            </a:custGeom>
            <a:noFill/>
            <a:ln cap="flat" cmpd="sng" w="1902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99" name="Google Shape;299;p23"/>
          <p:cNvSpPr txBox="1"/>
          <p:nvPr/>
        </p:nvSpPr>
        <p:spPr>
          <a:xfrm>
            <a:off x="4168775" y="3470275"/>
            <a:ext cx="261937" cy="238125"/>
          </a:xfrm>
          <a:prstGeom prst="rect">
            <a:avLst/>
          </a:prstGeom>
          <a:noFill/>
          <a:ln>
            <a:noFill/>
          </a:ln>
        </p:spPr>
        <p:txBody>
          <a:bodyPr anchorCtr="0" anchor="t" bIns="0" lIns="0" spcFirstLastPara="1" rIns="0" wrap="square" tIns="8225">
            <a:sp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KB</a:t>
            </a:r>
            <a:endParaRPr/>
          </a:p>
        </p:txBody>
      </p:sp>
      <p:sp>
        <p:nvSpPr>
          <p:cNvPr id="300" name="Google Shape;300;p23"/>
          <p:cNvSpPr txBox="1"/>
          <p:nvPr/>
        </p:nvSpPr>
        <p:spPr>
          <a:xfrm>
            <a:off x="4916487" y="3497262"/>
            <a:ext cx="134937" cy="238125"/>
          </a:xfrm>
          <a:prstGeom prst="rect">
            <a:avLst/>
          </a:prstGeom>
          <a:noFill/>
          <a:ln>
            <a:noFill/>
          </a:ln>
        </p:spPr>
        <p:txBody>
          <a:bodyPr anchorCtr="0" anchor="t" bIns="0" lIns="0" spcFirstLastPara="1" rIns="0" wrap="square" tIns="8225">
            <a:spAutoFit/>
          </a:bodyPr>
          <a:lstStyle/>
          <a:p>
            <a:pPr indent="0" lvl="0" marL="0" marR="0" rtl="0" algn="l">
              <a:lnSpc>
                <a:spcPct val="100000"/>
              </a:lnSpc>
              <a:spcBef>
                <a:spcPts val="0"/>
              </a:spcBef>
              <a:spcAft>
                <a:spcPts val="0"/>
              </a:spcAft>
              <a:buClr>
                <a:schemeClr val="dk1"/>
              </a:buClr>
              <a:buSzPts val="1500"/>
              <a:buFont typeface="Arial"/>
              <a:buNone/>
            </a:pPr>
            <a:r>
              <a:rPr b="0" i="1" lang="en-US" sz="1500" u="none">
                <a:solidFill>
                  <a:schemeClr val="dk1"/>
                </a:solidFill>
                <a:latin typeface="Arial"/>
                <a:ea typeface="Arial"/>
                <a:cs typeface="Arial"/>
                <a:sym typeface="Arial"/>
              </a:rPr>
              <a:t>S</a:t>
            </a:r>
            <a:endParaRPr/>
          </a:p>
        </p:txBody>
      </p:sp>
      <p:sp>
        <p:nvSpPr>
          <p:cNvPr id="301" name="Google Shape;301;p23"/>
          <p:cNvSpPr txBox="1"/>
          <p:nvPr/>
        </p:nvSpPr>
        <p:spPr>
          <a:xfrm>
            <a:off x="4414837" y="3963987"/>
            <a:ext cx="655637" cy="238125"/>
          </a:xfrm>
          <a:prstGeom prst="rect">
            <a:avLst/>
          </a:prstGeom>
          <a:noFill/>
          <a:ln>
            <a:noFill/>
          </a:ln>
        </p:spPr>
        <p:txBody>
          <a:bodyPr anchorCtr="0" anchor="t" bIns="0" lIns="0" spcFirstLastPara="1" rIns="0" wrap="square" tIns="8225">
            <a:sp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KB |= </a:t>
            </a:r>
            <a:r>
              <a:rPr b="0" i="1" lang="en-US" sz="1500" u="none">
                <a:solidFill>
                  <a:schemeClr val="dk1"/>
                </a:solidFill>
                <a:latin typeface="Arial"/>
                <a:ea typeface="Arial"/>
                <a:cs typeface="Arial"/>
                <a:sym typeface="Arial"/>
              </a:rPr>
              <a:t>S</a:t>
            </a:r>
            <a:endParaRPr/>
          </a:p>
        </p:txBody>
      </p:sp>
      <p:sp>
        <p:nvSpPr>
          <p:cNvPr id="302" name="Google Shape;302;p23"/>
          <p:cNvSpPr txBox="1"/>
          <p:nvPr/>
        </p:nvSpPr>
        <p:spPr>
          <a:xfrm>
            <a:off x="5253037" y="3043237"/>
            <a:ext cx="657225" cy="239712"/>
          </a:xfrm>
          <a:prstGeom prst="rect">
            <a:avLst/>
          </a:prstGeom>
          <a:noFill/>
          <a:ln>
            <a:noFill/>
          </a:ln>
        </p:spPr>
        <p:txBody>
          <a:bodyPr anchorCtr="0" anchor="t" bIns="0" lIns="0" spcFirstLastPara="1" rIns="0" wrap="square" tIns="8225">
            <a:sp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KB |= </a:t>
            </a:r>
            <a:r>
              <a:rPr b="0" i="1" lang="en-US" sz="1500" u="none">
                <a:solidFill>
                  <a:schemeClr val="dk1"/>
                </a:solidFill>
                <a:latin typeface="Arial"/>
                <a:ea typeface="Arial"/>
                <a:cs typeface="Arial"/>
                <a:sym typeface="Arial"/>
              </a:rPr>
              <a:t>S</a:t>
            </a:r>
            <a:endParaRPr/>
          </a:p>
        </p:txBody>
      </p:sp>
      <p:sp>
        <p:nvSpPr>
          <p:cNvPr id="303" name="Google Shape;303;p23"/>
          <p:cNvSpPr txBox="1"/>
          <p:nvPr/>
        </p:nvSpPr>
        <p:spPr>
          <a:xfrm>
            <a:off x="3187700" y="3124200"/>
            <a:ext cx="657225" cy="239712"/>
          </a:xfrm>
          <a:prstGeom prst="rect">
            <a:avLst/>
          </a:prstGeom>
          <a:noFill/>
          <a:ln>
            <a:noFill/>
          </a:ln>
        </p:spPr>
        <p:txBody>
          <a:bodyPr anchorCtr="0" anchor="t" bIns="0" lIns="0" spcFirstLastPara="1" rIns="0" wrap="square" tIns="8225">
            <a:sp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KB |= </a:t>
            </a:r>
            <a:r>
              <a:rPr b="0" i="1" lang="en-US" sz="1500" u="none">
                <a:solidFill>
                  <a:schemeClr val="dk1"/>
                </a:solidFill>
                <a:latin typeface="Arial"/>
                <a:ea typeface="Arial"/>
                <a:cs typeface="Arial"/>
                <a:sym typeface="Arial"/>
              </a:rPr>
              <a:t>S</a:t>
            </a:r>
            <a:endParaRPr/>
          </a:p>
        </p:txBody>
      </p:sp>
      <p:grpSp>
        <p:nvGrpSpPr>
          <p:cNvPr id="304" name="Google Shape;304;p23"/>
          <p:cNvGrpSpPr/>
          <p:nvPr/>
        </p:nvGrpSpPr>
        <p:grpSpPr>
          <a:xfrm>
            <a:off x="3464208" y="2087707"/>
            <a:ext cx="1413635" cy="2134753"/>
            <a:chOff x="2261616" y="1524000"/>
            <a:chExt cx="2074164" cy="3130550"/>
          </a:xfrm>
        </p:grpSpPr>
        <p:sp>
          <p:nvSpPr>
            <p:cNvPr id="305" name="Google Shape;305;p23"/>
            <p:cNvSpPr/>
            <p:nvPr/>
          </p:nvSpPr>
          <p:spPr>
            <a:xfrm>
              <a:off x="2261616" y="3080004"/>
              <a:ext cx="289560" cy="326390"/>
            </a:xfrm>
            <a:custGeom>
              <a:rect b="b" l="l" r="r" t="t"/>
              <a:pathLst>
                <a:path extrusionOk="0" h="326389" w="289560">
                  <a:moveTo>
                    <a:pt x="0" y="0"/>
                  </a:moveTo>
                  <a:lnTo>
                    <a:pt x="289559" y="326135"/>
                  </a:lnTo>
                </a:path>
              </a:pathLst>
            </a:custGeom>
            <a:noFill/>
            <a:ln cap="flat" cmpd="sng" w="38075">
              <a:solidFill>
                <a:srgbClr val="FF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6" name="Google Shape;306;p23"/>
            <p:cNvSpPr/>
            <p:nvPr/>
          </p:nvSpPr>
          <p:spPr>
            <a:xfrm>
              <a:off x="3015995" y="1524000"/>
              <a:ext cx="1277620" cy="550545"/>
            </a:xfrm>
            <a:custGeom>
              <a:rect b="b" l="l" r="r" t="t"/>
              <a:pathLst>
                <a:path extrusionOk="0" h="550544" w="1277620">
                  <a:moveTo>
                    <a:pt x="1277111" y="0"/>
                  </a:moveTo>
                  <a:lnTo>
                    <a:pt x="213359" y="0"/>
                  </a:lnTo>
                  <a:lnTo>
                    <a:pt x="213359" y="304799"/>
                  </a:lnTo>
                  <a:lnTo>
                    <a:pt x="391667" y="304799"/>
                  </a:lnTo>
                  <a:lnTo>
                    <a:pt x="0" y="550163"/>
                  </a:lnTo>
                  <a:lnTo>
                    <a:pt x="656843" y="304799"/>
                  </a:lnTo>
                  <a:lnTo>
                    <a:pt x="1277111" y="304799"/>
                  </a:lnTo>
                  <a:lnTo>
                    <a:pt x="1277111" y="0"/>
                  </a:lnTo>
                  <a:close/>
                </a:path>
              </a:pathLst>
            </a:custGeom>
            <a:solidFill>
              <a:srgbClr val="BAE0E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7" name="Google Shape;307;p23"/>
            <p:cNvSpPr/>
            <p:nvPr/>
          </p:nvSpPr>
          <p:spPr>
            <a:xfrm>
              <a:off x="3015995" y="1524000"/>
              <a:ext cx="1277620" cy="550545"/>
            </a:xfrm>
            <a:custGeom>
              <a:rect b="b" l="l" r="r" t="t"/>
              <a:pathLst>
                <a:path extrusionOk="0" h="550544" w="1277620">
                  <a:moveTo>
                    <a:pt x="213359" y="0"/>
                  </a:moveTo>
                  <a:lnTo>
                    <a:pt x="213359" y="304799"/>
                  </a:lnTo>
                  <a:lnTo>
                    <a:pt x="391667" y="304799"/>
                  </a:lnTo>
                  <a:lnTo>
                    <a:pt x="0" y="550163"/>
                  </a:lnTo>
                  <a:lnTo>
                    <a:pt x="656843" y="304799"/>
                  </a:lnTo>
                  <a:lnTo>
                    <a:pt x="1277111" y="304799"/>
                  </a:lnTo>
                  <a:lnTo>
                    <a:pt x="1277111" y="0"/>
                  </a:lnTo>
                  <a:lnTo>
                    <a:pt x="391667" y="0"/>
                  </a:lnTo>
                  <a:lnTo>
                    <a:pt x="213359" y="0"/>
                  </a:lnTo>
                  <a:close/>
                </a:path>
              </a:pathLst>
            </a:custGeom>
            <a:noFill/>
            <a:ln cap="flat" cmpd="sng" w="952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8" name="Google Shape;308;p23"/>
            <p:cNvSpPr/>
            <p:nvPr/>
          </p:nvSpPr>
          <p:spPr>
            <a:xfrm>
              <a:off x="4046220" y="4328160"/>
              <a:ext cx="289560" cy="326390"/>
            </a:xfrm>
            <a:custGeom>
              <a:rect b="b" l="l" r="r" t="t"/>
              <a:pathLst>
                <a:path extrusionOk="0" h="326389" w="289560">
                  <a:moveTo>
                    <a:pt x="0" y="0"/>
                  </a:moveTo>
                  <a:lnTo>
                    <a:pt x="289559" y="326135"/>
                  </a:lnTo>
                </a:path>
              </a:pathLst>
            </a:custGeom>
            <a:noFill/>
            <a:ln cap="flat" cmpd="sng" w="38075">
              <a:solidFill>
                <a:srgbClr val="FF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309" name="Google Shape;309;p23"/>
          <p:cNvSpPr txBox="1"/>
          <p:nvPr/>
        </p:nvSpPr>
        <p:spPr>
          <a:xfrm>
            <a:off x="3779837" y="1828800"/>
            <a:ext cx="1565275" cy="468312"/>
          </a:xfrm>
          <a:prstGeom prst="rect">
            <a:avLst/>
          </a:prstGeom>
          <a:noFill/>
          <a:ln>
            <a:noFill/>
          </a:ln>
        </p:spPr>
        <p:txBody>
          <a:bodyPr anchorCtr="0" anchor="t" bIns="0" lIns="0" spcFirstLastPara="1" rIns="0" wrap="square" tIns="34625">
            <a:sp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Logical Entailment</a:t>
            </a:r>
            <a:endParaRPr/>
          </a:p>
          <a:p>
            <a:pPr indent="0" lvl="0" marL="0" marR="0" rtl="0" algn="l">
              <a:lnSpc>
                <a:spcPct val="100000"/>
              </a:lnSpc>
              <a:spcBef>
                <a:spcPts val="0"/>
              </a:spcBef>
              <a:spcAft>
                <a:spcPts val="0"/>
              </a:spcAft>
              <a:buClr>
                <a:schemeClr val="dk1"/>
              </a:buClr>
              <a:buSzPts val="600"/>
              <a:buFont typeface="Arial"/>
              <a:buNone/>
            </a:pPr>
            <a:r>
              <a:rPr b="0" i="0" lang="en-US" sz="600" u="none">
                <a:solidFill>
                  <a:schemeClr val="dk1"/>
                </a:solidFill>
                <a:latin typeface="Arial"/>
                <a:ea typeface="Arial"/>
                <a:cs typeface="Arial"/>
                <a:sym typeface="Arial"/>
              </a:rPr>
              <a:t>Assignments for  which KB is True</a:t>
            </a:r>
            <a:endParaRPr/>
          </a:p>
        </p:txBody>
      </p:sp>
      <p:sp>
        <p:nvSpPr>
          <p:cNvPr id="310" name="Google Shape;310;p23"/>
          <p:cNvSpPr/>
          <p:nvPr/>
        </p:nvSpPr>
        <p:spPr>
          <a:xfrm>
            <a:off x="3017837" y="1887537"/>
            <a:ext cx="3108325" cy="2330450"/>
          </a:xfrm>
          <a:custGeom>
            <a:rect b="b" l="l" r="r" t="t"/>
            <a:pathLst>
              <a:path extrusionOk="0" h="3416935" w="4559935">
                <a:moveTo>
                  <a:pt x="0" y="3416807"/>
                </a:moveTo>
                <a:lnTo>
                  <a:pt x="4559807" y="3416807"/>
                </a:lnTo>
                <a:lnTo>
                  <a:pt x="4559807" y="0"/>
                </a:lnTo>
                <a:lnTo>
                  <a:pt x="0" y="0"/>
                </a:lnTo>
                <a:lnTo>
                  <a:pt x="0" y="3416807"/>
                </a:lnTo>
                <a:close/>
              </a:path>
            </a:pathLst>
          </a:custGeom>
          <a:noFill/>
          <a:ln cap="flat" cmpd="sng" w="1217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1" name="Google Shape;311;p23"/>
          <p:cNvSpPr txBox="1"/>
          <p:nvPr/>
        </p:nvSpPr>
        <p:spPr>
          <a:xfrm>
            <a:off x="6494462" y="4456112"/>
            <a:ext cx="1298575" cy="115887"/>
          </a:xfrm>
          <a:prstGeom prst="rect">
            <a:avLst/>
          </a:prstGeom>
          <a:noFill/>
          <a:ln>
            <a:noFill/>
          </a:ln>
        </p:spPr>
        <p:txBody>
          <a:bodyPr anchorCtr="0" anchor="b" bIns="0" lIns="0" spcFirstLastPara="1" rIns="0" wrap="square" tIns="0">
            <a:spAutoFit/>
          </a:bodyPr>
          <a:lstStyle/>
          <a:p>
            <a:pPr indent="0" lvl="0" marL="25400" marR="0" rtl="0" algn="r">
              <a:lnSpc>
                <a:spcPct val="57142"/>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4"/>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CS 561,  Sessions 10-11</a:t>
            </a:r>
            <a:endParaRPr/>
          </a:p>
        </p:txBody>
      </p:sp>
      <p:sp>
        <p:nvSpPr>
          <p:cNvPr id="317" name="Google Shape;317;p24"/>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318" name="Google Shape;318;p24"/>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Models</a:t>
            </a:r>
            <a:endParaRPr/>
          </a:p>
        </p:txBody>
      </p:sp>
      <p:graphicFrame>
        <p:nvGraphicFramePr>
          <p:cNvPr id="319" name="Google Shape;319;p24"/>
          <p:cNvGraphicFramePr/>
          <p:nvPr/>
        </p:nvGraphicFramePr>
        <p:xfrm>
          <a:off x="419100" y="1573212"/>
          <a:ext cx="8724900" cy="5141912"/>
        </p:xfrm>
        <a:graphic>
          <a:graphicData uri="http://schemas.openxmlformats.org/presentationml/2006/ole">
            <mc:AlternateContent>
              <mc:Choice Requires="v">
                <p:oleObj r:id="rId4" imgH="5141912" imgW="8724900" progId="Photoshop.Image.5" spid="_x0000_s1">
                  <p:embed/>
                </p:oleObj>
              </mc:Choice>
              <mc:Fallback>
                <p:oleObj r:id="rId5" imgH="5141912" imgW="8724900" progId="Photoshop.Image.5">
                  <p:embed/>
                  <p:pic>
                    <p:nvPicPr>
                      <p:cNvPr id="319" name="Google Shape;319;p24"/>
                      <p:cNvPicPr preferRelativeResize="0"/>
                      <p:nvPr/>
                    </p:nvPicPr>
                    <p:blipFill rotWithShape="1">
                      <a:blip r:embed="rId6">
                        <a:alphaModFix/>
                      </a:blip>
                      <a:srcRect b="0" l="0" r="0" t="0"/>
                      <a:stretch/>
                    </p:blipFill>
                    <p:spPr>
                      <a:xfrm>
                        <a:off x="419100" y="1573212"/>
                        <a:ext cx="8724900" cy="5141912"/>
                      </a:xfrm>
                      <a:prstGeom prst="rect">
                        <a:avLst/>
                      </a:prstGeom>
                      <a:noFill/>
                      <a:ln>
                        <a:noFill/>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5"/>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CS 561,  Sessions 10-11</a:t>
            </a:r>
            <a:endParaRPr/>
          </a:p>
        </p:txBody>
      </p:sp>
      <p:sp>
        <p:nvSpPr>
          <p:cNvPr id="325" name="Google Shape;325;p25"/>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326" name="Google Shape;326;p25"/>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Inference</a:t>
            </a:r>
            <a:endParaRPr/>
          </a:p>
        </p:txBody>
      </p:sp>
      <p:pic>
        <p:nvPicPr>
          <p:cNvPr id="327" name="Google Shape;327;p25"/>
          <p:cNvPicPr preferRelativeResize="0"/>
          <p:nvPr/>
        </p:nvPicPr>
        <p:blipFill rotWithShape="1">
          <a:blip r:embed="rId3">
            <a:alphaModFix/>
          </a:blip>
          <a:srcRect b="0" l="0" r="0" t="0"/>
          <a:stretch/>
        </p:blipFill>
        <p:spPr>
          <a:xfrm>
            <a:off x="0" y="1371600"/>
            <a:ext cx="9144000" cy="51863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6"/>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CS 561,  Sessions 10-11</a:t>
            </a:r>
            <a:endParaRPr/>
          </a:p>
        </p:txBody>
      </p:sp>
      <p:sp>
        <p:nvSpPr>
          <p:cNvPr id="333" name="Google Shape;333;p26"/>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334" name="Google Shape;334;p26"/>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Basic symbols</a:t>
            </a:r>
            <a:endParaRPr/>
          </a:p>
        </p:txBody>
      </p:sp>
      <p:sp>
        <p:nvSpPr>
          <p:cNvPr id="335" name="Google Shape;335;p26"/>
          <p:cNvSpPr txBox="1"/>
          <p:nvPr>
            <p:ph idx="1" type="body"/>
          </p:nvPr>
        </p:nvSpPr>
        <p:spPr>
          <a:xfrm>
            <a:off x="457200" y="1295400"/>
            <a:ext cx="8534400" cy="4762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Expressions only evaluate to either “true” or “false.”</a:t>
            </a:r>
            <a:endParaRPr/>
          </a:p>
          <a:p>
            <a:pPr indent="-215900" lvl="0" marL="34290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215900" lvl="0" marL="34290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215900" lvl="0" marL="34290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215900" lvl="0" marL="34290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P		“P is true”</a:t>
            </a:r>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¬P		“P is false”				</a:t>
            </a:r>
            <a:r>
              <a:rPr b="0" i="0" lang="en-US" sz="2000" u="none">
                <a:solidFill>
                  <a:srgbClr val="0066FF"/>
                </a:solidFill>
                <a:latin typeface="Tahoma"/>
                <a:ea typeface="Tahoma"/>
                <a:cs typeface="Tahoma"/>
                <a:sym typeface="Tahoma"/>
              </a:rPr>
              <a:t>negation</a:t>
            </a:r>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P V Q	“either P is true or Q is true or both”	</a:t>
            </a:r>
            <a:r>
              <a:rPr b="0" i="0" lang="en-US" sz="2000" u="none">
                <a:solidFill>
                  <a:srgbClr val="0066FF"/>
                </a:solidFill>
                <a:latin typeface="Tahoma"/>
                <a:ea typeface="Tahoma"/>
                <a:cs typeface="Tahoma"/>
                <a:sym typeface="Tahoma"/>
              </a:rPr>
              <a:t>disjunction</a:t>
            </a:r>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P ^ Q	“both P and Q are true”			</a:t>
            </a:r>
            <a:r>
              <a:rPr b="0" i="0" lang="en-US" sz="2000" u="none">
                <a:solidFill>
                  <a:srgbClr val="0066FF"/>
                </a:solidFill>
                <a:latin typeface="Tahoma"/>
                <a:ea typeface="Tahoma"/>
                <a:cs typeface="Tahoma"/>
                <a:sym typeface="Tahoma"/>
              </a:rPr>
              <a:t>conjunction</a:t>
            </a:r>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P =&gt; Q	“if P is true, the Q is true”		</a:t>
            </a:r>
            <a:r>
              <a:rPr b="0" i="0" lang="en-US" sz="2000" u="none">
                <a:solidFill>
                  <a:srgbClr val="0066FF"/>
                </a:solidFill>
                <a:latin typeface="Tahoma"/>
                <a:ea typeface="Tahoma"/>
                <a:cs typeface="Tahoma"/>
                <a:sym typeface="Tahoma"/>
              </a:rPr>
              <a:t>implication</a:t>
            </a:r>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P ⬄ Q	“P and Q are either both true or both false” </a:t>
            </a:r>
            <a:r>
              <a:rPr b="0" i="0" lang="en-US" sz="2000" u="none">
                <a:solidFill>
                  <a:srgbClr val="0066FF"/>
                </a:solidFill>
                <a:latin typeface="Tahoma"/>
                <a:ea typeface="Tahoma"/>
                <a:cs typeface="Tahoma"/>
                <a:sym typeface="Tahoma"/>
              </a:rPr>
              <a:t>equivalence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7"/>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341" name="Google Shape;341;p27"/>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Propositional logic: syntax</a:t>
            </a:r>
            <a:endParaRPr/>
          </a:p>
        </p:txBody>
      </p:sp>
      <p:pic>
        <p:nvPicPr>
          <p:cNvPr id="342" name="Google Shape;342;p27"/>
          <p:cNvPicPr preferRelativeResize="0"/>
          <p:nvPr/>
        </p:nvPicPr>
        <p:blipFill rotWithShape="1">
          <a:blip r:embed="rId3">
            <a:alphaModFix/>
          </a:blip>
          <a:srcRect b="0" l="0" r="-3039" t="0"/>
          <a:stretch/>
        </p:blipFill>
        <p:spPr>
          <a:xfrm>
            <a:off x="0" y="1447800"/>
            <a:ext cx="8077200" cy="4832350"/>
          </a:xfrm>
          <a:prstGeom prst="rect">
            <a:avLst/>
          </a:prstGeom>
          <a:noFill/>
          <a:ln>
            <a:noFill/>
          </a:ln>
        </p:spPr>
      </p:pic>
      <p:sp>
        <p:nvSpPr>
          <p:cNvPr id="343" name="Google Shape;343;p27"/>
          <p:cNvSpPr txBox="1"/>
          <p:nvPr/>
        </p:nvSpPr>
        <p:spPr>
          <a:xfrm>
            <a:off x="5867400" y="1524000"/>
            <a:ext cx="2133600" cy="381000"/>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8"/>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349" name="Google Shape;349;p28"/>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Propositional logic: semantics</a:t>
            </a:r>
            <a:endParaRPr/>
          </a:p>
        </p:txBody>
      </p:sp>
      <p:pic>
        <p:nvPicPr>
          <p:cNvPr id="350" name="Google Shape;350;p28"/>
          <p:cNvPicPr preferRelativeResize="0"/>
          <p:nvPr/>
        </p:nvPicPr>
        <p:blipFill rotWithShape="1">
          <a:blip r:embed="rId3">
            <a:alphaModFix/>
          </a:blip>
          <a:srcRect b="0" l="0" r="0" t="0"/>
          <a:stretch/>
        </p:blipFill>
        <p:spPr>
          <a:xfrm>
            <a:off x="0" y="1371600"/>
            <a:ext cx="8991600" cy="4746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9"/>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356" name="Google Shape;356;p29"/>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Truth tables</a:t>
            </a:r>
            <a:endParaRPr/>
          </a:p>
        </p:txBody>
      </p:sp>
      <p:sp>
        <p:nvSpPr>
          <p:cNvPr id="357" name="Google Shape;357;p29"/>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Truth value: whether a statement is true or false.</a:t>
            </a:r>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Truth table: complete list of truth values for a statement given all possible values of the individual atomic expressions.</a:t>
            </a:r>
            <a:endParaRPr/>
          </a:p>
          <a:p>
            <a:pPr indent="-215900" lvl="0" marL="34290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Example:</a:t>
            </a:r>
            <a:endParaRPr/>
          </a:p>
          <a:p>
            <a:pPr indent="-342900" lvl="0" marL="342900" rtl="0" algn="l">
              <a:lnSpc>
                <a:spcPct val="100000"/>
              </a:lnSpc>
              <a:spcBef>
                <a:spcPts val="400"/>
              </a:spcBef>
              <a:spcAft>
                <a:spcPts val="0"/>
              </a:spcAft>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		P	Q	P V Q</a:t>
            </a:r>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		T	T	T</a:t>
            </a:r>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		T	F	T</a:t>
            </a:r>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		F	T	T</a:t>
            </a:r>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		F	F	F</a:t>
            </a:r>
            <a:endParaRPr/>
          </a:p>
        </p:txBody>
      </p:sp>
      <p:cxnSp>
        <p:nvCxnSpPr>
          <p:cNvPr id="358" name="Google Shape;358;p29"/>
          <p:cNvCxnSpPr/>
          <p:nvPr/>
        </p:nvCxnSpPr>
        <p:spPr>
          <a:xfrm>
            <a:off x="1447800" y="3810000"/>
            <a:ext cx="2514600" cy="0"/>
          </a:xfrm>
          <a:prstGeom prst="straightConnector1">
            <a:avLst/>
          </a:prstGeom>
          <a:noFill/>
          <a:ln cap="flat" cmpd="sng" w="28575">
            <a:solidFill>
              <a:schemeClr val="dk1"/>
            </a:solidFill>
            <a:prstDash val="solid"/>
            <a:miter lim="800000"/>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112" name="Google Shape;112;p3"/>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Knowledge-Based Agent</a:t>
            </a:r>
            <a:endParaRPr/>
          </a:p>
        </p:txBody>
      </p:sp>
      <p:sp>
        <p:nvSpPr>
          <p:cNvPr id="113" name="Google Shape;113;p3"/>
          <p:cNvSpPr txBox="1"/>
          <p:nvPr>
            <p:ph idx="1" type="body"/>
          </p:nvPr>
        </p:nvSpPr>
        <p:spPr>
          <a:xfrm>
            <a:off x="3657600" y="1066800"/>
            <a:ext cx="5257800" cy="5334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Agent that uses </a:t>
            </a:r>
            <a:r>
              <a:rPr b="1" i="0" lang="en-US" sz="2000" u="none">
                <a:solidFill>
                  <a:schemeClr val="dk1"/>
                </a:solidFill>
                <a:latin typeface="Tahoma"/>
                <a:ea typeface="Tahoma"/>
                <a:cs typeface="Tahoma"/>
                <a:sym typeface="Tahoma"/>
              </a:rPr>
              <a:t>prior</a:t>
            </a:r>
            <a:r>
              <a:rPr b="0" i="0" lang="en-US" sz="2000" u="none">
                <a:solidFill>
                  <a:schemeClr val="dk1"/>
                </a:solidFill>
                <a:latin typeface="Tahoma"/>
                <a:ea typeface="Tahoma"/>
                <a:cs typeface="Tahoma"/>
                <a:sym typeface="Tahoma"/>
              </a:rPr>
              <a:t> or </a:t>
            </a:r>
            <a:r>
              <a:rPr b="1" i="0" lang="en-US" sz="2000" u="none">
                <a:solidFill>
                  <a:schemeClr val="dk1"/>
                </a:solidFill>
                <a:latin typeface="Tahoma"/>
                <a:ea typeface="Tahoma"/>
                <a:cs typeface="Tahoma"/>
                <a:sym typeface="Tahoma"/>
              </a:rPr>
              <a:t>acquired</a:t>
            </a:r>
            <a:r>
              <a:rPr b="0" i="0" lang="en-US" sz="2000" u="none">
                <a:solidFill>
                  <a:schemeClr val="dk1"/>
                </a:solidFill>
                <a:latin typeface="Tahoma"/>
                <a:ea typeface="Tahoma"/>
                <a:cs typeface="Tahoma"/>
                <a:sym typeface="Tahoma"/>
              </a:rPr>
              <a:t> knowledge to achieve its goals</a:t>
            </a:r>
            <a:endParaRPr/>
          </a:p>
          <a:p>
            <a:pPr indent="-285750" lvl="1" marL="742950" rtl="0" algn="l">
              <a:lnSpc>
                <a:spcPct val="100000"/>
              </a:lnSpc>
              <a:spcBef>
                <a:spcPts val="36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Can make more efficient decisions</a:t>
            </a:r>
            <a:endParaRPr/>
          </a:p>
          <a:p>
            <a:pPr indent="-285750" lvl="1" marL="742950" rtl="0" algn="l">
              <a:lnSpc>
                <a:spcPct val="100000"/>
              </a:lnSpc>
              <a:spcBef>
                <a:spcPts val="36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Can make informed decisions</a:t>
            </a:r>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Knowledge Base (KB): contains a set of </a:t>
            </a:r>
            <a:r>
              <a:rPr b="0" i="0" lang="en-US" sz="2000" u="sng">
                <a:solidFill>
                  <a:schemeClr val="dk1"/>
                </a:solidFill>
                <a:latin typeface="Tahoma"/>
                <a:ea typeface="Tahoma"/>
                <a:cs typeface="Tahoma"/>
                <a:sym typeface="Tahoma"/>
              </a:rPr>
              <a:t>representations</a:t>
            </a:r>
            <a:r>
              <a:rPr b="0" i="0" lang="en-US" sz="2000" u="none">
                <a:solidFill>
                  <a:schemeClr val="dk1"/>
                </a:solidFill>
                <a:latin typeface="Tahoma"/>
                <a:ea typeface="Tahoma"/>
                <a:cs typeface="Tahoma"/>
                <a:sym typeface="Tahoma"/>
              </a:rPr>
              <a:t> of facts about the Agent’s environment or world</a:t>
            </a:r>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Each individual representation is called a </a:t>
            </a:r>
            <a:r>
              <a:rPr b="1" i="0" lang="en-US" sz="2000" u="none">
                <a:solidFill>
                  <a:schemeClr val="dk1"/>
                </a:solidFill>
                <a:latin typeface="Tahoma"/>
                <a:ea typeface="Tahoma"/>
                <a:cs typeface="Tahoma"/>
                <a:sym typeface="Tahoma"/>
              </a:rPr>
              <a:t>sentence </a:t>
            </a:r>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Use some </a:t>
            </a:r>
            <a:r>
              <a:rPr b="1" i="0" lang="en-US" sz="2000" u="none">
                <a:solidFill>
                  <a:schemeClr val="dk1"/>
                </a:solidFill>
                <a:latin typeface="Tahoma"/>
                <a:ea typeface="Tahoma"/>
                <a:cs typeface="Tahoma"/>
                <a:sym typeface="Tahoma"/>
              </a:rPr>
              <a:t>knowledge representation language</a:t>
            </a:r>
            <a:r>
              <a:rPr b="0" i="0" lang="en-US" sz="2000" u="none">
                <a:solidFill>
                  <a:schemeClr val="dk1"/>
                </a:solidFill>
                <a:latin typeface="Tahoma"/>
                <a:ea typeface="Tahoma"/>
                <a:cs typeface="Tahoma"/>
                <a:sym typeface="Tahoma"/>
              </a:rPr>
              <a:t>, to TELL it what to know e.g., (temperature 72F)</a:t>
            </a:r>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ASK agent to query what to do</a:t>
            </a:r>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Agent can use inference to deduce new facts from TELLed facts</a:t>
            </a:r>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It performs the chosen action</a:t>
            </a:r>
            <a:endParaRPr/>
          </a:p>
        </p:txBody>
      </p:sp>
      <p:grpSp>
        <p:nvGrpSpPr>
          <p:cNvPr id="114" name="Google Shape;114;p3"/>
          <p:cNvGrpSpPr/>
          <p:nvPr/>
        </p:nvGrpSpPr>
        <p:grpSpPr>
          <a:xfrm>
            <a:off x="152400" y="2286000"/>
            <a:ext cx="3527425" cy="3063875"/>
            <a:chOff x="274" y="1440"/>
            <a:chExt cx="2222" cy="1930"/>
          </a:xfrm>
        </p:grpSpPr>
        <p:grpSp>
          <p:nvGrpSpPr>
            <p:cNvPr id="115" name="Google Shape;115;p3"/>
            <p:cNvGrpSpPr/>
            <p:nvPr/>
          </p:nvGrpSpPr>
          <p:grpSpPr>
            <a:xfrm>
              <a:off x="994" y="2016"/>
              <a:ext cx="1152" cy="768"/>
              <a:chOff x="384" y="2064"/>
              <a:chExt cx="1152" cy="768"/>
            </a:xfrm>
          </p:grpSpPr>
          <p:grpSp>
            <p:nvGrpSpPr>
              <p:cNvPr id="116" name="Google Shape;116;p3"/>
              <p:cNvGrpSpPr/>
              <p:nvPr/>
            </p:nvGrpSpPr>
            <p:grpSpPr>
              <a:xfrm>
                <a:off x="384" y="2064"/>
                <a:ext cx="1152" cy="768"/>
                <a:chOff x="288" y="1056"/>
                <a:chExt cx="1152" cy="768"/>
              </a:xfrm>
            </p:grpSpPr>
            <p:sp>
              <p:nvSpPr>
                <p:cNvPr id="117" name="Google Shape;117;p3"/>
                <p:cNvSpPr txBox="1"/>
                <p:nvPr/>
              </p:nvSpPr>
              <p:spPr>
                <a:xfrm>
                  <a:off x="288" y="1056"/>
                  <a:ext cx="1152" cy="384"/>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8" name="Google Shape;118;p3"/>
                <p:cNvSpPr txBox="1"/>
                <p:nvPr/>
              </p:nvSpPr>
              <p:spPr>
                <a:xfrm>
                  <a:off x="288" y="1440"/>
                  <a:ext cx="1152" cy="384"/>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19" name="Google Shape;119;p3"/>
              <p:cNvSpPr txBox="1"/>
              <p:nvPr/>
            </p:nvSpPr>
            <p:spPr>
              <a:xfrm>
                <a:off x="480" y="2496"/>
                <a:ext cx="987"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Knowledge Base</a:t>
                </a:r>
                <a:endParaRPr/>
              </a:p>
            </p:txBody>
          </p:sp>
          <p:sp>
            <p:nvSpPr>
              <p:cNvPr id="120" name="Google Shape;120;p3"/>
              <p:cNvSpPr txBox="1"/>
              <p:nvPr/>
            </p:nvSpPr>
            <p:spPr>
              <a:xfrm>
                <a:off x="480" y="2160"/>
                <a:ext cx="975"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Inference engine</a:t>
                </a:r>
                <a:endParaRPr/>
              </a:p>
            </p:txBody>
          </p:sp>
        </p:grpSp>
        <p:sp>
          <p:nvSpPr>
            <p:cNvPr id="121" name="Google Shape;121;p3"/>
            <p:cNvSpPr txBox="1"/>
            <p:nvPr/>
          </p:nvSpPr>
          <p:spPr>
            <a:xfrm>
              <a:off x="322" y="1440"/>
              <a:ext cx="2174"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Domain independent algorithms</a:t>
              </a:r>
              <a:endParaRPr/>
            </a:p>
          </p:txBody>
        </p:sp>
        <p:sp>
          <p:nvSpPr>
            <p:cNvPr id="122" name="Google Shape;122;p3"/>
            <p:cNvSpPr txBox="1"/>
            <p:nvPr/>
          </p:nvSpPr>
          <p:spPr>
            <a:xfrm>
              <a:off x="418" y="3120"/>
              <a:ext cx="1677"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Domain specific content</a:t>
              </a:r>
              <a:endParaRPr/>
            </a:p>
          </p:txBody>
        </p:sp>
        <p:cxnSp>
          <p:nvCxnSpPr>
            <p:cNvPr id="123" name="Google Shape;123;p3"/>
            <p:cNvCxnSpPr/>
            <p:nvPr/>
          </p:nvCxnSpPr>
          <p:spPr>
            <a:xfrm flipH="1" rot="10800000">
              <a:off x="1186" y="2784"/>
              <a:ext cx="240" cy="288"/>
            </a:xfrm>
            <a:prstGeom prst="straightConnector1">
              <a:avLst/>
            </a:prstGeom>
            <a:noFill/>
            <a:ln cap="flat" cmpd="sng" w="9525">
              <a:solidFill>
                <a:schemeClr val="dk1"/>
              </a:solidFill>
              <a:prstDash val="solid"/>
              <a:miter lim="800000"/>
              <a:headEnd len="med" w="med" type="none"/>
              <a:tailEnd len="med" w="med" type="triangle"/>
            </a:ln>
          </p:spPr>
        </p:cxnSp>
        <p:cxnSp>
          <p:nvCxnSpPr>
            <p:cNvPr id="124" name="Google Shape;124;p3"/>
            <p:cNvCxnSpPr/>
            <p:nvPr/>
          </p:nvCxnSpPr>
          <p:spPr>
            <a:xfrm>
              <a:off x="1282" y="1728"/>
              <a:ext cx="192" cy="288"/>
            </a:xfrm>
            <a:prstGeom prst="straightConnector1">
              <a:avLst/>
            </a:prstGeom>
            <a:noFill/>
            <a:ln cap="flat" cmpd="sng" w="9525">
              <a:solidFill>
                <a:schemeClr val="dk1"/>
              </a:solidFill>
              <a:prstDash val="solid"/>
              <a:miter lim="800000"/>
              <a:headEnd len="med" w="med" type="none"/>
              <a:tailEnd len="med" w="med" type="triangle"/>
            </a:ln>
          </p:spPr>
        </p:cxnSp>
        <p:sp>
          <p:nvSpPr>
            <p:cNvPr id="125" name="Google Shape;125;p3"/>
            <p:cNvSpPr txBox="1"/>
            <p:nvPr/>
          </p:nvSpPr>
          <p:spPr>
            <a:xfrm>
              <a:off x="274" y="2496"/>
              <a:ext cx="468"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TELL</a:t>
              </a:r>
              <a:endParaRPr/>
            </a:p>
          </p:txBody>
        </p:sp>
        <p:sp>
          <p:nvSpPr>
            <p:cNvPr id="126" name="Google Shape;126;p3"/>
            <p:cNvSpPr txBox="1"/>
            <p:nvPr/>
          </p:nvSpPr>
          <p:spPr>
            <a:xfrm>
              <a:off x="274" y="2112"/>
              <a:ext cx="40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ASK</a:t>
              </a:r>
              <a:endParaRPr/>
            </a:p>
          </p:txBody>
        </p:sp>
        <p:cxnSp>
          <p:nvCxnSpPr>
            <p:cNvPr id="127" name="Google Shape;127;p3"/>
            <p:cNvCxnSpPr/>
            <p:nvPr/>
          </p:nvCxnSpPr>
          <p:spPr>
            <a:xfrm>
              <a:off x="658" y="2592"/>
              <a:ext cx="336"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28" name="Google Shape;128;p3"/>
            <p:cNvCxnSpPr/>
            <p:nvPr/>
          </p:nvCxnSpPr>
          <p:spPr>
            <a:xfrm>
              <a:off x="658" y="2256"/>
              <a:ext cx="336" cy="0"/>
            </a:xfrm>
            <a:prstGeom prst="straightConnector1">
              <a:avLst/>
            </a:prstGeom>
            <a:noFill/>
            <a:ln cap="flat" cmpd="sng" w="9525">
              <a:solidFill>
                <a:schemeClr val="dk1"/>
              </a:solidFill>
              <a:prstDash val="solid"/>
              <a:miter lim="800000"/>
              <a:headEnd len="med" w="med" type="triangle"/>
              <a:tailEnd len="med" w="med" type="none"/>
            </a:ln>
          </p:spPr>
        </p:cxn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0"/>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CS 561,  Sessions 10-11</a:t>
            </a:r>
            <a:endParaRPr/>
          </a:p>
        </p:txBody>
      </p:sp>
      <p:sp>
        <p:nvSpPr>
          <p:cNvPr id="364" name="Google Shape;364;p30"/>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365" name="Google Shape;365;p30"/>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Truth tables for basic connectives</a:t>
            </a:r>
            <a:endParaRPr/>
          </a:p>
        </p:txBody>
      </p:sp>
      <p:sp>
        <p:nvSpPr>
          <p:cNvPr id="366" name="Google Shape;366;p30"/>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P	Q	¬P	¬Q	P V Q	P ^ Q	P=&gt;Q	P⬄Q</a:t>
            </a:r>
            <a:endParaRPr/>
          </a:p>
          <a:p>
            <a:pPr indent="-342900" lvl="0" marL="342900" rtl="0" algn="l">
              <a:lnSpc>
                <a:spcPct val="100000"/>
              </a:lnSpc>
              <a:spcBef>
                <a:spcPts val="400"/>
              </a:spcBef>
              <a:spcAft>
                <a:spcPts val="0"/>
              </a:spcAft>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T	T	F	F	T	T	T	T</a:t>
            </a:r>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T	F	F	T	T	F	F	F</a:t>
            </a:r>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F	T	T	F	T	F	T	F</a:t>
            </a:r>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F	F	T	T	F	F	T	T</a:t>
            </a:r>
            <a:endParaRPr/>
          </a:p>
        </p:txBody>
      </p:sp>
      <p:cxnSp>
        <p:nvCxnSpPr>
          <p:cNvPr id="367" name="Google Shape;367;p30"/>
          <p:cNvCxnSpPr/>
          <p:nvPr/>
        </p:nvCxnSpPr>
        <p:spPr>
          <a:xfrm>
            <a:off x="457200" y="2895600"/>
            <a:ext cx="6248400" cy="0"/>
          </a:xfrm>
          <a:prstGeom prst="straightConnector1">
            <a:avLst/>
          </a:prstGeom>
          <a:noFill/>
          <a:ln cap="flat" cmpd="sng" w="28575">
            <a:solidFill>
              <a:schemeClr val="dk1"/>
            </a:solidFill>
            <a:prstDash val="solid"/>
            <a:miter lim="800000"/>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1"/>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CS 561,  Sessions 10-11</a:t>
            </a:r>
            <a:endParaRPr/>
          </a:p>
        </p:txBody>
      </p:sp>
      <p:sp>
        <p:nvSpPr>
          <p:cNvPr id="373" name="Google Shape;373;p31"/>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374" name="Google Shape;374;p31"/>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Propositional logic: basic manipulation rules</a:t>
            </a:r>
            <a:endParaRPr/>
          </a:p>
        </p:txBody>
      </p:sp>
      <p:sp>
        <p:nvSpPr>
          <p:cNvPr id="375" name="Google Shape;375;p31"/>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215900" lvl="0" marL="342900" rtl="0" algn="l">
              <a:lnSpc>
                <a:spcPct val="100000"/>
              </a:lnSpc>
              <a:spcBef>
                <a:spcPts val="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¬(¬A) = A				Double negation</a:t>
            </a:r>
            <a:endParaRPr/>
          </a:p>
          <a:p>
            <a:pPr indent="-215900" lvl="0" marL="34290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¬(A ^ B) = (¬A) V (¬B)		Negated “and”</a:t>
            </a:r>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¬(A V B) = (¬A) ^ (¬B)		Negated “or”</a:t>
            </a:r>
            <a:endParaRPr/>
          </a:p>
          <a:p>
            <a:pPr indent="-215900" lvl="0" marL="34290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A ^ (B V C) = (A ^ B) V (A ^ C)	Distributivity of ^ on V</a:t>
            </a:r>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A =&gt; B = (¬A) V B			by definition</a:t>
            </a:r>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¬(A =&gt; B) = A ^ (¬B)		using negated or</a:t>
            </a:r>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A ⬄ B = (A =&gt; B) ^ (B =&gt; A)	by definition</a:t>
            </a:r>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¬(A ⬄ B) = (A ^ (¬B))V(B ^ (¬A))	using negated and &amp; or</a:t>
            </a:r>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2"/>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CS 561,  Sessions 10-11</a:t>
            </a:r>
            <a:endParaRPr/>
          </a:p>
        </p:txBody>
      </p:sp>
      <p:sp>
        <p:nvSpPr>
          <p:cNvPr id="381" name="Google Shape;381;p32"/>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382" name="Google Shape;382;p32"/>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Propositional inference: enumeration method</a:t>
            </a:r>
            <a:endParaRPr/>
          </a:p>
        </p:txBody>
      </p:sp>
      <p:pic>
        <p:nvPicPr>
          <p:cNvPr id="383" name="Google Shape;383;p32"/>
          <p:cNvPicPr preferRelativeResize="0"/>
          <p:nvPr/>
        </p:nvPicPr>
        <p:blipFill rotWithShape="1">
          <a:blip r:embed="rId3">
            <a:alphaModFix/>
          </a:blip>
          <a:srcRect b="0" l="0" r="0" t="0"/>
          <a:stretch/>
        </p:blipFill>
        <p:spPr>
          <a:xfrm>
            <a:off x="533400" y="1295400"/>
            <a:ext cx="6981825" cy="4762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3"/>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389" name="Google Shape;389;p33"/>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Enumeration: Solution</a:t>
            </a:r>
            <a:endParaRPr/>
          </a:p>
        </p:txBody>
      </p:sp>
      <p:pic>
        <p:nvPicPr>
          <p:cNvPr id="390" name="Google Shape;390;p33"/>
          <p:cNvPicPr preferRelativeResize="0"/>
          <p:nvPr/>
        </p:nvPicPr>
        <p:blipFill rotWithShape="1">
          <a:blip r:embed="rId3">
            <a:alphaModFix/>
          </a:blip>
          <a:srcRect b="0" l="0" r="0" t="0"/>
          <a:stretch/>
        </p:blipFill>
        <p:spPr>
          <a:xfrm>
            <a:off x="476250" y="2495550"/>
            <a:ext cx="7524750" cy="3295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4"/>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CS 561,  Sessions 10-11</a:t>
            </a:r>
            <a:endParaRPr/>
          </a:p>
        </p:txBody>
      </p:sp>
      <p:sp>
        <p:nvSpPr>
          <p:cNvPr id="396" name="Google Shape;396;p34"/>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397" name="Google Shape;397;p34"/>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Propositional inference: normal forms</a:t>
            </a:r>
            <a:endParaRPr/>
          </a:p>
        </p:txBody>
      </p:sp>
      <p:pic>
        <p:nvPicPr>
          <p:cNvPr id="398" name="Google Shape;398;p34"/>
          <p:cNvPicPr preferRelativeResize="0"/>
          <p:nvPr/>
        </p:nvPicPr>
        <p:blipFill rotWithShape="1">
          <a:blip r:embed="rId3">
            <a:alphaModFix/>
          </a:blip>
          <a:srcRect b="0" l="0" r="0" t="0"/>
          <a:stretch/>
        </p:blipFill>
        <p:spPr>
          <a:xfrm>
            <a:off x="457200" y="1295400"/>
            <a:ext cx="8153400" cy="5470525"/>
          </a:xfrm>
          <a:prstGeom prst="rect">
            <a:avLst/>
          </a:prstGeom>
          <a:noFill/>
          <a:ln>
            <a:noFill/>
          </a:ln>
        </p:spPr>
      </p:pic>
      <p:sp>
        <p:nvSpPr>
          <p:cNvPr id="399" name="Google Shape;399;p34"/>
          <p:cNvSpPr txBox="1"/>
          <p:nvPr/>
        </p:nvSpPr>
        <p:spPr>
          <a:xfrm>
            <a:off x="5943600" y="3489325"/>
            <a:ext cx="3055937" cy="1006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FF"/>
              </a:buClr>
              <a:buSzPts val="2000"/>
              <a:buFont typeface="Tahoma"/>
              <a:buNone/>
            </a:pPr>
            <a:r>
              <a:rPr b="0" i="0" lang="en-US" sz="2000" u="none">
                <a:solidFill>
                  <a:srgbClr val="0066FF"/>
                </a:solidFill>
                <a:latin typeface="Tahoma"/>
                <a:ea typeface="Tahoma"/>
                <a:cs typeface="Tahoma"/>
                <a:sym typeface="Tahoma"/>
              </a:rPr>
              <a:t>“sum of products of </a:t>
            </a:r>
            <a:endParaRPr/>
          </a:p>
          <a:p>
            <a:pPr indent="0" lvl="0" marL="0" marR="0" rtl="0" algn="l">
              <a:lnSpc>
                <a:spcPct val="100000"/>
              </a:lnSpc>
              <a:spcBef>
                <a:spcPts val="0"/>
              </a:spcBef>
              <a:spcAft>
                <a:spcPts val="0"/>
              </a:spcAft>
              <a:buClr>
                <a:srgbClr val="0066FF"/>
              </a:buClr>
              <a:buSzPts val="2000"/>
              <a:buFont typeface="Tahoma"/>
              <a:buNone/>
            </a:pPr>
            <a:r>
              <a:rPr b="0" i="0" lang="en-US" sz="2000" u="none">
                <a:solidFill>
                  <a:srgbClr val="0066FF"/>
                </a:solidFill>
                <a:latin typeface="Tahoma"/>
                <a:ea typeface="Tahoma"/>
                <a:cs typeface="Tahoma"/>
                <a:sym typeface="Tahoma"/>
              </a:rPr>
              <a:t>simple variables or</a:t>
            </a:r>
            <a:endParaRPr/>
          </a:p>
          <a:p>
            <a:pPr indent="0" lvl="0" marL="0" marR="0" rtl="0" algn="l">
              <a:lnSpc>
                <a:spcPct val="100000"/>
              </a:lnSpc>
              <a:spcBef>
                <a:spcPts val="0"/>
              </a:spcBef>
              <a:spcAft>
                <a:spcPts val="0"/>
              </a:spcAft>
              <a:buClr>
                <a:srgbClr val="0066FF"/>
              </a:buClr>
              <a:buSzPts val="2000"/>
              <a:buFont typeface="Tahoma"/>
              <a:buNone/>
            </a:pPr>
            <a:r>
              <a:rPr b="0" i="0" lang="en-US" sz="2000" u="none">
                <a:solidFill>
                  <a:srgbClr val="0066FF"/>
                </a:solidFill>
                <a:latin typeface="Tahoma"/>
                <a:ea typeface="Tahoma"/>
                <a:cs typeface="Tahoma"/>
                <a:sym typeface="Tahoma"/>
              </a:rPr>
              <a:t>negated simple variables”</a:t>
            </a:r>
            <a:endParaRPr/>
          </a:p>
        </p:txBody>
      </p:sp>
      <p:sp>
        <p:nvSpPr>
          <p:cNvPr id="400" name="Google Shape;400;p34"/>
          <p:cNvSpPr txBox="1"/>
          <p:nvPr/>
        </p:nvSpPr>
        <p:spPr>
          <a:xfrm>
            <a:off x="5943600" y="2057400"/>
            <a:ext cx="3055937" cy="1006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FF"/>
              </a:buClr>
              <a:buSzPts val="2000"/>
              <a:buFont typeface="Tahoma"/>
              <a:buNone/>
            </a:pPr>
            <a:r>
              <a:rPr b="0" i="0" lang="en-US" sz="2000" u="none">
                <a:solidFill>
                  <a:srgbClr val="0066FF"/>
                </a:solidFill>
                <a:latin typeface="Tahoma"/>
                <a:ea typeface="Tahoma"/>
                <a:cs typeface="Tahoma"/>
                <a:sym typeface="Tahoma"/>
              </a:rPr>
              <a:t>“product of sums of </a:t>
            </a:r>
            <a:endParaRPr/>
          </a:p>
          <a:p>
            <a:pPr indent="0" lvl="0" marL="0" marR="0" rtl="0" algn="l">
              <a:lnSpc>
                <a:spcPct val="100000"/>
              </a:lnSpc>
              <a:spcBef>
                <a:spcPts val="0"/>
              </a:spcBef>
              <a:spcAft>
                <a:spcPts val="0"/>
              </a:spcAft>
              <a:buClr>
                <a:srgbClr val="0066FF"/>
              </a:buClr>
              <a:buSzPts val="2000"/>
              <a:buFont typeface="Tahoma"/>
              <a:buNone/>
            </a:pPr>
            <a:r>
              <a:rPr b="0" i="0" lang="en-US" sz="2000" u="none">
                <a:solidFill>
                  <a:srgbClr val="0066FF"/>
                </a:solidFill>
                <a:latin typeface="Tahoma"/>
                <a:ea typeface="Tahoma"/>
                <a:cs typeface="Tahoma"/>
                <a:sym typeface="Tahoma"/>
              </a:rPr>
              <a:t>simple variables or</a:t>
            </a:r>
            <a:endParaRPr/>
          </a:p>
          <a:p>
            <a:pPr indent="0" lvl="0" marL="0" marR="0" rtl="0" algn="l">
              <a:lnSpc>
                <a:spcPct val="100000"/>
              </a:lnSpc>
              <a:spcBef>
                <a:spcPts val="0"/>
              </a:spcBef>
              <a:spcAft>
                <a:spcPts val="0"/>
              </a:spcAft>
              <a:buClr>
                <a:srgbClr val="0066FF"/>
              </a:buClr>
              <a:buSzPts val="2000"/>
              <a:buFont typeface="Tahoma"/>
              <a:buNone/>
            </a:pPr>
            <a:r>
              <a:rPr b="0" i="0" lang="en-US" sz="2000" u="none">
                <a:solidFill>
                  <a:srgbClr val="0066FF"/>
                </a:solidFill>
                <a:latin typeface="Tahoma"/>
                <a:ea typeface="Tahoma"/>
                <a:cs typeface="Tahoma"/>
                <a:sym typeface="Tahoma"/>
              </a:rPr>
              <a:t>negated simple variables”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5"/>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CS 561,  Sessions 10-11</a:t>
            </a:r>
            <a:endParaRPr/>
          </a:p>
        </p:txBody>
      </p:sp>
      <p:sp>
        <p:nvSpPr>
          <p:cNvPr id="406" name="Google Shape;406;p35"/>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407" name="Google Shape;407;p35"/>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Deriving expressions from functions</a:t>
            </a:r>
            <a:endParaRPr/>
          </a:p>
        </p:txBody>
      </p:sp>
      <p:sp>
        <p:nvSpPr>
          <p:cNvPr id="408" name="Google Shape;408;p35"/>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Given a boolean function in truth table form, find a propositional logic expression for it that uses only V, ^ and ¬.</a:t>
            </a:r>
            <a:endParaRPr/>
          </a:p>
          <a:p>
            <a:pPr indent="-342900" lvl="0" marL="342900" rtl="0" algn="l">
              <a:lnSpc>
                <a:spcPct val="90000"/>
              </a:lnSpc>
              <a:spcBef>
                <a:spcPts val="400"/>
              </a:spcBef>
              <a:spcAft>
                <a:spcPts val="0"/>
              </a:spcAft>
              <a:buClr>
                <a:schemeClr val="dk1"/>
              </a:buClr>
              <a:buSzPts val="2000"/>
              <a:buFont typeface="Tahoma"/>
              <a:buChar char="•"/>
            </a:pPr>
            <a:r>
              <a:rPr b="1" i="0" lang="en-US" sz="2000" u="none">
                <a:solidFill>
                  <a:srgbClr val="0066FF"/>
                </a:solidFill>
                <a:latin typeface="Tahoma"/>
                <a:ea typeface="Tahoma"/>
                <a:cs typeface="Tahoma"/>
                <a:sym typeface="Tahoma"/>
              </a:rPr>
              <a:t>Idea:</a:t>
            </a:r>
            <a:r>
              <a:rPr b="0" i="0" lang="en-US" sz="2000" u="none">
                <a:solidFill>
                  <a:schemeClr val="dk1"/>
                </a:solidFill>
                <a:latin typeface="Tahoma"/>
                <a:ea typeface="Tahoma"/>
                <a:cs typeface="Tahoma"/>
                <a:sym typeface="Tahoma"/>
              </a:rPr>
              <a:t> We can easily do it by disjoining the “T” rows of the truth table.</a:t>
            </a:r>
            <a:endParaRPr/>
          </a:p>
          <a:p>
            <a:pPr indent="-342900" lvl="0" marL="342900" rtl="0" algn="l">
              <a:lnSpc>
                <a:spcPct val="90000"/>
              </a:lnSpc>
              <a:spcBef>
                <a:spcPts val="400"/>
              </a:spcBef>
              <a:spcAft>
                <a:spcPts val="0"/>
              </a:spcAft>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Example: XOR function</a:t>
            </a:r>
            <a:endParaRPr/>
          </a:p>
          <a:p>
            <a:pPr indent="-342900" lvl="0" marL="342900" rtl="0" algn="l">
              <a:lnSpc>
                <a:spcPct val="90000"/>
              </a:lnSpc>
              <a:spcBef>
                <a:spcPts val="400"/>
              </a:spcBef>
              <a:spcAft>
                <a:spcPts val="0"/>
              </a:spcAft>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P	Q	RESULT</a:t>
            </a:r>
            <a:endParaRPr/>
          </a:p>
          <a:p>
            <a:pPr indent="-342900" lvl="0" marL="342900" rtl="0" algn="l">
              <a:lnSpc>
                <a:spcPct val="9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T	T	F</a:t>
            </a:r>
            <a:endParaRPr/>
          </a:p>
          <a:p>
            <a:pPr indent="-342900" lvl="0" marL="342900" rtl="0" algn="l">
              <a:lnSpc>
                <a:spcPct val="9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T	F	T		P ^ (¬Q)</a:t>
            </a:r>
            <a:endParaRPr/>
          </a:p>
          <a:p>
            <a:pPr indent="-342900" lvl="0" marL="342900" rtl="0" algn="l">
              <a:lnSpc>
                <a:spcPct val="9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F	T	T		(¬P) ^ Q</a:t>
            </a:r>
            <a:endParaRPr/>
          </a:p>
          <a:p>
            <a:pPr indent="-342900" lvl="0" marL="342900" rtl="0" algn="l">
              <a:lnSpc>
                <a:spcPct val="9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F	F	F</a:t>
            </a:r>
            <a:endParaRPr/>
          </a:p>
          <a:p>
            <a:pPr indent="-342900" lvl="0" marL="342900" rtl="0" algn="l">
              <a:lnSpc>
                <a:spcPct val="90000"/>
              </a:lnSpc>
              <a:spcBef>
                <a:spcPts val="400"/>
              </a:spcBef>
              <a:spcAft>
                <a:spcPts val="0"/>
              </a:spcAft>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RESULT = (P ^ (¬Q)) V ((¬P) ^ Q)</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6"/>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414" name="Google Shape;414;p36"/>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A more formal approach</a:t>
            </a:r>
            <a:endParaRPr/>
          </a:p>
        </p:txBody>
      </p:sp>
      <p:sp>
        <p:nvSpPr>
          <p:cNvPr id="415" name="Google Shape;415;p36"/>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To construct a logical expression in disjunctive normal form from a truth table:</a:t>
            </a:r>
            <a:endParaRPr/>
          </a:p>
          <a:p>
            <a:pPr indent="-342900" lvl="0" marL="342900" rtl="0" algn="l">
              <a:lnSpc>
                <a:spcPct val="100000"/>
              </a:lnSpc>
              <a:spcBef>
                <a:spcPts val="400"/>
              </a:spcBef>
              <a:spcAft>
                <a:spcPts val="0"/>
              </a:spcAft>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Build a </a:t>
            </a:r>
            <a:r>
              <a:rPr b="1" i="0" lang="en-US" sz="2000" u="none">
                <a:solidFill>
                  <a:srgbClr val="0066FF"/>
                </a:solidFill>
                <a:latin typeface="Tahoma"/>
                <a:ea typeface="Tahoma"/>
                <a:cs typeface="Tahoma"/>
                <a:sym typeface="Tahoma"/>
              </a:rPr>
              <a:t>“minterm”</a:t>
            </a:r>
            <a:r>
              <a:rPr b="0" i="0" lang="en-US" sz="2000" u="none">
                <a:solidFill>
                  <a:schemeClr val="dk1"/>
                </a:solidFill>
                <a:latin typeface="Tahoma"/>
                <a:ea typeface="Tahoma"/>
                <a:cs typeface="Tahoma"/>
                <a:sym typeface="Tahoma"/>
              </a:rPr>
              <a:t> for each row of the table, where:</a:t>
            </a:r>
            <a:endParaRPr/>
          </a:p>
          <a:p>
            <a:pPr indent="-215900" lvl="0" marL="34290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		- For each variable whose value is T in that row, include </a:t>
            </a:r>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			the variable in the minterm</a:t>
            </a:r>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		- For each variable whose value is F in that row, include </a:t>
            </a:r>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			the negation of the variable in the minterm</a:t>
            </a:r>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		- Link variables in minterm by conjunctions</a:t>
            </a:r>
            <a:endParaRPr/>
          </a:p>
          <a:p>
            <a:pPr indent="-215900" lvl="0" marL="342900" rtl="0" algn="l">
              <a:spcBef>
                <a:spcPts val="400"/>
              </a:spcBef>
              <a:spcAft>
                <a:spcPts val="0"/>
              </a:spcAft>
              <a:buSzPts val="2000"/>
              <a:buFont typeface="Tahoma"/>
              <a:buNone/>
            </a:pPr>
            <a:r>
              <a:t/>
            </a:r>
            <a:endParaRPr b="0" i="0" sz="2000" u="none">
              <a:solidFill>
                <a:schemeClr val="dk1"/>
              </a:solidFill>
              <a:latin typeface="Tahoma"/>
              <a:ea typeface="Tahoma"/>
              <a:cs typeface="Tahoma"/>
              <a:sym typeface="Tahom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7"/>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CS 561,  Sessions 10-11</a:t>
            </a:r>
            <a:endParaRPr/>
          </a:p>
        </p:txBody>
      </p:sp>
      <p:sp>
        <p:nvSpPr>
          <p:cNvPr id="421" name="Google Shape;421;p37"/>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422" name="Google Shape;422;p37"/>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Example: adder with carry</a:t>
            </a:r>
            <a:endParaRPr/>
          </a:p>
        </p:txBody>
      </p:sp>
      <p:sp>
        <p:nvSpPr>
          <p:cNvPr id="423" name="Google Shape;423;p37"/>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Font typeface="Tahoma"/>
              <a:buNone/>
            </a:pPr>
            <a:r>
              <a:rPr b="0" i="0" lang="en-US" sz="1800" u="none">
                <a:solidFill>
                  <a:schemeClr val="dk1"/>
                </a:solidFill>
                <a:latin typeface="Tahoma"/>
                <a:ea typeface="Tahoma"/>
                <a:cs typeface="Tahoma"/>
                <a:sym typeface="Tahoma"/>
              </a:rPr>
              <a:t>Takes 3 variables in: x, y and ci (carry-in); yields 2 results: sum (s) and carry-out (co).  To get you used to other notations, here we assume T = 1, F = 0, V = OR, ^ = AND, ¬ = NOT.</a:t>
            </a:r>
            <a:endParaRPr/>
          </a:p>
        </p:txBody>
      </p:sp>
      <p:pic>
        <p:nvPicPr>
          <p:cNvPr descr="adder" id="424" name="Google Shape;424;p37"/>
          <p:cNvPicPr preferRelativeResize="0"/>
          <p:nvPr/>
        </p:nvPicPr>
        <p:blipFill rotWithShape="1">
          <a:blip r:embed="rId3">
            <a:alphaModFix/>
          </a:blip>
          <a:srcRect b="0" l="0" r="0" t="0"/>
          <a:stretch/>
        </p:blipFill>
        <p:spPr>
          <a:xfrm>
            <a:off x="1676400" y="2211387"/>
            <a:ext cx="6172200" cy="4603750"/>
          </a:xfrm>
          <a:prstGeom prst="rect">
            <a:avLst/>
          </a:prstGeom>
          <a:noFill/>
          <a:ln>
            <a:noFill/>
          </a:ln>
        </p:spPr>
      </p:pic>
      <p:sp>
        <p:nvSpPr>
          <p:cNvPr id="425" name="Google Shape;425;p37"/>
          <p:cNvSpPr txBox="1"/>
          <p:nvPr/>
        </p:nvSpPr>
        <p:spPr>
          <a:xfrm>
            <a:off x="4267200" y="4532312"/>
            <a:ext cx="725487" cy="3968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co is:</a:t>
            </a:r>
            <a:endParaRPr/>
          </a:p>
        </p:txBody>
      </p:sp>
      <p:sp>
        <p:nvSpPr>
          <p:cNvPr id="426" name="Google Shape;426;p37"/>
          <p:cNvSpPr txBox="1"/>
          <p:nvPr/>
        </p:nvSpPr>
        <p:spPr>
          <a:xfrm>
            <a:off x="4216400" y="5638800"/>
            <a:ext cx="584200" cy="3968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 is: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8"/>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CS 561,  Sessions 10-11</a:t>
            </a:r>
            <a:endParaRPr/>
          </a:p>
        </p:txBody>
      </p:sp>
      <p:sp>
        <p:nvSpPr>
          <p:cNvPr id="432" name="Google Shape;432;p38"/>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433" name="Google Shape;433;p38"/>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Tautologies</a:t>
            </a:r>
            <a:endParaRPr/>
          </a:p>
        </p:txBody>
      </p:sp>
      <p:sp>
        <p:nvSpPr>
          <p:cNvPr id="434" name="Google Shape;434;p38"/>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Logical expressions that are always true. Can be simplified out.</a:t>
            </a:r>
            <a:endParaRPr/>
          </a:p>
          <a:p>
            <a:pPr indent="-215900" lvl="0" marL="34290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Examples:</a:t>
            </a:r>
            <a:endParaRPr/>
          </a:p>
          <a:p>
            <a:pPr indent="-342900" lvl="0" marL="342900" rtl="0" algn="l">
              <a:lnSpc>
                <a:spcPct val="100000"/>
              </a:lnSpc>
              <a:spcBef>
                <a:spcPts val="400"/>
              </a:spcBef>
              <a:spcAft>
                <a:spcPts val="0"/>
              </a:spcAft>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T</a:t>
            </a:r>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T V A</a:t>
            </a:r>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A V (¬A)</a:t>
            </a:r>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¬(A ^ (¬A))</a:t>
            </a:r>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A ⬄ A</a:t>
            </a:r>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((P V Q) ⬄ P) V (¬P ^ Q)</a:t>
            </a:r>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(P ⬄ Q) =&gt; (P =&gt; Q)</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9"/>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CS 561,  Sessions 10-11</a:t>
            </a:r>
            <a:endParaRPr/>
          </a:p>
        </p:txBody>
      </p:sp>
      <p:sp>
        <p:nvSpPr>
          <p:cNvPr id="440" name="Google Shape;440;p39"/>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441" name="Google Shape;441;p39"/>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Validity and satisfiability </a:t>
            </a:r>
            <a:endParaRPr/>
          </a:p>
        </p:txBody>
      </p:sp>
      <p:pic>
        <p:nvPicPr>
          <p:cNvPr id="442" name="Google Shape;442;p39"/>
          <p:cNvPicPr preferRelativeResize="0"/>
          <p:nvPr/>
        </p:nvPicPr>
        <p:blipFill rotWithShape="1">
          <a:blip r:embed="rId3">
            <a:alphaModFix/>
          </a:blip>
          <a:srcRect b="18290" l="0" r="0" t="0"/>
          <a:stretch/>
        </p:blipFill>
        <p:spPr>
          <a:xfrm>
            <a:off x="533400" y="1295400"/>
            <a:ext cx="7772400" cy="4191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134" name="Google Shape;134;p4"/>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Generic knowledge-based agent</a:t>
            </a:r>
            <a:endParaRPr/>
          </a:p>
        </p:txBody>
      </p:sp>
      <p:pic>
        <p:nvPicPr>
          <p:cNvPr id="135" name="Google Shape;135;p4"/>
          <p:cNvPicPr preferRelativeResize="0"/>
          <p:nvPr/>
        </p:nvPicPr>
        <p:blipFill rotWithShape="1">
          <a:blip r:embed="rId3">
            <a:alphaModFix/>
          </a:blip>
          <a:srcRect b="0" l="0" r="0" t="0"/>
          <a:stretch/>
        </p:blipFill>
        <p:spPr>
          <a:xfrm>
            <a:off x="0" y="1295400"/>
            <a:ext cx="9144000" cy="2686050"/>
          </a:xfrm>
          <a:prstGeom prst="rect">
            <a:avLst/>
          </a:prstGeom>
          <a:noFill/>
          <a:ln>
            <a:noFill/>
          </a:ln>
        </p:spPr>
      </p:pic>
      <p:sp>
        <p:nvSpPr>
          <p:cNvPr id="136" name="Google Shape;136;p4"/>
          <p:cNvSpPr txBox="1"/>
          <p:nvPr/>
        </p:nvSpPr>
        <p:spPr>
          <a:xfrm>
            <a:off x="685800" y="3962400"/>
            <a:ext cx="7848600" cy="23622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chemeClr val="dk1"/>
              </a:buClr>
              <a:buSzPts val="1800"/>
              <a:buFont typeface="Times New Roman"/>
              <a:buNone/>
            </a:pPr>
            <a:r>
              <a:t/>
            </a:r>
            <a:endParaRPr b="0" i="0" sz="1800" u="none">
              <a:solidFill>
                <a:schemeClr val="dk1"/>
              </a:solidFill>
              <a:latin typeface="Tahoma"/>
              <a:ea typeface="Tahoma"/>
              <a:cs typeface="Tahoma"/>
              <a:sym typeface="Tahoma"/>
            </a:endParaRPr>
          </a:p>
          <a:p>
            <a:pPr indent="-457200" lvl="0" marL="457200" marR="0" rtl="0" algn="l">
              <a:lnSpc>
                <a:spcPct val="100000"/>
              </a:lnSpc>
              <a:spcBef>
                <a:spcPts val="360"/>
              </a:spcBef>
              <a:spcAft>
                <a:spcPts val="0"/>
              </a:spcAft>
              <a:buClr>
                <a:schemeClr val="dk1"/>
              </a:buClr>
              <a:buSzPts val="1800"/>
              <a:buFont typeface="Tahoma"/>
              <a:buAutoNum type="arabicPeriod"/>
            </a:pPr>
            <a:r>
              <a:rPr b="0" i="0" lang="en-US" sz="1800" u="none">
                <a:solidFill>
                  <a:schemeClr val="dk1"/>
                </a:solidFill>
                <a:latin typeface="Tahoma"/>
                <a:ea typeface="Tahoma"/>
                <a:cs typeface="Tahoma"/>
                <a:sym typeface="Tahoma"/>
              </a:rPr>
              <a:t>TELL KB what was perceived</a:t>
            </a:r>
            <a:br>
              <a:rPr b="0" i="0" lang="en-US" sz="1800" u="none">
                <a:solidFill>
                  <a:schemeClr val="dk1"/>
                </a:solidFill>
                <a:latin typeface="Tahoma"/>
                <a:ea typeface="Tahoma"/>
                <a:cs typeface="Tahoma"/>
                <a:sym typeface="Tahoma"/>
              </a:rPr>
            </a:br>
            <a:r>
              <a:rPr b="0" i="0" lang="en-US" sz="1800" u="none">
                <a:solidFill>
                  <a:schemeClr val="dk1"/>
                </a:solidFill>
                <a:latin typeface="Tahoma"/>
                <a:ea typeface="Tahoma"/>
                <a:cs typeface="Tahoma"/>
                <a:sym typeface="Tahoma"/>
              </a:rPr>
              <a:t>Uses a Knowledge Representation Language to insert new sentences, representations of facts, into KB</a:t>
            </a:r>
            <a:br>
              <a:rPr b="0" i="0" lang="en-US" sz="1800" u="none">
                <a:solidFill>
                  <a:schemeClr val="dk1"/>
                </a:solidFill>
                <a:latin typeface="Tahoma"/>
                <a:ea typeface="Tahoma"/>
                <a:cs typeface="Tahoma"/>
                <a:sym typeface="Tahoma"/>
              </a:rPr>
            </a:br>
            <a:endParaRPr/>
          </a:p>
          <a:p>
            <a:pPr indent="-457200" lvl="0" marL="457200" marR="0" rtl="0" algn="l">
              <a:lnSpc>
                <a:spcPct val="100000"/>
              </a:lnSpc>
              <a:spcBef>
                <a:spcPts val="360"/>
              </a:spcBef>
              <a:spcAft>
                <a:spcPts val="0"/>
              </a:spcAft>
              <a:buClr>
                <a:schemeClr val="dk1"/>
              </a:buClr>
              <a:buSzPts val="1800"/>
              <a:buFont typeface="Tahoma"/>
              <a:buAutoNum type="arabicPeriod"/>
            </a:pPr>
            <a:r>
              <a:rPr b="0" i="0" lang="en-US" sz="1800" u="none">
                <a:solidFill>
                  <a:schemeClr val="dk1"/>
                </a:solidFill>
                <a:latin typeface="Tahoma"/>
                <a:ea typeface="Tahoma"/>
                <a:cs typeface="Tahoma"/>
                <a:sym typeface="Tahoma"/>
              </a:rPr>
              <a:t>ASK KB what to do.</a:t>
            </a:r>
            <a:br>
              <a:rPr b="0" i="0" lang="en-US" sz="1800" u="none">
                <a:solidFill>
                  <a:schemeClr val="dk1"/>
                </a:solidFill>
                <a:latin typeface="Tahoma"/>
                <a:ea typeface="Tahoma"/>
                <a:cs typeface="Tahoma"/>
                <a:sym typeface="Tahoma"/>
              </a:rPr>
            </a:br>
            <a:r>
              <a:rPr b="0" i="0" lang="en-US" sz="1800" u="none">
                <a:solidFill>
                  <a:schemeClr val="dk1"/>
                </a:solidFill>
                <a:latin typeface="Tahoma"/>
                <a:ea typeface="Tahoma"/>
                <a:cs typeface="Tahoma"/>
                <a:sym typeface="Tahoma"/>
              </a:rPr>
              <a:t>Uses logical reasoning/Inference to examine actions and select best.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0"/>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448" name="Google Shape;448;p40"/>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Proof methods</a:t>
            </a:r>
            <a:endParaRPr/>
          </a:p>
        </p:txBody>
      </p:sp>
      <p:graphicFrame>
        <p:nvGraphicFramePr>
          <p:cNvPr id="449" name="Google Shape;449;p40"/>
          <p:cNvGraphicFramePr/>
          <p:nvPr/>
        </p:nvGraphicFramePr>
        <p:xfrm>
          <a:off x="242887" y="1524000"/>
          <a:ext cx="8658225" cy="4191000"/>
        </p:xfrm>
        <a:graphic>
          <a:graphicData uri="http://schemas.openxmlformats.org/presentationml/2006/ole">
            <mc:AlternateContent>
              <mc:Choice Requires="v">
                <p:oleObj r:id="rId4" imgH="4191000" imgW="8658225" progId="Photoshop.Image.5" spid="_x0000_s1">
                  <p:embed/>
                </p:oleObj>
              </mc:Choice>
              <mc:Fallback>
                <p:oleObj r:id="rId5" imgH="4191000" imgW="8658225" progId="Photoshop.Image.5">
                  <p:embed/>
                  <p:pic>
                    <p:nvPicPr>
                      <p:cNvPr id="449" name="Google Shape;449;p40"/>
                      <p:cNvPicPr preferRelativeResize="0"/>
                      <p:nvPr/>
                    </p:nvPicPr>
                    <p:blipFill rotWithShape="1">
                      <a:blip r:embed="rId6">
                        <a:alphaModFix/>
                      </a:blip>
                      <a:srcRect b="0" l="0" r="0" t="0"/>
                      <a:stretch/>
                    </p:blipFill>
                    <p:spPr>
                      <a:xfrm>
                        <a:off x="242887" y="1524000"/>
                        <a:ext cx="8658225" cy="4191000"/>
                      </a:xfrm>
                      <a:prstGeom prst="rect">
                        <a:avLst/>
                      </a:prstGeom>
                      <a:noFill/>
                      <a:ln>
                        <a:noFill/>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1"/>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455" name="Google Shape;455;p41"/>
          <p:cNvSpPr txBox="1"/>
          <p:nvPr>
            <p:ph type="title"/>
          </p:nvPr>
        </p:nvSpPr>
        <p:spPr>
          <a:xfrm>
            <a:off x="469900" y="284162"/>
            <a:ext cx="8153400" cy="3937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Inference Rules</a:t>
            </a:r>
            <a:endParaRPr/>
          </a:p>
        </p:txBody>
      </p:sp>
      <p:pic>
        <p:nvPicPr>
          <p:cNvPr descr="IR1" id="456" name="Google Shape;456;p41"/>
          <p:cNvPicPr preferRelativeResize="0"/>
          <p:nvPr>
            <p:ph idx="1" type="body"/>
          </p:nvPr>
        </p:nvPicPr>
        <p:blipFill rotWithShape="1">
          <a:blip r:embed="rId3">
            <a:alphaModFix/>
          </a:blip>
          <a:srcRect b="0" l="0" r="0" t="0"/>
          <a:stretch/>
        </p:blipFill>
        <p:spPr>
          <a:xfrm>
            <a:off x="34925" y="1457325"/>
            <a:ext cx="9051925" cy="499586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2"/>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462" name="Google Shape;462;p42"/>
          <p:cNvSpPr txBox="1"/>
          <p:nvPr>
            <p:ph type="title"/>
          </p:nvPr>
        </p:nvSpPr>
        <p:spPr>
          <a:xfrm>
            <a:off x="469900" y="350837"/>
            <a:ext cx="8153400" cy="327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000"/>
              <a:buFont typeface="Helvetica Neue"/>
              <a:buNone/>
            </a:pPr>
            <a:r>
              <a:rPr b="1" i="0" lang="en-US" sz="2000" u="none">
                <a:solidFill>
                  <a:schemeClr val="dk2"/>
                </a:solidFill>
                <a:latin typeface="Helvetica Neue"/>
                <a:ea typeface="Helvetica Neue"/>
                <a:cs typeface="Helvetica Neue"/>
                <a:sym typeface="Helvetica Neue"/>
              </a:rPr>
              <a:t>Inference Rules</a:t>
            </a:r>
            <a:endParaRPr/>
          </a:p>
        </p:txBody>
      </p:sp>
      <p:pic>
        <p:nvPicPr>
          <p:cNvPr descr="IR2" id="463" name="Google Shape;463;p42"/>
          <p:cNvPicPr preferRelativeResize="0"/>
          <p:nvPr>
            <p:ph idx="1" type="body"/>
          </p:nvPr>
        </p:nvPicPr>
        <p:blipFill rotWithShape="1">
          <a:blip r:embed="rId3">
            <a:alphaModFix/>
          </a:blip>
          <a:srcRect b="0" l="0" r="0" t="0"/>
          <a:stretch/>
        </p:blipFill>
        <p:spPr>
          <a:xfrm>
            <a:off x="0" y="1627187"/>
            <a:ext cx="9036050" cy="468788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3"/>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469" name="Google Shape;469;p43"/>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Wumpus world: example</a:t>
            </a:r>
            <a:endParaRPr/>
          </a:p>
        </p:txBody>
      </p:sp>
      <p:sp>
        <p:nvSpPr>
          <p:cNvPr id="470" name="Google Shape;470;p43"/>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ahoma"/>
              <a:buChar char="•"/>
            </a:pPr>
            <a:r>
              <a:rPr b="1" i="0" lang="en-US" sz="2400" u="none">
                <a:solidFill>
                  <a:schemeClr val="dk1"/>
                </a:solidFill>
                <a:latin typeface="Tahoma"/>
                <a:ea typeface="Tahoma"/>
                <a:cs typeface="Tahoma"/>
                <a:sym typeface="Tahoma"/>
              </a:rPr>
              <a:t>Facts:</a:t>
            </a:r>
            <a:r>
              <a:rPr b="0" i="0" lang="en-US" sz="2400" u="none">
                <a:solidFill>
                  <a:schemeClr val="dk1"/>
                </a:solidFill>
                <a:latin typeface="Tahoma"/>
                <a:ea typeface="Tahoma"/>
                <a:cs typeface="Tahoma"/>
                <a:sym typeface="Tahoma"/>
              </a:rPr>
              <a:t> Percepts inject (TELL) facts into the KB</a:t>
            </a:r>
            <a:endParaRPr/>
          </a:p>
          <a:p>
            <a:pPr indent="-285750" lvl="1" marL="74295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[stench at 1,1 and 2,1]  🡪 S1,1 ;  S2,1</a:t>
            </a:r>
            <a:endParaRPr/>
          </a:p>
          <a:p>
            <a:pPr indent="-342900" lvl="0" marL="342900" rtl="0" algn="l">
              <a:lnSpc>
                <a:spcPct val="100000"/>
              </a:lnSpc>
              <a:spcBef>
                <a:spcPts val="480"/>
              </a:spcBef>
              <a:spcAft>
                <a:spcPts val="0"/>
              </a:spcAft>
              <a:buClr>
                <a:schemeClr val="dk1"/>
              </a:buClr>
              <a:buSzPts val="2400"/>
              <a:buFont typeface="Tahoma"/>
              <a:buChar char="•"/>
            </a:pPr>
            <a:r>
              <a:rPr b="1" i="0" lang="en-US" sz="2400" u="none">
                <a:solidFill>
                  <a:schemeClr val="dk1"/>
                </a:solidFill>
                <a:latin typeface="Tahoma"/>
                <a:ea typeface="Tahoma"/>
                <a:cs typeface="Tahoma"/>
                <a:sym typeface="Tahoma"/>
              </a:rPr>
              <a:t>Rules:</a:t>
            </a:r>
            <a:r>
              <a:rPr b="0" i="0" lang="en-US" sz="2400" u="none">
                <a:solidFill>
                  <a:schemeClr val="dk1"/>
                </a:solidFill>
                <a:latin typeface="Tahoma"/>
                <a:ea typeface="Tahoma"/>
                <a:cs typeface="Tahoma"/>
                <a:sym typeface="Tahoma"/>
              </a:rPr>
              <a:t>  if square has no stench then neither the square or adjacent square contain the wumpus</a:t>
            </a:r>
            <a:endParaRPr/>
          </a:p>
          <a:p>
            <a:pPr indent="-285750" lvl="1" marL="742950" rtl="0" algn="l">
              <a:lnSpc>
                <a:spcPct val="100000"/>
              </a:lnSpc>
              <a:spcBef>
                <a:spcPts val="56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R1:  !S1,1 ⇒!W1,1 </a:t>
            </a:r>
            <a:r>
              <a:rPr b="0" i="0" lang="en-US" sz="2800" u="none">
                <a:solidFill>
                  <a:schemeClr val="dk1"/>
                </a:solidFill>
                <a:latin typeface="Tahoma"/>
                <a:ea typeface="Tahoma"/>
                <a:cs typeface="Tahoma"/>
                <a:sym typeface="Tahoma"/>
              </a:rPr>
              <a:t>∧</a:t>
            </a:r>
            <a:r>
              <a:rPr b="0" i="0" lang="en-US" sz="2000" u="none">
                <a:solidFill>
                  <a:schemeClr val="dk1"/>
                </a:solidFill>
                <a:latin typeface="Tahoma"/>
                <a:ea typeface="Tahoma"/>
                <a:cs typeface="Tahoma"/>
                <a:sym typeface="Tahoma"/>
              </a:rPr>
              <a:t> !W1,2 </a:t>
            </a:r>
            <a:r>
              <a:rPr b="0" i="0" lang="en-US" sz="2800" u="none">
                <a:solidFill>
                  <a:schemeClr val="dk1"/>
                </a:solidFill>
                <a:latin typeface="Tahoma"/>
                <a:ea typeface="Tahoma"/>
                <a:cs typeface="Tahoma"/>
                <a:sym typeface="Tahoma"/>
              </a:rPr>
              <a:t>∧</a:t>
            </a:r>
            <a:r>
              <a:rPr b="0" i="0" lang="en-US" sz="2000" u="none">
                <a:solidFill>
                  <a:schemeClr val="dk1"/>
                </a:solidFill>
                <a:latin typeface="Tahoma"/>
                <a:ea typeface="Tahoma"/>
                <a:cs typeface="Tahoma"/>
                <a:sym typeface="Tahoma"/>
              </a:rPr>
              <a:t> !W2,1</a:t>
            </a:r>
            <a:endParaRPr/>
          </a:p>
          <a:p>
            <a:pPr indent="-285750" lvl="1" marL="742950" rtl="0" algn="l">
              <a:lnSpc>
                <a:spcPct val="100000"/>
              </a:lnSpc>
              <a:spcBef>
                <a:spcPts val="56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R2:  !S2,1 ⇒!W1,1 </a:t>
            </a:r>
            <a:r>
              <a:rPr b="0" i="0" lang="en-US" sz="2800" u="none">
                <a:solidFill>
                  <a:schemeClr val="dk1"/>
                </a:solidFill>
                <a:latin typeface="Tahoma"/>
                <a:ea typeface="Tahoma"/>
                <a:cs typeface="Tahoma"/>
                <a:sym typeface="Tahoma"/>
              </a:rPr>
              <a:t>∧</a:t>
            </a:r>
            <a:r>
              <a:rPr b="0" i="0" lang="en-US" sz="2000" u="none">
                <a:solidFill>
                  <a:schemeClr val="dk1"/>
                </a:solidFill>
                <a:latin typeface="Tahoma"/>
                <a:ea typeface="Tahoma"/>
                <a:cs typeface="Tahoma"/>
                <a:sym typeface="Tahoma"/>
              </a:rPr>
              <a:t>!W2,1 </a:t>
            </a:r>
            <a:r>
              <a:rPr b="0" i="0" lang="en-US" sz="28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!W2,2 </a:t>
            </a:r>
            <a:r>
              <a:rPr b="0" i="0" lang="en-US" sz="28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!W3,1 </a:t>
            </a:r>
            <a:endParaRPr/>
          </a:p>
          <a:p>
            <a:pPr indent="-285750" lvl="1" marL="74295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a:t>
            </a:r>
            <a:endParaRPr/>
          </a:p>
          <a:p>
            <a:pPr indent="-342900" lvl="0" marL="342900" rtl="0" algn="l">
              <a:lnSpc>
                <a:spcPct val="100000"/>
              </a:lnSpc>
              <a:spcBef>
                <a:spcPts val="480"/>
              </a:spcBef>
              <a:spcAft>
                <a:spcPts val="0"/>
              </a:spcAft>
              <a:buClr>
                <a:schemeClr val="dk1"/>
              </a:buClr>
              <a:buSzPts val="2400"/>
              <a:buFont typeface="Tahoma"/>
              <a:buChar char="•"/>
            </a:pPr>
            <a:r>
              <a:rPr b="1" i="0" lang="en-US" sz="2400" u="none">
                <a:solidFill>
                  <a:schemeClr val="dk1"/>
                </a:solidFill>
                <a:latin typeface="Tahoma"/>
                <a:ea typeface="Tahoma"/>
                <a:cs typeface="Tahoma"/>
                <a:sym typeface="Tahoma"/>
              </a:rPr>
              <a:t>Inference: </a:t>
            </a:r>
            <a:endParaRPr/>
          </a:p>
          <a:p>
            <a:pPr indent="-285750" lvl="1" marL="742950" rtl="0" algn="l">
              <a:lnSpc>
                <a:spcPct val="100000"/>
              </a:lnSpc>
              <a:spcBef>
                <a:spcPts val="56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KB contains !S1,1 then using Modus Ponens we infer</a:t>
            </a: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!W1,1 </a:t>
            </a:r>
            <a:r>
              <a:rPr b="0" i="0" lang="en-US" sz="2800" u="none">
                <a:solidFill>
                  <a:schemeClr val="dk1"/>
                </a:solidFill>
                <a:latin typeface="Tahoma"/>
                <a:ea typeface="Tahoma"/>
                <a:cs typeface="Tahoma"/>
                <a:sym typeface="Tahoma"/>
              </a:rPr>
              <a:t>∧</a:t>
            </a:r>
            <a:r>
              <a:rPr b="0" i="0" lang="en-US" sz="2000" u="none">
                <a:solidFill>
                  <a:schemeClr val="dk1"/>
                </a:solidFill>
                <a:latin typeface="Tahoma"/>
                <a:ea typeface="Tahoma"/>
                <a:cs typeface="Tahoma"/>
                <a:sym typeface="Tahoma"/>
              </a:rPr>
              <a:t> !W1,2 </a:t>
            </a:r>
            <a:r>
              <a:rPr b="0" i="0" lang="en-US" sz="2800" u="none">
                <a:solidFill>
                  <a:schemeClr val="dk1"/>
                </a:solidFill>
                <a:latin typeface="Tahoma"/>
                <a:ea typeface="Tahoma"/>
                <a:cs typeface="Tahoma"/>
                <a:sym typeface="Tahoma"/>
              </a:rPr>
              <a:t>∧</a:t>
            </a:r>
            <a:r>
              <a:rPr b="0" i="0" lang="en-US" sz="2000" u="none">
                <a:solidFill>
                  <a:schemeClr val="dk1"/>
                </a:solidFill>
                <a:latin typeface="Tahoma"/>
                <a:ea typeface="Tahoma"/>
                <a:cs typeface="Tahoma"/>
                <a:sym typeface="Tahoma"/>
              </a:rPr>
              <a:t> !W2,1</a:t>
            </a:r>
            <a:endParaRPr/>
          </a:p>
          <a:p>
            <a:pPr indent="-285750" lvl="1" marL="74295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Using And-Elimination we get: !W1,1    !W1,2    !W2,1</a:t>
            </a:r>
            <a:endParaRPr/>
          </a:p>
          <a:p>
            <a:pPr indent="-285750" lvl="1" marL="74295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4"/>
          <p:cNvSpPr txBox="1"/>
          <p:nvPr/>
        </p:nvSpPr>
        <p:spPr>
          <a:xfrm>
            <a:off x="6731000" y="62103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476" name="Google Shape;476;p44"/>
          <p:cNvSpPr txBox="1"/>
          <p:nvPr>
            <p:ph type="title"/>
          </p:nvPr>
        </p:nvSpPr>
        <p:spPr>
          <a:xfrm>
            <a:off x="495300" y="1905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Limitations of Propositional Logic</a:t>
            </a:r>
            <a:endParaRPr/>
          </a:p>
        </p:txBody>
      </p:sp>
      <p:sp>
        <p:nvSpPr>
          <p:cNvPr id="477" name="Google Shape;477;p44"/>
          <p:cNvSpPr txBox="1"/>
          <p:nvPr>
            <p:ph idx="1" type="body"/>
          </p:nvPr>
        </p:nvSpPr>
        <p:spPr>
          <a:xfrm>
            <a:off x="482600" y="1257300"/>
            <a:ext cx="8178900" cy="4762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Tahoma"/>
              <a:buNone/>
            </a:pPr>
            <a:r>
              <a:rPr b="0" i="0" lang="en-US" sz="2400" u="none">
                <a:solidFill>
                  <a:schemeClr val="dk1"/>
                </a:solidFill>
                <a:latin typeface="Tahoma"/>
                <a:ea typeface="Tahoma"/>
                <a:cs typeface="Tahoma"/>
                <a:sym typeface="Tahoma"/>
              </a:rPr>
              <a:t>1. It is too weak, i.e., has very limited expressiveness:</a:t>
            </a:r>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Each rule has to be represented for each situation:</a:t>
            </a: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e.g., “don’t go forward if the wumpus is in front of you” takes 64 rules</a:t>
            </a:r>
            <a:endParaRPr/>
          </a:p>
          <a:p>
            <a:pPr indent="-215900" lvl="0" marL="342900" rtl="0" algn="l">
              <a:lnSpc>
                <a:spcPct val="100000"/>
              </a:lnSpc>
              <a:spcBef>
                <a:spcPts val="400"/>
              </a:spcBef>
              <a:spcAft>
                <a:spcPts val="0"/>
              </a:spcAft>
              <a:buClr>
                <a:schemeClr val="dk1"/>
              </a:buClr>
              <a:buSzPts val="2000"/>
              <a:buFont typeface="Tahoma"/>
              <a:buNone/>
            </a:pPr>
            <a:r>
              <a:t/>
            </a:r>
            <a:endParaRPr b="1"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rPr b="0" i="0" lang="en-US" sz="2000" u="none">
                <a:solidFill>
                  <a:schemeClr val="dk1"/>
                </a:solidFill>
                <a:latin typeface="Tahoma"/>
                <a:ea typeface="Tahoma"/>
                <a:cs typeface="Tahoma"/>
                <a:sym typeface="Tahoma"/>
              </a:rPr>
              <a:t>2. It cannot keep track of changes:</a:t>
            </a:r>
            <a:endParaRPr/>
          </a:p>
          <a:p>
            <a:pPr indent="-342900" lvl="0" marL="342900" rtl="0" algn="l">
              <a:lnSpc>
                <a:spcPct val="100000"/>
              </a:lnSpc>
              <a:spcBef>
                <a:spcPts val="40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If one needs to track changes, e.g., where the agent has been before then we need a timed-version of each rule.  To track 100 steps we’ll then need 6400 rules for the previous example.</a:t>
            </a:r>
            <a:endParaRPr/>
          </a:p>
          <a:p>
            <a:pPr indent="-215900" lvl="0" marL="34290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80"/>
              </a:spcBef>
              <a:spcAft>
                <a:spcPts val="0"/>
              </a:spcAft>
              <a:buSzPts val="2400"/>
              <a:buFont typeface="Tahoma"/>
              <a:buNone/>
            </a:pPr>
            <a:r>
              <a:rPr b="0" i="0" lang="en-US" sz="24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Its </a:t>
            </a:r>
            <a:r>
              <a:rPr b="1" i="0" lang="en-US" sz="2000" u="none">
                <a:solidFill>
                  <a:schemeClr val="dk1"/>
                </a:solidFill>
                <a:latin typeface="Tahoma"/>
                <a:ea typeface="Tahoma"/>
                <a:cs typeface="Tahoma"/>
                <a:sym typeface="Tahoma"/>
              </a:rPr>
              <a:t>hard to write and maintain</a:t>
            </a:r>
            <a:r>
              <a:rPr b="0" i="0" lang="en-US" sz="2000" u="none">
                <a:solidFill>
                  <a:schemeClr val="dk1"/>
                </a:solidFill>
                <a:latin typeface="Tahoma"/>
                <a:ea typeface="Tahoma"/>
                <a:cs typeface="Tahoma"/>
                <a:sym typeface="Tahoma"/>
              </a:rPr>
              <a:t> such a huge rule-base</a:t>
            </a:r>
            <a:endParaRPr/>
          </a:p>
          <a:p>
            <a:pPr indent="-342900" lvl="0" marL="342900" rtl="0" algn="l">
              <a:lnSpc>
                <a:spcPct val="100000"/>
              </a:lnSpc>
              <a:spcBef>
                <a:spcPts val="400"/>
              </a:spcBef>
              <a:spcAft>
                <a:spcPts val="0"/>
              </a:spcAft>
              <a:buSzPts val="2000"/>
              <a:buFont typeface="Tahoma"/>
              <a:buNone/>
            </a:pPr>
            <a:r>
              <a:rPr b="1" i="0" lang="en-US" sz="2000" u="none">
                <a:solidFill>
                  <a:schemeClr val="dk1"/>
                </a:solidFill>
                <a:latin typeface="Tahoma"/>
                <a:ea typeface="Tahoma"/>
                <a:cs typeface="Tahoma"/>
                <a:sym typeface="Tahoma"/>
              </a:rPr>
              <a:t>	Inference becomes intractable</a:t>
            </a:r>
            <a:endParaRPr/>
          </a:p>
          <a:p>
            <a:pPr indent="-215900" lvl="0" marL="342900" rtl="0" algn="l">
              <a:spcBef>
                <a:spcPts val="400"/>
              </a:spcBef>
              <a:spcAft>
                <a:spcPts val="0"/>
              </a:spcAft>
              <a:buSzPts val="2000"/>
              <a:buFont typeface="Tahoma"/>
              <a:buNone/>
            </a:pPr>
            <a:r>
              <a:t/>
            </a:r>
            <a:endParaRPr b="1" i="0" sz="2000" u="none">
              <a:solidFill>
                <a:schemeClr val="dk1"/>
              </a:solidFill>
              <a:latin typeface="Tahoma"/>
              <a:ea typeface="Tahoma"/>
              <a:cs typeface="Tahoma"/>
              <a:sym typeface="Tahoma"/>
            </a:endParaRPr>
          </a:p>
        </p:txBody>
      </p:sp>
      <p:sp>
        <p:nvSpPr>
          <p:cNvPr id="478" name="Google Shape;478;p44"/>
          <p:cNvSpPr txBox="1"/>
          <p:nvPr/>
        </p:nvSpPr>
        <p:spPr>
          <a:xfrm>
            <a:off x="482600" y="4686300"/>
            <a:ext cx="7391400" cy="10668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5"/>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CS 561,  Sessions 10-11</a:t>
            </a:r>
            <a:endParaRPr/>
          </a:p>
        </p:txBody>
      </p:sp>
      <p:sp>
        <p:nvSpPr>
          <p:cNvPr id="484" name="Google Shape;484;p45"/>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485" name="Google Shape;485;p45"/>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Summary</a:t>
            </a:r>
            <a:endParaRPr/>
          </a:p>
        </p:txBody>
      </p:sp>
      <p:graphicFrame>
        <p:nvGraphicFramePr>
          <p:cNvPr id="486" name="Google Shape;486;p45"/>
          <p:cNvGraphicFramePr/>
          <p:nvPr/>
        </p:nvGraphicFramePr>
        <p:xfrm>
          <a:off x="533400" y="1397000"/>
          <a:ext cx="8482012" cy="5308600"/>
        </p:xfrm>
        <a:graphic>
          <a:graphicData uri="http://schemas.openxmlformats.org/presentationml/2006/ole">
            <mc:AlternateContent>
              <mc:Choice Requires="v">
                <p:oleObj r:id="rId4" imgH="5308600" imgW="8482012" progId="Photoshop.Image.5" spid="_x0000_s1">
                  <p:embed/>
                </p:oleObj>
              </mc:Choice>
              <mc:Fallback>
                <p:oleObj r:id="rId5" imgH="5308600" imgW="8482012" progId="Photoshop.Image.5">
                  <p:embed/>
                  <p:pic>
                    <p:nvPicPr>
                      <p:cNvPr id="486" name="Google Shape;486;p45"/>
                      <p:cNvPicPr preferRelativeResize="0"/>
                      <p:nvPr/>
                    </p:nvPicPr>
                    <p:blipFill rotWithShape="1">
                      <a:blip r:embed="rId6">
                        <a:alphaModFix/>
                      </a:blip>
                      <a:srcRect b="0" l="0" r="0" t="0"/>
                      <a:stretch/>
                    </p:blipFill>
                    <p:spPr>
                      <a:xfrm>
                        <a:off x="533400" y="1397000"/>
                        <a:ext cx="8482012" cy="5308600"/>
                      </a:xfrm>
                      <a:prstGeom prst="rect">
                        <a:avLst/>
                      </a:prstGeom>
                      <a:noFill/>
                      <a:ln>
                        <a:noFill/>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6"/>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492" name="Google Shape;492;p46"/>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Next time</a:t>
            </a:r>
            <a:endParaRPr/>
          </a:p>
        </p:txBody>
      </p:sp>
      <p:sp>
        <p:nvSpPr>
          <p:cNvPr id="493" name="Google Shape;493;p46"/>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First-order logic:		[AIMA] Chapter 7</a:t>
            </a:r>
            <a:endParaRPr/>
          </a:p>
          <a:p>
            <a:pPr indent="-342900" lvl="0" marL="342900" rtl="0" algn="l">
              <a:lnSpc>
                <a:spcPct val="100000"/>
              </a:lnSpc>
              <a:spcBef>
                <a:spcPts val="400"/>
              </a:spcBef>
              <a:spcAft>
                <a:spcPts val="0"/>
              </a:spcAft>
              <a:buSzPts val="2000"/>
              <a:buFont typeface="Tahoma"/>
              <a:buNone/>
            </a:pPr>
            <a:r>
              <a:t/>
            </a:r>
            <a:endParaRPr b="0" i="0" sz="2000" u="none">
              <a:solidFill>
                <a:schemeClr val="dk1"/>
              </a:solidFill>
              <a:latin typeface="Tahoma"/>
              <a:ea typeface="Tahoma"/>
              <a:cs typeface="Tahoma"/>
              <a:sym typeface="Tahoma"/>
            </a:endParaRPr>
          </a:p>
          <a:p>
            <a:pPr indent="-215900" lvl="0" marL="342900" rtl="0" algn="l">
              <a:spcBef>
                <a:spcPts val="400"/>
              </a:spcBef>
              <a:spcAft>
                <a:spcPts val="0"/>
              </a:spcAft>
              <a:buSzPts val="2000"/>
              <a:buFont typeface="Tahoma"/>
              <a:buNone/>
            </a:pPr>
            <a:r>
              <a:t/>
            </a:r>
            <a:endParaRPr b="0" i="0" sz="2000" u="none">
              <a:solidFill>
                <a:schemeClr val="dk1"/>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Generic knowledge-based agent</a:t>
            </a:r>
            <a:endParaRPr/>
          </a:p>
        </p:txBody>
      </p:sp>
      <p:sp>
        <p:nvSpPr>
          <p:cNvPr id="142" name="Google Shape;142;p5"/>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143" name="Google Shape;143;p5"/>
          <p:cNvSpPr txBox="1"/>
          <p:nvPr/>
        </p:nvSpPr>
        <p:spPr>
          <a:xfrm>
            <a:off x="838200" y="1371600"/>
            <a:ext cx="79248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Char char="•"/>
            </a:pPr>
            <a:r>
              <a:rPr b="1" i="0" lang="en-US" sz="3200" u="none">
                <a:solidFill>
                  <a:schemeClr val="dk1"/>
                </a:solidFill>
                <a:latin typeface="Tahoma"/>
                <a:ea typeface="Tahoma"/>
                <a:cs typeface="Tahoma"/>
                <a:sym typeface="Tahoma"/>
              </a:rPr>
              <a:t>The agent must be able to</a:t>
            </a:r>
            <a:endParaRPr/>
          </a:p>
          <a:p>
            <a:pPr indent="-342900" lvl="1" marL="800100" marR="0" rtl="0" algn="l">
              <a:lnSpc>
                <a:spcPct val="100000"/>
              </a:lnSpc>
              <a:spcBef>
                <a:spcPts val="640"/>
              </a:spcBef>
              <a:spcAft>
                <a:spcPts val="0"/>
              </a:spcAft>
              <a:buClr>
                <a:schemeClr val="dk1"/>
              </a:buClr>
              <a:buSzPts val="3200"/>
              <a:buFont typeface="Tahoma"/>
              <a:buChar char="•"/>
            </a:pPr>
            <a:r>
              <a:rPr b="0" i="0" lang="en-US" sz="3200" u="none" cap="none" strike="noStrike">
                <a:solidFill>
                  <a:schemeClr val="dk1"/>
                </a:solidFill>
                <a:latin typeface="Tahoma"/>
                <a:ea typeface="Tahoma"/>
                <a:cs typeface="Tahoma"/>
                <a:sym typeface="Tahoma"/>
              </a:rPr>
              <a:t>Represent states, actions</a:t>
            </a:r>
            <a:endParaRPr/>
          </a:p>
          <a:p>
            <a:pPr indent="-342900" lvl="1" marL="800100" marR="0" rtl="0" algn="l">
              <a:lnSpc>
                <a:spcPct val="100000"/>
              </a:lnSpc>
              <a:spcBef>
                <a:spcPts val="640"/>
              </a:spcBef>
              <a:spcAft>
                <a:spcPts val="0"/>
              </a:spcAft>
              <a:buClr>
                <a:schemeClr val="dk1"/>
              </a:buClr>
              <a:buSzPts val="3200"/>
              <a:buFont typeface="Tahoma"/>
              <a:buChar char="•"/>
            </a:pPr>
            <a:r>
              <a:rPr b="0" i="0" lang="en-US" sz="3200" u="none" cap="none" strike="noStrike">
                <a:solidFill>
                  <a:schemeClr val="dk1"/>
                </a:solidFill>
                <a:latin typeface="Tahoma"/>
                <a:ea typeface="Tahoma"/>
                <a:cs typeface="Tahoma"/>
                <a:sym typeface="Tahoma"/>
              </a:rPr>
              <a:t>Incorporate new percepts</a:t>
            </a:r>
            <a:endParaRPr/>
          </a:p>
          <a:p>
            <a:pPr indent="-342900" lvl="1" marL="800100" marR="0" rtl="0" algn="l">
              <a:lnSpc>
                <a:spcPct val="100000"/>
              </a:lnSpc>
              <a:spcBef>
                <a:spcPts val="640"/>
              </a:spcBef>
              <a:spcAft>
                <a:spcPts val="0"/>
              </a:spcAft>
              <a:buClr>
                <a:schemeClr val="dk1"/>
              </a:buClr>
              <a:buSzPts val="3200"/>
              <a:buFont typeface="Tahoma"/>
              <a:buChar char="•"/>
            </a:pPr>
            <a:r>
              <a:rPr b="0" i="0" lang="en-US" sz="3200" u="none" cap="none" strike="noStrike">
                <a:solidFill>
                  <a:schemeClr val="dk1"/>
                </a:solidFill>
                <a:latin typeface="Tahoma"/>
                <a:ea typeface="Tahoma"/>
                <a:cs typeface="Tahoma"/>
                <a:sym typeface="Tahoma"/>
              </a:rPr>
              <a:t>Update internal representation of the world or agent environment</a:t>
            </a:r>
            <a:endParaRPr/>
          </a:p>
          <a:p>
            <a:pPr indent="-342900" lvl="1" marL="800100" marR="0" rtl="0" algn="l">
              <a:lnSpc>
                <a:spcPct val="100000"/>
              </a:lnSpc>
              <a:spcBef>
                <a:spcPts val="640"/>
              </a:spcBef>
              <a:spcAft>
                <a:spcPts val="0"/>
              </a:spcAft>
              <a:buClr>
                <a:schemeClr val="dk1"/>
              </a:buClr>
              <a:buSzPts val="3200"/>
              <a:buFont typeface="Tahoma"/>
              <a:buChar char="•"/>
            </a:pPr>
            <a:r>
              <a:rPr b="0" i="0" lang="en-US" sz="3200" u="none" cap="none" strike="noStrike">
                <a:solidFill>
                  <a:schemeClr val="dk1"/>
                </a:solidFill>
                <a:latin typeface="Tahoma"/>
                <a:ea typeface="Tahoma"/>
                <a:cs typeface="Tahoma"/>
                <a:sym typeface="Tahoma"/>
              </a:rPr>
              <a:t>Deduce hidden properties of the world or agent environment</a:t>
            </a:r>
            <a:endParaRPr/>
          </a:p>
          <a:p>
            <a:pPr indent="-342900" lvl="1" marL="800100" marR="0" rtl="0" algn="l">
              <a:lnSpc>
                <a:spcPct val="100000"/>
              </a:lnSpc>
              <a:spcBef>
                <a:spcPts val="640"/>
              </a:spcBef>
              <a:spcAft>
                <a:spcPts val="0"/>
              </a:spcAft>
              <a:buClr>
                <a:schemeClr val="dk1"/>
              </a:buClr>
              <a:buSzPts val="3200"/>
              <a:buFont typeface="Tahoma"/>
              <a:buChar char="•"/>
            </a:pPr>
            <a:r>
              <a:rPr b="0" i="0" lang="en-US" sz="3200" u="none" cap="none" strike="noStrike">
                <a:solidFill>
                  <a:schemeClr val="dk1"/>
                </a:solidFill>
                <a:latin typeface="Tahoma"/>
                <a:ea typeface="Tahoma"/>
                <a:cs typeface="Tahoma"/>
                <a:sym typeface="Tahoma"/>
              </a:rPr>
              <a:t>Deduce appropriate actions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nvSpPr>
        <p:spPr>
          <a:xfrm>
            <a:off x="4318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149" name="Google Shape;149;p6"/>
          <p:cNvSpPr txBox="1"/>
          <p:nvPr>
            <p:ph type="title"/>
          </p:nvPr>
        </p:nvSpPr>
        <p:spPr>
          <a:xfrm>
            <a:off x="762000" y="304800"/>
            <a:ext cx="7772400"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Architecture of a knowledge-based agent</a:t>
            </a:r>
            <a:endParaRPr/>
          </a:p>
        </p:txBody>
      </p:sp>
      <p:sp>
        <p:nvSpPr>
          <p:cNvPr id="150" name="Google Shape;150;p6"/>
          <p:cNvSpPr txBox="1"/>
          <p:nvPr>
            <p:ph idx="1" type="body"/>
          </p:nvPr>
        </p:nvSpPr>
        <p:spPr>
          <a:xfrm>
            <a:off x="709612" y="1657350"/>
            <a:ext cx="79248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Tahoma"/>
              <a:buChar char="•"/>
            </a:pPr>
            <a:r>
              <a:rPr b="1" i="0" lang="en-US" sz="2000" u="none">
                <a:solidFill>
                  <a:schemeClr val="dk1"/>
                </a:solidFill>
                <a:latin typeface="Tahoma"/>
                <a:ea typeface="Tahoma"/>
                <a:cs typeface="Tahoma"/>
                <a:sym typeface="Tahoma"/>
              </a:rPr>
              <a:t>Knowledge Level.</a:t>
            </a:r>
            <a:r>
              <a:rPr b="0" i="0" lang="en-US" sz="2000" u="none">
                <a:solidFill>
                  <a:schemeClr val="dk1"/>
                </a:solidFill>
                <a:latin typeface="Tahoma"/>
                <a:ea typeface="Tahoma"/>
                <a:cs typeface="Tahoma"/>
                <a:sym typeface="Tahoma"/>
              </a:rPr>
              <a:t> </a:t>
            </a:r>
            <a:endParaRPr/>
          </a:p>
          <a:p>
            <a:pPr indent="-285750" lvl="1" marL="742950" rtl="0" algn="l">
              <a:lnSpc>
                <a:spcPct val="100000"/>
              </a:lnSpc>
              <a:spcBef>
                <a:spcPts val="36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The most abstract level: describe agent by saying what it knows. </a:t>
            </a:r>
            <a:endParaRPr/>
          </a:p>
          <a:p>
            <a:pPr indent="-285750" lvl="1" marL="742950" rtl="0" algn="l">
              <a:lnSpc>
                <a:spcPct val="100000"/>
              </a:lnSpc>
              <a:spcBef>
                <a:spcPts val="36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Example: A taxi agent might know that the Golden Gate Bridge connects San Francisco with the Marin County. </a:t>
            </a:r>
            <a:endParaRPr/>
          </a:p>
          <a:p>
            <a:pPr indent="-342900" lvl="0" marL="342900" rtl="0" algn="l">
              <a:lnSpc>
                <a:spcPct val="100000"/>
              </a:lnSpc>
              <a:spcBef>
                <a:spcPts val="400"/>
              </a:spcBef>
              <a:spcAft>
                <a:spcPts val="0"/>
              </a:spcAft>
              <a:buClr>
                <a:schemeClr val="dk1"/>
              </a:buClr>
              <a:buSzPts val="2000"/>
              <a:buFont typeface="Tahoma"/>
              <a:buChar char="•"/>
            </a:pPr>
            <a:r>
              <a:rPr b="1" i="0" lang="en-US" sz="2000" u="none">
                <a:solidFill>
                  <a:schemeClr val="dk1"/>
                </a:solidFill>
                <a:latin typeface="Tahoma"/>
                <a:ea typeface="Tahoma"/>
                <a:cs typeface="Tahoma"/>
                <a:sym typeface="Tahoma"/>
              </a:rPr>
              <a:t>Logical Level.</a:t>
            </a:r>
            <a:r>
              <a:rPr b="0" i="0" lang="en-US" sz="2000" u="none">
                <a:solidFill>
                  <a:schemeClr val="dk1"/>
                </a:solidFill>
                <a:latin typeface="Tahoma"/>
                <a:ea typeface="Tahoma"/>
                <a:cs typeface="Tahoma"/>
                <a:sym typeface="Tahoma"/>
              </a:rPr>
              <a:t> </a:t>
            </a:r>
            <a:endParaRPr/>
          </a:p>
          <a:p>
            <a:pPr indent="-285750" lvl="1" marL="742950" rtl="0" algn="l">
              <a:lnSpc>
                <a:spcPct val="100000"/>
              </a:lnSpc>
              <a:spcBef>
                <a:spcPts val="36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The level at which the knowledge is encoded into sentences. </a:t>
            </a:r>
            <a:endParaRPr/>
          </a:p>
          <a:p>
            <a:pPr indent="-285750" lvl="1" marL="742950" rtl="0" algn="l">
              <a:lnSpc>
                <a:spcPct val="100000"/>
              </a:lnSpc>
              <a:spcBef>
                <a:spcPts val="36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Example: Links(GoldenGateBridge, SanFrancisco, MarinCounty). </a:t>
            </a:r>
            <a:endParaRPr/>
          </a:p>
          <a:p>
            <a:pPr indent="-342900" lvl="0" marL="342900" rtl="0" algn="l">
              <a:lnSpc>
                <a:spcPct val="100000"/>
              </a:lnSpc>
              <a:spcBef>
                <a:spcPts val="400"/>
              </a:spcBef>
              <a:spcAft>
                <a:spcPts val="0"/>
              </a:spcAft>
              <a:buClr>
                <a:schemeClr val="dk1"/>
              </a:buClr>
              <a:buSzPts val="2000"/>
              <a:buFont typeface="Tahoma"/>
              <a:buChar char="•"/>
            </a:pPr>
            <a:r>
              <a:rPr b="1" i="0" lang="en-US" sz="2000" u="none">
                <a:solidFill>
                  <a:schemeClr val="dk1"/>
                </a:solidFill>
                <a:latin typeface="Tahoma"/>
                <a:ea typeface="Tahoma"/>
                <a:cs typeface="Tahoma"/>
                <a:sym typeface="Tahoma"/>
              </a:rPr>
              <a:t>Implementation Level.</a:t>
            </a:r>
            <a:r>
              <a:rPr b="0" i="0" lang="en-US" sz="2000" u="none">
                <a:solidFill>
                  <a:schemeClr val="dk1"/>
                </a:solidFill>
                <a:latin typeface="Tahoma"/>
                <a:ea typeface="Tahoma"/>
                <a:cs typeface="Tahoma"/>
                <a:sym typeface="Tahoma"/>
              </a:rPr>
              <a:t> </a:t>
            </a:r>
            <a:endParaRPr/>
          </a:p>
          <a:p>
            <a:pPr indent="-285750" lvl="1" marL="742950" rtl="0" algn="l">
              <a:lnSpc>
                <a:spcPct val="100000"/>
              </a:lnSpc>
              <a:spcBef>
                <a:spcPts val="36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The physical representation of the sentences in the logical level. </a:t>
            </a:r>
            <a:endParaRPr/>
          </a:p>
          <a:p>
            <a:pPr indent="-285750" lvl="1" marL="742950" rtl="0" algn="l">
              <a:lnSpc>
                <a:spcPct val="100000"/>
              </a:lnSpc>
              <a:spcBef>
                <a:spcPts val="36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Example:  </a:t>
            </a:r>
            <a:r>
              <a:rPr b="0" i="0" lang="en-US" sz="1800" u="none">
                <a:solidFill>
                  <a:schemeClr val="dk1"/>
                </a:solidFill>
                <a:latin typeface="Courier New"/>
                <a:ea typeface="Courier New"/>
                <a:cs typeface="Courier New"/>
                <a:sym typeface="Courier New"/>
              </a:rPr>
              <a:t>‘(links goldengatebridge sanfrancisco marincounty)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Wumpus world example</a:t>
            </a:r>
            <a:endParaRPr/>
          </a:p>
        </p:txBody>
      </p:sp>
      <p:sp>
        <p:nvSpPr>
          <p:cNvPr id="156" name="Google Shape;156;p7"/>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Cave consisting of rooms connected by passways.</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There is Wumpus (a beast) in the cave.</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agent can shoot the Wumpus but it has only one arrow.</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Some rooms contain bottomless pits that will trap anyone except the Wumpus.</a:t>
            </a:r>
            <a:endParaRPr/>
          </a:p>
          <a:p>
            <a:pPr indent="-342900" lvl="0" marL="3429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Agents objective is to find a heap of gold.</a:t>
            </a:r>
            <a:endParaRPr/>
          </a:p>
        </p:txBody>
      </p:sp>
      <p:sp>
        <p:nvSpPr>
          <p:cNvPr id="157" name="Google Shape;157;p7"/>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CS 561,  Sessions 10-11</a:t>
            </a:r>
            <a:endParaRPr/>
          </a:p>
        </p:txBody>
      </p:sp>
      <p:sp>
        <p:nvSpPr>
          <p:cNvPr id="158" name="Google Shape;158;p7"/>
          <p:cNvSpPr txBox="1"/>
          <p:nvPr/>
        </p:nvSpPr>
        <p:spPr>
          <a:xfrm>
            <a:off x="6705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The Wumpus World</a:t>
            </a:r>
            <a:endParaRPr/>
          </a:p>
        </p:txBody>
      </p:sp>
      <p:sp>
        <p:nvSpPr>
          <p:cNvPr id="164" name="Google Shape;164;p8"/>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precise definition of the task environment is given by the PEAS description:</a:t>
            </a:r>
            <a:endParaRPr/>
          </a:p>
          <a:p>
            <a:pPr indent="-190500" lvl="0" marL="342900" marR="0" rtl="0" algn="l">
              <a:lnSpc>
                <a:spcPct val="8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80000"/>
              </a:lnSpc>
              <a:spcBef>
                <a:spcPts val="480"/>
              </a:spcBef>
              <a:spcAft>
                <a:spcPts val="0"/>
              </a:spcAft>
              <a:buClr>
                <a:schemeClr val="dk1"/>
              </a:buClr>
              <a:buSzPts val="2400"/>
              <a:buFont typeface="Noto Sans Symbols"/>
              <a:buChar char="❑"/>
            </a:pPr>
            <a:r>
              <a:rPr b="1" i="0" lang="en-US" sz="2400" u="none" cap="none" strike="noStrike">
                <a:solidFill>
                  <a:schemeClr val="dk1"/>
                </a:solidFill>
                <a:latin typeface="Tahoma"/>
                <a:ea typeface="Tahoma"/>
                <a:cs typeface="Tahoma"/>
                <a:sym typeface="Tahoma"/>
              </a:rPr>
              <a:t>Performance measure: </a:t>
            </a:r>
            <a:r>
              <a:rPr b="0" i="0" lang="en-US" sz="2000" u="none" cap="none" strike="noStrike">
                <a:solidFill>
                  <a:schemeClr val="dk1"/>
                </a:solidFill>
                <a:latin typeface="Tahoma"/>
                <a:ea typeface="Tahoma"/>
                <a:cs typeface="Tahoma"/>
                <a:sym typeface="Tahoma"/>
              </a:rPr>
              <a:t>+I000 for piclung up the gold, -1000 for falling into a pit or </a:t>
            </a:r>
            <a:r>
              <a:rPr b="0" i="0" lang="en-US" sz="2400" u="none" cap="none" strike="noStrike">
                <a:solidFill>
                  <a:schemeClr val="dk1"/>
                </a:solidFill>
                <a:latin typeface="Tahoma"/>
                <a:ea typeface="Tahoma"/>
                <a:cs typeface="Tahoma"/>
                <a:sym typeface="Tahoma"/>
              </a:rPr>
              <a:t>being eaten by the wumpus, -1 for each action taken and -10 for using up the arrow.</a:t>
            </a:r>
            <a:endParaRPr/>
          </a:p>
          <a:p>
            <a:pPr indent="-285750" lvl="1" marL="742950" marR="0" rtl="0" algn="l">
              <a:lnSpc>
                <a:spcPct val="80000"/>
              </a:lnSpc>
              <a:spcBef>
                <a:spcPts val="480"/>
              </a:spcBef>
              <a:spcAft>
                <a:spcPts val="0"/>
              </a:spcAft>
              <a:buClr>
                <a:schemeClr val="dk1"/>
              </a:buClr>
              <a:buSzPts val="2400"/>
              <a:buFont typeface="Noto Sans Symbols"/>
              <a:buChar char="❑"/>
            </a:pPr>
            <a:r>
              <a:rPr b="1" i="0" lang="en-US" sz="2400" u="none" cap="none" strike="noStrike">
                <a:solidFill>
                  <a:schemeClr val="dk1"/>
                </a:solidFill>
                <a:latin typeface="Tahoma"/>
                <a:ea typeface="Tahoma"/>
                <a:cs typeface="Tahoma"/>
                <a:sym typeface="Tahoma"/>
              </a:rPr>
              <a:t>Environment: </a:t>
            </a:r>
            <a:r>
              <a:rPr b="0" i="0" lang="en-US" sz="2400" u="none" cap="none" strike="noStrike">
                <a:solidFill>
                  <a:schemeClr val="dk1"/>
                </a:solidFill>
                <a:latin typeface="Tahoma"/>
                <a:ea typeface="Tahoma"/>
                <a:cs typeface="Tahoma"/>
                <a:sym typeface="Tahoma"/>
              </a:rPr>
              <a:t>A 4 </a:t>
            </a:r>
            <a:r>
              <a:rPr b="1" i="0" lang="en-US" sz="2400" u="none" cap="none" strike="noStrike">
                <a:solidFill>
                  <a:schemeClr val="dk1"/>
                </a:solidFill>
                <a:latin typeface="Tahoma"/>
                <a:ea typeface="Tahoma"/>
                <a:cs typeface="Tahoma"/>
                <a:sym typeface="Tahoma"/>
              </a:rPr>
              <a:t>x </a:t>
            </a:r>
            <a:r>
              <a:rPr b="0" i="0" lang="en-US" sz="2400" u="none" cap="none" strike="noStrike">
                <a:solidFill>
                  <a:schemeClr val="dk1"/>
                </a:solidFill>
                <a:latin typeface="Tahoma"/>
                <a:ea typeface="Tahoma"/>
                <a:cs typeface="Tahoma"/>
                <a:sym typeface="Tahoma"/>
              </a:rPr>
              <a:t>4 grid of rooms. The agent always starts in the square labeled [1,1], facing to the right. The locations of the gold and the wumpus are chosen randomly, with a uniform distribution, from the squares other than the start square. In addition, each square other than the start can be a pit, with probability 0.2.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The Wumpus World</a:t>
            </a:r>
            <a:endParaRPr/>
          </a:p>
        </p:txBody>
      </p:sp>
      <p:pic>
        <p:nvPicPr>
          <p:cNvPr id="170" name="Google Shape;170;p9"/>
          <p:cNvPicPr preferRelativeResize="0"/>
          <p:nvPr>
            <p:ph idx="1" type="body"/>
          </p:nvPr>
        </p:nvPicPr>
        <p:blipFill rotWithShape="1">
          <a:blip r:embed="rId3">
            <a:alphaModFix/>
          </a:blip>
          <a:srcRect b="0" l="0" r="0" t="0"/>
          <a:stretch/>
        </p:blipFill>
        <p:spPr>
          <a:xfrm>
            <a:off x="2117725" y="2125662"/>
            <a:ext cx="4732337" cy="34337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AI-Class">
  <a:themeElements>
    <a:clrScheme name="AI-Clas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I-Class">
  <a:themeElements>
    <a:clrScheme name="AI-Clas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2000-08-30T03:22:35Z</dcterms:created>
  <dc:creator>Paolo Pirjanian</dc:creator>
</cp:coreProperties>
</file>