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DB60-C7C0-4B40-BA43-BFCE6ED6631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9480-3320-4955-A235-712091F0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algorithm families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193964"/>
            <a:ext cx="7795347" cy="653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Algorithms | Introduction to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66" y="635814"/>
            <a:ext cx="8281843" cy="62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2023-07-16T04:31:46Z</dcterms:created>
  <dcterms:modified xsi:type="dcterms:W3CDTF">2023-07-16T04:33:46Z</dcterms:modified>
</cp:coreProperties>
</file>