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msword" Extension="doc"/>
  <Default ContentType="application/vnd.ms-excel" Extension="xls"/>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msword" PartName="/ppt/embeddings/Microsoft_Office_Word_97_-_2003_Document8.doc"/>
  <Override ContentType="application/msword" PartName="/ppt/embeddings/Microsoft_Office_Word_97_-_2003_Document3.doc"/>
  <Override ContentType="application/msword" PartName="/ppt/embeddings/Microsoft_Office_Word_97_-_2003_Document2.doc"/>
  <Override ContentType="application/msword" PartName="/ppt/embeddings/Microsoft_Office_Word_97_-_2003_Document1.doc"/>
  <Override ContentType="application/msword" PartName="/ppt/embeddings/Microsoft_Office_Word_97_-_2003_Document4.doc"/>
  <Override ContentType="application/msword" PartName="/ppt/embeddings/Microsoft_Office_Word_97_-_2003_Document7.doc"/>
  <Override ContentType="application/msword" PartName="/ppt/embeddings/Microsoft_Office_Word_97_-_2003_Document6.doc"/>
  <Override ContentType="application/msword" PartName="/ppt/embeddings/Microsoft_Office_Word_97_-_2003_Document5.doc"/>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oleObject" PartName="/ppt/embeddings/oleObject3.bin"/>
  <Override ContentType="application/vnd.openxmlformats-officedocument.oleObject" PartName="/ppt/embeddings/oleObject6.bin"/>
  <Override ContentType="application/vnd.openxmlformats-officedocument.oleObject" PartName="/ppt/embeddings/oleObject5.bin"/>
  <Override ContentType="application/vnd.openxmlformats-officedocument.oleObject" PartName="/ppt/embeddings/oleObject4.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excel" PartName="/ppt/embeddings/Microsoft_Excel_Sheet2.xls"/>
  <Override ContentType="application/vnd.ms-excel" PartName="/ppt/embeddings/Microsoft_Excel_Sheet3.xls"/>
  <Override ContentType="application/vnd.ms-excel" PartName="/ppt/embeddings/Microsoft_Excel_Sheet6.xls"/>
  <Override ContentType="application/vnd.ms-excel" PartName="/ppt/embeddings/Microsoft_Excel_Sheet4.xls"/>
  <Override ContentType="application/vnd.ms-excel" PartName="/ppt/embeddings/Microsoft_Excel_Sheet5.xls"/>
  <Override ContentType="application/vnd.ms-excel" PartName="/ppt/embeddings/Microsoft_Excel_Sheet1.xls"/>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6858000" cx="9144000"/>
  <p:notesSz cx="6997700" cy="9271000"/>
  <p:embeddedFontLst>
    <p:embeddedFont>
      <p:font typeface="Overlock"/>
      <p:regular r:id="rId51"/>
      <p:bold r:id="rId52"/>
      <p:italic r:id="rId53"/>
      <p:boldItalic r:id="rId54"/>
    </p:embeddedFont>
    <p:embeddedFont>
      <p:font typeface="Garamond"/>
      <p:regular r:id="rId55"/>
      <p:bold r:id="rId56"/>
      <p:italic r:id="rId57"/>
      <p:boldItalic r:id="rId58"/>
    </p:embeddedFont>
    <p:embeddedFont>
      <p:font typeface="Constantia"/>
      <p:regular r:id="rId59"/>
      <p:bold r:id="rId60"/>
      <p:italic r:id="rId61"/>
      <p:boldItalic r:id="rId62"/>
    </p:embeddedFont>
    <p:embeddedFont>
      <p:font typeface="Tahoma"/>
      <p:regular r:id="rId63"/>
      <p:bold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65" roundtripDataSignature="AMtx7mhIly2KymdtImaqzzkB4Opb4mjx6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Constantia-boldItalic.fntdata"/><Relationship Id="rId61" Type="http://schemas.openxmlformats.org/officeDocument/2006/relationships/font" Target="fonts/Constantia-italic.fntdata"/><Relationship Id="rId20" Type="http://schemas.openxmlformats.org/officeDocument/2006/relationships/slide" Target="slides/slide15.xml"/><Relationship Id="rId64" Type="http://schemas.openxmlformats.org/officeDocument/2006/relationships/font" Target="fonts/Tahoma-bold.fntdata"/><Relationship Id="rId63" Type="http://schemas.openxmlformats.org/officeDocument/2006/relationships/font" Target="fonts/Tahoma-regular.fntdata"/><Relationship Id="rId22" Type="http://schemas.openxmlformats.org/officeDocument/2006/relationships/slide" Target="slides/slide17.xml"/><Relationship Id="rId21" Type="http://schemas.openxmlformats.org/officeDocument/2006/relationships/slide" Target="slides/slide16.xml"/><Relationship Id="rId65"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Constantia-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verlock-regular.fntdata"/><Relationship Id="rId50" Type="http://schemas.openxmlformats.org/officeDocument/2006/relationships/slide" Target="slides/slide45.xml"/><Relationship Id="rId53" Type="http://schemas.openxmlformats.org/officeDocument/2006/relationships/font" Target="fonts/Overlock-italic.fntdata"/><Relationship Id="rId52" Type="http://schemas.openxmlformats.org/officeDocument/2006/relationships/font" Target="fonts/Overlock-bold.fntdata"/><Relationship Id="rId11" Type="http://schemas.openxmlformats.org/officeDocument/2006/relationships/slide" Target="slides/slide6.xml"/><Relationship Id="rId55" Type="http://schemas.openxmlformats.org/officeDocument/2006/relationships/font" Target="fonts/Garamond-regular.fntdata"/><Relationship Id="rId10" Type="http://schemas.openxmlformats.org/officeDocument/2006/relationships/slide" Target="slides/slide5.xml"/><Relationship Id="rId54" Type="http://schemas.openxmlformats.org/officeDocument/2006/relationships/font" Target="fonts/Overlock-boldItalic.fntdata"/><Relationship Id="rId13" Type="http://schemas.openxmlformats.org/officeDocument/2006/relationships/slide" Target="slides/slide8.xml"/><Relationship Id="rId57" Type="http://schemas.openxmlformats.org/officeDocument/2006/relationships/font" Target="fonts/Garamond-italic.fntdata"/><Relationship Id="rId12" Type="http://schemas.openxmlformats.org/officeDocument/2006/relationships/slide" Target="slides/slide7.xml"/><Relationship Id="rId56" Type="http://schemas.openxmlformats.org/officeDocument/2006/relationships/font" Target="fonts/Garamond-bold.fntdata"/><Relationship Id="rId15" Type="http://schemas.openxmlformats.org/officeDocument/2006/relationships/slide" Target="slides/slide10.xml"/><Relationship Id="rId59" Type="http://schemas.openxmlformats.org/officeDocument/2006/relationships/font" Target="fonts/Constantia-regular.fntdata"/><Relationship Id="rId14" Type="http://schemas.openxmlformats.org/officeDocument/2006/relationships/slide" Target="slides/slide9.xml"/><Relationship Id="rId58" Type="http://schemas.openxmlformats.org/officeDocument/2006/relationships/font" Target="fonts/Garamond-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3.png"/><Relationship Id="rId3" Type="http://schemas.openxmlformats.org/officeDocument/2006/relationships/image" Target="../media/image2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2125" cy="463550"/>
          </a:xfrm>
          <a:prstGeom prst="rect">
            <a:avLst/>
          </a:prstGeom>
          <a:noFill/>
          <a:ln>
            <a:noFill/>
          </a:ln>
        </p:spPr>
        <p:txBody>
          <a:bodyPr anchorCtr="0" anchor="t" bIns="46475" lIns="92950" spcFirstLastPara="1" rIns="92950" wrap="square" tIns="4647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963987" y="0"/>
            <a:ext cx="3032125" cy="463550"/>
          </a:xfrm>
          <a:prstGeom prst="rect">
            <a:avLst/>
          </a:prstGeom>
          <a:noFill/>
          <a:ln>
            <a:noFill/>
          </a:ln>
        </p:spPr>
        <p:txBody>
          <a:bodyPr anchorCtr="0" anchor="t" bIns="46475" lIns="92950" spcFirstLastPara="1" rIns="92950" wrap="square" tIns="4647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81100" y="695325"/>
            <a:ext cx="4635500" cy="3476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0087" y="4403725"/>
            <a:ext cx="5597525" cy="4171950"/>
          </a:xfrm>
          <a:prstGeom prst="rect">
            <a:avLst/>
          </a:prstGeom>
          <a:noFill/>
          <a:ln>
            <a:noFill/>
          </a:ln>
        </p:spPr>
        <p:txBody>
          <a:bodyPr anchorCtr="0" anchor="t" bIns="46475" lIns="92950" spcFirstLastPara="1" rIns="92950" wrap="square" tIns="4647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805862"/>
            <a:ext cx="3032125" cy="463550"/>
          </a:xfrm>
          <a:prstGeom prst="rect">
            <a:avLst/>
          </a:prstGeom>
          <a:noFill/>
          <a:ln>
            <a:noFill/>
          </a:ln>
        </p:spPr>
        <p:txBody>
          <a:bodyPr anchorCtr="0" anchor="b" bIns="46475" lIns="92950" spcFirstLastPara="1" rIns="92950" wrap="square" tIns="4647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963987" y="8805862"/>
            <a:ext cx="3032125" cy="463550"/>
          </a:xfrm>
          <a:prstGeom prst="rect">
            <a:avLst/>
          </a:prstGeom>
          <a:noFill/>
          <a:ln>
            <a:noFill/>
          </a:ln>
        </p:spPr>
        <p:txBody>
          <a:bodyPr anchorCtr="0" anchor="b" bIns="46475" lIns="92950" spcFirstLastPara="1" rIns="92950" wrap="square" tIns="464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nvSpPr>
        <p:spPr>
          <a:xfrm>
            <a:off x="3963987" y="8805862"/>
            <a:ext cx="3032125" cy="463550"/>
          </a:xfrm>
          <a:prstGeom prst="rect">
            <a:avLst/>
          </a:prstGeom>
          <a:noFill/>
          <a:ln>
            <a:noFill/>
          </a:ln>
        </p:spPr>
        <p:txBody>
          <a:bodyPr anchorCtr="0" anchor="b" bIns="46475" lIns="92950" spcFirstLastPara="1" rIns="92950" wrap="square" tIns="464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99" name="Google Shape;99;p1:notes"/>
          <p:cNvSpPr/>
          <p:nvPr>
            <p:ph idx="2" type="sldImg"/>
          </p:nvPr>
        </p:nvSpPr>
        <p:spPr>
          <a:xfrm>
            <a:off x="1185862" y="696912"/>
            <a:ext cx="4630737" cy="3473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 name="Google Shape;100;p1:notes"/>
          <p:cNvSpPr txBox="1"/>
          <p:nvPr>
            <p:ph idx="1" type="body"/>
          </p:nvPr>
        </p:nvSpPr>
        <p:spPr>
          <a:xfrm>
            <a:off x="931862" y="4403725"/>
            <a:ext cx="5133975" cy="4170362"/>
          </a:xfrm>
          <a:prstGeom prst="rect">
            <a:avLst/>
          </a:prstGeom>
          <a:noFill/>
          <a:ln>
            <a:noFill/>
          </a:ln>
        </p:spPr>
        <p:txBody>
          <a:bodyPr anchorCtr="0" anchor="t" bIns="45650" lIns="91350" spcFirstLastPara="1" rIns="91350" wrap="square" tIns="4565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700087" y="4403725"/>
            <a:ext cx="5597525" cy="417195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164" name="Google Shape;164;p10:notes"/>
          <p:cNvSpPr/>
          <p:nvPr>
            <p:ph idx="2" type="sldImg"/>
          </p:nvPr>
        </p:nvSpPr>
        <p:spPr>
          <a:xfrm>
            <a:off x="1181100" y="695325"/>
            <a:ext cx="4635500"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700087" y="4403725"/>
            <a:ext cx="5597525" cy="417195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171" name="Google Shape;171;p11:notes"/>
          <p:cNvSpPr/>
          <p:nvPr>
            <p:ph idx="2" type="sldImg"/>
          </p:nvPr>
        </p:nvSpPr>
        <p:spPr>
          <a:xfrm>
            <a:off x="1181100" y="695325"/>
            <a:ext cx="4635500"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2:notes"/>
          <p:cNvSpPr txBox="1"/>
          <p:nvPr>
            <p:ph idx="1" type="body"/>
          </p:nvPr>
        </p:nvSpPr>
        <p:spPr>
          <a:xfrm>
            <a:off x="700087" y="4403725"/>
            <a:ext cx="5597525" cy="417195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211" name="Google Shape;211;p12:notes"/>
          <p:cNvSpPr/>
          <p:nvPr>
            <p:ph idx="2" type="sldImg"/>
          </p:nvPr>
        </p:nvSpPr>
        <p:spPr>
          <a:xfrm>
            <a:off x="1181100" y="695325"/>
            <a:ext cx="4635500"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3:notes"/>
          <p:cNvSpPr txBox="1"/>
          <p:nvPr>
            <p:ph idx="1" type="body"/>
          </p:nvPr>
        </p:nvSpPr>
        <p:spPr>
          <a:xfrm>
            <a:off x="700087" y="4403725"/>
            <a:ext cx="5597525" cy="417195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246" name="Google Shape;246;p13:notes"/>
          <p:cNvSpPr/>
          <p:nvPr>
            <p:ph idx="2" type="sldImg"/>
          </p:nvPr>
        </p:nvSpPr>
        <p:spPr>
          <a:xfrm>
            <a:off x="1181100" y="695325"/>
            <a:ext cx="4635500"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4:notes"/>
          <p:cNvSpPr txBox="1"/>
          <p:nvPr>
            <p:ph idx="1" type="body"/>
          </p:nvPr>
        </p:nvSpPr>
        <p:spPr>
          <a:xfrm>
            <a:off x="700087" y="4403725"/>
            <a:ext cx="5597525" cy="417195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254" name="Google Shape;254;p14:notes"/>
          <p:cNvSpPr/>
          <p:nvPr>
            <p:ph idx="2" type="sldImg"/>
          </p:nvPr>
        </p:nvSpPr>
        <p:spPr>
          <a:xfrm>
            <a:off x="1181100" y="695325"/>
            <a:ext cx="4635500"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5:notes"/>
          <p:cNvSpPr txBox="1"/>
          <p:nvPr>
            <p:ph idx="1" type="body"/>
          </p:nvPr>
        </p:nvSpPr>
        <p:spPr>
          <a:xfrm>
            <a:off x="700087" y="4403725"/>
            <a:ext cx="5597525" cy="417195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287" name="Google Shape;287;p15:notes"/>
          <p:cNvSpPr/>
          <p:nvPr>
            <p:ph idx="2" type="sldImg"/>
          </p:nvPr>
        </p:nvSpPr>
        <p:spPr>
          <a:xfrm>
            <a:off x="1181100" y="695325"/>
            <a:ext cx="4635500"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6:notes"/>
          <p:cNvSpPr txBox="1"/>
          <p:nvPr>
            <p:ph idx="1" type="body"/>
          </p:nvPr>
        </p:nvSpPr>
        <p:spPr>
          <a:xfrm>
            <a:off x="700087" y="4403725"/>
            <a:ext cx="5597525" cy="417195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319" name="Google Shape;319;p16:notes"/>
          <p:cNvSpPr/>
          <p:nvPr>
            <p:ph idx="2" type="sldImg"/>
          </p:nvPr>
        </p:nvSpPr>
        <p:spPr>
          <a:xfrm>
            <a:off x="1181100" y="695325"/>
            <a:ext cx="4635500"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7:notes"/>
          <p:cNvSpPr txBox="1"/>
          <p:nvPr>
            <p:ph idx="1" type="body"/>
          </p:nvPr>
        </p:nvSpPr>
        <p:spPr>
          <a:xfrm>
            <a:off x="700087" y="4403725"/>
            <a:ext cx="5597525" cy="417195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350" name="Google Shape;350;p17:notes"/>
          <p:cNvSpPr/>
          <p:nvPr>
            <p:ph idx="2" type="sldImg"/>
          </p:nvPr>
        </p:nvSpPr>
        <p:spPr>
          <a:xfrm>
            <a:off x="1181100" y="695325"/>
            <a:ext cx="4635500"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8:notes"/>
          <p:cNvSpPr txBox="1"/>
          <p:nvPr>
            <p:ph idx="1" type="body"/>
          </p:nvPr>
        </p:nvSpPr>
        <p:spPr>
          <a:xfrm>
            <a:off x="700087" y="4403725"/>
            <a:ext cx="5597525" cy="417195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381" name="Google Shape;381;p18:notes"/>
          <p:cNvSpPr/>
          <p:nvPr>
            <p:ph idx="2" type="sldImg"/>
          </p:nvPr>
        </p:nvSpPr>
        <p:spPr>
          <a:xfrm>
            <a:off x="1181100" y="695325"/>
            <a:ext cx="4635500"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9:notes"/>
          <p:cNvSpPr txBox="1"/>
          <p:nvPr>
            <p:ph idx="1" type="body"/>
          </p:nvPr>
        </p:nvSpPr>
        <p:spPr>
          <a:xfrm>
            <a:off x="700087" y="4403725"/>
            <a:ext cx="5597525" cy="417195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412" name="Google Shape;412;p19:notes"/>
          <p:cNvSpPr/>
          <p:nvPr>
            <p:ph idx="2" type="sldImg"/>
          </p:nvPr>
        </p:nvSpPr>
        <p:spPr>
          <a:xfrm>
            <a:off x="1181100" y="695325"/>
            <a:ext cx="4635500"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nvSpPr>
        <p:spPr>
          <a:xfrm>
            <a:off x="3963987" y="8805862"/>
            <a:ext cx="3032125" cy="463550"/>
          </a:xfrm>
          <a:prstGeom prst="rect">
            <a:avLst/>
          </a:prstGeom>
          <a:noFill/>
          <a:ln>
            <a:noFill/>
          </a:ln>
        </p:spPr>
        <p:txBody>
          <a:bodyPr anchorCtr="0" anchor="b" bIns="46475" lIns="92950" spcFirstLastPara="1" rIns="92950" wrap="square" tIns="464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08" name="Google Shape;108;p2:notes"/>
          <p:cNvSpPr/>
          <p:nvPr>
            <p:ph idx="2" type="sldImg"/>
          </p:nvPr>
        </p:nvSpPr>
        <p:spPr>
          <a:xfrm>
            <a:off x="1185862" y="695325"/>
            <a:ext cx="4633912" cy="3475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9" name="Google Shape;109;p2:notes"/>
          <p:cNvSpPr txBox="1"/>
          <p:nvPr>
            <p:ph idx="1" type="body"/>
          </p:nvPr>
        </p:nvSpPr>
        <p:spPr>
          <a:xfrm>
            <a:off x="931862" y="4402137"/>
            <a:ext cx="5133975" cy="4173537"/>
          </a:xfrm>
          <a:prstGeom prst="rect">
            <a:avLst/>
          </a:prstGeom>
          <a:noFill/>
          <a:ln>
            <a:noFill/>
          </a:ln>
        </p:spPr>
        <p:txBody>
          <a:bodyPr anchorCtr="0" anchor="t" bIns="45675" lIns="91350" spcFirstLastPara="1" rIns="91350" wrap="square" tIns="4567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20:notes"/>
          <p:cNvSpPr txBox="1"/>
          <p:nvPr>
            <p:ph idx="1" type="body"/>
          </p:nvPr>
        </p:nvSpPr>
        <p:spPr>
          <a:xfrm>
            <a:off x="700087" y="4403725"/>
            <a:ext cx="5597525" cy="417195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444" name="Google Shape;444;p20:notes"/>
          <p:cNvSpPr/>
          <p:nvPr>
            <p:ph idx="2" type="sldImg"/>
          </p:nvPr>
        </p:nvSpPr>
        <p:spPr>
          <a:xfrm>
            <a:off x="1181100" y="695325"/>
            <a:ext cx="4635500"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21:notes"/>
          <p:cNvSpPr txBox="1"/>
          <p:nvPr>
            <p:ph idx="1" type="body"/>
          </p:nvPr>
        </p:nvSpPr>
        <p:spPr>
          <a:xfrm>
            <a:off x="700087" y="4403725"/>
            <a:ext cx="5597525" cy="417195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452" name="Google Shape;452;p21:notes"/>
          <p:cNvSpPr/>
          <p:nvPr>
            <p:ph idx="2" type="sldImg"/>
          </p:nvPr>
        </p:nvSpPr>
        <p:spPr>
          <a:xfrm>
            <a:off x="1181100" y="695325"/>
            <a:ext cx="4635500"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22:notes"/>
          <p:cNvSpPr txBox="1"/>
          <p:nvPr>
            <p:ph idx="1" type="body"/>
          </p:nvPr>
        </p:nvSpPr>
        <p:spPr>
          <a:xfrm>
            <a:off x="700087" y="4403725"/>
            <a:ext cx="5597525" cy="417195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458" name="Google Shape;458;p22:notes"/>
          <p:cNvSpPr/>
          <p:nvPr>
            <p:ph idx="2" type="sldImg"/>
          </p:nvPr>
        </p:nvSpPr>
        <p:spPr>
          <a:xfrm>
            <a:off x="1181100" y="695325"/>
            <a:ext cx="4635500"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23:notes"/>
          <p:cNvSpPr txBox="1"/>
          <p:nvPr>
            <p:ph idx="1" type="body"/>
          </p:nvPr>
        </p:nvSpPr>
        <p:spPr>
          <a:xfrm>
            <a:off x="700087" y="4403725"/>
            <a:ext cx="5597525" cy="417195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464" name="Google Shape;464;p23:notes"/>
          <p:cNvSpPr/>
          <p:nvPr>
            <p:ph idx="2" type="sldImg"/>
          </p:nvPr>
        </p:nvSpPr>
        <p:spPr>
          <a:xfrm>
            <a:off x="1181100" y="695325"/>
            <a:ext cx="4635500"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24:notes"/>
          <p:cNvSpPr txBox="1"/>
          <p:nvPr>
            <p:ph idx="1" type="body"/>
          </p:nvPr>
        </p:nvSpPr>
        <p:spPr>
          <a:xfrm>
            <a:off x="700087" y="4403725"/>
            <a:ext cx="5597525" cy="417195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470" name="Google Shape;470;p24:notes"/>
          <p:cNvSpPr/>
          <p:nvPr>
            <p:ph idx="2" type="sldImg"/>
          </p:nvPr>
        </p:nvSpPr>
        <p:spPr>
          <a:xfrm>
            <a:off x="1181100" y="695325"/>
            <a:ext cx="4635500"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25:notes"/>
          <p:cNvSpPr txBox="1"/>
          <p:nvPr>
            <p:ph idx="1" type="body"/>
          </p:nvPr>
        </p:nvSpPr>
        <p:spPr>
          <a:xfrm>
            <a:off x="700087" y="4403725"/>
            <a:ext cx="5597525" cy="417195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476" name="Google Shape;476;p25:notes"/>
          <p:cNvSpPr/>
          <p:nvPr>
            <p:ph idx="2" type="sldImg"/>
          </p:nvPr>
        </p:nvSpPr>
        <p:spPr>
          <a:xfrm>
            <a:off x="1181100" y="695325"/>
            <a:ext cx="4635500"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26:notes"/>
          <p:cNvSpPr txBox="1"/>
          <p:nvPr>
            <p:ph idx="1" type="body"/>
          </p:nvPr>
        </p:nvSpPr>
        <p:spPr>
          <a:xfrm>
            <a:off x="700087" y="4403725"/>
            <a:ext cx="5597525" cy="417195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482" name="Google Shape;482;p26:notes"/>
          <p:cNvSpPr/>
          <p:nvPr>
            <p:ph idx="2" type="sldImg"/>
          </p:nvPr>
        </p:nvSpPr>
        <p:spPr>
          <a:xfrm>
            <a:off x="1181100" y="695325"/>
            <a:ext cx="4635500"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27:notes"/>
          <p:cNvSpPr txBox="1"/>
          <p:nvPr>
            <p:ph idx="1" type="body"/>
          </p:nvPr>
        </p:nvSpPr>
        <p:spPr>
          <a:xfrm>
            <a:off x="700087" y="4403725"/>
            <a:ext cx="5597525" cy="417195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488" name="Google Shape;488;p27:notes"/>
          <p:cNvSpPr/>
          <p:nvPr>
            <p:ph idx="2" type="sldImg"/>
          </p:nvPr>
        </p:nvSpPr>
        <p:spPr>
          <a:xfrm>
            <a:off x="1181100" y="695325"/>
            <a:ext cx="4635500"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28:notes"/>
          <p:cNvSpPr txBox="1"/>
          <p:nvPr>
            <p:ph idx="1" type="body"/>
          </p:nvPr>
        </p:nvSpPr>
        <p:spPr>
          <a:xfrm>
            <a:off x="700087" y="4403725"/>
            <a:ext cx="5597525" cy="417195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521" name="Google Shape;521;p28:notes"/>
          <p:cNvSpPr/>
          <p:nvPr>
            <p:ph idx="2" type="sldImg"/>
          </p:nvPr>
        </p:nvSpPr>
        <p:spPr>
          <a:xfrm>
            <a:off x="1181100" y="695325"/>
            <a:ext cx="4635500"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29:notes"/>
          <p:cNvSpPr txBox="1"/>
          <p:nvPr>
            <p:ph idx="1" type="body"/>
          </p:nvPr>
        </p:nvSpPr>
        <p:spPr>
          <a:xfrm>
            <a:off x="700087" y="4403725"/>
            <a:ext cx="5597525" cy="417195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527" name="Google Shape;527;p29:notes"/>
          <p:cNvSpPr/>
          <p:nvPr>
            <p:ph idx="2" type="sldImg"/>
          </p:nvPr>
        </p:nvSpPr>
        <p:spPr>
          <a:xfrm>
            <a:off x="1181100" y="695325"/>
            <a:ext cx="4635500"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700087" y="4403725"/>
            <a:ext cx="5597525" cy="417195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1181100" y="695325"/>
            <a:ext cx="4635500"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30:notes"/>
          <p:cNvSpPr txBox="1"/>
          <p:nvPr>
            <p:ph idx="1" type="body"/>
          </p:nvPr>
        </p:nvSpPr>
        <p:spPr>
          <a:xfrm>
            <a:off x="700087" y="4403725"/>
            <a:ext cx="5597525" cy="417195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533" name="Google Shape;533;p30:notes"/>
          <p:cNvSpPr/>
          <p:nvPr>
            <p:ph idx="2" type="sldImg"/>
          </p:nvPr>
        </p:nvSpPr>
        <p:spPr>
          <a:xfrm>
            <a:off x="1181100" y="695325"/>
            <a:ext cx="4635500"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31:notes"/>
          <p:cNvSpPr txBox="1"/>
          <p:nvPr>
            <p:ph idx="1" type="body"/>
          </p:nvPr>
        </p:nvSpPr>
        <p:spPr>
          <a:xfrm>
            <a:off x="700087" y="4403725"/>
            <a:ext cx="5597525" cy="417195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539" name="Google Shape;539;p31:notes"/>
          <p:cNvSpPr/>
          <p:nvPr>
            <p:ph idx="2" type="sldImg"/>
          </p:nvPr>
        </p:nvSpPr>
        <p:spPr>
          <a:xfrm>
            <a:off x="1181100" y="695325"/>
            <a:ext cx="4635500"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32:notes"/>
          <p:cNvSpPr txBox="1"/>
          <p:nvPr>
            <p:ph idx="1" type="body"/>
          </p:nvPr>
        </p:nvSpPr>
        <p:spPr>
          <a:xfrm>
            <a:off x="700087" y="4403725"/>
            <a:ext cx="5597525" cy="417195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545" name="Google Shape;545;p32:notes"/>
          <p:cNvSpPr/>
          <p:nvPr>
            <p:ph idx="2" type="sldImg"/>
          </p:nvPr>
        </p:nvSpPr>
        <p:spPr>
          <a:xfrm>
            <a:off x="1181100" y="695325"/>
            <a:ext cx="4635500"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33:notes"/>
          <p:cNvSpPr txBox="1"/>
          <p:nvPr/>
        </p:nvSpPr>
        <p:spPr>
          <a:xfrm>
            <a:off x="3963987" y="8805862"/>
            <a:ext cx="3032125" cy="463550"/>
          </a:xfrm>
          <a:prstGeom prst="rect">
            <a:avLst/>
          </a:prstGeom>
          <a:noFill/>
          <a:ln>
            <a:noFill/>
          </a:ln>
        </p:spPr>
        <p:txBody>
          <a:bodyPr anchorCtr="0" anchor="b" bIns="46475" lIns="92950" spcFirstLastPara="1" rIns="92950" wrap="square" tIns="46475">
            <a:noAutofit/>
          </a:bodyPr>
          <a:lstStyle/>
          <a:p>
            <a:pPr indent="0" lvl="0" marL="0" marR="0" rtl="0" algn="r">
              <a:lnSpc>
                <a:spcPct val="100000"/>
              </a:lnSpc>
              <a:spcBef>
                <a:spcPts val="0"/>
              </a:spcBef>
              <a:spcAft>
                <a:spcPts val="0"/>
              </a:spcAft>
              <a:buClr>
                <a:srgbClr val="000000"/>
              </a:buClr>
              <a:buSzPts val="1800"/>
              <a:buFont typeface="Times New Roman"/>
              <a:buNone/>
            </a:pPr>
            <a:fld id="{00000000-1234-1234-1234-123412341234}" type="slidenum">
              <a:rPr b="0" i="0" lang="en-US" sz="1800" u="none">
                <a:solidFill>
                  <a:srgbClr val="000000"/>
                </a:solidFill>
                <a:latin typeface="Times New Roman"/>
                <a:ea typeface="Times New Roman"/>
                <a:cs typeface="Times New Roman"/>
                <a:sym typeface="Times New Roman"/>
              </a:rPr>
              <a:t>‹#›</a:t>
            </a:fld>
            <a:endParaRPr/>
          </a:p>
        </p:txBody>
      </p:sp>
      <p:sp>
        <p:nvSpPr>
          <p:cNvPr id="553" name="Google Shape;553;p33:notes"/>
          <p:cNvSpPr/>
          <p:nvPr>
            <p:ph idx="2" type="sldImg"/>
          </p:nvPr>
        </p:nvSpPr>
        <p:spPr>
          <a:xfrm>
            <a:off x="1181100" y="695325"/>
            <a:ext cx="4635500" cy="34766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4" name="Google Shape;554;p33:notes"/>
          <p:cNvSpPr txBox="1"/>
          <p:nvPr>
            <p:ph idx="1" type="body"/>
          </p:nvPr>
        </p:nvSpPr>
        <p:spPr>
          <a:xfrm>
            <a:off x="700087" y="4403725"/>
            <a:ext cx="5597525" cy="4171950"/>
          </a:xfrm>
          <a:prstGeom prst="rect">
            <a:avLst/>
          </a:prstGeom>
          <a:noFill/>
          <a:ln>
            <a:noFill/>
          </a:ln>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34:notes"/>
          <p:cNvSpPr txBox="1"/>
          <p:nvPr/>
        </p:nvSpPr>
        <p:spPr>
          <a:xfrm>
            <a:off x="3963987" y="8805862"/>
            <a:ext cx="3032125" cy="463550"/>
          </a:xfrm>
          <a:prstGeom prst="rect">
            <a:avLst/>
          </a:prstGeom>
          <a:noFill/>
          <a:ln>
            <a:noFill/>
          </a:ln>
        </p:spPr>
        <p:txBody>
          <a:bodyPr anchorCtr="0" anchor="b" bIns="46475" lIns="92950" spcFirstLastPara="1" rIns="92950" wrap="square" tIns="46475">
            <a:noAutofit/>
          </a:bodyPr>
          <a:lstStyle/>
          <a:p>
            <a:pPr indent="0" lvl="0" marL="0" marR="0" rtl="0" algn="r">
              <a:lnSpc>
                <a:spcPct val="100000"/>
              </a:lnSpc>
              <a:spcBef>
                <a:spcPts val="0"/>
              </a:spcBef>
              <a:spcAft>
                <a:spcPts val="0"/>
              </a:spcAft>
              <a:buClr>
                <a:srgbClr val="000000"/>
              </a:buClr>
              <a:buSzPts val="1800"/>
              <a:buFont typeface="Times New Roman"/>
              <a:buNone/>
            </a:pPr>
            <a:fld id="{00000000-1234-1234-1234-123412341234}" type="slidenum">
              <a:rPr b="0" i="0" lang="en-US" sz="1800" u="none">
                <a:solidFill>
                  <a:srgbClr val="000000"/>
                </a:solidFill>
                <a:latin typeface="Times New Roman"/>
                <a:ea typeface="Times New Roman"/>
                <a:cs typeface="Times New Roman"/>
                <a:sym typeface="Times New Roman"/>
              </a:rPr>
              <a:t>‹#›</a:t>
            </a:fld>
            <a:endParaRPr/>
          </a:p>
        </p:txBody>
      </p:sp>
      <p:sp>
        <p:nvSpPr>
          <p:cNvPr id="562" name="Google Shape;562;p34:notes"/>
          <p:cNvSpPr/>
          <p:nvPr>
            <p:ph idx="2" type="sldImg"/>
          </p:nvPr>
        </p:nvSpPr>
        <p:spPr>
          <a:xfrm>
            <a:off x="1181100" y="695325"/>
            <a:ext cx="4635500" cy="34766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3" name="Google Shape;563;p34:notes"/>
          <p:cNvSpPr txBox="1"/>
          <p:nvPr>
            <p:ph idx="1" type="body"/>
          </p:nvPr>
        </p:nvSpPr>
        <p:spPr>
          <a:xfrm>
            <a:off x="700087" y="4403725"/>
            <a:ext cx="5597525" cy="4171950"/>
          </a:xfrm>
          <a:prstGeom prst="rect">
            <a:avLst/>
          </a:prstGeom>
          <a:noFill/>
          <a:ln>
            <a:noFill/>
          </a:ln>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35:notes"/>
          <p:cNvSpPr txBox="1"/>
          <p:nvPr>
            <p:ph idx="1" type="body"/>
          </p:nvPr>
        </p:nvSpPr>
        <p:spPr>
          <a:xfrm>
            <a:off x="700087" y="4403725"/>
            <a:ext cx="5597525" cy="417195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572" name="Google Shape;572;p35:notes"/>
          <p:cNvSpPr/>
          <p:nvPr>
            <p:ph idx="2" type="sldImg"/>
          </p:nvPr>
        </p:nvSpPr>
        <p:spPr>
          <a:xfrm>
            <a:off x="1181100" y="695325"/>
            <a:ext cx="4635500"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36:notes"/>
          <p:cNvSpPr txBox="1"/>
          <p:nvPr>
            <p:ph idx="1" type="body"/>
          </p:nvPr>
        </p:nvSpPr>
        <p:spPr>
          <a:xfrm>
            <a:off x="700087" y="4403725"/>
            <a:ext cx="5597525" cy="417195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578" name="Google Shape;578;p36:notes"/>
          <p:cNvSpPr/>
          <p:nvPr>
            <p:ph idx="2" type="sldImg"/>
          </p:nvPr>
        </p:nvSpPr>
        <p:spPr>
          <a:xfrm>
            <a:off x="1181100" y="695325"/>
            <a:ext cx="4635500"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37:notes"/>
          <p:cNvSpPr txBox="1"/>
          <p:nvPr>
            <p:ph idx="1" type="body"/>
          </p:nvPr>
        </p:nvSpPr>
        <p:spPr>
          <a:xfrm>
            <a:off x="700087" y="4403725"/>
            <a:ext cx="5597525" cy="417195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585" name="Google Shape;585;p37:notes"/>
          <p:cNvSpPr/>
          <p:nvPr>
            <p:ph idx="2" type="sldImg"/>
          </p:nvPr>
        </p:nvSpPr>
        <p:spPr>
          <a:xfrm>
            <a:off x="1181100" y="695325"/>
            <a:ext cx="4635500"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38:notes"/>
          <p:cNvSpPr txBox="1"/>
          <p:nvPr>
            <p:ph idx="1" type="body"/>
          </p:nvPr>
        </p:nvSpPr>
        <p:spPr>
          <a:xfrm>
            <a:off x="700087" y="4403725"/>
            <a:ext cx="5597525" cy="417195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597" name="Google Shape;597;p38:notes"/>
          <p:cNvSpPr/>
          <p:nvPr>
            <p:ph idx="2" type="sldImg"/>
          </p:nvPr>
        </p:nvSpPr>
        <p:spPr>
          <a:xfrm>
            <a:off x="1181100" y="695325"/>
            <a:ext cx="4635500"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39:notes"/>
          <p:cNvSpPr txBox="1"/>
          <p:nvPr>
            <p:ph idx="1" type="body"/>
          </p:nvPr>
        </p:nvSpPr>
        <p:spPr>
          <a:xfrm>
            <a:off x="700087" y="4403725"/>
            <a:ext cx="5597525" cy="417195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614" name="Google Shape;614;p39:notes"/>
          <p:cNvSpPr/>
          <p:nvPr>
            <p:ph idx="2" type="sldImg"/>
          </p:nvPr>
        </p:nvSpPr>
        <p:spPr>
          <a:xfrm>
            <a:off x="1181100" y="695325"/>
            <a:ext cx="4635500"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700087" y="4403725"/>
            <a:ext cx="5597525" cy="417195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1181100" y="695325"/>
            <a:ext cx="4635500"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40:notes"/>
          <p:cNvSpPr txBox="1"/>
          <p:nvPr>
            <p:ph idx="1" type="body"/>
          </p:nvPr>
        </p:nvSpPr>
        <p:spPr>
          <a:xfrm>
            <a:off x="700087" y="4403725"/>
            <a:ext cx="5597525" cy="417195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647" name="Google Shape;647;p40:notes"/>
          <p:cNvSpPr/>
          <p:nvPr>
            <p:ph idx="2" type="sldImg"/>
          </p:nvPr>
        </p:nvSpPr>
        <p:spPr>
          <a:xfrm>
            <a:off x="1181100" y="695325"/>
            <a:ext cx="4635500"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41:notes"/>
          <p:cNvSpPr txBox="1"/>
          <p:nvPr>
            <p:ph idx="1" type="body"/>
          </p:nvPr>
        </p:nvSpPr>
        <p:spPr>
          <a:xfrm>
            <a:off x="700087" y="4403725"/>
            <a:ext cx="5597525" cy="417195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653" name="Google Shape;653;p41:notes"/>
          <p:cNvSpPr/>
          <p:nvPr>
            <p:ph idx="2" type="sldImg"/>
          </p:nvPr>
        </p:nvSpPr>
        <p:spPr>
          <a:xfrm>
            <a:off x="1181100" y="695325"/>
            <a:ext cx="4635500"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42:notes"/>
          <p:cNvSpPr txBox="1"/>
          <p:nvPr>
            <p:ph idx="1" type="body"/>
          </p:nvPr>
        </p:nvSpPr>
        <p:spPr>
          <a:xfrm>
            <a:off x="700087" y="4403725"/>
            <a:ext cx="5597525" cy="417195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661" name="Google Shape;661;p42:notes"/>
          <p:cNvSpPr/>
          <p:nvPr>
            <p:ph idx="2" type="sldImg"/>
          </p:nvPr>
        </p:nvSpPr>
        <p:spPr>
          <a:xfrm>
            <a:off x="1181100" y="695325"/>
            <a:ext cx="4635500"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43:notes"/>
          <p:cNvSpPr txBox="1"/>
          <p:nvPr>
            <p:ph idx="1" type="body"/>
          </p:nvPr>
        </p:nvSpPr>
        <p:spPr>
          <a:xfrm>
            <a:off x="700087" y="4403725"/>
            <a:ext cx="5597525" cy="417195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695" name="Google Shape;695;p43:notes"/>
          <p:cNvSpPr/>
          <p:nvPr>
            <p:ph idx="2" type="sldImg"/>
          </p:nvPr>
        </p:nvSpPr>
        <p:spPr>
          <a:xfrm>
            <a:off x="1181100" y="695325"/>
            <a:ext cx="4635500"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23bb343d197_0_0:notes"/>
          <p:cNvSpPr/>
          <p:nvPr>
            <p:ph idx="2" type="sldImg"/>
          </p:nvPr>
        </p:nvSpPr>
        <p:spPr>
          <a:xfrm>
            <a:off x="1181100" y="695325"/>
            <a:ext cx="4635600" cy="34767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23bb343d197_0_0:notes"/>
          <p:cNvSpPr txBox="1"/>
          <p:nvPr>
            <p:ph idx="1" type="body"/>
          </p:nvPr>
        </p:nvSpPr>
        <p:spPr>
          <a:xfrm>
            <a:off x="700087" y="4403725"/>
            <a:ext cx="5597400" cy="417210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816" name="Google Shape;816;g23bb343d197_0_0:notes"/>
          <p:cNvSpPr txBox="1"/>
          <p:nvPr>
            <p:ph idx="12" type="sldNum"/>
          </p:nvPr>
        </p:nvSpPr>
        <p:spPr>
          <a:xfrm>
            <a:off x="3963987" y="8805862"/>
            <a:ext cx="3032100" cy="463500"/>
          </a:xfrm>
          <a:prstGeom prst="rect">
            <a:avLst/>
          </a:prstGeom>
        </p:spPr>
        <p:txBody>
          <a:bodyPr anchorCtr="0" anchor="b" bIns="46475" lIns="92950" spcFirstLastPara="1" rIns="92950" wrap="square" tIns="4647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23bb343d197_0_6:notes"/>
          <p:cNvSpPr/>
          <p:nvPr>
            <p:ph idx="2" type="sldImg"/>
          </p:nvPr>
        </p:nvSpPr>
        <p:spPr>
          <a:xfrm>
            <a:off x="1181100" y="695325"/>
            <a:ext cx="4635600" cy="34767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23bb343d197_0_6:notes"/>
          <p:cNvSpPr txBox="1"/>
          <p:nvPr>
            <p:ph idx="1" type="body"/>
          </p:nvPr>
        </p:nvSpPr>
        <p:spPr>
          <a:xfrm>
            <a:off x="700087" y="4403725"/>
            <a:ext cx="5597400" cy="417210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822" name="Google Shape;822;g23bb343d197_0_6:notes"/>
          <p:cNvSpPr txBox="1"/>
          <p:nvPr>
            <p:ph idx="12" type="sldNum"/>
          </p:nvPr>
        </p:nvSpPr>
        <p:spPr>
          <a:xfrm>
            <a:off x="3963987" y="8805862"/>
            <a:ext cx="3032100" cy="463500"/>
          </a:xfrm>
          <a:prstGeom prst="rect">
            <a:avLst/>
          </a:prstGeom>
        </p:spPr>
        <p:txBody>
          <a:bodyPr anchorCtr="0" anchor="b" bIns="46475" lIns="92950" spcFirstLastPara="1" rIns="92950" wrap="square" tIns="4647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700087" y="4403725"/>
            <a:ext cx="5597525" cy="417195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1181100" y="695325"/>
            <a:ext cx="4635500"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700087" y="4403725"/>
            <a:ext cx="5597525" cy="417195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1181100" y="695325"/>
            <a:ext cx="4635500"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700087" y="4403725"/>
            <a:ext cx="5597525" cy="417195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1181100" y="695325"/>
            <a:ext cx="4635500"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700087" y="4403725"/>
            <a:ext cx="5597525" cy="417195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1181100" y="695325"/>
            <a:ext cx="4635500"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700087" y="4403725"/>
            <a:ext cx="5597525" cy="417195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1181100" y="695325"/>
            <a:ext cx="4635500"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45"/>
          <p:cNvSpPr txBox="1"/>
          <p:nvPr>
            <p:ph type="title"/>
          </p:nvPr>
        </p:nvSpPr>
        <p:spPr>
          <a:xfrm>
            <a:off x="457200" y="277812"/>
            <a:ext cx="8229600" cy="11398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5"/>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02894" lvl="2" marL="1371600" algn="l">
              <a:spcBef>
                <a:spcPts val="360"/>
              </a:spcBef>
              <a:spcAft>
                <a:spcPts val="0"/>
              </a:spcAft>
              <a:buSzPts val="1170"/>
              <a:buChar char="🞐"/>
              <a:defRPr/>
            </a:lvl3pPr>
            <a:lvl4pPr indent="-342900" lvl="3" marL="1828800" algn="l">
              <a:spcBef>
                <a:spcPts val="360"/>
              </a:spcBef>
              <a:spcAft>
                <a:spcPts val="0"/>
              </a:spcAft>
              <a:buSzPts val="1800"/>
              <a:buChar char="▪"/>
              <a:defRPr/>
            </a:lvl4pPr>
            <a:lvl5pPr indent="-320039" lvl="4" marL="2286000" algn="l">
              <a:spcBef>
                <a:spcPts val="36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45"/>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5"/>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5" name="Shape 75"/>
        <p:cNvGrpSpPr/>
        <p:nvPr/>
      </p:nvGrpSpPr>
      <p:grpSpPr>
        <a:xfrm>
          <a:off x="0" y="0"/>
          <a:ext cx="0" cy="0"/>
          <a:chOff x="0" y="0"/>
          <a:chExt cx="0" cy="0"/>
        </a:xfrm>
      </p:grpSpPr>
      <p:sp>
        <p:nvSpPr>
          <p:cNvPr id="76" name="Google Shape;76;p54"/>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4"/>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381000" lvl="0" marL="457200" algn="l">
              <a:spcBef>
                <a:spcPts val="640"/>
              </a:spcBef>
              <a:spcAft>
                <a:spcPts val="0"/>
              </a:spcAft>
              <a:buSzPts val="2400"/>
              <a:buChar char="🞐"/>
              <a:defRPr sz="3200"/>
            </a:lvl1pPr>
            <a:lvl2pPr indent="-361950" lvl="1" marL="914400" algn="l">
              <a:spcBef>
                <a:spcPts val="560"/>
              </a:spcBef>
              <a:spcAft>
                <a:spcPts val="0"/>
              </a:spcAft>
              <a:buSzPts val="2100"/>
              <a:buChar char="■"/>
              <a:defRPr sz="2800"/>
            </a:lvl2pPr>
            <a:lvl3pPr indent="-327660" lvl="2" marL="1371600" algn="l">
              <a:spcBef>
                <a:spcPts val="480"/>
              </a:spcBef>
              <a:spcAft>
                <a:spcPts val="0"/>
              </a:spcAft>
              <a:buSzPts val="1560"/>
              <a:buChar char="🞐"/>
              <a:defRPr sz="2400"/>
            </a:lvl3pPr>
            <a:lvl4pPr indent="-355600" lvl="3" marL="1828800" algn="l">
              <a:spcBef>
                <a:spcPts val="400"/>
              </a:spcBef>
              <a:spcAft>
                <a:spcPts val="0"/>
              </a:spcAft>
              <a:buSzPts val="2000"/>
              <a:buChar char="▪"/>
              <a:defRPr sz="2000"/>
            </a:lvl4pPr>
            <a:lvl5pPr indent="-330200" lvl="4" marL="2286000" algn="l">
              <a:spcBef>
                <a:spcPts val="400"/>
              </a:spcBef>
              <a:spcAft>
                <a:spcPts val="0"/>
              </a:spcAft>
              <a:buSzPts val="16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8" name="Google Shape;78;p54"/>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200"/>
              <a:buNone/>
              <a:defRPr sz="1600"/>
            </a:lvl1pPr>
            <a:lvl2pPr indent="-228600" lvl="1" marL="914400" algn="l">
              <a:spcBef>
                <a:spcPts val="280"/>
              </a:spcBef>
              <a:spcAft>
                <a:spcPts val="0"/>
              </a:spcAft>
              <a:buSzPts val="1050"/>
              <a:buNone/>
              <a:defRPr sz="1400"/>
            </a:lvl2pPr>
            <a:lvl3pPr indent="-228600" lvl="2" marL="1371600" algn="l">
              <a:spcBef>
                <a:spcPts val="240"/>
              </a:spcBef>
              <a:spcAft>
                <a:spcPts val="0"/>
              </a:spcAft>
              <a:buSzPts val="780"/>
              <a:buNone/>
              <a:defRPr sz="1200"/>
            </a:lvl3pPr>
            <a:lvl4pPr indent="-228600" lvl="3" marL="1828800" algn="l">
              <a:spcBef>
                <a:spcPts val="200"/>
              </a:spcBef>
              <a:spcAft>
                <a:spcPts val="0"/>
              </a:spcAft>
              <a:buSzPts val="1000"/>
              <a:buNone/>
              <a:defRPr sz="1000"/>
            </a:lvl4pPr>
            <a:lvl5pPr indent="-228600" lvl="4" marL="2286000" algn="l">
              <a:spcBef>
                <a:spcPts val="200"/>
              </a:spcBef>
              <a:spcAft>
                <a:spcPts val="0"/>
              </a:spcAft>
              <a:buSzPts val="8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9" name="Google Shape;79;p54"/>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5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2" name="Shape 82"/>
        <p:cNvGrpSpPr/>
        <p:nvPr/>
      </p:nvGrpSpPr>
      <p:grpSpPr>
        <a:xfrm>
          <a:off x="0" y="0"/>
          <a:ext cx="0" cy="0"/>
          <a:chOff x="0" y="0"/>
          <a:chExt cx="0" cy="0"/>
        </a:xfrm>
      </p:grpSpPr>
      <p:sp>
        <p:nvSpPr>
          <p:cNvPr id="83" name="Google Shape;83;p55"/>
          <p:cNvSpPr txBox="1"/>
          <p:nvPr>
            <p:ph type="title"/>
          </p:nvPr>
        </p:nvSpPr>
        <p:spPr>
          <a:xfrm>
            <a:off x="630238" y="365125"/>
            <a:ext cx="7886700" cy="132556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55"/>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28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5" name="Google Shape;85;p55"/>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02894" lvl="2" marL="1371600" algn="l">
              <a:spcBef>
                <a:spcPts val="360"/>
              </a:spcBef>
              <a:spcAft>
                <a:spcPts val="0"/>
              </a:spcAft>
              <a:buSzPts val="1170"/>
              <a:buChar char="🞐"/>
              <a:defRPr/>
            </a:lvl3pPr>
            <a:lvl4pPr indent="-342900" lvl="3" marL="1828800" algn="l">
              <a:spcBef>
                <a:spcPts val="360"/>
              </a:spcBef>
              <a:spcAft>
                <a:spcPts val="0"/>
              </a:spcAft>
              <a:buSzPts val="1800"/>
              <a:buChar char="▪"/>
              <a:defRPr/>
            </a:lvl4pPr>
            <a:lvl5pPr indent="-320039" lvl="4" marL="2286000" algn="l">
              <a:spcBef>
                <a:spcPts val="36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55"/>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28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7" name="Google Shape;87;p55"/>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02894" lvl="2" marL="1371600" algn="l">
              <a:spcBef>
                <a:spcPts val="360"/>
              </a:spcBef>
              <a:spcAft>
                <a:spcPts val="0"/>
              </a:spcAft>
              <a:buSzPts val="1170"/>
              <a:buChar char="🞐"/>
              <a:defRPr/>
            </a:lvl3pPr>
            <a:lvl4pPr indent="-342900" lvl="3" marL="1828800" algn="l">
              <a:spcBef>
                <a:spcPts val="360"/>
              </a:spcBef>
              <a:spcAft>
                <a:spcPts val="0"/>
              </a:spcAft>
              <a:buSzPts val="1800"/>
              <a:buChar char="▪"/>
              <a:defRPr/>
            </a:lvl4pPr>
            <a:lvl5pPr indent="-320039" lvl="4" marL="2286000" algn="l">
              <a:spcBef>
                <a:spcPts val="36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55"/>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5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55"/>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1" name="Shape 91"/>
        <p:cNvGrpSpPr/>
        <p:nvPr/>
      </p:nvGrpSpPr>
      <p:grpSpPr>
        <a:xfrm>
          <a:off x="0" y="0"/>
          <a:ext cx="0" cy="0"/>
          <a:chOff x="0" y="0"/>
          <a:chExt cx="0" cy="0"/>
        </a:xfrm>
      </p:grpSpPr>
      <p:sp>
        <p:nvSpPr>
          <p:cNvPr id="92" name="Google Shape;92;p56"/>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56"/>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SzPts val="1800"/>
              <a:buNone/>
              <a:defRPr sz="2400"/>
            </a:lvl1pPr>
            <a:lvl2pPr indent="-228600" lvl="1" marL="914400" algn="l">
              <a:spcBef>
                <a:spcPts val="400"/>
              </a:spcBef>
              <a:spcAft>
                <a:spcPts val="0"/>
              </a:spcAft>
              <a:buSzPts val="1500"/>
              <a:buNone/>
              <a:defRPr sz="2000"/>
            </a:lvl2pPr>
            <a:lvl3pPr indent="-228600" lvl="2" marL="1371600" algn="l">
              <a:spcBef>
                <a:spcPts val="360"/>
              </a:spcBef>
              <a:spcAft>
                <a:spcPts val="0"/>
              </a:spcAft>
              <a:buSzPts val="1170"/>
              <a:buNone/>
              <a:defRPr sz="1800"/>
            </a:lvl3pPr>
            <a:lvl4pPr indent="-228600" lvl="3" marL="1828800" algn="l">
              <a:spcBef>
                <a:spcPts val="320"/>
              </a:spcBef>
              <a:spcAft>
                <a:spcPts val="0"/>
              </a:spcAft>
              <a:buSzPts val="1600"/>
              <a:buNone/>
              <a:defRPr sz="1600"/>
            </a:lvl4pPr>
            <a:lvl5pPr indent="-228600" lvl="4" marL="2286000" algn="l">
              <a:spcBef>
                <a:spcPts val="320"/>
              </a:spcBef>
              <a:spcAft>
                <a:spcPts val="0"/>
              </a:spcAft>
              <a:buSzPts val="128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94" name="Google Shape;94;p56"/>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5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56"/>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 name="Shape 25"/>
        <p:cNvGrpSpPr/>
        <p:nvPr/>
      </p:nvGrpSpPr>
      <p:grpSpPr>
        <a:xfrm>
          <a:off x="0" y="0"/>
          <a:ext cx="0" cy="0"/>
          <a:chOff x="0" y="0"/>
          <a:chExt cx="0" cy="0"/>
        </a:xfrm>
      </p:grpSpPr>
      <p:sp>
        <p:nvSpPr>
          <p:cNvPr id="26" name="Google Shape;26;p46"/>
          <p:cNvSpPr txBox="1"/>
          <p:nvPr>
            <p:ph type="title"/>
          </p:nvPr>
        </p:nvSpPr>
        <p:spPr>
          <a:xfrm>
            <a:off x="457200" y="277812"/>
            <a:ext cx="8229600" cy="11398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6"/>
          <p:cNvSpPr txBox="1"/>
          <p:nvPr>
            <p:ph idx="1" type="body"/>
          </p:nvPr>
        </p:nvSpPr>
        <p:spPr>
          <a:xfrm>
            <a:off x="457200" y="1600200"/>
            <a:ext cx="4038600" cy="453072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02894" lvl="2" marL="1371600" algn="l">
              <a:spcBef>
                <a:spcPts val="360"/>
              </a:spcBef>
              <a:spcAft>
                <a:spcPts val="0"/>
              </a:spcAft>
              <a:buSzPts val="1170"/>
              <a:buChar char="🞐"/>
              <a:defRPr/>
            </a:lvl3pPr>
            <a:lvl4pPr indent="-342900" lvl="3" marL="1828800" algn="l">
              <a:spcBef>
                <a:spcPts val="360"/>
              </a:spcBef>
              <a:spcAft>
                <a:spcPts val="0"/>
              </a:spcAft>
              <a:buSzPts val="1800"/>
              <a:buChar char="▪"/>
              <a:defRPr/>
            </a:lvl4pPr>
            <a:lvl5pPr indent="-320039" lvl="4" marL="2286000" algn="l">
              <a:spcBef>
                <a:spcPts val="36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6"/>
          <p:cNvSpPr txBox="1"/>
          <p:nvPr>
            <p:ph idx="2" type="body"/>
          </p:nvPr>
        </p:nvSpPr>
        <p:spPr>
          <a:xfrm>
            <a:off x="4648200" y="1600200"/>
            <a:ext cx="4038600" cy="453072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02894" lvl="2" marL="1371600" algn="l">
              <a:spcBef>
                <a:spcPts val="360"/>
              </a:spcBef>
              <a:spcAft>
                <a:spcPts val="0"/>
              </a:spcAft>
              <a:buSzPts val="1170"/>
              <a:buChar char="🞐"/>
              <a:defRPr/>
            </a:lvl3pPr>
            <a:lvl4pPr indent="-342900" lvl="3" marL="1828800" algn="l">
              <a:spcBef>
                <a:spcPts val="360"/>
              </a:spcBef>
              <a:spcAft>
                <a:spcPts val="0"/>
              </a:spcAft>
              <a:buSzPts val="1800"/>
              <a:buChar char="▪"/>
              <a:defRPr/>
            </a:lvl4pPr>
            <a:lvl5pPr indent="-320039" lvl="4" marL="2286000" algn="l">
              <a:spcBef>
                <a:spcPts val="36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46"/>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6"/>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47"/>
          <p:cNvSpPr txBox="1"/>
          <p:nvPr>
            <p:ph type="title"/>
          </p:nvPr>
        </p:nvSpPr>
        <p:spPr>
          <a:xfrm>
            <a:off x="457200" y="277812"/>
            <a:ext cx="8229600" cy="11398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7"/>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7"/>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
        <p:nvSpPr>
          <p:cNvPr id="38" name="Google Shape;38;p48"/>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8"/>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41" name="Shape 41"/>
        <p:cNvGrpSpPr/>
        <p:nvPr/>
      </p:nvGrpSpPr>
      <p:grpSpPr>
        <a:xfrm>
          <a:off x="0" y="0"/>
          <a:ext cx="0" cy="0"/>
          <a:chOff x="0" y="0"/>
          <a:chExt cx="0" cy="0"/>
        </a:xfrm>
      </p:grpSpPr>
      <p:sp>
        <p:nvSpPr>
          <p:cNvPr id="42" name="Google Shape;42;p49"/>
          <p:cNvSpPr txBox="1"/>
          <p:nvPr>
            <p:ph type="title"/>
          </p:nvPr>
        </p:nvSpPr>
        <p:spPr>
          <a:xfrm>
            <a:off x="457200" y="277813"/>
            <a:ext cx="8229600" cy="11398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9"/>
          <p:cNvSpPr txBox="1"/>
          <p:nvPr>
            <p:ph idx="1" type="body"/>
          </p:nvPr>
        </p:nvSpPr>
        <p:spPr>
          <a:xfrm>
            <a:off x="457200" y="1600200"/>
            <a:ext cx="4038600" cy="453072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02894" lvl="2" marL="1371600" algn="l">
              <a:spcBef>
                <a:spcPts val="360"/>
              </a:spcBef>
              <a:spcAft>
                <a:spcPts val="0"/>
              </a:spcAft>
              <a:buSzPts val="1170"/>
              <a:buChar char="🞐"/>
              <a:defRPr/>
            </a:lvl3pPr>
            <a:lvl4pPr indent="-342900" lvl="3" marL="1828800" algn="l">
              <a:spcBef>
                <a:spcPts val="360"/>
              </a:spcBef>
              <a:spcAft>
                <a:spcPts val="0"/>
              </a:spcAft>
              <a:buSzPts val="1800"/>
              <a:buChar char="▪"/>
              <a:defRPr/>
            </a:lvl4pPr>
            <a:lvl5pPr indent="-320039" lvl="4" marL="2286000" algn="l">
              <a:spcBef>
                <a:spcPts val="36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9"/>
          <p:cNvSpPr txBox="1"/>
          <p:nvPr>
            <p:ph idx="2" type="body"/>
          </p:nvPr>
        </p:nvSpPr>
        <p:spPr>
          <a:xfrm>
            <a:off x="4648200" y="1600200"/>
            <a:ext cx="4038600" cy="2189163"/>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02894" lvl="2" marL="1371600" algn="l">
              <a:spcBef>
                <a:spcPts val="360"/>
              </a:spcBef>
              <a:spcAft>
                <a:spcPts val="0"/>
              </a:spcAft>
              <a:buSzPts val="1170"/>
              <a:buChar char="🞐"/>
              <a:defRPr/>
            </a:lvl3pPr>
            <a:lvl4pPr indent="-342900" lvl="3" marL="1828800" algn="l">
              <a:spcBef>
                <a:spcPts val="360"/>
              </a:spcBef>
              <a:spcAft>
                <a:spcPts val="0"/>
              </a:spcAft>
              <a:buSzPts val="1800"/>
              <a:buChar char="▪"/>
              <a:defRPr/>
            </a:lvl4pPr>
            <a:lvl5pPr indent="-320039" lvl="4" marL="2286000" algn="l">
              <a:spcBef>
                <a:spcPts val="36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49"/>
          <p:cNvSpPr txBox="1"/>
          <p:nvPr>
            <p:ph idx="3" type="body"/>
          </p:nvPr>
        </p:nvSpPr>
        <p:spPr>
          <a:xfrm>
            <a:off x="4648200" y="3941763"/>
            <a:ext cx="4038600" cy="2189162"/>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02894" lvl="2" marL="1371600" algn="l">
              <a:spcBef>
                <a:spcPts val="360"/>
              </a:spcBef>
              <a:spcAft>
                <a:spcPts val="0"/>
              </a:spcAft>
              <a:buSzPts val="1170"/>
              <a:buChar char="🞐"/>
              <a:defRPr/>
            </a:lvl3pPr>
            <a:lvl4pPr indent="-342900" lvl="3" marL="1828800" algn="l">
              <a:spcBef>
                <a:spcPts val="360"/>
              </a:spcBef>
              <a:spcAft>
                <a:spcPts val="0"/>
              </a:spcAft>
              <a:buSzPts val="1800"/>
              <a:buChar char="▪"/>
              <a:defRPr/>
            </a:lvl4pPr>
            <a:lvl5pPr indent="-320039" lvl="4" marL="2286000" algn="l">
              <a:spcBef>
                <a:spcPts val="36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9"/>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9"/>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over Content" type="txOverObj">
  <p:cSld name="TEXT_OVER_OBJECT">
    <p:spTree>
      <p:nvGrpSpPr>
        <p:cNvPr id="49" name="Shape 49"/>
        <p:cNvGrpSpPr/>
        <p:nvPr/>
      </p:nvGrpSpPr>
      <p:grpSpPr>
        <a:xfrm>
          <a:off x="0" y="0"/>
          <a:ext cx="0" cy="0"/>
          <a:chOff x="0" y="0"/>
          <a:chExt cx="0" cy="0"/>
        </a:xfrm>
      </p:grpSpPr>
      <p:sp>
        <p:nvSpPr>
          <p:cNvPr id="50" name="Google Shape;50;p50"/>
          <p:cNvSpPr txBox="1"/>
          <p:nvPr>
            <p:ph type="title"/>
          </p:nvPr>
        </p:nvSpPr>
        <p:spPr>
          <a:xfrm>
            <a:off x="457200" y="277813"/>
            <a:ext cx="8229600" cy="11398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0"/>
          <p:cNvSpPr txBox="1"/>
          <p:nvPr>
            <p:ph idx="1" type="body"/>
          </p:nvPr>
        </p:nvSpPr>
        <p:spPr>
          <a:xfrm>
            <a:off x="457200" y="1600200"/>
            <a:ext cx="8229600" cy="2189163"/>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02894" lvl="2" marL="1371600" algn="l">
              <a:spcBef>
                <a:spcPts val="360"/>
              </a:spcBef>
              <a:spcAft>
                <a:spcPts val="0"/>
              </a:spcAft>
              <a:buSzPts val="1170"/>
              <a:buChar char="🞐"/>
              <a:defRPr/>
            </a:lvl3pPr>
            <a:lvl4pPr indent="-342900" lvl="3" marL="1828800" algn="l">
              <a:spcBef>
                <a:spcPts val="360"/>
              </a:spcBef>
              <a:spcAft>
                <a:spcPts val="0"/>
              </a:spcAft>
              <a:buSzPts val="1800"/>
              <a:buChar char="▪"/>
              <a:defRPr/>
            </a:lvl4pPr>
            <a:lvl5pPr indent="-320039" lvl="4" marL="2286000" algn="l">
              <a:spcBef>
                <a:spcPts val="36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50"/>
          <p:cNvSpPr txBox="1"/>
          <p:nvPr>
            <p:ph idx="2" type="body"/>
          </p:nvPr>
        </p:nvSpPr>
        <p:spPr>
          <a:xfrm>
            <a:off x="457200" y="3941763"/>
            <a:ext cx="8229600" cy="2189162"/>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02894" lvl="2" marL="1371600" algn="l">
              <a:spcBef>
                <a:spcPts val="360"/>
              </a:spcBef>
              <a:spcAft>
                <a:spcPts val="0"/>
              </a:spcAft>
              <a:buSzPts val="1170"/>
              <a:buChar char="🞐"/>
              <a:defRPr/>
            </a:lvl3pPr>
            <a:lvl4pPr indent="-342900" lvl="3" marL="1828800" algn="l">
              <a:spcBef>
                <a:spcPts val="360"/>
              </a:spcBef>
              <a:spcAft>
                <a:spcPts val="0"/>
              </a:spcAft>
              <a:buSzPts val="1800"/>
              <a:buChar char="▪"/>
              <a:defRPr/>
            </a:lvl4pPr>
            <a:lvl5pPr indent="-320039" lvl="4" marL="2286000" algn="l">
              <a:spcBef>
                <a:spcPts val="36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50"/>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5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50"/>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6" name="Shape 56"/>
        <p:cNvGrpSpPr/>
        <p:nvPr/>
      </p:nvGrpSpPr>
      <p:grpSpPr>
        <a:xfrm>
          <a:off x="0" y="0"/>
          <a:ext cx="0" cy="0"/>
          <a:chOff x="0" y="0"/>
          <a:chExt cx="0" cy="0"/>
        </a:xfrm>
      </p:grpSpPr>
      <p:sp>
        <p:nvSpPr>
          <p:cNvPr id="57" name="Google Shape;57;p51"/>
          <p:cNvSpPr txBox="1"/>
          <p:nvPr>
            <p:ph type="title"/>
          </p:nvPr>
        </p:nvSpPr>
        <p:spPr>
          <a:xfrm rot="5400000">
            <a:off x="4731544" y="2175669"/>
            <a:ext cx="5853112" cy="2057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1"/>
          <p:cNvSpPr txBox="1"/>
          <p:nvPr>
            <p:ph idx="1" type="body"/>
          </p:nvPr>
        </p:nvSpPr>
        <p:spPr>
          <a:xfrm rot="5400000">
            <a:off x="540544" y="194469"/>
            <a:ext cx="5853112" cy="60198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02894" lvl="2" marL="1371600" algn="l">
              <a:spcBef>
                <a:spcPts val="360"/>
              </a:spcBef>
              <a:spcAft>
                <a:spcPts val="0"/>
              </a:spcAft>
              <a:buSzPts val="1170"/>
              <a:buChar char="🞐"/>
              <a:defRPr/>
            </a:lvl3pPr>
            <a:lvl4pPr indent="-342900" lvl="3" marL="1828800" algn="l">
              <a:spcBef>
                <a:spcPts val="360"/>
              </a:spcBef>
              <a:spcAft>
                <a:spcPts val="0"/>
              </a:spcAft>
              <a:buSzPts val="1800"/>
              <a:buChar char="▪"/>
              <a:defRPr/>
            </a:lvl4pPr>
            <a:lvl5pPr indent="-320039" lvl="4" marL="2286000" algn="l">
              <a:spcBef>
                <a:spcPts val="36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51"/>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5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2" name="Shape 62"/>
        <p:cNvGrpSpPr/>
        <p:nvPr/>
      </p:nvGrpSpPr>
      <p:grpSpPr>
        <a:xfrm>
          <a:off x="0" y="0"/>
          <a:ext cx="0" cy="0"/>
          <a:chOff x="0" y="0"/>
          <a:chExt cx="0" cy="0"/>
        </a:xfrm>
      </p:grpSpPr>
      <p:sp>
        <p:nvSpPr>
          <p:cNvPr id="63" name="Google Shape;63;p52"/>
          <p:cNvSpPr txBox="1"/>
          <p:nvPr>
            <p:ph type="title"/>
          </p:nvPr>
        </p:nvSpPr>
        <p:spPr>
          <a:xfrm>
            <a:off x="457200" y="277812"/>
            <a:ext cx="8229600" cy="11398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2"/>
          <p:cNvSpPr txBox="1"/>
          <p:nvPr>
            <p:ph idx="1" type="body"/>
          </p:nvPr>
        </p:nvSpPr>
        <p:spPr>
          <a:xfrm rot="5400000">
            <a:off x="2306638" y="-249237"/>
            <a:ext cx="4530725" cy="82296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02894" lvl="2" marL="1371600" algn="l">
              <a:spcBef>
                <a:spcPts val="360"/>
              </a:spcBef>
              <a:spcAft>
                <a:spcPts val="0"/>
              </a:spcAft>
              <a:buSzPts val="1170"/>
              <a:buChar char="🞐"/>
              <a:defRPr/>
            </a:lvl3pPr>
            <a:lvl4pPr indent="-342900" lvl="3" marL="1828800" algn="l">
              <a:spcBef>
                <a:spcPts val="360"/>
              </a:spcBef>
              <a:spcAft>
                <a:spcPts val="0"/>
              </a:spcAft>
              <a:buSzPts val="1800"/>
              <a:buChar char="▪"/>
              <a:defRPr/>
            </a:lvl4pPr>
            <a:lvl5pPr indent="-320039" lvl="4" marL="2286000" algn="l">
              <a:spcBef>
                <a:spcPts val="36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52"/>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5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5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53"/>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3"/>
          <p:cNvSpPr/>
          <p:nvPr>
            <p:ph idx="2" type="pic"/>
          </p:nvPr>
        </p:nvSpPr>
        <p:spPr>
          <a:xfrm>
            <a:off x="3887788" y="987425"/>
            <a:ext cx="4629150" cy="4873625"/>
          </a:xfrm>
          <a:prstGeom prst="rect">
            <a:avLst/>
          </a:prstGeom>
          <a:noFill/>
          <a:ln>
            <a:noFill/>
          </a:ln>
        </p:spPr>
      </p:sp>
      <p:sp>
        <p:nvSpPr>
          <p:cNvPr id="71" name="Google Shape;71;p53"/>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200"/>
              <a:buNone/>
              <a:defRPr sz="1600"/>
            </a:lvl1pPr>
            <a:lvl2pPr indent="-228600" lvl="1" marL="914400" algn="l">
              <a:spcBef>
                <a:spcPts val="280"/>
              </a:spcBef>
              <a:spcAft>
                <a:spcPts val="0"/>
              </a:spcAft>
              <a:buSzPts val="1050"/>
              <a:buNone/>
              <a:defRPr sz="1400"/>
            </a:lvl2pPr>
            <a:lvl3pPr indent="-228600" lvl="2" marL="1371600" algn="l">
              <a:spcBef>
                <a:spcPts val="240"/>
              </a:spcBef>
              <a:spcAft>
                <a:spcPts val="0"/>
              </a:spcAft>
              <a:buSzPts val="780"/>
              <a:buNone/>
              <a:defRPr sz="1200"/>
            </a:lvl3pPr>
            <a:lvl4pPr indent="-228600" lvl="3" marL="1828800" algn="l">
              <a:spcBef>
                <a:spcPts val="200"/>
              </a:spcBef>
              <a:spcAft>
                <a:spcPts val="0"/>
              </a:spcAft>
              <a:buSzPts val="1000"/>
              <a:buNone/>
              <a:defRPr sz="1000"/>
            </a:lvl4pPr>
            <a:lvl5pPr indent="-228600" lvl="4" marL="2286000" algn="l">
              <a:spcBef>
                <a:spcPts val="200"/>
              </a:spcBef>
              <a:spcAft>
                <a:spcPts val="0"/>
              </a:spcAft>
              <a:buSzPts val="8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53"/>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5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000"/>
              <a:buFont typeface="Verdana"/>
              <a:buNone/>
              <a:defRPr b="0" i="0" sz="10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4"/>
          <p:cNvSpPr txBox="1"/>
          <p:nvPr>
            <p:ph type="title"/>
          </p:nvPr>
        </p:nvSpPr>
        <p:spPr>
          <a:xfrm>
            <a:off x="457200" y="277812"/>
            <a:ext cx="8229600" cy="11398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Garamond"/>
                <a:ea typeface="Garamond"/>
                <a:cs typeface="Garamond"/>
                <a:sym typeface="Garamond"/>
              </a:defRPr>
            </a:lvl1pPr>
            <a:lvl2pPr lvl="1" marR="0" rtl="0" algn="l">
              <a:spcBef>
                <a:spcPts val="0"/>
              </a:spcBef>
              <a:spcAft>
                <a:spcPts val="0"/>
              </a:spcAft>
              <a:buSzPts val="1400"/>
              <a:buNone/>
              <a:defRPr b="0" i="0" sz="4400" u="none" cap="none" strike="noStrike">
                <a:solidFill>
                  <a:schemeClr val="dk2"/>
                </a:solidFill>
                <a:latin typeface="Garamond"/>
                <a:ea typeface="Garamond"/>
                <a:cs typeface="Garamond"/>
                <a:sym typeface="Garamond"/>
              </a:defRPr>
            </a:lvl2pPr>
            <a:lvl3pPr lvl="2" marR="0" rtl="0" algn="l">
              <a:spcBef>
                <a:spcPts val="0"/>
              </a:spcBef>
              <a:spcAft>
                <a:spcPts val="0"/>
              </a:spcAft>
              <a:buSzPts val="1400"/>
              <a:buNone/>
              <a:defRPr b="0" i="0" sz="4400" u="none" cap="none" strike="noStrike">
                <a:solidFill>
                  <a:schemeClr val="dk2"/>
                </a:solidFill>
                <a:latin typeface="Garamond"/>
                <a:ea typeface="Garamond"/>
                <a:cs typeface="Garamond"/>
                <a:sym typeface="Garamond"/>
              </a:defRPr>
            </a:lvl3pPr>
            <a:lvl4pPr lvl="3" marR="0" rtl="0" algn="l">
              <a:spcBef>
                <a:spcPts val="0"/>
              </a:spcBef>
              <a:spcAft>
                <a:spcPts val="0"/>
              </a:spcAft>
              <a:buSzPts val="1400"/>
              <a:buNone/>
              <a:defRPr b="0" i="0" sz="4400" u="none" cap="none" strike="noStrike">
                <a:solidFill>
                  <a:schemeClr val="dk2"/>
                </a:solidFill>
                <a:latin typeface="Garamond"/>
                <a:ea typeface="Garamond"/>
                <a:cs typeface="Garamond"/>
                <a:sym typeface="Garamond"/>
              </a:defRPr>
            </a:lvl4pPr>
            <a:lvl5pPr lvl="4" marR="0" rtl="0" algn="l">
              <a:spcBef>
                <a:spcPts val="0"/>
              </a:spcBef>
              <a:spcAft>
                <a:spcPts val="0"/>
              </a:spcAft>
              <a:buSzPts val="1400"/>
              <a:buNone/>
              <a:defRPr b="0" i="0" sz="4400" u="none" cap="none" strike="noStrike">
                <a:solidFill>
                  <a:schemeClr val="dk2"/>
                </a:solidFill>
                <a:latin typeface="Garamond"/>
                <a:ea typeface="Garamond"/>
                <a:cs typeface="Garamond"/>
                <a:sym typeface="Garamond"/>
              </a:defRPr>
            </a:lvl5pPr>
            <a:lvl6pPr lvl="5" marR="0" rtl="0" algn="l">
              <a:spcBef>
                <a:spcPts val="0"/>
              </a:spcBef>
              <a:spcAft>
                <a:spcPts val="0"/>
              </a:spcAft>
              <a:buSzPts val="1400"/>
              <a:buNone/>
              <a:defRPr b="0" i="0" sz="4400" u="none" cap="none" strike="noStrike">
                <a:solidFill>
                  <a:schemeClr val="dk2"/>
                </a:solidFill>
                <a:latin typeface="Garamond"/>
                <a:ea typeface="Garamond"/>
                <a:cs typeface="Garamond"/>
                <a:sym typeface="Garamond"/>
              </a:defRPr>
            </a:lvl6pPr>
            <a:lvl7pPr lvl="6" marR="0" rtl="0" algn="l">
              <a:spcBef>
                <a:spcPts val="0"/>
              </a:spcBef>
              <a:spcAft>
                <a:spcPts val="0"/>
              </a:spcAft>
              <a:buSzPts val="1400"/>
              <a:buNone/>
              <a:defRPr b="0" i="0" sz="4400" u="none" cap="none" strike="noStrike">
                <a:solidFill>
                  <a:schemeClr val="dk2"/>
                </a:solidFill>
                <a:latin typeface="Garamond"/>
                <a:ea typeface="Garamond"/>
                <a:cs typeface="Garamond"/>
                <a:sym typeface="Garamond"/>
              </a:defRPr>
            </a:lvl7pPr>
            <a:lvl8pPr lvl="7" marR="0" rtl="0" algn="l">
              <a:spcBef>
                <a:spcPts val="0"/>
              </a:spcBef>
              <a:spcAft>
                <a:spcPts val="0"/>
              </a:spcAft>
              <a:buSzPts val="1400"/>
              <a:buNone/>
              <a:defRPr b="0" i="0" sz="4400" u="none" cap="none" strike="noStrike">
                <a:solidFill>
                  <a:schemeClr val="dk2"/>
                </a:solidFill>
                <a:latin typeface="Garamond"/>
                <a:ea typeface="Garamond"/>
                <a:cs typeface="Garamond"/>
                <a:sym typeface="Garamond"/>
              </a:defRPr>
            </a:lvl8pPr>
            <a:lvl9pPr lvl="8" marR="0" rtl="0" algn="l">
              <a:spcBef>
                <a:spcPts val="0"/>
              </a:spcBef>
              <a:spcAft>
                <a:spcPts val="0"/>
              </a:spcAft>
              <a:buSzPts val="1400"/>
              <a:buNone/>
              <a:defRPr b="0" i="0" sz="4400" u="none" cap="none" strike="noStrike">
                <a:solidFill>
                  <a:schemeClr val="dk2"/>
                </a:solidFill>
                <a:latin typeface="Garamond"/>
                <a:ea typeface="Garamond"/>
                <a:cs typeface="Garamond"/>
                <a:sym typeface="Garamond"/>
              </a:defRPr>
            </a:lvl9pPr>
          </a:lstStyle>
          <a:p/>
        </p:txBody>
      </p:sp>
      <p:sp>
        <p:nvSpPr>
          <p:cNvPr id="11" name="Google Shape;11;p44"/>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560"/>
              </a:spcBef>
              <a:spcAft>
                <a:spcPts val="0"/>
              </a:spcAft>
              <a:buClr>
                <a:schemeClr val="lt2"/>
              </a:buClr>
              <a:buSzPts val="2100"/>
              <a:buFont typeface="Noto Sans Symbols"/>
              <a:buChar char="🞐"/>
              <a:defRPr b="0" i="0" sz="2800" u="none" cap="none" strike="noStrike">
                <a:solidFill>
                  <a:schemeClr val="dk1"/>
                </a:solidFill>
                <a:latin typeface="Verdana"/>
                <a:ea typeface="Verdana"/>
                <a:cs typeface="Verdana"/>
                <a:sym typeface="Verdana"/>
              </a:defRPr>
            </a:lvl1pPr>
            <a:lvl2pPr indent="-342900" lvl="1" marL="914400" marR="0" rtl="0" algn="l">
              <a:spcBef>
                <a:spcPts val="480"/>
              </a:spcBef>
              <a:spcAft>
                <a:spcPts val="0"/>
              </a:spcAft>
              <a:buClr>
                <a:schemeClr val="dk2"/>
              </a:buClr>
              <a:buSzPts val="1800"/>
              <a:buFont typeface="Noto Sans Symbols"/>
              <a:buChar char="■"/>
              <a:defRPr b="0" i="0" sz="2400" u="none" cap="none" strike="noStrike">
                <a:solidFill>
                  <a:schemeClr val="dk1"/>
                </a:solidFill>
                <a:latin typeface="Verdana"/>
                <a:ea typeface="Verdana"/>
                <a:cs typeface="Verdana"/>
                <a:sym typeface="Verdana"/>
              </a:defRPr>
            </a:lvl2pPr>
            <a:lvl3pPr indent="-311150" lvl="2" marL="1371600" marR="0" rtl="0" algn="l">
              <a:spcBef>
                <a:spcPts val="400"/>
              </a:spcBef>
              <a:spcAft>
                <a:spcPts val="0"/>
              </a:spcAft>
              <a:buClr>
                <a:schemeClr val="accent1"/>
              </a:buClr>
              <a:buSzPts val="1300"/>
              <a:buFont typeface="Noto Sans Symbols"/>
              <a:buChar char="🞐"/>
              <a:defRPr b="0" i="0" sz="2000" u="none" cap="none" strike="noStrike">
                <a:solidFill>
                  <a:schemeClr val="dk1"/>
                </a:solidFill>
                <a:latin typeface="Verdana"/>
                <a:ea typeface="Verdana"/>
                <a:cs typeface="Verdana"/>
                <a:sym typeface="Verdana"/>
              </a:defRPr>
            </a:lvl3pPr>
            <a:lvl4pPr indent="-342900" lvl="3" marL="1828800" marR="0" rtl="0" algn="l">
              <a:spcBef>
                <a:spcPts val="36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4pPr>
            <a:lvl5pPr indent="-320039" lvl="4" marL="2286000" marR="0" rtl="0" algn="l">
              <a:spcBef>
                <a:spcPts val="360"/>
              </a:spcBef>
              <a:spcAft>
                <a:spcPts val="0"/>
              </a:spcAft>
              <a:buClr>
                <a:schemeClr val="dk2"/>
              </a:buClr>
              <a:buSzPts val="1440"/>
              <a:buFont typeface="Noto Sans Symbols"/>
              <a:buChar char="▪"/>
              <a:defRPr b="0" i="0" sz="1800" u="none" cap="none" strike="noStrike">
                <a:solidFill>
                  <a:schemeClr val="dk1"/>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9pPr>
          </a:lstStyle>
          <a:p/>
        </p:txBody>
      </p:sp>
      <p:sp>
        <p:nvSpPr>
          <p:cNvPr id="12" name="Google Shape;12;p44"/>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4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4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Verdana"/>
              <a:buNone/>
              <a:defRPr b="0" i="0" sz="1000" u="none" cap="none" strike="noStrik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SzPts val="1000"/>
              <a:buFont typeface="Verdana"/>
              <a:buNone/>
              <a:defRPr b="0" i="0" sz="1000" u="none" cap="none" strike="noStrik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SzPts val="1000"/>
              <a:buFont typeface="Verdana"/>
              <a:buNone/>
              <a:defRPr b="0" i="0" sz="1000" u="none" cap="none" strike="noStrik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SzPts val="1000"/>
              <a:buFont typeface="Verdana"/>
              <a:buNone/>
              <a:defRPr b="0" i="0" sz="1000" u="none" cap="none" strike="noStrik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SzPts val="1000"/>
              <a:buFont typeface="Verdana"/>
              <a:buNone/>
              <a:defRPr b="0" i="0" sz="1000" u="none" cap="none" strike="noStrik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SzPts val="1000"/>
              <a:buFont typeface="Verdana"/>
              <a:buNone/>
              <a:defRPr b="0" i="0" sz="1000" u="none" cap="none" strike="noStrik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SzPts val="1000"/>
              <a:buFont typeface="Verdana"/>
              <a:buNone/>
              <a:defRPr b="0" i="0" sz="1000" u="none" cap="none" strike="noStrik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SzPts val="1000"/>
              <a:buFont typeface="Verdana"/>
              <a:buNone/>
              <a:defRPr b="0" i="0" sz="1000" u="none" cap="none" strike="noStrik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SzPts val="1000"/>
              <a:buFont typeface="Verdana"/>
              <a:buNone/>
              <a:defRPr b="0" i="0" sz="10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15" name="Google Shape;15;p44"/>
          <p:cNvSpPr txBox="1"/>
          <p:nvPr/>
        </p:nvSpPr>
        <p:spPr>
          <a:xfrm>
            <a:off x="0" y="0"/>
            <a:ext cx="228600" cy="2286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6" name="Google Shape;16;p44"/>
          <p:cNvCxnSpPr/>
          <p:nvPr/>
        </p:nvCxnSpPr>
        <p:spPr>
          <a:xfrm>
            <a:off x="457200" y="1447800"/>
            <a:ext cx="8077200" cy="0"/>
          </a:xfrm>
          <a:prstGeom prst="straightConnector1">
            <a:avLst/>
          </a:prstGeom>
          <a:noFill/>
          <a:ln cap="flat" cmpd="sng" w="19050">
            <a:solidFill>
              <a:schemeClr val="dk2"/>
            </a:solidFill>
            <a:prstDash val="solid"/>
            <a:miter lim="800000"/>
            <a:headEnd len="med" w="med" type="none"/>
            <a:tailEnd len="med" w="med" type="none"/>
          </a:ln>
        </p:spPr>
      </p:cxnSp>
      <p:sp>
        <p:nvSpPr>
          <p:cNvPr id="17" name="Google Shape;17;p44"/>
          <p:cNvSpPr txBox="1"/>
          <p:nvPr/>
        </p:nvSpPr>
        <p:spPr>
          <a:xfrm>
            <a:off x="0" y="2286000"/>
            <a:ext cx="228600" cy="2286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 name="Google Shape;18;p44"/>
          <p:cNvSpPr txBox="1"/>
          <p:nvPr/>
        </p:nvSpPr>
        <p:spPr>
          <a:xfrm>
            <a:off x="0" y="4572000"/>
            <a:ext cx="228600" cy="2286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vmlDrawing" Target="../drawings/vmlDrawing3.vml"/><Relationship Id="rId4" Type="http://schemas.openxmlformats.org/officeDocument/2006/relationships/oleObject" Target="../embeddings/Microsoft_Office_Word_97_-_2003_Document1.doc"/><Relationship Id="rId5" Type="http://schemas.openxmlformats.org/officeDocument/2006/relationships/oleObject" Target="../embeddings/Microsoft_Office_Word_97_-_2003_Document1.doc"/><Relationship Id="rId6"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vmlDrawing" Target="../drawings/vmlDrawing4.vml"/><Relationship Id="rId4" Type="http://schemas.openxmlformats.org/officeDocument/2006/relationships/oleObject" Target="../embeddings/Microsoft_Office_Word_97_-_2003_Document2.doc"/><Relationship Id="rId5" Type="http://schemas.openxmlformats.org/officeDocument/2006/relationships/oleObject" Target="../embeddings/Microsoft_Office_Word_97_-_2003_Document2.doc"/><Relationship Id="rId6"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vmlDrawing" Target="../drawings/vmlDrawing5.vml"/><Relationship Id="rId4" Type="http://schemas.openxmlformats.org/officeDocument/2006/relationships/oleObject" Target="../embeddings/oleObject4.bin"/><Relationship Id="rId5" Type="http://schemas.openxmlformats.org/officeDocument/2006/relationships/oleObject" Target="../embeddings/oleObject4.bin"/><Relationship Id="rId6"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vmlDrawing" Target="../drawings/vmlDrawing6.vml"/><Relationship Id="rId4" Type="http://schemas.openxmlformats.org/officeDocument/2006/relationships/oleObject" Target="../embeddings/Microsoft_Office_Word_97_-_2003_Document3.doc"/><Relationship Id="rId5" Type="http://schemas.openxmlformats.org/officeDocument/2006/relationships/oleObject" Target="../embeddings/Microsoft_Office_Word_97_-_2003_Document3.doc"/><Relationship Id="rId6"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vmlDrawing" Target="../drawings/vmlDrawing7.vml"/><Relationship Id="rId4" Type="http://schemas.openxmlformats.org/officeDocument/2006/relationships/oleObject" Target="../embeddings/Microsoft_Office_Word_97_-_2003_Document4.doc"/><Relationship Id="rId5" Type="http://schemas.openxmlformats.org/officeDocument/2006/relationships/oleObject" Target="../embeddings/Microsoft_Office_Word_97_-_2003_Document4.doc"/><Relationship Id="rId6"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vmlDrawing" Target="../drawings/vmlDrawing8.vml"/><Relationship Id="rId4" Type="http://schemas.openxmlformats.org/officeDocument/2006/relationships/oleObject" Target="../embeddings/Microsoft_Office_Word_97_-_2003_Document5.doc"/><Relationship Id="rId5" Type="http://schemas.openxmlformats.org/officeDocument/2006/relationships/oleObject" Target="../embeddings/Microsoft_Office_Word_97_-_2003_Document5.doc"/><Relationship Id="rId6"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vmlDrawing" Target="../drawings/vmlDrawing9.vml"/><Relationship Id="rId4" Type="http://schemas.openxmlformats.org/officeDocument/2006/relationships/oleObject" Target="../embeddings/Microsoft_Office_Word_97_-_2003_Document6.doc"/><Relationship Id="rId5" Type="http://schemas.openxmlformats.org/officeDocument/2006/relationships/oleObject" Target="../embeddings/Microsoft_Office_Word_97_-_2003_Document6.doc"/><Relationship Id="rId6"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vmlDrawing" Target="../drawings/vmlDrawing10.vml"/><Relationship Id="rId4" Type="http://schemas.openxmlformats.org/officeDocument/2006/relationships/oleObject" Target="../embeddings/Microsoft_Office_Word_97_-_2003_Document7.doc"/><Relationship Id="rId5" Type="http://schemas.openxmlformats.org/officeDocument/2006/relationships/oleObject" Target="../embeddings/Microsoft_Office_Word_97_-_2003_Document7.doc"/><Relationship Id="rId6"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vmlDrawing" Target="../drawings/vmlDrawing11.vml"/><Relationship Id="rId4" Type="http://schemas.openxmlformats.org/officeDocument/2006/relationships/oleObject" Target="../embeddings/Microsoft_Office_Word_97_-_2003_Document8.doc"/><Relationship Id="rId5" Type="http://schemas.openxmlformats.org/officeDocument/2006/relationships/oleObject" Target="../embeddings/Microsoft_Office_Word_97_-_2003_Document8.doc"/><Relationship Id="rId6"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vmlDrawing" Target="../drawings/vmlDrawing12.vml"/><Relationship Id="rId4" Type="http://schemas.openxmlformats.org/officeDocument/2006/relationships/oleObject" Target="../embeddings/oleObject5.bin"/><Relationship Id="rId5" Type="http://schemas.openxmlformats.org/officeDocument/2006/relationships/oleObject" Target="../embeddings/oleObject5.bin"/><Relationship Id="rId6"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vmlDrawing" Target="../drawings/vmlDrawing13.vml"/><Relationship Id="rId4" Type="http://schemas.openxmlformats.org/officeDocument/2006/relationships/oleObject" Target="../embeddings/oleObject6.bin"/><Relationship Id="rId5" Type="http://schemas.openxmlformats.org/officeDocument/2006/relationships/oleObject" Target="../embeddings/oleObject6.bin"/><Relationship Id="rId6"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6.png"/><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vmlDrawing" Target="../drawings/vmlDrawing14.vml"/><Relationship Id="rId4" Type="http://schemas.openxmlformats.org/officeDocument/2006/relationships/oleObject" Target="../embeddings/Microsoft_Excel_Sheet1.xls"/><Relationship Id="rId5" Type="http://schemas.openxmlformats.org/officeDocument/2006/relationships/oleObject" Target="../embeddings/Microsoft_Excel_Sheet1.xls"/><Relationship Id="rId6"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vmlDrawing" Target="../drawings/vmlDrawing15.vml"/><Relationship Id="rId4" Type="http://schemas.openxmlformats.org/officeDocument/2006/relationships/oleObject" Target="../embeddings/Microsoft_Excel_Sheet2.xls"/><Relationship Id="rId5" Type="http://schemas.openxmlformats.org/officeDocument/2006/relationships/oleObject" Target="../embeddings/Microsoft_Excel_Sheet2.xls"/><Relationship Id="rId6" Type="http://schemas.openxmlformats.org/officeDocument/2006/relationships/image" Target="../media/image17.png"/><Relationship Id="rId7" Type="http://schemas.openxmlformats.org/officeDocument/2006/relationships/image" Target="../media/image29.png"/></Relationships>
</file>

<file path=ppt/slides/_rels/slide37.xml.rels><?xml version="1.0" encoding="UTF-8" standalone="yes"?><Relationships xmlns="http://schemas.openxmlformats.org/package/2006/relationships"><Relationship Id="rId10"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vmlDrawing" Target="../drawings/vmlDrawing16.vml"/><Relationship Id="rId4" Type="http://schemas.openxmlformats.org/officeDocument/2006/relationships/oleObject" Target="../embeddings/Microsoft_Excel_Sheet3.xls"/><Relationship Id="rId9" Type="http://schemas.openxmlformats.org/officeDocument/2006/relationships/image" Target="../media/image26.png"/><Relationship Id="rId5" Type="http://schemas.openxmlformats.org/officeDocument/2006/relationships/oleObject" Target="../embeddings/Microsoft_Excel_Sheet3.xls"/><Relationship Id="rId6" Type="http://schemas.openxmlformats.org/officeDocument/2006/relationships/image" Target="../media/image21.png"/><Relationship Id="rId7" Type="http://schemas.openxmlformats.org/officeDocument/2006/relationships/image" Target="../media/image28.png"/><Relationship Id="rId8" Type="http://schemas.openxmlformats.org/officeDocument/2006/relationships/image" Target="../media/image19.png"/></Relationships>
</file>

<file path=ppt/slides/_rels/slide38.xml.rels><?xml version="1.0" encoding="UTF-8" standalone="yes"?><Relationships xmlns="http://schemas.openxmlformats.org/package/2006/relationships"><Relationship Id="rId11" Type="http://schemas.openxmlformats.org/officeDocument/2006/relationships/oleObject" Target="../embeddings/Microsoft_Excel_Sheet6.xls"/><Relationship Id="rId10" Type="http://schemas.openxmlformats.org/officeDocument/2006/relationships/oleObject" Target="../embeddings/Microsoft_Excel_Sheet6.xls"/><Relationship Id="rId12" Type="http://schemas.openxmlformats.org/officeDocument/2006/relationships/image" Target="../media/image22.png"/><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vmlDrawing" Target="../drawings/vmlDrawing17.vml"/><Relationship Id="rId4" Type="http://schemas.openxmlformats.org/officeDocument/2006/relationships/oleObject" Target="../embeddings/Microsoft_Excel_Sheet4.xls"/><Relationship Id="rId9" Type="http://schemas.openxmlformats.org/officeDocument/2006/relationships/image" Target="../media/image23.png"/><Relationship Id="rId5" Type="http://schemas.openxmlformats.org/officeDocument/2006/relationships/oleObject" Target="../embeddings/Microsoft_Excel_Sheet4.xls"/><Relationship Id="rId6" Type="http://schemas.openxmlformats.org/officeDocument/2006/relationships/image" Target="../media/image20.png"/><Relationship Id="rId7" Type="http://schemas.openxmlformats.org/officeDocument/2006/relationships/oleObject" Target="../embeddings/Microsoft_Excel_Sheet5.xls"/><Relationship Id="rId8" Type="http://schemas.openxmlformats.org/officeDocument/2006/relationships/oleObject" Target="../embeddings/Microsoft_Excel_Sheet5.xls"/></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1" Type="http://schemas.openxmlformats.org/officeDocument/2006/relationships/image" Target="../media/image3.png"/><Relationship Id="rId10"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vmlDrawing" Target="../drawings/vmlDrawing2.vml"/><Relationship Id="rId4" Type="http://schemas.openxmlformats.org/officeDocument/2006/relationships/image" Target="../media/image4.jpg"/><Relationship Id="rId9" Type="http://schemas.openxmlformats.org/officeDocument/2006/relationships/oleObject" Target="../embeddings/oleObject3.bin"/><Relationship Id="rId5" Type="http://schemas.openxmlformats.org/officeDocument/2006/relationships/oleObject" Target="../embeddings/oleObject2.bin"/><Relationship Id="rId6" Type="http://schemas.openxmlformats.org/officeDocument/2006/relationships/oleObject" Target="../embeddings/oleObject2.bin"/><Relationship Id="rId7" Type="http://schemas.openxmlformats.org/officeDocument/2006/relationships/image" Target="../media/image2.png"/><Relationship Id="rId8" Type="http://schemas.openxmlformats.org/officeDocument/2006/relationships/oleObject" Target="../embeddings/oleObject3.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
          <p:cNvSpPr txBox="1"/>
          <p:nvPr>
            <p:ph type="title"/>
          </p:nvPr>
        </p:nvSpPr>
        <p:spPr>
          <a:xfrm>
            <a:off x="228600" y="2362200"/>
            <a:ext cx="8763000" cy="838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Garamond"/>
              <a:buNone/>
            </a:pPr>
            <a:br>
              <a:rPr b="0" i="0" lang="en-US" sz="4400" u="none">
                <a:solidFill>
                  <a:schemeClr val="dk2"/>
                </a:solidFill>
                <a:latin typeface="Garamond"/>
                <a:ea typeface="Garamond"/>
                <a:cs typeface="Garamond"/>
                <a:sym typeface="Garamond"/>
              </a:rPr>
            </a:br>
            <a:r>
              <a:rPr b="0" i="0" lang="en-US" sz="4400" u="none">
                <a:solidFill>
                  <a:schemeClr val="dk2"/>
                </a:solidFill>
                <a:latin typeface="Garamond"/>
                <a:ea typeface="Garamond"/>
                <a:cs typeface="Garamond"/>
                <a:sym typeface="Garamond"/>
              </a:rPr>
              <a:t>Classification: Basic Concepts and Decision Trees</a:t>
            </a:r>
            <a:endParaRPr/>
          </a:p>
        </p:txBody>
      </p:sp>
      <p:grpSp>
        <p:nvGrpSpPr>
          <p:cNvPr id="103" name="Google Shape;103;p1"/>
          <p:cNvGrpSpPr/>
          <p:nvPr/>
        </p:nvGrpSpPr>
        <p:grpSpPr>
          <a:xfrm>
            <a:off x="304800" y="1447800"/>
            <a:ext cx="8534400" cy="152400"/>
            <a:chOff x="264" y="788"/>
            <a:chExt cx="5232" cy="124"/>
          </a:xfrm>
        </p:grpSpPr>
        <p:sp>
          <p:nvSpPr>
            <p:cNvPr id="104" name="Google Shape;104;p1"/>
            <p:cNvSpPr txBox="1"/>
            <p:nvPr/>
          </p:nvSpPr>
          <p:spPr>
            <a:xfrm>
              <a:off x="264" y="788"/>
              <a:ext cx="5232" cy="61"/>
            </a:xfrm>
            <a:prstGeom prst="rect">
              <a:avLst/>
            </a:prstGeom>
            <a:gradFill>
              <a:gsLst>
                <a:gs pos="0">
                  <a:srgbClr val="0E9BBA"/>
                </a:gs>
                <a:gs pos="50000">
                  <a:srgbClr val="12C2E9"/>
                </a:gs>
                <a:gs pos="100000">
                  <a:srgbClr val="0E9BBA"/>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5" name="Google Shape;105;p1"/>
            <p:cNvSpPr txBox="1"/>
            <p:nvPr/>
          </p:nvSpPr>
          <p:spPr>
            <a:xfrm>
              <a:off x="264" y="881"/>
              <a:ext cx="5232" cy="31"/>
            </a:xfrm>
            <a:prstGeom prst="rect">
              <a:avLst/>
            </a:prstGeom>
            <a:gradFill>
              <a:gsLst>
                <a:gs pos="0">
                  <a:srgbClr val="B200B2"/>
                </a:gs>
                <a:gs pos="50000">
                  <a:srgbClr val="FF00FF"/>
                </a:gs>
                <a:gs pos="100000">
                  <a:srgbClr val="B200B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0"/>
          <p:cNvSpPr txBox="1"/>
          <p:nvPr>
            <p:ph type="title"/>
          </p:nvPr>
        </p:nvSpPr>
        <p:spPr>
          <a:xfrm>
            <a:off x="457200" y="277812"/>
            <a:ext cx="8229600" cy="11398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4400">
              <a:solidFill>
                <a:schemeClr val="dk2"/>
              </a:solidFill>
              <a:latin typeface="Garamond"/>
              <a:ea typeface="Garamond"/>
              <a:cs typeface="Garamond"/>
              <a:sym typeface="Garamond"/>
            </a:endParaRPr>
          </a:p>
        </p:txBody>
      </p:sp>
      <p:sp>
        <p:nvSpPr>
          <p:cNvPr id="167" name="Google Shape;167;p10"/>
          <p:cNvSpPr txBox="1"/>
          <p:nvPr>
            <p:ph idx="1" type="body"/>
          </p:nvPr>
        </p:nvSpPr>
        <p:spPr>
          <a:xfrm>
            <a:off x="381000" y="1600200"/>
            <a:ext cx="8458200" cy="4953000"/>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150000"/>
              </a:lnSpc>
              <a:spcBef>
                <a:spcPts val="0"/>
              </a:spcBef>
              <a:spcAft>
                <a:spcPts val="0"/>
              </a:spcAft>
              <a:buClr>
                <a:schemeClr val="lt2"/>
              </a:buClr>
              <a:buSzPts val="1800"/>
              <a:buFont typeface="Noto Sans Symbols"/>
              <a:buChar char="🞐"/>
            </a:pPr>
            <a:r>
              <a:rPr b="0" i="0" lang="en-US" sz="2400" u="none">
                <a:solidFill>
                  <a:schemeClr val="dk1"/>
                </a:solidFill>
                <a:latin typeface="Verdana"/>
                <a:ea typeface="Verdana"/>
                <a:cs typeface="Verdana"/>
                <a:sym typeface="Verdana"/>
              </a:rPr>
              <a:t>Tree construction</a:t>
            </a:r>
            <a:endParaRPr/>
          </a:p>
          <a:p>
            <a:pPr indent="-285750" lvl="1" marL="742950" marR="0" rtl="0" algn="just">
              <a:lnSpc>
                <a:spcPct val="150000"/>
              </a:lnSpc>
              <a:spcBef>
                <a:spcPts val="480"/>
              </a:spcBef>
              <a:spcAft>
                <a:spcPts val="0"/>
              </a:spcAft>
              <a:buClr>
                <a:schemeClr val="dk2"/>
              </a:buClr>
              <a:buSzPts val="1800"/>
              <a:buFont typeface="Noto Sans Symbols"/>
              <a:buChar char="■"/>
            </a:pPr>
            <a:r>
              <a:rPr b="0" i="0" lang="en-US" sz="2400" u="none" cap="none" strike="noStrike">
                <a:solidFill>
                  <a:schemeClr val="dk1"/>
                </a:solidFill>
                <a:latin typeface="Verdana"/>
                <a:ea typeface="Verdana"/>
                <a:cs typeface="Verdana"/>
                <a:sym typeface="Verdana"/>
              </a:rPr>
              <a:t>At start, all training examples at the root</a:t>
            </a:r>
            <a:endParaRPr/>
          </a:p>
          <a:p>
            <a:pPr indent="-285750" lvl="1" marL="742950" marR="0" rtl="0" algn="just">
              <a:lnSpc>
                <a:spcPct val="150000"/>
              </a:lnSpc>
              <a:spcBef>
                <a:spcPts val="480"/>
              </a:spcBef>
              <a:spcAft>
                <a:spcPts val="0"/>
              </a:spcAft>
              <a:buClr>
                <a:schemeClr val="dk2"/>
              </a:buClr>
              <a:buSzPts val="1800"/>
              <a:buFont typeface="Noto Sans Symbols"/>
              <a:buChar char="■"/>
            </a:pPr>
            <a:r>
              <a:rPr b="0" i="0" lang="en-US" sz="2400" u="none" cap="none" strike="noStrike">
                <a:solidFill>
                  <a:schemeClr val="dk1"/>
                </a:solidFill>
                <a:latin typeface="Verdana"/>
                <a:ea typeface="Verdana"/>
                <a:cs typeface="Verdana"/>
                <a:sym typeface="Verdana"/>
              </a:rPr>
              <a:t>Partition examples based on selected attributes</a:t>
            </a:r>
            <a:endParaRPr/>
          </a:p>
          <a:p>
            <a:pPr indent="-285750" lvl="1" marL="742950" marR="0" rtl="0" algn="just">
              <a:lnSpc>
                <a:spcPct val="150000"/>
              </a:lnSpc>
              <a:spcBef>
                <a:spcPts val="480"/>
              </a:spcBef>
              <a:spcAft>
                <a:spcPts val="0"/>
              </a:spcAft>
              <a:buClr>
                <a:schemeClr val="dk2"/>
              </a:buClr>
              <a:buSzPts val="1800"/>
              <a:buFont typeface="Noto Sans Symbols"/>
              <a:buChar char="■"/>
            </a:pPr>
            <a:r>
              <a:rPr b="0" i="0" lang="en-US" sz="2400" u="none" cap="none" strike="noStrike">
                <a:solidFill>
                  <a:schemeClr val="dk1"/>
                </a:solidFill>
                <a:latin typeface="Verdana"/>
                <a:ea typeface="Verdana"/>
                <a:cs typeface="Verdana"/>
                <a:sym typeface="Verdana"/>
              </a:rPr>
              <a:t>Test attributes are selected based on a heuristic or a statistical measure</a:t>
            </a:r>
            <a:endParaRPr/>
          </a:p>
          <a:p>
            <a:pPr indent="-342900" lvl="0" marL="342900" marR="0" rtl="0" algn="just">
              <a:lnSpc>
                <a:spcPct val="150000"/>
              </a:lnSpc>
              <a:spcBef>
                <a:spcPts val="480"/>
              </a:spcBef>
              <a:spcAft>
                <a:spcPts val="0"/>
              </a:spcAft>
              <a:buClr>
                <a:schemeClr val="lt2"/>
              </a:buClr>
              <a:buSzPts val="1800"/>
              <a:buFont typeface="Noto Sans Symbols"/>
              <a:buChar char="🞐"/>
            </a:pPr>
            <a:r>
              <a:rPr b="0" i="0" lang="en-US" sz="2400" u="none">
                <a:solidFill>
                  <a:schemeClr val="dk1"/>
                </a:solidFill>
                <a:latin typeface="Verdana"/>
                <a:ea typeface="Verdana"/>
                <a:cs typeface="Verdana"/>
                <a:sym typeface="Verdana"/>
              </a:rPr>
              <a:t>Tree pruning</a:t>
            </a:r>
            <a:endParaRPr/>
          </a:p>
          <a:p>
            <a:pPr indent="-285750" lvl="1" marL="742950" marR="0" rtl="0" algn="just">
              <a:lnSpc>
                <a:spcPct val="150000"/>
              </a:lnSpc>
              <a:spcBef>
                <a:spcPts val="480"/>
              </a:spcBef>
              <a:spcAft>
                <a:spcPts val="0"/>
              </a:spcAft>
              <a:buClr>
                <a:schemeClr val="dk2"/>
              </a:buClr>
              <a:buSzPts val="1800"/>
              <a:buFont typeface="Noto Sans Symbols"/>
              <a:buChar char="■"/>
            </a:pPr>
            <a:r>
              <a:rPr b="0" i="0" lang="en-US" sz="2400" u="none" cap="none" strike="noStrike">
                <a:solidFill>
                  <a:schemeClr val="dk1"/>
                </a:solidFill>
                <a:latin typeface="Verdana"/>
                <a:ea typeface="Verdana"/>
                <a:cs typeface="Verdana"/>
                <a:sym typeface="Verdana"/>
              </a:rPr>
              <a:t>Identify or remove branches that reflects noise or outliers</a:t>
            </a:r>
            <a:endParaRPr/>
          </a:p>
          <a:p>
            <a:pPr indent="-228600" lvl="0" marL="342900" marR="0" rtl="0" algn="l">
              <a:spcBef>
                <a:spcPts val="480"/>
              </a:spcBef>
              <a:spcAft>
                <a:spcPts val="0"/>
              </a:spcAft>
              <a:buClr>
                <a:schemeClr val="lt2"/>
              </a:buClr>
              <a:buSzPts val="1800"/>
              <a:buFont typeface="Noto Sans Symbols"/>
              <a:buNone/>
            </a:pPr>
            <a:r>
              <a:t/>
            </a:r>
            <a:endParaRPr b="0" i="0" sz="2400" u="none" cap="none" strike="noStrike">
              <a:solidFill>
                <a:schemeClr val="dk1"/>
              </a:solidFill>
              <a:latin typeface="Verdana"/>
              <a:ea typeface="Verdana"/>
              <a:cs typeface="Verdana"/>
              <a:sym typeface="Verdana"/>
            </a:endParaRPr>
          </a:p>
        </p:txBody>
      </p:sp>
      <p:sp>
        <p:nvSpPr>
          <p:cNvPr id="168" name="Google Shape;168;p10"/>
          <p:cNvSpPr txBox="1"/>
          <p:nvPr/>
        </p:nvSpPr>
        <p:spPr>
          <a:xfrm>
            <a:off x="381000" y="228600"/>
            <a:ext cx="8229600" cy="114300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Garamond"/>
              <a:buNone/>
            </a:pPr>
            <a:r>
              <a:rPr b="0" i="0" lang="en-US" sz="4400" u="none">
                <a:solidFill>
                  <a:schemeClr val="dk2"/>
                </a:solidFill>
                <a:latin typeface="Garamond"/>
                <a:ea typeface="Garamond"/>
                <a:cs typeface="Garamond"/>
                <a:sym typeface="Garamond"/>
              </a:rPr>
              <a:t>Decision Tree Induction : Generation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1"/>
          <p:cNvSpPr txBox="1"/>
          <p:nvPr>
            <p:ph type="title"/>
          </p:nvPr>
        </p:nvSpPr>
        <p:spPr>
          <a:xfrm>
            <a:off x="457200" y="277812"/>
            <a:ext cx="8229600" cy="11398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Garamond"/>
              <a:buNone/>
            </a:pPr>
            <a:r>
              <a:rPr b="0" i="0" lang="en-US" sz="4400" u="none">
                <a:solidFill>
                  <a:schemeClr val="dk2"/>
                </a:solidFill>
                <a:latin typeface="Garamond"/>
                <a:ea typeface="Garamond"/>
                <a:cs typeface="Garamond"/>
                <a:sym typeface="Garamond"/>
              </a:rPr>
              <a:t>Example of a Decision Tree</a:t>
            </a:r>
            <a:endParaRPr/>
          </a:p>
        </p:txBody>
      </p:sp>
      <p:grpSp>
        <p:nvGrpSpPr>
          <p:cNvPr id="174" name="Google Shape;174;p11"/>
          <p:cNvGrpSpPr/>
          <p:nvPr/>
        </p:nvGrpSpPr>
        <p:grpSpPr>
          <a:xfrm>
            <a:off x="304800" y="1342925"/>
            <a:ext cx="3613259" cy="4689575"/>
            <a:chOff x="288" y="713"/>
            <a:chExt cx="2276" cy="2954"/>
          </a:xfrm>
        </p:grpSpPr>
        <p:graphicFrame>
          <p:nvGraphicFramePr>
            <p:cNvPr id="175" name="Google Shape;175;p11"/>
            <p:cNvGraphicFramePr/>
            <p:nvPr/>
          </p:nvGraphicFramePr>
          <p:xfrm>
            <a:off x="288" y="1344"/>
            <a:ext cx="2246" cy="2323"/>
          </p:xfrm>
          <a:graphic>
            <a:graphicData uri="http://schemas.openxmlformats.org/presentationml/2006/ole">
              <mc:AlternateContent>
                <mc:Choice Requires="v">
                  <p:oleObj r:id="rId4" imgH="2323" imgW="2246" progId="Word.Document.8" spid="_x0000_s1">
                    <p:embed/>
                  </p:oleObj>
                </mc:Choice>
                <mc:Fallback>
                  <p:oleObj r:id="rId5" imgH="2323" imgW="2246" progId="Word.Document.8">
                    <p:embed/>
                    <p:pic>
                      <p:nvPicPr>
                        <p:cNvPr id="175" name="Google Shape;175;p11"/>
                        <p:cNvPicPr preferRelativeResize="0"/>
                        <p:nvPr/>
                      </p:nvPicPr>
                      <p:blipFill rotWithShape="1">
                        <a:blip r:embed="rId6">
                          <a:alphaModFix/>
                        </a:blip>
                        <a:srcRect b="0" l="0" r="0" t="0"/>
                        <a:stretch/>
                      </p:blipFill>
                      <p:spPr>
                        <a:xfrm>
                          <a:off x="288" y="1344"/>
                          <a:ext cx="2246" cy="2323"/>
                        </a:xfrm>
                        <a:prstGeom prst="rect">
                          <a:avLst/>
                        </a:prstGeom>
                        <a:noFill/>
                        <a:ln>
                          <a:noFill/>
                        </a:ln>
                      </p:spPr>
                    </p:pic>
                  </p:oleObj>
                </mc:Fallback>
              </mc:AlternateContent>
            </a:graphicData>
          </a:graphic>
        </p:graphicFrame>
        <p:sp>
          <p:nvSpPr>
            <p:cNvPr id="176" name="Google Shape;176;p11"/>
            <p:cNvSpPr txBox="1"/>
            <p:nvPr/>
          </p:nvSpPr>
          <p:spPr>
            <a:xfrm rot="-2460000">
              <a:off x="672" y="951"/>
              <a:ext cx="792" cy="212"/>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006600"/>
                </a:buClr>
                <a:buSzPts val="1600"/>
                <a:buFont typeface="Arial"/>
                <a:buNone/>
              </a:pPr>
              <a:r>
                <a:rPr b="1" i="0" lang="en-US" sz="1600" u="none">
                  <a:solidFill>
                    <a:srgbClr val="006600"/>
                  </a:solidFill>
                  <a:latin typeface="Arial"/>
                  <a:ea typeface="Arial"/>
                  <a:cs typeface="Arial"/>
                  <a:sym typeface="Arial"/>
                </a:rPr>
                <a:t>categorical</a:t>
              </a:r>
              <a:endParaRPr/>
            </a:p>
          </p:txBody>
        </p:sp>
        <p:sp>
          <p:nvSpPr>
            <p:cNvPr id="177" name="Google Shape;177;p11"/>
            <p:cNvSpPr txBox="1"/>
            <p:nvPr/>
          </p:nvSpPr>
          <p:spPr>
            <a:xfrm rot="-2460000">
              <a:off x="1104" y="951"/>
              <a:ext cx="792" cy="212"/>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006600"/>
                </a:buClr>
                <a:buSzPts val="1600"/>
                <a:buFont typeface="Arial"/>
                <a:buNone/>
              </a:pPr>
              <a:r>
                <a:rPr b="1" i="0" lang="en-US" sz="1600" u="none">
                  <a:solidFill>
                    <a:srgbClr val="006600"/>
                  </a:solidFill>
                  <a:latin typeface="Arial"/>
                  <a:ea typeface="Arial"/>
                  <a:cs typeface="Arial"/>
                  <a:sym typeface="Arial"/>
                </a:rPr>
                <a:t>categorical</a:t>
              </a:r>
              <a:endParaRPr/>
            </a:p>
          </p:txBody>
        </p:sp>
        <p:sp>
          <p:nvSpPr>
            <p:cNvPr id="178" name="Google Shape;178;p11"/>
            <p:cNvSpPr txBox="1"/>
            <p:nvPr/>
          </p:nvSpPr>
          <p:spPr>
            <a:xfrm rot="-2460000">
              <a:off x="1632" y="951"/>
              <a:ext cx="805" cy="212"/>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006600"/>
                </a:buClr>
                <a:buSzPts val="1600"/>
                <a:buFont typeface="Arial"/>
                <a:buNone/>
              </a:pPr>
              <a:r>
                <a:rPr b="1" i="0" lang="en-US" sz="1600" u="none">
                  <a:solidFill>
                    <a:srgbClr val="006600"/>
                  </a:solidFill>
                  <a:latin typeface="Arial"/>
                  <a:ea typeface="Arial"/>
                  <a:cs typeface="Arial"/>
                  <a:sym typeface="Arial"/>
                </a:rPr>
                <a:t>continuous</a:t>
              </a:r>
              <a:endParaRPr/>
            </a:p>
          </p:txBody>
        </p:sp>
        <p:sp>
          <p:nvSpPr>
            <p:cNvPr id="179" name="Google Shape;179;p11"/>
            <p:cNvSpPr txBox="1"/>
            <p:nvPr/>
          </p:nvSpPr>
          <p:spPr>
            <a:xfrm rot="-2460000">
              <a:off x="2112" y="1047"/>
              <a:ext cx="436" cy="212"/>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006600"/>
                </a:buClr>
                <a:buSzPts val="1600"/>
                <a:buFont typeface="Arial"/>
                <a:buNone/>
              </a:pPr>
              <a:r>
                <a:rPr b="1" i="0" lang="en-US" sz="1600" u="none">
                  <a:solidFill>
                    <a:srgbClr val="006600"/>
                  </a:solidFill>
                  <a:latin typeface="Arial"/>
                  <a:ea typeface="Arial"/>
                  <a:cs typeface="Arial"/>
                  <a:sym typeface="Arial"/>
                </a:rPr>
                <a:t>class</a:t>
              </a:r>
              <a:endParaRPr/>
            </a:p>
          </p:txBody>
        </p:sp>
      </p:grpSp>
      <p:cxnSp>
        <p:nvCxnSpPr>
          <p:cNvPr id="180" name="Google Shape;180;p11"/>
          <p:cNvCxnSpPr/>
          <p:nvPr/>
        </p:nvCxnSpPr>
        <p:spPr>
          <a:xfrm>
            <a:off x="7042150" y="4854575"/>
            <a:ext cx="242887" cy="527050"/>
          </a:xfrm>
          <a:prstGeom prst="straightConnector1">
            <a:avLst/>
          </a:prstGeom>
          <a:noFill/>
          <a:ln cap="flat" cmpd="sng" w="12700">
            <a:solidFill>
              <a:srgbClr val="000000"/>
            </a:solidFill>
            <a:prstDash val="solid"/>
            <a:miter lim="800000"/>
            <a:headEnd len="med" w="med" type="none"/>
            <a:tailEnd len="med" w="med" type="triangle"/>
          </a:ln>
        </p:spPr>
      </p:cxnSp>
      <p:cxnSp>
        <p:nvCxnSpPr>
          <p:cNvPr id="181" name="Google Shape;181;p11"/>
          <p:cNvCxnSpPr/>
          <p:nvPr/>
        </p:nvCxnSpPr>
        <p:spPr>
          <a:xfrm flipH="1">
            <a:off x="5911850" y="4854575"/>
            <a:ext cx="323850" cy="527050"/>
          </a:xfrm>
          <a:prstGeom prst="straightConnector1">
            <a:avLst/>
          </a:prstGeom>
          <a:noFill/>
          <a:ln cap="flat" cmpd="sng" w="12700">
            <a:solidFill>
              <a:srgbClr val="000000"/>
            </a:solidFill>
            <a:prstDash val="solid"/>
            <a:miter lim="800000"/>
            <a:headEnd len="med" w="med" type="none"/>
            <a:tailEnd len="med" w="med" type="triangle"/>
          </a:ln>
        </p:spPr>
      </p:cxnSp>
      <p:cxnSp>
        <p:nvCxnSpPr>
          <p:cNvPr id="182" name="Google Shape;182;p11"/>
          <p:cNvCxnSpPr/>
          <p:nvPr/>
        </p:nvCxnSpPr>
        <p:spPr>
          <a:xfrm flipH="1">
            <a:off x="6557962" y="4060825"/>
            <a:ext cx="403225" cy="528637"/>
          </a:xfrm>
          <a:prstGeom prst="straightConnector1">
            <a:avLst/>
          </a:prstGeom>
          <a:noFill/>
          <a:ln cap="flat" cmpd="sng" w="12700">
            <a:solidFill>
              <a:srgbClr val="000000"/>
            </a:solidFill>
            <a:prstDash val="solid"/>
            <a:miter lim="800000"/>
            <a:headEnd len="med" w="med" type="none"/>
            <a:tailEnd len="med" w="med" type="triangle"/>
          </a:ln>
        </p:spPr>
      </p:cxnSp>
      <p:cxnSp>
        <p:nvCxnSpPr>
          <p:cNvPr id="183" name="Google Shape;183;p11"/>
          <p:cNvCxnSpPr/>
          <p:nvPr/>
        </p:nvCxnSpPr>
        <p:spPr>
          <a:xfrm>
            <a:off x="7769225" y="4060825"/>
            <a:ext cx="484187" cy="528637"/>
          </a:xfrm>
          <a:prstGeom prst="straightConnector1">
            <a:avLst/>
          </a:prstGeom>
          <a:noFill/>
          <a:ln cap="flat" cmpd="sng" w="12700">
            <a:solidFill>
              <a:srgbClr val="000000"/>
            </a:solidFill>
            <a:prstDash val="solid"/>
            <a:miter lim="800000"/>
            <a:headEnd len="med" w="med" type="none"/>
            <a:tailEnd len="med" w="med" type="triangle"/>
          </a:ln>
        </p:spPr>
      </p:cxnSp>
      <p:cxnSp>
        <p:nvCxnSpPr>
          <p:cNvPr id="184" name="Google Shape;184;p11"/>
          <p:cNvCxnSpPr/>
          <p:nvPr/>
        </p:nvCxnSpPr>
        <p:spPr>
          <a:xfrm>
            <a:off x="6719887" y="3333750"/>
            <a:ext cx="565150" cy="463550"/>
          </a:xfrm>
          <a:prstGeom prst="straightConnector1">
            <a:avLst/>
          </a:prstGeom>
          <a:noFill/>
          <a:ln cap="flat" cmpd="sng" w="12700">
            <a:solidFill>
              <a:srgbClr val="000000"/>
            </a:solidFill>
            <a:prstDash val="solid"/>
            <a:miter lim="800000"/>
            <a:headEnd len="med" w="med" type="none"/>
            <a:tailEnd len="med" w="med" type="triangle"/>
          </a:ln>
        </p:spPr>
      </p:cxnSp>
      <p:cxnSp>
        <p:nvCxnSpPr>
          <p:cNvPr id="185" name="Google Shape;185;p11"/>
          <p:cNvCxnSpPr/>
          <p:nvPr/>
        </p:nvCxnSpPr>
        <p:spPr>
          <a:xfrm flipH="1">
            <a:off x="5346700" y="3333750"/>
            <a:ext cx="565150" cy="463550"/>
          </a:xfrm>
          <a:prstGeom prst="straightConnector1">
            <a:avLst/>
          </a:prstGeom>
          <a:noFill/>
          <a:ln cap="flat" cmpd="sng" w="12700">
            <a:solidFill>
              <a:srgbClr val="000000"/>
            </a:solidFill>
            <a:prstDash val="solid"/>
            <a:miter lim="800000"/>
            <a:headEnd len="med" w="med" type="none"/>
            <a:tailEnd len="med" w="med" type="triangle"/>
          </a:ln>
        </p:spPr>
      </p:cxnSp>
      <p:sp>
        <p:nvSpPr>
          <p:cNvPr id="186" name="Google Shape;186;p11"/>
          <p:cNvSpPr txBox="1"/>
          <p:nvPr/>
        </p:nvSpPr>
        <p:spPr>
          <a:xfrm>
            <a:off x="5864225" y="3070225"/>
            <a:ext cx="936625"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Refund</a:t>
            </a:r>
            <a:endParaRPr/>
          </a:p>
        </p:txBody>
      </p:sp>
      <p:sp>
        <p:nvSpPr>
          <p:cNvPr id="187" name="Google Shape;187;p11"/>
          <p:cNvSpPr txBox="1"/>
          <p:nvPr/>
        </p:nvSpPr>
        <p:spPr>
          <a:xfrm>
            <a:off x="6880225" y="3797300"/>
            <a:ext cx="935037"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MarSt</a:t>
            </a:r>
            <a:endParaRPr/>
          </a:p>
        </p:txBody>
      </p:sp>
      <p:sp>
        <p:nvSpPr>
          <p:cNvPr id="188" name="Google Shape;188;p11"/>
          <p:cNvSpPr txBox="1"/>
          <p:nvPr/>
        </p:nvSpPr>
        <p:spPr>
          <a:xfrm>
            <a:off x="6154737" y="4589462"/>
            <a:ext cx="968375"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TaxInc</a:t>
            </a:r>
            <a:endParaRPr/>
          </a:p>
        </p:txBody>
      </p:sp>
      <p:sp>
        <p:nvSpPr>
          <p:cNvPr id="189" name="Google Shape;189;p11"/>
          <p:cNvSpPr/>
          <p:nvPr/>
        </p:nvSpPr>
        <p:spPr>
          <a:xfrm>
            <a:off x="7081837" y="5378450"/>
            <a:ext cx="627062" cy="366712"/>
          </a:xfrm>
          <a:prstGeom prst="roundRect">
            <a:avLst>
              <a:gd fmla="val 3622"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0" name="Google Shape;190;p11"/>
          <p:cNvSpPr txBox="1"/>
          <p:nvPr/>
        </p:nvSpPr>
        <p:spPr>
          <a:xfrm>
            <a:off x="7005637" y="5378450"/>
            <a:ext cx="68580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YES</a:t>
            </a:r>
            <a:endParaRPr/>
          </a:p>
        </p:txBody>
      </p:sp>
      <p:sp>
        <p:nvSpPr>
          <p:cNvPr id="191" name="Google Shape;191;p11"/>
          <p:cNvSpPr/>
          <p:nvPr/>
        </p:nvSpPr>
        <p:spPr>
          <a:xfrm>
            <a:off x="5589587" y="5395912"/>
            <a:ext cx="654050" cy="363537"/>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2" name="Google Shape;192;p11"/>
          <p:cNvSpPr txBox="1"/>
          <p:nvPr/>
        </p:nvSpPr>
        <p:spPr>
          <a:xfrm>
            <a:off x="5686425" y="5381625"/>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193" name="Google Shape;193;p11"/>
          <p:cNvSpPr/>
          <p:nvPr/>
        </p:nvSpPr>
        <p:spPr>
          <a:xfrm>
            <a:off x="5024437" y="3811587"/>
            <a:ext cx="685800" cy="347662"/>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4" name="Google Shape;194;p11"/>
          <p:cNvSpPr txBox="1"/>
          <p:nvPr/>
        </p:nvSpPr>
        <p:spPr>
          <a:xfrm>
            <a:off x="5119687" y="3797300"/>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195" name="Google Shape;195;p11"/>
          <p:cNvSpPr/>
          <p:nvPr/>
        </p:nvSpPr>
        <p:spPr>
          <a:xfrm>
            <a:off x="7920037" y="4616450"/>
            <a:ext cx="685800" cy="381000"/>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6" name="Google Shape;196;p11"/>
          <p:cNvSpPr txBox="1"/>
          <p:nvPr/>
        </p:nvSpPr>
        <p:spPr>
          <a:xfrm>
            <a:off x="7996237" y="4616450"/>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197" name="Google Shape;197;p11"/>
          <p:cNvSpPr txBox="1"/>
          <p:nvPr/>
        </p:nvSpPr>
        <p:spPr>
          <a:xfrm>
            <a:off x="5137150" y="3333750"/>
            <a:ext cx="533400"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Yes</a:t>
            </a:r>
            <a:endParaRPr/>
          </a:p>
        </p:txBody>
      </p:sp>
      <p:sp>
        <p:nvSpPr>
          <p:cNvPr id="198" name="Google Shape;198;p11"/>
          <p:cNvSpPr txBox="1"/>
          <p:nvPr/>
        </p:nvSpPr>
        <p:spPr>
          <a:xfrm>
            <a:off x="7002462" y="3333750"/>
            <a:ext cx="442912"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No</a:t>
            </a:r>
            <a:endParaRPr/>
          </a:p>
        </p:txBody>
      </p:sp>
      <p:sp>
        <p:nvSpPr>
          <p:cNvPr id="199" name="Google Shape;199;p11"/>
          <p:cNvSpPr txBox="1"/>
          <p:nvPr/>
        </p:nvSpPr>
        <p:spPr>
          <a:xfrm>
            <a:off x="7985125" y="4098925"/>
            <a:ext cx="93027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Married</a:t>
            </a:r>
            <a:r>
              <a:rPr b="0" i="0" lang="en-US" sz="1600" u="none">
                <a:solidFill>
                  <a:schemeClr val="lt2"/>
                </a:solidFill>
                <a:latin typeface="Arial"/>
                <a:ea typeface="Arial"/>
                <a:cs typeface="Arial"/>
                <a:sym typeface="Arial"/>
              </a:rPr>
              <a:t> </a:t>
            </a:r>
            <a:endParaRPr/>
          </a:p>
        </p:txBody>
      </p:sp>
      <p:sp>
        <p:nvSpPr>
          <p:cNvPr id="200" name="Google Shape;200;p11"/>
          <p:cNvSpPr txBox="1"/>
          <p:nvPr/>
        </p:nvSpPr>
        <p:spPr>
          <a:xfrm>
            <a:off x="5768975" y="4127500"/>
            <a:ext cx="16605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Single, Divorced</a:t>
            </a:r>
            <a:endParaRPr/>
          </a:p>
        </p:txBody>
      </p:sp>
      <p:sp>
        <p:nvSpPr>
          <p:cNvPr id="201" name="Google Shape;201;p11"/>
          <p:cNvSpPr txBox="1"/>
          <p:nvPr/>
        </p:nvSpPr>
        <p:spPr>
          <a:xfrm>
            <a:off x="5389562" y="4919662"/>
            <a:ext cx="7207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 80K</a:t>
            </a:r>
            <a:endParaRPr/>
          </a:p>
        </p:txBody>
      </p:sp>
      <p:sp>
        <p:nvSpPr>
          <p:cNvPr id="202" name="Google Shape;202;p11"/>
          <p:cNvSpPr txBox="1"/>
          <p:nvPr/>
        </p:nvSpPr>
        <p:spPr>
          <a:xfrm>
            <a:off x="7164387" y="4919662"/>
            <a:ext cx="7207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&gt; 80K</a:t>
            </a:r>
            <a:endParaRPr/>
          </a:p>
        </p:txBody>
      </p:sp>
      <p:sp>
        <p:nvSpPr>
          <p:cNvPr id="203" name="Google Shape;203;p11"/>
          <p:cNvSpPr txBox="1"/>
          <p:nvPr/>
        </p:nvSpPr>
        <p:spPr>
          <a:xfrm>
            <a:off x="6503987" y="2116137"/>
            <a:ext cx="2241550" cy="366712"/>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FF0000"/>
              </a:buClr>
              <a:buSzPts val="1800"/>
              <a:buFont typeface="Arial"/>
              <a:buNone/>
            </a:pPr>
            <a:r>
              <a:rPr b="1" i="1" lang="en-US" sz="1800" u="none">
                <a:solidFill>
                  <a:srgbClr val="FF0000"/>
                </a:solidFill>
                <a:latin typeface="Arial"/>
                <a:ea typeface="Arial"/>
                <a:cs typeface="Arial"/>
                <a:sym typeface="Arial"/>
              </a:rPr>
              <a:t>Splitting Attributes</a:t>
            </a:r>
            <a:endParaRPr/>
          </a:p>
        </p:txBody>
      </p:sp>
      <p:cxnSp>
        <p:nvCxnSpPr>
          <p:cNvPr id="204" name="Google Shape;204;p11"/>
          <p:cNvCxnSpPr/>
          <p:nvPr/>
        </p:nvCxnSpPr>
        <p:spPr>
          <a:xfrm flipH="1">
            <a:off x="6881812" y="2497137"/>
            <a:ext cx="536575" cy="534987"/>
          </a:xfrm>
          <a:prstGeom prst="straightConnector1">
            <a:avLst/>
          </a:prstGeom>
          <a:noFill/>
          <a:ln cap="flat" cmpd="sng" w="15875">
            <a:solidFill>
              <a:srgbClr val="FF0000"/>
            </a:solidFill>
            <a:prstDash val="solid"/>
            <a:miter lim="800000"/>
            <a:headEnd len="med" w="med" type="none"/>
            <a:tailEnd len="med" w="med" type="triangle"/>
          </a:ln>
        </p:spPr>
      </p:cxnSp>
      <p:sp>
        <p:nvSpPr>
          <p:cNvPr id="205" name="Google Shape;205;p11"/>
          <p:cNvSpPr/>
          <p:nvPr/>
        </p:nvSpPr>
        <p:spPr>
          <a:xfrm>
            <a:off x="3886200" y="4159250"/>
            <a:ext cx="914400" cy="293687"/>
          </a:xfrm>
          <a:prstGeom prst="rightArrow">
            <a:avLst>
              <a:gd fmla="val 50000" name="adj1"/>
              <a:gd fmla="val 50000" name="adj2"/>
            </a:avLst>
          </a:prstGeom>
          <a:solidFill>
            <a:srgbClr val="CC0000"/>
          </a:solidFill>
          <a:ln cap="flat" cmpd="sng" w="12700">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06" name="Google Shape;206;p11"/>
          <p:cNvCxnSpPr/>
          <p:nvPr/>
        </p:nvCxnSpPr>
        <p:spPr>
          <a:xfrm>
            <a:off x="7494587" y="2497137"/>
            <a:ext cx="76200" cy="1144587"/>
          </a:xfrm>
          <a:prstGeom prst="straightConnector1">
            <a:avLst/>
          </a:prstGeom>
          <a:noFill/>
          <a:ln cap="flat" cmpd="sng" w="15875">
            <a:solidFill>
              <a:srgbClr val="FF0000"/>
            </a:solidFill>
            <a:prstDash val="solid"/>
            <a:miter lim="800000"/>
            <a:headEnd len="med" w="med" type="none"/>
            <a:tailEnd len="med" w="med" type="triangle"/>
          </a:ln>
        </p:spPr>
      </p:cxnSp>
      <p:sp>
        <p:nvSpPr>
          <p:cNvPr id="207" name="Google Shape;207;p11"/>
          <p:cNvSpPr txBox="1"/>
          <p:nvPr/>
        </p:nvSpPr>
        <p:spPr>
          <a:xfrm>
            <a:off x="838200" y="6216650"/>
            <a:ext cx="251460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8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Training Data</a:t>
            </a:r>
            <a:endParaRPr/>
          </a:p>
        </p:txBody>
      </p:sp>
      <p:sp>
        <p:nvSpPr>
          <p:cNvPr id="208" name="Google Shape;208;p11"/>
          <p:cNvSpPr txBox="1"/>
          <p:nvPr/>
        </p:nvSpPr>
        <p:spPr>
          <a:xfrm>
            <a:off x="5105400" y="6184900"/>
            <a:ext cx="312420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8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Model:  Decision Tree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2"/>
          <p:cNvSpPr txBox="1"/>
          <p:nvPr>
            <p:ph type="title"/>
          </p:nvPr>
        </p:nvSpPr>
        <p:spPr>
          <a:xfrm>
            <a:off x="457200" y="277812"/>
            <a:ext cx="8229600" cy="11398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Garamond"/>
              <a:buNone/>
            </a:pPr>
            <a:r>
              <a:rPr b="0" i="0" lang="en-US" sz="4400" u="none">
                <a:solidFill>
                  <a:schemeClr val="dk2"/>
                </a:solidFill>
                <a:latin typeface="Garamond"/>
                <a:ea typeface="Garamond"/>
                <a:cs typeface="Garamond"/>
                <a:sym typeface="Garamond"/>
              </a:rPr>
              <a:t>Another Example of Decision Tree</a:t>
            </a:r>
            <a:endParaRPr/>
          </a:p>
        </p:txBody>
      </p:sp>
      <p:graphicFrame>
        <p:nvGraphicFramePr>
          <p:cNvPr id="214" name="Google Shape;214;p12"/>
          <p:cNvGraphicFramePr/>
          <p:nvPr/>
        </p:nvGraphicFramePr>
        <p:xfrm>
          <a:off x="381000" y="2484437"/>
          <a:ext cx="3565525" cy="3687762"/>
        </p:xfrm>
        <a:graphic>
          <a:graphicData uri="http://schemas.openxmlformats.org/presentationml/2006/ole">
            <mc:AlternateContent>
              <mc:Choice Requires="v">
                <p:oleObj r:id="rId4" imgH="3687762" imgW="3565525" progId="Word.Document.8" spid="_x0000_s1">
                  <p:embed/>
                </p:oleObj>
              </mc:Choice>
              <mc:Fallback>
                <p:oleObj r:id="rId5" imgH="3687762" imgW="3565525" progId="Word.Document.8">
                  <p:embed/>
                  <p:pic>
                    <p:nvPicPr>
                      <p:cNvPr id="214" name="Google Shape;214;p12"/>
                      <p:cNvPicPr preferRelativeResize="0"/>
                      <p:nvPr/>
                    </p:nvPicPr>
                    <p:blipFill rotWithShape="1">
                      <a:blip r:embed="rId6">
                        <a:alphaModFix/>
                      </a:blip>
                      <a:srcRect b="0" l="0" r="0" t="0"/>
                      <a:stretch/>
                    </p:blipFill>
                    <p:spPr>
                      <a:xfrm>
                        <a:off x="381000" y="2484437"/>
                        <a:ext cx="3565525" cy="3687762"/>
                      </a:xfrm>
                      <a:prstGeom prst="rect">
                        <a:avLst/>
                      </a:prstGeom>
                      <a:noFill/>
                      <a:ln>
                        <a:noFill/>
                      </a:ln>
                    </p:spPr>
                  </p:pic>
                </p:oleObj>
              </mc:Fallback>
            </mc:AlternateContent>
          </a:graphicData>
        </a:graphic>
      </p:graphicFrame>
      <p:sp>
        <p:nvSpPr>
          <p:cNvPr id="215" name="Google Shape;215;p12"/>
          <p:cNvSpPr txBox="1"/>
          <p:nvPr/>
        </p:nvSpPr>
        <p:spPr>
          <a:xfrm rot="-2460000">
            <a:off x="990600" y="1860550"/>
            <a:ext cx="125730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006600"/>
              </a:buClr>
              <a:buSzPts val="1600"/>
              <a:buFont typeface="Arial"/>
              <a:buNone/>
            </a:pPr>
            <a:r>
              <a:rPr b="1" i="0" lang="en-US" sz="1600" u="none">
                <a:solidFill>
                  <a:srgbClr val="006600"/>
                </a:solidFill>
                <a:latin typeface="Arial"/>
                <a:ea typeface="Arial"/>
                <a:cs typeface="Arial"/>
                <a:sym typeface="Arial"/>
              </a:rPr>
              <a:t>categorical</a:t>
            </a:r>
            <a:endParaRPr/>
          </a:p>
        </p:txBody>
      </p:sp>
      <p:sp>
        <p:nvSpPr>
          <p:cNvPr id="216" name="Google Shape;216;p12"/>
          <p:cNvSpPr txBox="1"/>
          <p:nvPr/>
        </p:nvSpPr>
        <p:spPr>
          <a:xfrm rot="-2460000">
            <a:off x="1676400" y="1860550"/>
            <a:ext cx="125730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006600"/>
              </a:buClr>
              <a:buSzPts val="1600"/>
              <a:buFont typeface="Arial"/>
              <a:buNone/>
            </a:pPr>
            <a:r>
              <a:rPr b="1" i="0" lang="en-US" sz="1600" u="none">
                <a:solidFill>
                  <a:srgbClr val="006600"/>
                </a:solidFill>
                <a:latin typeface="Arial"/>
                <a:ea typeface="Arial"/>
                <a:cs typeface="Arial"/>
                <a:sym typeface="Arial"/>
              </a:rPr>
              <a:t>categorical</a:t>
            </a:r>
            <a:endParaRPr/>
          </a:p>
        </p:txBody>
      </p:sp>
      <p:sp>
        <p:nvSpPr>
          <p:cNvPr id="217" name="Google Shape;217;p12"/>
          <p:cNvSpPr txBox="1"/>
          <p:nvPr/>
        </p:nvSpPr>
        <p:spPr>
          <a:xfrm rot="-2460000">
            <a:off x="2514600" y="1860550"/>
            <a:ext cx="1277937"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006600"/>
              </a:buClr>
              <a:buSzPts val="1600"/>
              <a:buFont typeface="Arial"/>
              <a:buNone/>
            </a:pPr>
            <a:r>
              <a:rPr b="1" i="0" lang="en-US" sz="1600" u="none">
                <a:solidFill>
                  <a:srgbClr val="006600"/>
                </a:solidFill>
                <a:latin typeface="Arial"/>
                <a:ea typeface="Arial"/>
                <a:cs typeface="Arial"/>
                <a:sym typeface="Arial"/>
              </a:rPr>
              <a:t>continuous</a:t>
            </a:r>
            <a:endParaRPr/>
          </a:p>
        </p:txBody>
      </p:sp>
      <p:sp>
        <p:nvSpPr>
          <p:cNvPr id="218" name="Google Shape;218;p12"/>
          <p:cNvSpPr txBox="1"/>
          <p:nvPr/>
        </p:nvSpPr>
        <p:spPr>
          <a:xfrm rot="-2460000">
            <a:off x="3276600" y="2012950"/>
            <a:ext cx="6921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006600"/>
              </a:buClr>
              <a:buSzPts val="1600"/>
              <a:buFont typeface="Arial"/>
              <a:buNone/>
            </a:pPr>
            <a:r>
              <a:rPr b="1" i="0" lang="en-US" sz="1600" u="none">
                <a:solidFill>
                  <a:srgbClr val="006600"/>
                </a:solidFill>
                <a:latin typeface="Arial"/>
                <a:ea typeface="Arial"/>
                <a:cs typeface="Arial"/>
                <a:sym typeface="Arial"/>
              </a:rPr>
              <a:t>class</a:t>
            </a:r>
            <a:endParaRPr/>
          </a:p>
        </p:txBody>
      </p:sp>
      <p:cxnSp>
        <p:nvCxnSpPr>
          <p:cNvPr id="219" name="Google Shape;219;p12"/>
          <p:cNvCxnSpPr/>
          <p:nvPr/>
        </p:nvCxnSpPr>
        <p:spPr>
          <a:xfrm>
            <a:off x="7929562" y="3848100"/>
            <a:ext cx="242887" cy="527050"/>
          </a:xfrm>
          <a:prstGeom prst="straightConnector1">
            <a:avLst/>
          </a:prstGeom>
          <a:noFill/>
          <a:ln cap="flat" cmpd="sng" w="12700">
            <a:solidFill>
              <a:srgbClr val="000000"/>
            </a:solidFill>
            <a:prstDash val="solid"/>
            <a:miter lim="800000"/>
            <a:headEnd len="med" w="med" type="none"/>
            <a:tailEnd len="med" w="med" type="triangle"/>
          </a:ln>
        </p:spPr>
      </p:cxnSp>
      <p:cxnSp>
        <p:nvCxnSpPr>
          <p:cNvPr id="220" name="Google Shape;220;p12"/>
          <p:cNvCxnSpPr/>
          <p:nvPr/>
        </p:nvCxnSpPr>
        <p:spPr>
          <a:xfrm flipH="1">
            <a:off x="6799262" y="3848100"/>
            <a:ext cx="323850" cy="527050"/>
          </a:xfrm>
          <a:prstGeom prst="straightConnector1">
            <a:avLst/>
          </a:prstGeom>
          <a:noFill/>
          <a:ln cap="flat" cmpd="sng" w="12700">
            <a:solidFill>
              <a:srgbClr val="000000"/>
            </a:solidFill>
            <a:prstDash val="solid"/>
            <a:miter lim="800000"/>
            <a:headEnd len="med" w="med" type="none"/>
            <a:tailEnd len="med" w="med" type="triangle"/>
          </a:ln>
        </p:spPr>
      </p:cxnSp>
      <p:cxnSp>
        <p:nvCxnSpPr>
          <p:cNvPr id="221" name="Google Shape;221;p12"/>
          <p:cNvCxnSpPr/>
          <p:nvPr/>
        </p:nvCxnSpPr>
        <p:spPr>
          <a:xfrm flipH="1">
            <a:off x="5805487" y="3084512"/>
            <a:ext cx="403225" cy="528637"/>
          </a:xfrm>
          <a:prstGeom prst="straightConnector1">
            <a:avLst/>
          </a:prstGeom>
          <a:noFill/>
          <a:ln cap="flat" cmpd="sng" w="12700">
            <a:solidFill>
              <a:srgbClr val="000000"/>
            </a:solidFill>
            <a:prstDash val="solid"/>
            <a:miter lim="800000"/>
            <a:headEnd len="med" w="med" type="none"/>
            <a:tailEnd len="med" w="med" type="triangle"/>
          </a:ln>
        </p:spPr>
      </p:cxnSp>
      <p:cxnSp>
        <p:nvCxnSpPr>
          <p:cNvPr id="222" name="Google Shape;222;p12"/>
          <p:cNvCxnSpPr/>
          <p:nvPr/>
        </p:nvCxnSpPr>
        <p:spPr>
          <a:xfrm>
            <a:off x="7016750" y="3084512"/>
            <a:ext cx="484187" cy="528637"/>
          </a:xfrm>
          <a:prstGeom prst="straightConnector1">
            <a:avLst/>
          </a:prstGeom>
          <a:noFill/>
          <a:ln cap="flat" cmpd="sng" w="12700">
            <a:solidFill>
              <a:srgbClr val="000000"/>
            </a:solidFill>
            <a:prstDash val="solid"/>
            <a:miter lim="800000"/>
            <a:headEnd len="med" w="med" type="none"/>
            <a:tailEnd len="med" w="med" type="triangle"/>
          </a:ln>
        </p:spPr>
      </p:cxnSp>
      <p:cxnSp>
        <p:nvCxnSpPr>
          <p:cNvPr id="223" name="Google Shape;223;p12"/>
          <p:cNvCxnSpPr/>
          <p:nvPr/>
        </p:nvCxnSpPr>
        <p:spPr>
          <a:xfrm>
            <a:off x="5967412" y="2357437"/>
            <a:ext cx="565150" cy="463550"/>
          </a:xfrm>
          <a:prstGeom prst="straightConnector1">
            <a:avLst/>
          </a:prstGeom>
          <a:noFill/>
          <a:ln cap="flat" cmpd="sng" w="12700">
            <a:solidFill>
              <a:srgbClr val="000000"/>
            </a:solidFill>
            <a:prstDash val="solid"/>
            <a:miter lim="800000"/>
            <a:headEnd len="med" w="med" type="none"/>
            <a:tailEnd len="med" w="med" type="triangle"/>
          </a:ln>
        </p:spPr>
      </p:cxnSp>
      <p:cxnSp>
        <p:nvCxnSpPr>
          <p:cNvPr id="224" name="Google Shape;224;p12"/>
          <p:cNvCxnSpPr/>
          <p:nvPr/>
        </p:nvCxnSpPr>
        <p:spPr>
          <a:xfrm flipH="1">
            <a:off x="4594225" y="2357437"/>
            <a:ext cx="565150" cy="463550"/>
          </a:xfrm>
          <a:prstGeom prst="straightConnector1">
            <a:avLst/>
          </a:prstGeom>
          <a:noFill/>
          <a:ln cap="flat" cmpd="sng" w="12700">
            <a:solidFill>
              <a:srgbClr val="000000"/>
            </a:solidFill>
            <a:prstDash val="solid"/>
            <a:miter lim="800000"/>
            <a:headEnd len="med" w="med" type="none"/>
            <a:tailEnd len="med" w="med" type="triangle"/>
          </a:ln>
        </p:spPr>
      </p:cxnSp>
      <p:sp>
        <p:nvSpPr>
          <p:cNvPr id="225" name="Google Shape;225;p12"/>
          <p:cNvSpPr txBox="1"/>
          <p:nvPr/>
        </p:nvSpPr>
        <p:spPr>
          <a:xfrm>
            <a:off x="5111750" y="2093912"/>
            <a:ext cx="936625"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MarSt</a:t>
            </a:r>
            <a:endParaRPr/>
          </a:p>
        </p:txBody>
      </p:sp>
      <p:sp>
        <p:nvSpPr>
          <p:cNvPr id="226" name="Google Shape;226;p12"/>
          <p:cNvSpPr txBox="1"/>
          <p:nvPr/>
        </p:nvSpPr>
        <p:spPr>
          <a:xfrm>
            <a:off x="6127750" y="2820987"/>
            <a:ext cx="935037"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Refund</a:t>
            </a:r>
            <a:endParaRPr/>
          </a:p>
        </p:txBody>
      </p:sp>
      <p:sp>
        <p:nvSpPr>
          <p:cNvPr id="227" name="Google Shape;227;p12"/>
          <p:cNvSpPr txBox="1"/>
          <p:nvPr/>
        </p:nvSpPr>
        <p:spPr>
          <a:xfrm>
            <a:off x="7042150" y="3582987"/>
            <a:ext cx="968375"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TaxInc</a:t>
            </a:r>
            <a:endParaRPr/>
          </a:p>
        </p:txBody>
      </p:sp>
      <p:sp>
        <p:nvSpPr>
          <p:cNvPr id="228" name="Google Shape;228;p12"/>
          <p:cNvSpPr/>
          <p:nvPr/>
        </p:nvSpPr>
        <p:spPr>
          <a:xfrm>
            <a:off x="7969250" y="4371975"/>
            <a:ext cx="627062" cy="366712"/>
          </a:xfrm>
          <a:prstGeom prst="roundRect">
            <a:avLst>
              <a:gd fmla="val 3622"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9" name="Google Shape;229;p12"/>
          <p:cNvSpPr txBox="1"/>
          <p:nvPr/>
        </p:nvSpPr>
        <p:spPr>
          <a:xfrm>
            <a:off x="7893050" y="4371975"/>
            <a:ext cx="68580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YES</a:t>
            </a:r>
            <a:endParaRPr/>
          </a:p>
        </p:txBody>
      </p:sp>
      <p:sp>
        <p:nvSpPr>
          <p:cNvPr id="230" name="Google Shape;230;p12"/>
          <p:cNvSpPr/>
          <p:nvPr/>
        </p:nvSpPr>
        <p:spPr>
          <a:xfrm>
            <a:off x="6477000" y="4389437"/>
            <a:ext cx="654050" cy="363537"/>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1" name="Google Shape;231;p12"/>
          <p:cNvSpPr txBox="1"/>
          <p:nvPr/>
        </p:nvSpPr>
        <p:spPr>
          <a:xfrm>
            <a:off x="6573837" y="4375150"/>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232" name="Google Shape;232;p12"/>
          <p:cNvSpPr/>
          <p:nvPr/>
        </p:nvSpPr>
        <p:spPr>
          <a:xfrm>
            <a:off x="4271962" y="2835275"/>
            <a:ext cx="685800" cy="347662"/>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3" name="Google Shape;233;p12"/>
          <p:cNvSpPr txBox="1"/>
          <p:nvPr/>
        </p:nvSpPr>
        <p:spPr>
          <a:xfrm>
            <a:off x="4367212" y="2820987"/>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grpSp>
        <p:nvGrpSpPr>
          <p:cNvPr id="234" name="Google Shape;234;p12"/>
          <p:cNvGrpSpPr/>
          <p:nvPr/>
        </p:nvGrpSpPr>
        <p:grpSpPr>
          <a:xfrm>
            <a:off x="5518150" y="3582987"/>
            <a:ext cx="685800" cy="381000"/>
            <a:chOff x="4927" y="2340"/>
            <a:chExt cx="432" cy="240"/>
          </a:xfrm>
        </p:grpSpPr>
        <p:sp>
          <p:nvSpPr>
            <p:cNvPr id="235" name="Google Shape;235;p12"/>
            <p:cNvSpPr/>
            <p:nvPr/>
          </p:nvSpPr>
          <p:spPr>
            <a:xfrm>
              <a:off x="4927" y="2340"/>
              <a:ext cx="432" cy="240"/>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6" name="Google Shape;236;p12"/>
            <p:cNvSpPr txBox="1"/>
            <p:nvPr/>
          </p:nvSpPr>
          <p:spPr>
            <a:xfrm>
              <a:off x="4975" y="2340"/>
              <a:ext cx="308" cy="212"/>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grpSp>
      <p:sp>
        <p:nvSpPr>
          <p:cNvPr id="237" name="Google Shape;237;p12"/>
          <p:cNvSpPr txBox="1"/>
          <p:nvPr/>
        </p:nvSpPr>
        <p:spPr>
          <a:xfrm>
            <a:off x="5441950" y="3125787"/>
            <a:ext cx="533400"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Yes</a:t>
            </a:r>
            <a:endParaRPr/>
          </a:p>
        </p:txBody>
      </p:sp>
      <p:sp>
        <p:nvSpPr>
          <p:cNvPr id="238" name="Google Shape;238;p12"/>
          <p:cNvSpPr txBox="1"/>
          <p:nvPr/>
        </p:nvSpPr>
        <p:spPr>
          <a:xfrm>
            <a:off x="7194550" y="3049587"/>
            <a:ext cx="442912"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No</a:t>
            </a:r>
            <a:endParaRPr/>
          </a:p>
        </p:txBody>
      </p:sp>
      <p:sp>
        <p:nvSpPr>
          <p:cNvPr id="239" name="Google Shape;239;p12"/>
          <p:cNvSpPr txBox="1"/>
          <p:nvPr/>
        </p:nvSpPr>
        <p:spPr>
          <a:xfrm>
            <a:off x="4070350" y="2287587"/>
            <a:ext cx="93027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Married</a:t>
            </a:r>
            <a:r>
              <a:rPr b="0" i="0" lang="en-US" sz="1600" u="none">
                <a:solidFill>
                  <a:schemeClr val="lt2"/>
                </a:solidFill>
                <a:latin typeface="Arial"/>
                <a:ea typeface="Arial"/>
                <a:cs typeface="Arial"/>
                <a:sym typeface="Arial"/>
              </a:rPr>
              <a:t> </a:t>
            </a:r>
            <a:endParaRPr/>
          </a:p>
        </p:txBody>
      </p:sp>
      <p:sp>
        <p:nvSpPr>
          <p:cNvPr id="240" name="Google Shape;240;p12"/>
          <p:cNvSpPr txBox="1"/>
          <p:nvPr/>
        </p:nvSpPr>
        <p:spPr>
          <a:xfrm>
            <a:off x="5670550" y="2058987"/>
            <a:ext cx="1398587" cy="581025"/>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Single, Divorced</a:t>
            </a:r>
            <a:endParaRPr/>
          </a:p>
        </p:txBody>
      </p:sp>
      <p:sp>
        <p:nvSpPr>
          <p:cNvPr id="241" name="Google Shape;241;p12"/>
          <p:cNvSpPr txBox="1"/>
          <p:nvPr/>
        </p:nvSpPr>
        <p:spPr>
          <a:xfrm>
            <a:off x="6276975" y="3913187"/>
            <a:ext cx="7207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 80K</a:t>
            </a:r>
            <a:endParaRPr/>
          </a:p>
        </p:txBody>
      </p:sp>
      <p:sp>
        <p:nvSpPr>
          <p:cNvPr id="242" name="Google Shape;242;p12"/>
          <p:cNvSpPr txBox="1"/>
          <p:nvPr/>
        </p:nvSpPr>
        <p:spPr>
          <a:xfrm>
            <a:off x="8051800" y="3913187"/>
            <a:ext cx="7207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&gt; 80K</a:t>
            </a:r>
            <a:endParaRPr/>
          </a:p>
        </p:txBody>
      </p:sp>
      <p:sp>
        <p:nvSpPr>
          <p:cNvPr id="243" name="Google Shape;243;p12"/>
          <p:cNvSpPr txBox="1"/>
          <p:nvPr/>
        </p:nvSpPr>
        <p:spPr>
          <a:xfrm>
            <a:off x="4267200" y="5380037"/>
            <a:ext cx="441960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3300"/>
              </a:buClr>
              <a:buSzPts val="1800"/>
              <a:buFont typeface="Arial"/>
              <a:buNone/>
            </a:pPr>
            <a:r>
              <a:rPr b="1" i="0" lang="en-US" sz="1800" u="none">
                <a:solidFill>
                  <a:srgbClr val="CC3300"/>
                </a:solidFill>
                <a:latin typeface="Arial"/>
                <a:ea typeface="Arial"/>
                <a:cs typeface="Arial"/>
                <a:sym typeface="Arial"/>
              </a:rPr>
              <a:t>There could be more than one tree that fits the same data!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3"/>
          <p:cNvSpPr txBox="1"/>
          <p:nvPr>
            <p:ph type="title"/>
          </p:nvPr>
        </p:nvSpPr>
        <p:spPr>
          <a:xfrm>
            <a:off x="457200" y="277812"/>
            <a:ext cx="8229600" cy="11398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Garamond"/>
              <a:buNone/>
            </a:pPr>
            <a:r>
              <a:rPr b="0" i="0" lang="en-US" sz="4400" u="none">
                <a:solidFill>
                  <a:schemeClr val="dk2"/>
                </a:solidFill>
                <a:latin typeface="Garamond"/>
                <a:ea typeface="Garamond"/>
                <a:cs typeface="Garamond"/>
                <a:sym typeface="Garamond"/>
              </a:rPr>
              <a:t>Decision Tree Classification Task</a:t>
            </a:r>
            <a:endParaRPr/>
          </a:p>
        </p:txBody>
      </p:sp>
      <p:graphicFrame>
        <p:nvGraphicFramePr>
          <p:cNvPr id="249" name="Google Shape;249;p13"/>
          <p:cNvGraphicFramePr/>
          <p:nvPr/>
        </p:nvGraphicFramePr>
        <p:xfrm>
          <a:off x="1131887" y="1600200"/>
          <a:ext cx="6878637" cy="4530725"/>
        </p:xfrm>
        <a:graphic>
          <a:graphicData uri="http://schemas.openxmlformats.org/presentationml/2006/ole">
            <mc:AlternateContent>
              <mc:Choice Requires="v">
                <p:oleObj r:id="rId4" imgH="4530725" imgW="6878637" progId="Visio.Drawing.6" spid="_x0000_s1">
                  <p:embed/>
                </p:oleObj>
              </mc:Choice>
              <mc:Fallback>
                <p:oleObj r:id="rId5" imgH="4530725" imgW="6878637" progId="Visio.Drawing.6">
                  <p:embed/>
                  <p:pic>
                    <p:nvPicPr>
                      <p:cNvPr id="249" name="Google Shape;249;p13"/>
                      <p:cNvPicPr preferRelativeResize="0"/>
                      <p:nvPr>
                        <p:ph idx="1" type="body"/>
                      </p:nvPr>
                    </p:nvPicPr>
                    <p:blipFill rotWithShape="1">
                      <a:blip r:embed="rId6">
                        <a:alphaModFix/>
                      </a:blip>
                      <a:srcRect b="0" l="0" r="0" t="0"/>
                      <a:stretch/>
                    </p:blipFill>
                    <p:spPr>
                      <a:xfrm>
                        <a:off x="1131887" y="1600200"/>
                        <a:ext cx="6878637" cy="4530725"/>
                      </a:xfrm>
                      <a:prstGeom prst="rect">
                        <a:avLst/>
                      </a:prstGeom>
                      <a:noFill/>
                      <a:ln>
                        <a:noFill/>
                      </a:ln>
                    </p:spPr>
                  </p:pic>
                </p:oleObj>
              </mc:Fallback>
            </mc:AlternateContent>
          </a:graphicData>
        </a:graphic>
      </p:graphicFrame>
      <p:cxnSp>
        <p:nvCxnSpPr>
          <p:cNvPr id="250" name="Google Shape;250;p13"/>
          <p:cNvCxnSpPr/>
          <p:nvPr/>
        </p:nvCxnSpPr>
        <p:spPr>
          <a:xfrm rot="10800000">
            <a:off x="6019800" y="4724400"/>
            <a:ext cx="0" cy="685800"/>
          </a:xfrm>
          <a:prstGeom prst="straightConnector1">
            <a:avLst/>
          </a:prstGeom>
          <a:noFill/>
          <a:ln cap="flat" cmpd="sng" w="63500">
            <a:solidFill>
              <a:srgbClr val="FF0000"/>
            </a:solidFill>
            <a:prstDash val="solid"/>
            <a:miter lim="800000"/>
            <a:headEnd len="med" w="med" type="none"/>
            <a:tailEnd len="med" w="med" type="triangle"/>
          </a:ln>
        </p:spPr>
      </p:cxnSp>
      <p:sp>
        <p:nvSpPr>
          <p:cNvPr id="251" name="Google Shape;251;p13"/>
          <p:cNvSpPr txBox="1"/>
          <p:nvPr/>
        </p:nvSpPr>
        <p:spPr>
          <a:xfrm>
            <a:off x="7086600" y="4114800"/>
            <a:ext cx="1219200" cy="5175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Decision Tree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4"/>
          <p:cNvSpPr txBox="1"/>
          <p:nvPr>
            <p:ph type="title"/>
          </p:nvPr>
        </p:nvSpPr>
        <p:spPr>
          <a:xfrm>
            <a:off x="457200" y="277812"/>
            <a:ext cx="8229600" cy="11398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Garamond"/>
              <a:buNone/>
            </a:pPr>
            <a:r>
              <a:rPr b="0" i="0" lang="en-US" sz="4400" u="none">
                <a:solidFill>
                  <a:schemeClr val="dk2"/>
                </a:solidFill>
                <a:latin typeface="Garamond"/>
                <a:ea typeface="Garamond"/>
                <a:cs typeface="Garamond"/>
                <a:sym typeface="Garamond"/>
              </a:rPr>
              <a:t>Apply Model to Test Data</a:t>
            </a:r>
            <a:endParaRPr/>
          </a:p>
        </p:txBody>
      </p:sp>
      <p:grpSp>
        <p:nvGrpSpPr>
          <p:cNvPr id="257" name="Google Shape;257;p14"/>
          <p:cNvGrpSpPr/>
          <p:nvPr/>
        </p:nvGrpSpPr>
        <p:grpSpPr>
          <a:xfrm>
            <a:off x="685800" y="2797175"/>
            <a:ext cx="4267200" cy="3298825"/>
            <a:chOff x="384" y="1584"/>
            <a:chExt cx="2451" cy="1694"/>
          </a:xfrm>
        </p:grpSpPr>
        <p:cxnSp>
          <p:nvCxnSpPr>
            <p:cNvPr id="258" name="Google Shape;258;p14"/>
            <p:cNvCxnSpPr/>
            <p:nvPr/>
          </p:nvCxnSpPr>
          <p:spPr>
            <a:xfrm>
              <a:off x="1655" y="2708"/>
              <a:ext cx="153" cy="332"/>
            </a:xfrm>
            <a:prstGeom prst="straightConnector1">
              <a:avLst/>
            </a:prstGeom>
            <a:noFill/>
            <a:ln cap="flat" cmpd="sng" w="12700">
              <a:solidFill>
                <a:srgbClr val="000000"/>
              </a:solidFill>
              <a:prstDash val="solid"/>
              <a:miter lim="800000"/>
              <a:headEnd len="med" w="med" type="none"/>
              <a:tailEnd len="med" w="med" type="triangle"/>
            </a:ln>
          </p:spPr>
        </p:cxnSp>
        <p:cxnSp>
          <p:nvCxnSpPr>
            <p:cNvPr id="259" name="Google Shape;259;p14"/>
            <p:cNvCxnSpPr/>
            <p:nvPr/>
          </p:nvCxnSpPr>
          <p:spPr>
            <a:xfrm flipH="1">
              <a:off x="943" y="2708"/>
              <a:ext cx="204" cy="332"/>
            </a:xfrm>
            <a:prstGeom prst="straightConnector1">
              <a:avLst/>
            </a:prstGeom>
            <a:noFill/>
            <a:ln cap="flat" cmpd="sng" w="12700">
              <a:solidFill>
                <a:srgbClr val="000000"/>
              </a:solidFill>
              <a:prstDash val="solid"/>
              <a:miter lim="800000"/>
              <a:headEnd len="med" w="med" type="none"/>
              <a:tailEnd len="med" w="med" type="triangle"/>
            </a:ln>
          </p:spPr>
        </p:cxnSp>
        <p:cxnSp>
          <p:nvCxnSpPr>
            <p:cNvPr id="260" name="Google Shape;260;p14"/>
            <p:cNvCxnSpPr/>
            <p:nvPr/>
          </p:nvCxnSpPr>
          <p:spPr>
            <a:xfrm flipH="1">
              <a:off x="1350" y="2208"/>
              <a:ext cx="254" cy="333"/>
            </a:xfrm>
            <a:prstGeom prst="straightConnector1">
              <a:avLst/>
            </a:prstGeom>
            <a:noFill/>
            <a:ln cap="flat" cmpd="sng" w="12700">
              <a:solidFill>
                <a:srgbClr val="000000"/>
              </a:solidFill>
              <a:prstDash val="solid"/>
              <a:miter lim="800000"/>
              <a:headEnd len="med" w="med" type="none"/>
              <a:tailEnd len="med" w="med" type="triangle"/>
            </a:ln>
          </p:spPr>
        </p:cxnSp>
        <p:cxnSp>
          <p:nvCxnSpPr>
            <p:cNvPr id="261" name="Google Shape;261;p14"/>
            <p:cNvCxnSpPr/>
            <p:nvPr/>
          </p:nvCxnSpPr>
          <p:spPr>
            <a:xfrm>
              <a:off x="2113" y="2208"/>
              <a:ext cx="305" cy="333"/>
            </a:xfrm>
            <a:prstGeom prst="straightConnector1">
              <a:avLst/>
            </a:prstGeom>
            <a:noFill/>
            <a:ln cap="flat" cmpd="sng" w="12700">
              <a:solidFill>
                <a:srgbClr val="000000"/>
              </a:solidFill>
              <a:prstDash val="solid"/>
              <a:miter lim="800000"/>
              <a:headEnd len="med" w="med" type="none"/>
              <a:tailEnd len="med" w="med" type="triangle"/>
            </a:ln>
          </p:spPr>
        </p:cxnSp>
        <p:cxnSp>
          <p:nvCxnSpPr>
            <p:cNvPr id="262" name="Google Shape;262;p14"/>
            <p:cNvCxnSpPr/>
            <p:nvPr/>
          </p:nvCxnSpPr>
          <p:spPr>
            <a:xfrm>
              <a:off x="1452" y="1750"/>
              <a:ext cx="356" cy="292"/>
            </a:xfrm>
            <a:prstGeom prst="straightConnector1">
              <a:avLst/>
            </a:prstGeom>
            <a:noFill/>
            <a:ln cap="flat" cmpd="sng" w="12700">
              <a:solidFill>
                <a:srgbClr val="000000"/>
              </a:solidFill>
              <a:prstDash val="solid"/>
              <a:miter lim="800000"/>
              <a:headEnd len="med" w="med" type="none"/>
              <a:tailEnd len="med" w="med" type="triangle"/>
            </a:ln>
          </p:spPr>
        </p:cxnSp>
        <p:cxnSp>
          <p:nvCxnSpPr>
            <p:cNvPr id="263" name="Google Shape;263;p14"/>
            <p:cNvCxnSpPr/>
            <p:nvPr/>
          </p:nvCxnSpPr>
          <p:spPr>
            <a:xfrm flipH="1">
              <a:off x="587" y="1750"/>
              <a:ext cx="356" cy="292"/>
            </a:xfrm>
            <a:prstGeom prst="straightConnector1">
              <a:avLst/>
            </a:prstGeom>
            <a:noFill/>
            <a:ln cap="flat" cmpd="sng" w="12700">
              <a:solidFill>
                <a:srgbClr val="000000"/>
              </a:solidFill>
              <a:prstDash val="solid"/>
              <a:miter lim="800000"/>
              <a:headEnd len="med" w="med" type="none"/>
              <a:tailEnd len="med" w="med" type="triangle"/>
            </a:ln>
          </p:spPr>
        </p:cxnSp>
        <p:sp>
          <p:nvSpPr>
            <p:cNvPr id="264" name="Google Shape;264;p14"/>
            <p:cNvSpPr txBox="1"/>
            <p:nvPr/>
          </p:nvSpPr>
          <p:spPr>
            <a:xfrm>
              <a:off x="913" y="1584"/>
              <a:ext cx="590" cy="179"/>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Refund</a:t>
              </a:r>
              <a:endParaRPr/>
            </a:p>
          </p:txBody>
        </p:sp>
        <p:sp>
          <p:nvSpPr>
            <p:cNvPr id="265" name="Google Shape;265;p14"/>
            <p:cNvSpPr txBox="1"/>
            <p:nvPr/>
          </p:nvSpPr>
          <p:spPr>
            <a:xfrm>
              <a:off x="1553" y="2042"/>
              <a:ext cx="589" cy="179"/>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MarSt</a:t>
              </a:r>
              <a:endParaRPr/>
            </a:p>
          </p:txBody>
        </p:sp>
        <p:sp>
          <p:nvSpPr>
            <p:cNvPr id="266" name="Google Shape;266;p14"/>
            <p:cNvSpPr txBox="1"/>
            <p:nvPr/>
          </p:nvSpPr>
          <p:spPr>
            <a:xfrm>
              <a:off x="1096" y="2541"/>
              <a:ext cx="610" cy="179"/>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TaxInc</a:t>
              </a:r>
              <a:endParaRPr/>
            </a:p>
          </p:txBody>
        </p:sp>
        <p:sp>
          <p:nvSpPr>
            <p:cNvPr id="267" name="Google Shape;267;p14"/>
            <p:cNvSpPr/>
            <p:nvPr/>
          </p:nvSpPr>
          <p:spPr>
            <a:xfrm>
              <a:off x="1680" y="3038"/>
              <a:ext cx="395" cy="231"/>
            </a:xfrm>
            <a:prstGeom prst="roundRect">
              <a:avLst>
                <a:gd fmla="val 3622"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8" name="Google Shape;268;p14"/>
            <p:cNvSpPr txBox="1"/>
            <p:nvPr/>
          </p:nvSpPr>
          <p:spPr>
            <a:xfrm>
              <a:off x="1632" y="3038"/>
              <a:ext cx="432" cy="173"/>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YES</a:t>
              </a:r>
              <a:endParaRPr/>
            </a:p>
          </p:txBody>
        </p:sp>
        <p:sp>
          <p:nvSpPr>
            <p:cNvPr id="269" name="Google Shape;269;p14"/>
            <p:cNvSpPr/>
            <p:nvPr/>
          </p:nvSpPr>
          <p:spPr>
            <a:xfrm>
              <a:off x="740" y="3049"/>
              <a:ext cx="412" cy="229"/>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0" name="Google Shape;270;p14"/>
            <p:cNvSpPr txBox="1"/>
            <p:nvPr/>
          </p:nvSpPr>
          <p:spPr>
            <a:xfrm>
              <a:off x="814" y="3040"/>
              <a:ext cx="281" cy="173"/>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271" name="Google Shape;271;p14"/>
            <p:cNvSpPr/>
            <p:nvPr/>
          </p:nvSpPr>
          <p:spPr>
            <a:xfrm>
              <a:off x="384" y="2051"/>
              <a:ext cx="432" cy="219"/>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2" name="Google Shape;272;p14"/>
            <p:cNvSpPr txBox="1"/>
            <p:nvPr/>
          </p:nvSpPr>
          <p:spPr>
            <a:xfrm>
              <a:off x="458" y="2042"/>
              <a:ext cx="281" cy="173"/>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273" name="Google Shape;273;p14"/>
            <p:cNvSpPr/>
            <p:nvPr/>
          </p:nvSpPr>
          <p:spPr>
            <a:xfrm>
              <a:off x="2208" y="2558"/>
              <a:ext cx="432" cy="240"/>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4" name="Google Shape;274;p14"/>
            <p:cNvSpPr txBox="1"/>
            <p:nvPr/>
          </p:nvSpPr>
          <p:spPr>
            <a:xfrm>
              <a:off x="2270" y="2558"/>
              <a:ext cx="281" cy="173"/>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275" name="Google Shape;275;p14"/>
            <p:cNvSpPr txBox="1"/>
            <p:nvPr/>
          </p:nvSpPr>
          <p:spPr>
            <a:xfrm>
              <a:off x="484" y="1750"/>
              <a:ext cx="307" cy="173"/>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Yes</a:t>
              </a:r>
              <a:endParaRPr/>
            </a:p>
          </p:txBody>
        </p:sp>
        <p:sp>
          <p:nvSpPr>
            <p:cNvPr id="276" name="Google Shape;276;p14"/>
            <p:cNvSpPr txBox="1"/>
            <p:nvPr/>
          </p:nvSpPr>
          <p:spPr>
            <a:xfrm>
              <a:off x="1654" y="1750"/>
              <a:ext cx="255" cy="173"/>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No</a:t>
              </a:r>
              <a:endParaRPr/>
            </a:p>
          </p:txBody>
        </p:sp>
        <p:sp>
          <p:nvSpPr>
            <p:cNvPr id="277" name="Google Shape;277;p14"/>
            <p:cNvSpPr txBox="1"/>
            <p:nvPr/>
          </p:nvSpPr>
          <p:spPr>
            <a:xfrm>
              <a:off x="2301" y="2232"/>
              <a:ext cx="534" cy="173"/>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Married</a:t>
              </a:r>
              <a:r>
                <a:rPr b="0" i="0" lang="en-US" sz="1600" u="none">
                  <a:solidFill>
                    <a:schemeClr val="lt2"/>
                  </a:solidFill>
                  <a:latin typeface="Arial"/>
                  <a:ea typeface="Arial"/>
                  <a:cs typeface="Arial"/>
                  <a:sym typeface="Arial"/>
                </a:rPr>
                <a:t> </a:t>
              </a:r>
              <a:endParaRPr/>
            </a:p>
          </p:txBody>
        </p:sp>
        <p:sp>
          <p:nvSpPr>
            <p:cNvPr id="278" name="Google Shape;278;p14"/>
            <p:cNvSpPr txBox="1"/>
            <p:nvPr/>
          </p:nvSpPr>
          <p:spPr>
            <a:xfrm>
              <a:off x="945" y="2250"/>
              <a:ext cx="954" cy="173"/>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Single, Divorced</a:t>
              </a:r>
              <a:endParaRPr/>
            </a:p>
          </p:txBody>
        </p:sp>
        <p:sp>
          <p:nvSpPr>
            <p:cNvPr id="279" name="Google Shape;279;p14"/>
            <p:cNvSpPr txBox="1"/>
            <p:nvPr/>
          </p:nvSpPr>
          <p:spPr>
            <a:xfrm>
              <a:off x="654" y="2749"/>
              <a:ext cx="414" cy="173"/>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 80K</a:t>
              </a:r>
              <a:endParaRPr/>
            </a:p>
          </p:txBody>
        </p:sp>
        <p:sp>
          <p:nvSpPr>
            <p:cNvPr id="280" name="Google Shape;280;p14"/>
            <p:cNvSpPr txBox="1"/>
            <p:nvPr/>
          </p:nvSpPr>
          <p:spPr>
            <a:xfrm>
              <a:off x="1772" y="2749"/>
              <a:ext cx="414" cy="173"/>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&gt; 80K</a:t>
              </a:r>
              <a:endParaRPr/>
            </a:p>
          </p:txBody>
        </p:sp>
      </p:grpSp>
      <p:graphicFrame>
        <p:nvGraphicFramePr>
          <p:cNvPr id="281" name="Google Shape;281;p14"/>
          <p:cNvGraphicFramePr/>
          <p:nvPr/>
        </p:nvGraphicFramePr>
        <p:xfrm>
          <a:off x="4953000" y="2035175"/>
          <a:ext cx="3343275" cy="1133475"/>
        </p:xfrm>
        <a:graphic>
          <a:graphicData uri="http://schemas.openxmlformats.org/presentationml/2006/ole">
            <mc:AlternateContent>
              <mc:Choice Requires="v">
                <p:oleObj r:id="rId4" imgH="1133475" imgW="3343275" progId="Word.Document.8" spid="_x0000_s1">
                  <p:embed/>
                </p:oleObj>
              </mc:Choice>
              <mc:Fallback>
                <p:oleObj r:id="rId5" imgH="1133475" imgW="3343275" progId="Word.Document.8">
                  <p:embed/>
                  <p:pic>
                    <p:nvPicPr>
                      <p:cNvPr id="281" name="Google Shape;281;p14"/>
                      <p:cNvPicPr preferRelativeResize="0"/>
                      <p:nvPr/>
                    </p:nvPicPr>
                    <p:blipFill rotWithShape="1">
                      <a:blip r:embed="rId6">
                        <a:alphaModFix/>
                      </a:blip>
                      <a:srcRect b="0" l="0" r="0" t="0"/>
                      <a:stretch/>
                    </p:blipFill>
                    <p:spPr>
                      <a:xfrm>
                        <a:off x="4953000" y="2035175"/>
                        <a:ext cx="3343275" cy="1133475"/>
                      </a:xfrm>
                      <a:prstGeom prst="rect">
                        <a:avLst/>
                      </a:prstGeom>
                      <a:noFill/>
                      <a:ln>
                        <a:noFill/>
                      </a:ln>
                    </p:spPr>
                  </p:pic>
                </p:oleObj>
              </mc:Fallback>
            </mc:AlternateContent>
          </a:graphicData>
        </a:graphic>
      </p:graphicFrame>
      <p:sp>
        <p:nvSpPr>
          <p:cNvPr id="282" name="Google Shape;282;p14"/>
          <p:cNvSpPr txBox="1"/>
          <p:nvPr/>
        </p:nvSpPr>
        <p:spPr>
          <a:xfrm>
            <a:off x="4800600" y="1577975"/>
            <a:ext cx="160020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8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Test Data</a:t>
            </a:r>
            <a:endParaRPr/>
          </a:p>
        </p:txBody>
      </p:sp>
      <p:sp>
        <p:nvSpPr>
          <p:cNvPr id="283" name="Google Shape;283;p14"/>
          <p:cNvSpPr txBox="1"/>
          <p:nvPr/>
        </p:nvSpPr>
        <p:spPr>
          <a:xfrm>
            <a:off x="990600" y="1882775"/>
            <a:ext cx="3429000" cy="3365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8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Start from the root of tree.</a:t>
            </a:r>
            <a:endParaRPr/>
          </a:p>
        </p:txBody>
      </p:sp>
      <p:cxnSp>
        <p:nvCxnSpPr>
          <p:cNvPr id="284" name="Google Shape;284;p14"/>
          <p:cNvCxnSpPr/>
          <p:nvPr/>
        </p:nvCxnSpPr>
        <p:spPr>
          <a:xfrm>
            <a:off x="2133600" y="2263775"/>
            <a:ext cx="0" cy="457200"/>
          </a:xfrm>
          <a:prstGeom prst="straightConnector1">
            <a:avLst/>
          </a:prstGeom>
          <a:noFill/>
          <a:ln cap="flat" cmpd="sng" w="15875">
            <a:solidFill>
              <a:srgbClr val="FF0000"/>
            </a:solidFill>
            <a:prstDash val="solid"/>
            <a:miter lim="800000"/>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457200" y="277812"/>
            <a:ext cx="8229600" cy="11398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Garamond"/>
              <a:buNone/>
            </a:pPr>
            <a:r>
              <a:rPr b="0" i="0" lang="en-US" sz="4400" u="none">
                <a:solidFill>
                  <a:schemeClr val="dk2"/>
                </a:solidFill>
                <a:latin typeface="Garamond"/>
                <a:ea typeface="Garamond"/>
                <a:cs typeface="Garamond"/>
                <a:sym typeface="Garamond"/>
              </a:rPr>
              <a:t>Apply Model to Test Data</a:t>
            </a:r>
            <a:endParaRPr/>
          </a:p>
        </p:txBody>
      </p:sp>
      <p:grpSp>
        <p:nvGrpSpPr>
          <p:cNvPr id="290" name="Google Shape;290;p15"/>
          <p:cNvGrpSpPr/>
          <p:nvPr/>
        </p:nvGrpSpPr>
        <p:grpSpPr>
          <a:xfrm>
            <a:off x="685800" y="2797175"/>
            <a:ext cx="4267200" cy="3298825"/>
            <a:chOff x="384" y="1584"/>
            <a:chExt cx="2451" cy="1694"/>
          </a:xfrm>
        </p:grpSpPr>
        <p:cxnSp>
          <p:nvCxnSpPr>
            <p:cNvPr id="291" name="Google Shape;291;p15"/>
            <p:cNvCxnSpPr/>
            <p:nvPr/>
          </p:nvCxnSpPr>
          <p:spPr>
            <a:xfrm>
              <a:off x="1655" y="2708"/>
              <a:ext cx="153" cy="332"/>
            </a:xfrm>
            <a:prstGeom prst="straightConnector1">
              <a:avLst/>
            </a:prstGeom>
            <a:noFill/>
            <a:ln cap="flat" cmpd="sng" w="12700">
              <a:solidFill>
                <a:srgbClr val="000000"/>
              </a:solidFill>
              <a:prstDash val="solid"/>
              <a:miter lim="800000"/>
              <a:headEnd len="med" w="med" type="none"/>
              <a:tailEnd len="med" w="med" type="triangle"/>
            </a:ln>
          </p:spPr>
        </p:cxnSp>
        <p:cxnSp>
          <p:nvCxnSpPr>
            <p:cNvPr id="292" name="Google Shape;292;p15"/>
            <p:cNvCxnSpPr/>
            <p:nvPr/>
          </p:nvCxnSpPr>
          <p:spPr>
            <a:xfrm flipH="1">
              <a:off x="943" y="2708"/>
              <a:ext cx="204" cy="332"/>
            </a:xfrm>
            <a:prstGeom prst="straightConnector1">
              <a:avLst/>
            </a:prstGeom>
            <a:noFill/>
            <a:ln cap="flat" cmpd="sng" w="12700">
              <a:solidFill>
                <a:srgbClr val="000000"/>
              </a:solidFill>
              <a:prstDash val="solid"/>
              <a:miter lim="800000"/>
              <a:headEnd len="med" w="med" type="none"/>
              <a:tailEnd len="med" w="med" type="triangle"/>
            </a:ln>
          </p:spPr>
        </p:cxnSp>
        <p:cxnSp>
          <p:nvCxnSpPr>
            <p:cNvPr id="293" name="Google Shape;293;p15"/>
            <p:cNvCxnSpPr/>
            <p:nvPr/>
          </p:nvCxnSpPr>
          <p:spPr>
            <a:xfrm flipH="1">
              <a:off x="1350" y="2208"/>
              <a:ext cx="254" cy="333"/>
            </a:xfrm>
            <a:prstGeom prst="straightConnector1">
              <a:avLst/>
            </a:prstGeom>
            <a:noFill/>
            <a:ln cap="flat" cmpd="sng" w="12700">
              <a:solidFill>
                <a:srgbClr val="000000"/>
              </a:solidFill>
              <a:prstDash val="solid"/>
              <a:miter lim="800000"/>
              <a:headEnd len="med" w="med" type="none"/>
              <a:tailEnd len="med" w="med" type="triangle"/>
            </a:ln>
          </p:spPr>
        </p:cxnSp>
        <p:cxnSp>
          <p:nvCxnSpPr>
            <p:cNvPr id="294" name="Google Shape;294;p15"/>
            <p:cNvCxnSpPr/>
            <p:nvPr/>
          </p:nvCxnSpPr>
          <p:spPr>
            <a:xfrm>
              <a:off x="2113" y="2208"/>
              <a:ext cx="305" cy="333"/>
            </a:xfrm>
            <a:prstGeom prst="straightConnector1">
              <a:avLst/>
            </a:prstGeom>
            <a:noFill/>
            <a:ln cap="flat" cmpd="sng" w="12700">
              <a:solidFill>
                <a:srgbClr val="000000"/>
              </a:solidFill>
              <a:prstDash val="solid"/>
              <a:miter lim="800000"/>
              <a:headEnd len="med" w="med" type="none"/>
              <a:tailEnd len="med" w="med" type="triangle"/>
            </a:ln>
          </p:spPr>
        </p:cxnSp>
        <p:cxnSp>
          <p:nvCxnSpPr>
            <p:cNvPr id="295" name="Google Shape;295;p15"/>
            <p:cNvCxnSpPr/>
            <p:nvPr/>
          </p:nvCxnSpPr>
          <p:spPr>
            <a:xfrm>
              <a:off x="1452" y="1750"/>
              <a:ext cx="356" cy="292"/>
            </a:xfrm>
            <a:prstGeom prst="straightConnector1">
              <a:avLst/>
            </a:prstGeom>
            <a:noFill/>
            <a:ln cap="flat" cmpd="sng" w="12700">
              <a:solidFill>
                <a:srgbClr val="000000"/>
              </a:solidFill>
              <a:prstDash val="solid"/>
              <a:miter lim="800000"/>
              <a:headEnd len="med" w="med" type="none"/>
              <a:tailEnd len="med" w="med" type="triangle"/>
            </a:ln>
          </p:spPr>
        </p:cxnSp>
        <p:cxnSp>
          <p:nvCxnSpPr>
            <p:cNvPr id="296" name="Google Shape;296;p15"/>
            <p:cNvCxnSpPr/>
            <p:nvPr/>
          </p:nvCxnSpPr>
          <p:spPr>
            <a:xfrm flipH="1">
              <a:off x="587" y="1750"/>
              <a:ext cx="356" cy="292"/>
            </a:xfrm>
            <a:prstGeom prst="straightConnector1">
              <a:avLst/>
            </a:prstGeom>
            <a:noFill/>
            <a:ln cap="flat" cmpd="sng" w="12700">
              <a:solidFill>
                <a:srgbClr val="000000"/>
              </a:solidFill>
              <a:prstDash val="solid"/>
              <a:miter lim="800000"/>
              <a:headEnd len="med" w="med" type="none"/>
              <a:tailEnd len="med" w="med" type="triangle"/>
            </a:ln>
          </p:spPr>
        </p:cxnSp>
        <p:sp>
          <p:nvSpPr>
            <p:cNvPr id="297" name="Google Shape;297;p15"/>
            <p:cNvSpPr txBox="1"/>
            <p:nvPr/>
          </p:nvSpPr>
          <p:spPr>
            <a:xfrm>
              <a:off x="913" y="1584"/>
              <a:ext cx="590" cy="179"/>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Refund</a:t>
              </a:r>
              <a:endParaRPr/>
            </a:p>
          </p:txBody>
        </p:sp>
        <p:sp>
          <p:nvSpPr>
            <p:cNvPr id="298" name="Google Shape;298;p15"/>
            <p:cNvSpPr txBox="1"/>
            <p:nvPr/>
          </p:nvSpPr>
          <p:spPr>
            <a:xfrm>
              <a:off x="1553" y="2042"/>
              <a:ext cx="589" cy="179"/>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MarSt</a:t>
              </a:r>
              <a:endParaRPr/>
            </a:p>
          </p:txBody>
        </p:sp>
        <p:sp>
          <p:nvSpPr>
            <p:cNvPr id="299" name="Google Shape;299;p15"/>
            <p:cNvSpPr txBox="1"/>
            <p:nvPr/>
          </p:nvSpPr>
          <p:spPr>
            <a:xfrm>
              <a:off x="1096" y="2541"/>
              <a:ext cx="610" cy="179"/>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TaxInc</a:t>
              </a:r>
              <a:endParaRPr/>
            </a:p>
          </p:txBody>
        </p:sp>
        <p:sp>
          <p:nvSpPr>
            <p:cNvPr id="300" name="Google Shape;300;p15"/>
            <p:cNvSpPr/>
            <p:nvPr/>
          </p:nvSpPr>
          <p:spPr>
            <a:xfrm>
              <a:off x="1680" y="3038"/>
              <a:ext cx="395" cy="231"/>
            </a:xfrm>
            <a:prstGeom prst="roundRect">
              <a:avLst>
                <a:gd fmla="val 3622"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1" name="Google Shape;301;p15"/>
            <p:cNvSpPr txBox="1"/>
            <p:nvPr/>
          </p:nvSpPr>
          <p:spPr>
            <a:xfrm>
              <a:off x="1632" y="3038"/>
              <a:ext cx="432" cy="173"/>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YES</a:t>
              </a:r>
              <a:endParaRPr/>
            </a:p>
          </p:txBody>
        </p:sp>
        <p:sp>
          <p:nvSpPr>
            <p:cNvPr id="302" name="Google Shape;302;p15"/>
            <p:cNvSpPr/>
            <p:nvPr/>
          </p:nvSpPr>
          <p:spPr>
            <a:xfrm>
              <a:off x="740" y="3049"/>
              <a:ext cx="412" cy="229"/>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3" name="Google Shape;303;p15"/>
            <p:cNvSpPr txBox="1"/>
            <p:nvPr/>
          </p:nvSpPr>
          <p:spPr>
            <a:xfrm>
              <a:off x="814" y="3040"/>
              <a:ext cx="281" cy="173"/>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304" name="Google Shape;304;p15"/>
            <p:cNvSpPr/>
            <p:nvPr/>
          </p:nvSpPr>
          <p:spPr>
            <a:xfrm>
              <a:off x="384" y="2051"/>
              <a:ext cx="432" cy="219"/>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5" name="Google Shape;305;p15"/>
            <p:cNvSpPr txBox="1"/>
            <p:nvPr/>
          </p:nvSpPr>
          <p:spPr>
            <a:xfrm>
              <a:off x="458" y="2042"/>
              <a:ext cx="281" cy="173"/>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306" name="Google Shape;306;p15"/>
            <p:cNvSpPr/>
            <p:nvPr/>
          </p:nvSpPr>
          <p:spPr>
            <a:xfrm>
              <a:off x="2208" y="2558"/>
              <a:ext cx="432" cy="240"/>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7" name="Google Shape;307;p15"/>
            <p:cNvSpPr txBox="1"/>
            <p:nvPr/>
          </p:nvSpPr>
          <p:spPr>
            <a:xfrm>
              <a:off x="2270" y="2558"/>
              <a:ext cx="281" cy="173"/>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308" name="Google Shape;308;p15"/>
            <p:cNvSpPr txBox="1"/>
            <p:nvPr/>
          </p:nvSpPr>
          <p:spPr>
            <a:xfrm>
              <a:off x="484" y="1750"/>
              <a:ext cx="307" cy="173"/>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Yes</a:t>
              </a:r>
              <a:endParaRPr/>
            </a:p>
          </p:txBody>
        </p:sp>
        <p:sp>
          <p:nvSpPr>
            <p:cNvPr id="309" name="Google Shape;309;p15"/>
            <p:cNvSpPr txBox="1"/>
            <p:nvPr/>
          </p:nvSpPr>
          <p:spPr>
            <a:xfrm>
              <a:off x="1654" y="1750"/>
              <a:ext cx="255" cy="173"/>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No</a:t>
              </a:r>
              <a:endParaRPr/>
            </a:p>
          </p:txBody>
        </p:sp>
        <p:sp>
          <p:nvSpPr>
            <p:cNvPr id="310" name="Google Shape;310;p15"/>
            <p:cNvSpPr txBox="1"/>
            <p:nvPr/>
          </p:nvSpPr>
          <p:spPr>
            <a:xfrm>
              <a:off x="2301" y="2232"/>
              <a:ext cx="534" cy="173"/>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Married</a:t>
              </a:r>
              <a:r>
                <a:rPr b="0" i="0" lang="en-US" sz="1600" u="none">
                  <a:solidFill>
                    <a:schemeClr val="lt2"/>
                  </a:solidFill>
                  <a:latin typeface="Arial"/>
                  <a:ea typeface="Arial"/>
                  <a:cs typeface="Arial"/>
                  <a:sym typeface="Arial"/>
                </a:rPr>
                <a:t> </a:t>
              </a:r>
              <a:endParaRPr/>
            </a:p>
          </p:txBody>
        </p:sp>
        <p:sp>
          <p:nvSpPr>
            <p:cNvPr id="311" name="Google Shape;311;p15"/>
            <p:cNvSpPr txBox="1"/>
            <p:nvPr/>
          </p:nvSpPr>
          <p:spPr>
            <a:xfrm>
              <a:off x="945" y="2250"/>
              <a:ext cx="954" cy="173"/>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Single, Divorced</a:t>
              </a:r>
              <a:endParaRPr/>
            </a:p>
          </p:txBody>
        </p:sp>
        <p:sp>
          <p:nvSpPr>
            <p:cNvPr id="312" name="Google Shape;312;p15"/>
            <p:cNvSpPr txBox="1"/>
            <p:nvPr/>
          </p:nvSpPr>
          <p:spPr>
            <a:xfrm>
              <a:off x="654" y="2749"/>
              <a:ext cx="414" cy="173"/>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 80K</a:t>
              </a:r>
              <a:endParaRPr/>
            </a:p>
          </p:txBody>
        </p:sp>
        <p:sp>
          <p:nvSpPr>
            <p:cNvPr id="313" name="Google Shape;313;p15"/>
            <p:cNvSpPr txBox="1"/>
            <p:nvPr/>
          </p:nvSpPr>
          <p:spPr>
            <a:xfrm>
              <a:off x="1772" y="2749"/>
              <a:ext cx="414" cy="173"/>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&gt; 80K</a:t>
              </a:r>
              <a:endParaRPr/>
            </a:p>
          </p:txBody>
        </p:sp>
      </p:grpSp>
      <p:graphicFrame>
        <p:nvGraphicFramePr>
          <p:cNvPr id="314" name="Google Shape;314;p15"/>
          <p:cNvGraphicFramePr/>
          <p:nvPr/>
        </p:nvGraphicFramePr>
        <p:xfrm>
          <a:off x="4953000" y="2035175"/>
          <a:ext cx="3343275" cy="1133475"/>
        </p:xfrm>
        <a:graphic>
          <a:graphicData uri="http://schemas.openxmlformats.org/presentationml/2006/ole">
            <mc:AlternateContent>
              <mc:Choice Requires="v">
                <p:oleObj r:id="rId4" imgH="1133475" imgW="3343275" progId="Word.Document.8" spid="_x0000_s1">
                  <p:embed/>
                </p:oleObj>
              </mc:Choice>
              <mc:Fallback>
                <p:oleObj r:id="rId5" imgH="1133475" imgW="3343275" progId="Word.Document.8">
                  <p:embed/>
                  <p:pic>
                    <p:nvPicPr>
                      <p:cNvPr id="314" name="Google Shape;314;p15"/>
                      <p:cNvPicPr preferRelativeResize="0"/>
                      <p:nvPr/>
                    </p:nvPicPr>
                    <p:blipFill rotWithShape="1">
                      <a:blip r:embed="rId6">
                        <a:alphaModFix/>
                      </a:blip>
                      <a:srcRect b="0" l="0" r="0" t="0"/>
                      <a:stretch/>
                    </p:blipFill>
                    <p:spPr>
                      <a:xfrm>
                        <a:off x="4953000" y="2035175"/>
                        <a:ext cx="3343275" cy="1133475"/>
                      </a:xfrm>
                      <a:prstGeom prst="rect">
                        <a:avLst/>
                      </a:prstGeom>
                      <a:noFill/>
                      <a:ln>
                        <a:noFill/>
                      </a:ln>
                    </p:spPr>
                  </p:pic>
                </p:oleObj>
              </mc:Fallback>
            </mc:AlternateContent>
          </a:graphicData>
        </a:graphic>
      </p:graphicFrame>
      <p:sp>
        <p:nvSpPr>
          <p:cNvPr id="315" name="Google Shape;315;p15"/>
          <p:cNvSpPr txBox="1"/>
          <p:nvPr/>
        </p:nvSpPr>
        <p:spPr>
          <a:xfrm>
            <a:off x="4800600" y="1577975"/>
            <a:ext cx="160020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8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Test Data</a:t>
            </a:r>
            <a:endParaRPr/>
          </a:p>
        </p:txBody>
      </p:sp>
      <p:cxnSp>
        <p:nvCxnSpPr>
          <p:cNvPr id="316" name="Google Shape;316;p15"/>
          <p:cNvCxnSpPr/>
          <p:nvPr/>
        </p:nvCxnSpPr>
        <p:spPr>
          <a:xfrm flipH="1">
            <a:off x="2667000" y="2263775"/>
            <a:ext cx="2362200" cy="685800"/>
          </a:xfrm>
          <a:prstGeom prst="straightConnector1">
            <a:avLst/>
          </a:prstGeom>
          <a:noFill/>
          <a:ln cap="flat" cmpd="sng" w="15875">
            <a:solidFill>
              <a:srgbClr val="FF0000"/>
            </a:solidFill>
            <a:prstDash val="solid"/>
            <a:miter lim="800000"/>
            <a:headEnd len="med" w="med" type="triangl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6"/>
          <p:cNvSpPr txBox="1"/>
          <p:nvPr>
            <p:ph type="title"/>
          </p:nvPr>
        </p:nvSpPr>
        <p:spPr>
          <a:xfrm>
            <a:off x="457200" y="277812"/>
            <a:ext cx="8229600" cy="11398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Garamond"/>
              <a:buNone/>
            </a:pPr>
            <a:r>
              <a:rPr b="0" i="0" lang="en-US" sz="4400" u="none">
                <a:solidFill>
                  <a:schemeClr val="dk2"/>
                </a:solidFill>
                <a:latin typeface="Garamond"/>
                <a:ea typeface="Garamond"/>
                <a:cs typeface="Garamond"/>
                <a:sym typeface="Garamond"/>
              </a:rPr>
              <a:t>Apply Model to Test Data</a:t>
            </a:r>
            <a:endParaRPr/>
          </a:p>
        </p:txBody>
      </p:sp>
      <p:cxnSp>
        <p:nvCxnSpPr>
          <p:cNvPr id="322" name="Google Shape;322;p16"/>
          <p:cNvCxnSpPr/>
          <p:nvPr/>
        </p:nvCxnSpPr>
        <p:spPr>
          <a:xfrm>
            <a:off x="2898775" y="4932362"/>
            <a:ext cx="266700" cy="646112"/>
          </a:xfrm>
          <a:prstGeom prst="straightConnector1">
            <a:avLst/>
          </a:prstGeom>
          <a:noFill/>
          <a:ln cap="flat" cmpd="sng" w="12700">
            <a:solidFill>
              <a:srgbClr val="000000"/>
            </a:solidFill>
            <a:prstDash val="solid"/>
            <a:miter lim="800000"/>
            <a:headEnd len="med" w="med" type="none"/>
            <a:tailEnd len="med" w="med" type="triangle"/>
          </a:ln>
        </p:spPr>
      </p:cxnSp>
      <p:cxnSp>
        <p:nvCxnSpPr>
          <p:cNvPr id="323" name="Google Shape;323;p16"/>
          <p:cNvCxnSpPr/>
          <p:nvPr/>
        </p:nvCxnSpPr>
        <p:spPr>
          <a:xfrm flipH="1">
            <a:off x="1658937" y="4932362"/>
            <a:ext cx="355600" cy="646112"/>
          </a:xfrm>
          <a:prstGeom prst="straightConnector1">
            <a:avLst/>
          </a:prstGeom>
          <a:noFill/>
          <a:ln cap="flat" cmpd="sng" w="12700">
            <a:solidFill>
              <a:srgbClr val="000000"/>
            </a:solidFill>
            <a:prstDash val="solid"/>
            <a:miter lim="800000"/>
            <a:headEnd len="med" w="med" type="none"/>
            <a:tailEnd len="med" w="med" type="triangle"/>
          </a:ln>
        </p:spPr>
      </p:cxnSp>
      <p:cxnSp>
        <p:nvCxnSpPr>
          <p:cNvPr id="324" name="Google Shape;324;p16"/>
          <p:cNvCxnSpPr/>
          <p:nvPr/>
        </p:nvCxnSpPr>
        <p:spPr>
          <a:xfrm flipH="1">
            <a:off x="2366962" y="3957637"/>
            <a:ext cx="442912" cy="649287"/>
          </a:xfrm>
          <a:prstGeom prst="straightConnector1">
            <a:avLst/>
          </a:prstGeom>
          <a:noFill/>
          <a:ln cap="flat" cmpd="sng" w="12700">
            <a:solidFill>
              <a:srgbClr val="000000"/>
            </a:solidFill>
            <a:prstDash val="solid"/>
            <a:miter lim="800000"/>
            <a:headEnd len="med" w="med" type="none"/>
            <a:tailEnd len="med" w="med" type="triangle"/>
          </a:ln>
        </p:spPr>
      </p:cxnSp>
      <p:cxnSp>
        <p:nvCxnSpPr>
          <p:cNvPr id="325" name="Google Shape;325;p16"/>
          <p:cNvCxnSpPr/>
          <p:nvPr/>
        </p:nvCxnSpPr>
        <p:spPr>
          <a:xfrm>
            <a:off x="3695700" y="3957637"/>
            <a:ext cx="531812" cy="649287"/>
          </a:xfrm>
          <a:prstGeom prst="straightConnector1">
            <a:avLst/>
          </a:prstGeom>
          <a:noFill/>
          <a:ln cap="flat" cmpd="sng" w="12700">
            <a:solidFill>
              <a:srgbClr val="000000"/>
            </a:solidFill>
            <a:prstDash val="solid"/>
            <a:miter lim="800000"/>
            <a:headEnd len="med" w="med" type="none"/>
            <a:tailEnd len="med" w="med" type="triangle"/>
          </a:ln>
        </p:spPr>
      </p:cxnSp>
      <p:cxnSp>
        <p:nvCxnSpPr>
          <p:cNvPr id="326" name="Google Shape;326;p16"/>
          <p:cNvCxnSpPr/>
          <p:nvPr/>
        </p:nvCxnSpPr>
        <p:spPr>
          <a:xfrm>
            <a:off x="2544762" y="3067050"/>
            <a:ext cx="620712" cy="568325"/>
          </a:xfrm>
          <a:prstGeom prst="straightConnector1">
            <a:avLst/>
          </a:prstGeom>
          <a:noFill/>
          <a:ln cap="flat" cmpd="sng" w="38100">
            <a:solidFill>
              <a:srgbClr val="FF0000"/>
            </a:solidFill>
            <a:prstDash val="solid"/>
            <a:miter lim="800000"/>
            <a:headEnd len="med" w="med" type="none"/>
            <a:tailEnd len="med" w="med" type="triangle"/>
          </a:ln>
        </p:spPr>
      </p:cxnSp>
      <p:cxnSp>
        <p:nvCxnSpPr>
          <p:cNvPr id="327" name="Google Shape;327;p16"/>
          <p:cNvCxnSpPr/>
          <p:nvPr/>
        </p:nvCxnSpPr>
        <p:spPr>
          <a:xfrm flipH="1">
            <a:off x="1039812" y="3067050"/>
            <a:ext cx="619125" cy="568325"/>
          </a:xfrm>
          <a:prstGeom prst="straightConnector1">
            <a:avLst/>
          </a:prstGeom>
          <a:noFill/>
          <a:ln cap="flat" cmpd="sng" w="12700">
            <a:solidFill>
              <a:srgbClr val="000000"/>
            </a:solidFill>
            <a:prstDash val="solid"/>
            <a:miter lim="800000"/>
            <a:headEnd len="med" w="med" type="none"/>
            <a:tailEnd len="med" w="med" type="triangle"/>
          </a:ln>
        </p:spPr>
      </p:cxnSp>
      <p:sp>
        <p:nvSpPr>
          <p:cNvPr id="328" name="Google Shape;328;p16"/>
          <p:cNvSpPr txBox="1"/>
          <p:nvPr/>
        </p:nvSpPr>
        <p:spPr>
          <a:xfrm>
            <a:off x="1606550" y="2743200"/>
            <a:ext cx="1027112"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Refund</a:t>
            </a:r>
            <a:endParaRPr/>
          </a:p>
        </p:txBody>
      </p:sp>
      <p:sp>
        <p:nvSpPr>
          <p:cNvPr id="329" name="Google Shape;329;p16"/>
          <p:cNvSpPr txBox="1"/>
          <p:nvPr/>
        </p:nvSpPr>
        <p:spPr>
          <a:xfrm>
            <a:off x="2720975" y="3635375"/>
            <a:ext cx="1025525" cy="347662"/>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MarSt</a:t>
            </a:r>
            <a:endParaRPr/>
          </a:p>
        </p:txBody>
      </p:sp>
      <p:sp>
        <p:nvSpPr>
          <p:cNvPr id="330" name="Google Shape;330;p16"/>
          <p:cNvSpPr txBox="1"/>
          <p:nvPr/>
        </p:nvSpPr>
        <p:spPr>
          <a:xfrm>
            <a:off x="1925637" y="4606925"/>
            <a:ext cx="1062037"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TaxInc</a:t>
            </a:r>
            <a:endParaRPr/>
          </a:p>
        </p:txBody>
      </p:sp>
      <p:sp>
        <p:nvSpPr>
          <p:cNvPr id="331" name="Google Shape;331;p16"/>
          <p:cNvSpPr/>
          <p:nvPr/>
        </p:nvSpPr>
        <p:spPr>
          <a:xfrm>
            <a:off x="2941637" y="5575300"/>
            <a:ext cx="688975" cy="449262"/>
          </a:xfrm>
          <a:prstGeom prst="roundRect">
            <a:avLst>
              <a:gd fmla="val 3622"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2" name="Google Shape;332;p16"/>
          <p:cNvSpPr txBox="1"/>
          <p:nvPr/>
        </p:nvSpPr>
        <p:spPr>
          <a:xfrm>
            <a:off x="2859087" y="5575300"/>
            <a:ext cx="750887"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YES</a:t>
            </a:r>
            <a:endParaRPr/>
          </a:p>
        </p:txBody>
      </p:sp>
      <p:sp>
        <p:nvSpPr>
          <p:cNvPr id="333" name="Google Shape;333;p16"/>
          <p:cNvSpPr/>
          <p:nvPr/>
        </p:nvSpPr>
        <p:spPr>
          <a:xfrm>
            <a:off x="1304925" y="5595937"/>
            <a:ext cx="717550" cy="446087"/>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4" name="Google Shape;334;p16"/>
          <p:cNvSpPr txBox="1"/>
          <p:nvPr/>
        </p:nvSpPr>
        <p:spPr>
          <a:xfrm>
            <a:off x="1435100" y="5578475"/>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335" name="Google Shape;335;p16"/>
          <p:cNvSpPr/>
          <p:nvPr/>
        </p:nvSpPr>
        <p:spPr>
          <a:xfrm>
            <a:off x="685800" y="3652837"/>
            <a:ext cx="752475" cy="427037"/>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6" name="Google Shape;336;p16"/>
          <p:cNvSpPr txBox="1"/>
          <p:nvPr/>
        </p:nvSpPr>
        <p:spPr>
          <a:xfrm>
            <a:off x="814387" y="3635375"/>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337" name="Google Shape;337;p16"/>
          <p:cNvSpPr/>
          <p:nvPr/>
        </p:nvSpPr>
        <p:spPr>
          <a:xfrm>
            <a:off x="3860800" y="4640262"/>
            <a:ext cx="752475" cy="466725"/>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8" name="Google Shape;338;p16"/>
          <p:cNvSpPr txBox="1"/>
          <p:nvPr/>
        </p:nvSpPr>
        <p:spPr>
          <a:xfrm>
            <a:off x="3968750" y="4640262"/>
            <a:ext cx="490537"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339" name="Google Shape;339;p16"/>
          <p:cNvSpPr txBox="1"/>
          <p:nvPr/>
        </p:nvSpPr>
        <p:spPr>
          <a:xfrm>
            <a:off x="860425" y="3067050"/>
            <a:ext cx="533400"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Yes</a:t>
            </a:r>
            <a:endParaRPr/>
          </a:p>
        </p:txBody>
      </p:sp>
      <p:sp>
        <p:nvSpPr>
          <p:cNvPr id="340" name="Google Shape;340;p16"/>
          <p:cNvSpPr txBox="1"/>
          <p:nvPr/>
        </p:nvSpPr>
        <p:spPr>
          <a:xfrm>
            <a:off x="2897187" y="3067050"/>
            <a:ext cx="442912"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FF0000"/>
              </a:buClr>
              <a:buSzPts val="1600"/>
              <a:buFont typeface="Arial"/>
              <a:buNone/>
            </a:pPr>
            <a:r>
              <a:rPr b="0" i="0" lang="en-US" sz="1600" u="none">
                <a:solidFill>
                  <a:srgbClr val="FF0000"/>
                </a:solidFill>
                <a:latin typeface="Arial"/>
                <a:ea typeface="Arial"/>
                <a:cs typeface="Arial"/>
                <a:sym typeface="Arial"/>
              </a:rPr>
              <a:t>No</a:t>
            </a:r>
            <a:endParaRPr/>
          </a:p>
        </p:txBody>
      </p:sp>
      <p:sp>
        <p:nvSpPr>
          <p:cNvPr id="341" name="Google Shape;341;p16"/>
          <p:cNvSpPr txBox="1"/>
          <p:nvPr/>
        </p:nvSpPr>
        <p:spPr>
          <a:xfrm>
            <a:off x="4022725" y="4005262"/>
            <a:ext cx="93027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Married</a:t>
            </a:r>
            <a:r>
              <a:rPr b="0" i="0" lang="en-US" sz="1600" u="none">
                <a:solidFill>
                  <a:schemeClr val="lt2"/>
                </a:solidFill>
                <a:latin typeface="Arial"/>
                <a:ea typeface="Arial"/>
                <a:cs typeface="Arial"/>
                <a:sym typeface="Arial"/>
              </a:rPr>
              <a:t> </a:t>
            </a:r>
            <a:endParaRPr/>
          </a:p>
        </p:txBody>
      </p:sp>
      <p:sp>
        <p:nvSpPr>
          <p:cNvPr id="342" name="Google Shape;342;p16"/>
          <p:cNvSpPr txBox="1"/>
          <p:nvPr/>
        </p:nvSpPr>
        <p:spPr>
          <a:xfrm>
            <a:off x="1662112" y="4040187"/>
            <a:ext cx="16605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Single, Divorced</a:t>
            </a:r>
            <a:endParaRPr/>
          </a:p>
        </p:txBody>
      </p:sp>
      <p:sp>
        <p:nvSpPr>
          <p:cNvPr id="343" name="Google Shape;343;p16"/>
          <p:cNvSpPr txBox="1"/>
          <p:nvPr/>
        </p:nvSpPr>
        <p:spPr>
          <a:xfrm>
            <a:off x="1155700" y="5011737"/>
            <a:ext cx="7207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 80K</a:t>
            </a:r>
            <a:endParaRPr/>
          </a:p>
        </p:txBody>
      </p:sp>
      <p:sp>
        <p:nvSpPr>
          <p:cNvPr id="344" name="Google Shape;344;p16"/>
          <p:cNvSpPr txBox="1"/>
          <p:nvPr/>
        </p:nvSpPr>
        <p:spPr>
          <a:xfrm>
            <a:off x="3101975" y="5011737"/>
            <a:ext cx="7207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&gt; 80K</a:t>
            </a:r>
            <a:endParaRPr/>
          </a:p>
        </p:txBody>
      </p:sp>
      <p:graphicFrame>
        <p:nvGraphicFramePr>
          <p:cNvPr id="345" name="Google Shape;345;p16"/>
          <p:cNvGraphicFramePr/>
          <p:nvPr/>
        </p:nvGraphicFramePr>
        <p:xfrm>
          <a:off x="4953000" y="1981200"/>
          <a:ext cx="3343275" cy="1133475"/>
        </p:xfrm>
        <a:graphic>
          <a:graphicData uri="http://schemas.openxmlformats.org/presentationml/2006/ole">
            <mc:AlternateContent>
              <mc:Choice Requires="v">
                <p:oleObj r:id="rId4" imgH="1133475" imgW="3343275" progId="Word.Document.8" spid="_x0000_s1">
                  <p:embed/>
                </p:oleObj>
              </mc:Choice>
              <mc:Fallback>
                <p:oleObj r:id="rId5" imgH="1133475" imgW="3343275" progId="Word.Document.8">
                  <p:embed/>
                  <p:pic>
                    <p:nvPicPr>
                      <p:cNvPr id="345" name="Google Shape;345;p16"/>
                      <p:cNvPicPr preferRelativeResize="0"/>
                      <p:nvPr/>
                    </p:nvPicPr>
                    <p:blipFill rotWithShape="1">
                      <a:blip r:embed="rId6">
                        <a:alphaModFix/>
                      </a:blip>
                      <a:srcRect b="0" l="0" r="0" t="0"/>
                      <a:stretch/>
                    </p:blipFill>
                    <p:spPr>
                      <a:xfrm>
                        <a:off x="4953000" y="1981200"/>
                        <a:ext cx="3343275" cy="1133475"/>
                      </a:xfrm>
                      <a:prstGeom prst="rect">
                        <a:avLst/>
                      </a:prstGeom>
                      <a:noFill/>
                      <a:ln>
                        <a:noFill/>
                      </a:ln>
                    </p:spPr>
                  </p:pic>
                </p:oleObj>
              </mc:Fallback>
            </mc:AlternateContent>
          </a:graphicData>
        </a:graphic>
      </p:graphicFrame>
      <p:sp>
        <p:nvSpPr>
          <p:cNvPr id="346" name="Google Shape;346;p16"/>
          <p:cNvSpPr txBox="1"/>
          <p:nvPr/>
        </p:nvSpPr>
        <p:spPr>
          <a:xfrm>
            <a:off x="4800600" y="1524000"/>
            <a:ext cx="160020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8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Test Data</a:t>
            </a:r>
            <a:endParaRPr/>
          </a:p>
        </p:txBody>
      </p:sp>
      <p:cxnSp>
        <p:nvCxnSpPr>
          <p:cNvPr id="347" name="Google Shape;347;p16"/>
          <p:cNvCxnSpPr/>
          <p:nvPr/>
        </p:nvCxnSpPr>
        <p:spPr>
          <a:xfrm flipH="1">
            <a:off x="3352800" y="2743200"/>
            <a:ext cx="1600200" cy="457200"/>
          </a:xfrm>
          <a:prstGeom prst="straightConnector1">
            <a:avLst/>
          </a:prstGeom>
          <a:noFill/>
          <a:ln cap="flat" cmpd="sng" w="15875">
            <a:solidFill>
              <a:srgbClr val="FF0000"/>
            </a:solidFill>
            <a:prstDash val="solid"/>
            <a:miter lim="800000"/>
            <a:headEnd len="med" w="med" type="triangl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17"/>
          <p:cNvSpPr txBox="1"/>
          <p:nvPr>
            <p:ph type="title"/>
          </p:nvPr>
        </p:nvSpPr>
        <p:spPr>
          <a:xfrm>
            <a:off x="457200" y="277812"/>
            <a:ext cx="8229600" cy="11398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Garamond"/>
              <a:buNone/>
            </a:pPr>
            <a:r>
              <a:rPr b="0" i="0" lang="en-US" sz="4400" u="none">
                <a:solidFill>
                  <a:schemeClr val="dk2"/>
                </a:solidFill>
                <a:latin typeface="Garamond"/>
                <a:ea typeface="Garamond"/>
                <a:cs typeface="Garamond"/>
                <a:sym typeface="Garamond"/>
              </a:rPr>
              <a:t>Apply Model to Test Data</a:t>
            </a:r>
            <a:endParaRPr/>
          </a:p>
        </p:txBody>
      </p:sp>
      <p:cxnSp>
        <p:nvCxnSpPr>
          <p:cNvPr id="353" name="Google Shape;353;p17"/>
          <p:cNvCxnSpPr/>
          <p:nvPr/>
        </p:nvCxnSpPr>
        <p:spPr>
          <a:xfrm>
            <a:off x="2898775" y="4910137"/>
            <a:ext cx="266700" cy="646112"/>
          </a:xfrm>
          <a:prstGeom prst="straightConnector1">
            <a:avLst/>
          </a:prstGeom>
          <a:noFill/>
          <a:ln cap="flat" cmpd="sng" w="12700">
            <a:solidFill>
              <a:srgbClr val="000000"/>
            </a:solidFill>
            <a:prstDash val="solid"/>
            <a:miter lim="800000"/>
            <a:headEnd len="med" w="med" type="none"/>
            <a:tailEnd len="med" w="med" type="triangle"/>
          </a:ln>
        </p:spPr>
      </p:cxnSp>
      <p:cxnSp>
        <p:nvCxnSpPr>
          <p:cNvPr id="354" name="Google Shape;354;p17"/>
          <p:cNvCxnSpPr/>
          <p:nvPr/>
        </p:nvCxnSpPr>
        <p:spPr>
          <a:xfrm flipH="1">
            <a:off x="1658937" y="4910137"/>
            <a:ext cx="355600" cy="646112"/>
          </a:xfrm>
          <a:prstGeom prst="straightConnector1">
            <a:avLst/>
          </a:prstGeom>
          <a:noFill/>
          <a:ln cap="flat" cmpd="sng" w="12700">
            <a:solidFill>
              <a:srgbClr val="000000"/>
            </a:solidFill>
            <a:prstDash val="solid"/>
            <a:miter lim="800000"/>
            <a:headEnd len="med" w="med" type="none"/>
            <a:tailEnd len="med" w="med" type="triangle"/>
          </a:ln>
        </p:spPr>
      </p:cxnSp>
      <p:cxnSp>
        <p:nvCxnSpPr>
          <p:cNvPr id="355" name="Google Shape;355;p17"/>
          <p:cNvCxnSpPr/>
          <p:nvPr/>
        </p:nvCxnSpPr>
        <p:spPr>
          <a:xfrm flipH="1">
            <a:off x="2366962" y="3935412"/>
            <a:ext cx="442912" cy="649287"/>
          </a:xfrm>
          <a:prstGeom prst="straightConnector1">
            <a:avLst/>
          </a:prstGeom>
          <a:noFill/>
          <a:ln cap="flat" cmpd="sng" w="12700">
            <a:solidFill>
              <a:srgbClr val="000000"/>
            </a:solidFill>
            <a:prstDash val="solid"/>
            <a:miter lim="800000"/>
            <a:headEnd len="med" w="med" type="none"/>
            <a:tailEnd len="med" w="med" type="triangle"/>
          </a:ln>
        </p:spPr>
      </p:cxnSp>
      <p:cxnSp>
        <p:nvCxnSpPr>
          <p:cNvPr id="356" name="Google Shape;356;p17"/>
          <p:cNvCxnSpPr/>
          <p:nvPr/>
        </p:nvCxnSpPr>
        <p:spPr>
          <a:xfrm>
            <a:off x="3695700" y="3935412"/>
            <a:ext cx="531812" cy="649287"/>
          </a:xfrm>
          <a:prstGeom prst="straightConnector1">
            <a:avLst/>
          </a:prstGeom>
          <a:noFill/>
          <a:ln cap="flat" cmpd="sng" w="12700">
            <a:solidFill>
              <a:srgbClr val="000000"/>
            </a:solidFill>
            <a:prstDash val="solid"/>
            <a:miter lim="800000"/>
            <a:headEnd len="med" w="med" type="none"/>
            <a:tailEnd len="med" w="med" type="triangle"/>
          </a:ln>
        </p:spPr>
      </p:cxnSp>
      <p:cxnSp>
        <p:nvCxnSpPr>
          <p:cNvPr id="357" name="Google Shape;357;p17"/>
          <p:cNvCxnSpPr/>
          <p:nvPr/>
        </p:nvCxnSpPr>
        <p:spPr>
          <a:xfrm>
            <a:off x="2544762" y="3044825"/>
            <a:ext cx="620712" cy="568325"/>
          </a:xfrm>
          <a:prstGeom prst="straightConnector1">
            <a:avLst/>
          </a:prstGeom>
          <a:noFill/>
          <a:ln cap="flat" cmpd="sng" w="38100">
            <a:solidFill>
              <a:srgbClr val="FF0000"/>
            </a:solidFill>
            <a:prstDash val="solid"/>
            <a:miter lim="800000"/>
            <a:headEnd len="med" w="med" type="none"/>
            <a:tailEnd len="med" w="med" type="triangle"/>
          </a:ln>
        </p:spPr>
      </p:cxnSp>
      <p:cxnSp>
        <p:nvCxnSpPr>
          <p:cNvPr id="358" name="Google Shape;358;p17"/>
          <p:cNvCxnSpPr/>
          <p:nvPr/>
        </p:nvCxnSpPr>
        <p:spPr>
          <a:xfrm flipH="1">
            <a:off x="1039812" y="3044825"/>
            <a:ext cx="619125" cy="568325"/>
          </a:xfrm>
          <a:prstGeom prst="straightConnector1">
            <a:avLst/>
          </a:prstGeom>
          <a:noFill/>
          <a:ln cap="flat" cmpd="sng" w="12700">
            <a:solidFill>
              <a:srgbClr val="000000"/>
            </a:solidFill>
            <a:prstDash val="solid"/>
            <a:miter lim="800000"/>
            <a:headEnd len="med" w="med" type="none"/>
            <a:tailEnd len="med" w="med" type="triangle"/>
          </a:ln>
        </p:spPr>
      </p:cxnSp>
      <p:sp>
        <p:nvSpPr>
          <p:cNvPr id="359" name="Google Shape;359;p17"/>
          <p:cNvSpPr txBox="1"/>
          <p:nvPr/>
        </p:nvSpPr>
        <p:spPr>
          <a:xfrm>
            <a:off x="1606550" y="2720975"/>
            <a:ext cx="1027112"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Refund</a:t>
            </a:r>
            <a:endParaRPr/>
          </a:p>
        </p:txBody>
      </p:sp>
      <p:sp>
        <p:nvSpPr>
          <p:cNvPr id="360" name="Google Shape;360;p17"/>
          <p:cNvSpPr txBox="1"/>
          <p:nvPr/>
        </p:nvSpPr>
        <p:spPr>
          <a:xfrm>
            <a:off x="2720975" y="3613150"/>
            <a:ext cx="1025525" cy="347662"/>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MarSt</a:t>
            </a:r>
            <a:endParaRPr/>
          </a:p>
        </p:txBody>
      </p:sp>
      <p:sp>
        <p:nvSpPr>
          <p:cNvPr id="361" name="Google Shape;361;p17"/>
          <p:cNvSpPr txBox="1"/>
          <p:nvPr/>
        </p:nvSpPr>
        <p:spPr>
          <a:xfrm>
            <a:off x="1925637" y="4584700"/>
            <a:ext cx="1062037"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TaxInc</a:t>
            </a:r>
            <a:endParaRPr/>
          </a:p>
        </p:txBody>
      </p:sp>
      <p:sp>
        <p:nvSpPr>
          <p:cNvPr id="362" name="Google Shape;362;p17"/>
          <p:cNvSpPr/>
          <p:nvPr/>
        </p:nvSpPr>
        <p:spPr>
          <a:xfrm>
            <a:off x="2941637" y="5553075"/>
            <a:ext cx="688975" cy="449262"/>
          </a:xfrm>
          <a:prstGeom prst="roundRect">
            <a:avLst>
              <a:gd fmla="val 3622"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3" name="Google Shape;363;p17"/>
          <p:cNvSpPr txBox="1"/>
          <p:nvPr/>
        </p:nvSpPr>
        <p:spPr>
          <a:xfrm>
            <a:off x="2859087" y="5553075"/>
            <a:ext cx="750887"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YES</a:t>
            </a:r>
            <a:endParaRPr/>
          </a:p>
        </p:txBody>
      </p:sp>
      <p:sp>
        <p:nvSpPr>
          <p:cNvPr id="364" name="Google Shape;364;p17"/>
          <p:cNvSpPr/>
          <p:nvPr/>
        </p:nvSpPr>
        <p:spPr>
          <a:xfrm>
            <a:off x="1304925" y="5573712"/>
            <a:ext cx="717550" cy="446087"/>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5" name="Google Shape;365;p17"/>
          <p:cNvSpPr txBox="1"/>
          <p:nvPr/>
        </p:nvSpPr>
        <p:spPr>
          <a:xfrm>
            <a:off x="1435100" y="5556250"/>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366" name="Google Shape;366;p17"/>
          <p:cNvSpPr/>
          <p:nvPr/>
        </p:nvSpPr>
        <p:spPr>
          <a:xfrm>
            <a:off x="685800" y="3630612"/>
            <a:ext cx="752475" cy="427037"/>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7" name="Google Shape;367;p17"/>
          <p:cNvSpPr txBox="1"/>
          <p:nvPr/>
        </p:nvSpPr>
        <p:spPr>
          <a:xfrm>
            <a:off x="814387" y="3613150"/>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368" name="Google Shape;368;p17"/>
          <p:cNvSpPr/>
          <p:nvPr/>
        </p:nvSpPr>
        <p:spPr>
          <a:xfrm>
            <a:off x="3860800" y="4618037"/>
            <a:ext cx="752475" cy="466725"/>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9" name="Google Shape;369;p17"/>
          <p:cNvSpPr txBox="1"/>
          <p:nvPr/>
        </p:nvSpPr>
        <p:spPr>
          <a:xfrm>
            <a:off x="3968750" y="4618037"/>
            <a:ext cx="490537"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370" name="Google Shape;370;p17"/>
          <p:cNvSpPr txBox="1"/>
          <p:nvPr/>
        </p:nvSpPr>
        <p:spPr>
          <a:xfrm>
            <a:off x="860425" y="3044825"/>
            <a:ext cx="533400"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Yes</a:t>
            </a:r>
            <a:endParaRPr/>
          </a:p>
        </p:txBody>
      </p:sp>
      <p:sp>
        <p:nvSpPr>
          <p:cNvPr id="371" name="Google Shape;371;p17"/>
          <p:cNvSpPr txBox="1"/>
          <p:nvPr/>
        </p:nvSpPr>
        <p:spPr>
          <a:xfrm>
            <a:off x="2897187" y="3044825"/>
            <a:ext cx="442912"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FF0000"/>
              </a:buClr>
              <a:buSzPts val="1600"/>
              <a:buFont typeface="Arial"/>
              <a:buNone/>
            </a:pPr>
            <a:r>
              <a:rPr b="0" i="0" lang="en-US" sz="1600" u="none">
                <a:solidFill>
                  <a:srgbClr val="FF0000"/>
                </a:solidFill>
                <a:latin typeface="Arial"/>
                <a:ea typeface="Arial"/>
                <a:cs typeface="Arial"/>
                <a:sym typeface="Arial"/>
              </a:rPr>
              <a:t>No</a:t>
            </a:r>
            <a:endParaRPr/>
          </a:p>
        </p:txBody>
      </p:sp>
      <p:sp>
        <p:nvSpPr>
          <p:cNvPr id="372" name="Google Shape;372;p17"/>
          <p:cNvSpPr txBox="1"/>
          <p:nvPr/>
        </p:nvSpPr>
        <p:spPr>
          <a:xfrm>
            <a:off x="4022725" y="3983037"/>
            <a:ext cx="93027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Married</a:t>
            </a:r>
            <a:r>
              <a:rPr b="0" i="0" lang="en-US" sz="1600" u="none">
                <a:solidFill>
                  <a:schemeClr val="lt2"/>
                </a:solidFill>
                <a:latin typeface="Arial"/>
                <a:ea typeface="Arial"/>
                <a:cs typeface="Arial"/>
                <a:sym typeface="Arial"/>
              </a:rPr>
              <a:t> </a:t>
            </a:r>
            <a:endParaRPr/>
          </a:p>
        </p:txBody>
      </p:sp>
      <p:sp>
        <p:nvSpPr>
          <p:cNvPr id="373" name="Google Shape;373;p17"/>
          <p:cNvSpPr txBox="1"/>
          <p:nvPr/>
        </p:nvSpPr>
        <p:spPr>
          <a:xfrm>
            <a:off x="1662112" y="4017962"/>
            <a:ext cx="16605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Single, Divorced</a:t>
            </a:r>
            <a:endParaRPr/>
          </a:p>
        </p:txBody>
      </p:sp>
      <p:sp>
        <p:nvSpPr>
          <p:cNvPr id="374" name="Google Shape;374;p17"/>
          <p:cNvSpPr txBox="1"/>
          <p:nvPr/>
        </p:nvSpPr>
        <p:spPr>
          <a:xfrm>
            <a:off x="1155700" y="4989512"/>
            <a:ext cx="7207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 80K</a:t>
            </a:r>
            <a:endParaRPr/>
          </a:p>
        </p:txBody>
      </p:sp>
      <p:sp>
        <p:nvSpPr>
          <p:cNvPr id="375" name="Google Shape;375;p17"/>
          <p:cNvSpPr txBox="1"/>
          <p:nvPr/>
        </p:nvSpPr>
        <p:spPr>
          <a:xfrm>
            <a:off x="3101975" y="4989512"/>
            <a:ext cx="7207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&gt; 80K</a:t>
            </a:r>
            <a:endParaRPr/>
          </a:p>
        </p:txBody>
      </p:sp>
      <p:graphicFrame>
        <p:nvGraphicFramePr>
          <p:cNvPr id="376" name="Google Shape;376;p17"/>
          <p:cNvGraphicFramePr/>
          <p:nvPr/>
        </p:nvGraphicFramePr>
        <p:xfrm>
          <a:off x="4953000" y="1958975"/>
          <a:ext cx="3343275" cy="1133475"/>
        </p:xfrm>
        <a:graphic>
          <a:graphicData uri="http://schemas.openxmlformats.org/presentationml/2006/ole">
            <mc:AlternateContent>
              <mc:Choice Requires="v">
                <p:oleObj r:id="rId4" imgH="1133475" imgW="3343275" progId="Word.Document.8" spid="_x0000_s1">
                  <p:embed/>
                </p:oleObj>
              </mc:Choice>
              <mc:Fallback>
                <p:oleObj r:id="rId5" imgH="1133475" imgW="3343275" progId="Word.Document.8">
                  <p:embed/>
                  <p:pic>
                    <p:nvPicPr>
                      <p:cNvPr id="376" name="Google Shape;376;p17"/>
                      <p:cNvPicPr preferRelativeResize="0"/>
                      <p:nvPr/>
                    </p:nvPicPr>
                    <p:blipFill rotWithShape="1">
                      <a:blip r:embed="rId6">
                        <a:alphaModFix/>
                      </a:blip>
                      <a:srcRect b="0" l="0" r="0" t="0"/>
                      <a:stretch/>
                    </p:blipFill>
                    <p:spPr>
                      <a:xfrm>
                        <a:off x="4953000" y="1958975"/>
                        <a:ext cx="3343275" cy="1133475"/>
                      </a:xfrm>
                      <a:prstGeom prst="rect">
                        <a:avLst/>
                      </a:prstGeom>
                      <a:noFill/>
                      <a:ln>
                        <a:noFill/>
                      </a:ln>
                    </p:spPr>
                  </p:pic>
                </p:oleObj>
              </mc:Fallback>
            </mc:AlternateContent>
          </a:graphicData>
        </a:graphic>
      </p:graphicFrame>
      <p:sp>
        <p:nvSpPr>
          <p:cNvPr id="377" name="Google Shape;377;p17"/>
          <p:cNvSpPr txBox="1"/>
          <p:nvPr/>
        </p:nvSpPr>
        <p:spPr>
          <a:xfrm>
            <a:off x="4800600" y="1501775"/>
            <a:ext cx="160020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8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Test Data</a:t>
            </a:r>
            <a:endParaRPr/>
          </a:p>
        </p:txBody>
      </p:sp>
      <p:cxnSp>
        <p:nvCxnSpPr>
          <p:cNvPr id="378" name="Google Shape;378;p17"/>
          <p:cNvCxnSpPr/>
          <p:nvPr/>
        </p:nvCxnSpPr>
        <p:spPr>
          <a:xfrm flipH="1">
            <a:off x="3810000" y="2416175"/>
            <a:ext cx="2057400" cy="1295400"/>
          </a:xfrm>
          <a:prstGeom prst="straightConnector1">
            <a:avLst/>
          </a:prstGeom>
          <a:noFill/>
          <a:ln cap="flat" cmpd="sng" w="15875">
            <a:solidFill>
              <a:srgbClr val="FF0000"/>
            </a:solidFill>
            <a:prstDash val="solid"/>
            <a:miter lim="800000"/>
            <a:headEnd len="med" w="med" type="triangl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18"/>
          <p:cNvSpPr txBox="1"/>
          <p:nvPr>
            <p:ph type="title"/>
          </p:nvPr>
        </p:nvSpPr>
        <p:spPr>
          <a:xfrm>
            <a:off x="457200" y="277812"/>
            <a:ext cx="8229600" cy="11398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Garamond"/>
              <a:buNone/>
            </a:pPr>
            <a:r>
              <a:rPr b="0" i="0" lang="en-US" sz="4400" u="none">
                <a:solidFill>
                  <a:schemeClr val="dk2"/>
                </a:solidFill>
                <a:latin typeface="Garamond"/>
                <a:ea typeface="Garamond"/>
                <a:cs typeface="Garamond"/>
                <a:sym typeface="Garamond"/>
              </a:rPr>
              <a:t>Apply Model to Test Data</a:t>
            </a:r>
            <a:endParaRPr/>
          </a:p>
        </p:txBody>
      </p:sp>
      <p:cxnSp>
        <p:nvCxnSpPr>
          <p:cNvPr id="384" name="Google Shape;384;p18"/>
          <p:cNvCxnSpPr/>
          <p:nvPr/>
        </p:nvCxnSpPr>
        <p:spPr>
          <a:xfrm>
            <a:off x="2898775" y="4932362"/>
            <a:ext cx="266700" cy="646112"/>
          </a:xfrm>
          <a:prstGeom prst="straightConnector1">
            <a:avLst/>
          </a:prstGeom>
          <a:noFill/>
          <a:ln cap="flat" cmpd="sng" w="12700">
            <a:solidFill>
              <a:srgbClr val="000000"/>
            </a:solidFill>
            <a:prstDash val="solid"/>
            <a:miter lim="800000"/>
            <a:headEnd len="med" w="med" type="none"/>
            <a:tailEnd len="med" w="med" type="triangle"/>
          </a:ln>
        </p:spPr>
      </p:cxnSp>
      <p:cxnSp>
        <p:nvCxnSpPr>
          <p:cNvPr id="385" name="Google Shape;385;p18"/>
          <p:cNvCxnSpPr/>
          <p:nvPr/>
        </p:nvCxnSpPr>
        <p:spPr>
          <a:xfrm flipH="1">
            <a:off x="1658937" y="4932362"/>
            <a:ext cx="355600" cy="646112"/>
          </a:xfrm>
          <a:prstGeom prst="straightConnector1">
            <a:avLst/>
          </a:prstGeom>
          <a:noFill/>
          <a:ln cap="flat" cmpd="sng" w="12700">
            <a:solidFill>
              <a:srgbClr val="000000"/>
            </a:solidFill>
            <a:prstDash val="solid"/>
            <a:miter lim="800000"/>
            <a:headEnd len="med" w="med" type="none"/>
            <a:tailEnd len="med" w="med" type="triangle"/>
          </a:ln>
        </p:spPr>
      </p:cxnSp>
      <p:cxnSp>
        <p:nvCxnSpPr>
          <p:cNvPr id="386" name="Google Shape;386;p18"/>
          <p:cNvCxnSpPr/>
          <p:nvPr/>
        </p:nvCxnSpPr>
        <p:spPr>
          <a:xfrm flipH="1">
            <a:off x="2366962" y="3957637"/>
            <a:ext cx="442912" cy="649287"/>
          </a:xfrm>
          <a:prstGeom prst="straightConnector1">
            <a:avLst/>
          </a:prstGeom>
          <a:noFill/>
          <a:ln cap="flat" cmpd="sng" w="12700">
            <a:solidFill>
              <a:srgbClr val="000000"/>
            </a:solidFill>
            <a:prstDash val="solid"/>
            <a:miter lim="800000"/>
            <a:headEnd len="med" w="med" type="none"/>
            <a:tailEnd len="med" w="med" type="triangle"/>
          </a:ln>
        </p:spPr>
      </p:cxnSp>
      <p:cxnSp>
        <p:nvCxnSpPr>
          <p:cNvPr id="387" name="Google Shape;387;p18"/>
          <p:cNvCxnSpPr/>
          <p:nvPr/>
        </p:nvCxnSpPr>
        <p:spPr>
          <a:xfrm>
            <a:off x="3695700" y="3957637"/>
            <a:ext cx="531812" cy="649287"/>
          </a:xfrm>
          <a:prstGeom prst="straightConnector1">
            <a:avLst/>
          </a:prstGeom>
          <a:noFill/>
          <a:ln cap="flat" cmpd="sng" w="38100">
            <a:solidFill>
              <a:srgbClr val="FF0000"/>
            </a:solidFill>
            <a:prstDash val="solid"/>
            <a:miter lim="800000"/>
            <a:headEnd len="med" w="med" type="none"/>
            <a:tailEnd len="med" w="med" type="triangle"/>
          </a:ln>
        </p:spPr>
      </p:cxnSp>
      <p:cxnSp>
        <p:nvCxnSpPr>
          <p:cNvPr id="388" name="Google Shape;388;p18"/>
          <p:cNvCxnSpPr/>
          <p:nvPr/>
        </p:nvCxnSpPr>
        <p:spPr>
          <a:xfrm>
            <a:off x="2544762" y="3067050"/>
            <a:ext cx="620712" cy="568325"/>
          </a:xfrm>
          <a:prstGeom prst="straightConnector1">
            <a:avLst/>
          </a:prstGeom>
          <a:noFill/>
          <a:ln cap="flat" cmpd="sng" w="38100">
            <a:solidFill>
              <a:srgbClr val="FF0000"/>
            </a:solidFill>
            <a:prstDash val="solid"/>
            <a:miter lim="800000"/>
            <a:headEnd len="med" w="med" type="none"/>
            <a:tailEnd len="med" w="med" type="triangle"/>
          </a:ln>
        </p:spPr>
      </p:cxnSp>
      <p:cxnSp>
        <p:nvCxnSpPr>
          <p:cNvPr id="389" name="Google Shape;389;p18"/>
          <p:cNvCxnSpPr/>
          <p:nvPr/>
        </p:nvCxnSpPr>
        <p:spPr>
          <a:xfrm flipH="1">
            <a:off x="1039812" y="3067050"/>
            <a:ext cx="619125" cy="568325"/>
          </a:xfrm>
          <a:prstGeom prst="straightConnector1">
            <a:avLst/>
          </a:prstGeom>
          <a:noFill/>
          <a:ln cap="flat" cmpd="sng" w="12700">
            <a:solidFill>
              <a:srgbClr val="000000"/>
            </a:solidFill>
            <a:prstDash val="solid"/>
            <a:miter lim="800000"/>
            <a:headEnd len="med" w="med" type="none"/>
            <a:tailEnd len="med" w="med" type="triangle"/>
          </a:ln>
        </p:spPr>
      </p:cxnSp>
      <p:sp>
        <p:nvSpPr>
          <p:cNvPr id="390" name="Google Shape;390;p18"/>
          <p:cNvSpPr txBox="1"/>
          <p:nvPr/>
        </p:nvSpPr>
        <p:spPr>
          <a:xfrm>
            <a:off x="1606550" y="2743200"/>
            <a:ext cx="1027112"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Refund</a:t>
            </a:r>
            <a:endParaRPr/>
          </a:p>
        </p:txBody>
      </p:sp>
      <p:sp>
        <p:nvSpPr>
          <p:cNvPr id="391" name="Google Shape;391;p18"/>
          <p:cNvSpPr txBox="1"/>
          <p:nvPr/>
        </p:nvSpPr>
        <p:spPr>
          <a:xfrm>
            <a:off x="2720975" y="3635375"/>
            <a:ext cx="1025525" cy="347662"/>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MarSt</a:t>
            </a:r>
            <a:endParaRPr/>
          </a:p>
        </p:txBody>
      </p:sp>
      <p:sp>
        <p:nvSpPr>
          <p:cNvPr id="392" name="Google Shape;392;p18"/>
          <p:cNvSpPr txBox="1"/>
          <p:nvPr/>
        </p:nvSpPr>
        <p:spPr>
          <a:xfrm>
            <a:off x="1925637" y="4606925"/>
            <a:ext cx="1062037"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TaxInc</a:t>
            </a:r>
            <a:endParaRPr/>
          </a:p>
        </p:txBody>
      </p:sp>
      <p:sp>
        <p:nvSpPr>
          <p:cNvPr id="393" name="Google Shape;393;p18"/>
          <p:cNvSpPr/>
          <p:nvPr/>
        </p:nvSpPr>
        <p:spPr>
          <a:xfrm>
            <a:off x="2941637" y="5575300"/>
            <a:ext cx="688975" cy="449262"/>
          </a:xfrm>
          <a:prstGeom prst="roundRect">
            <a:avLst>
              <a:gd fmla="val 3622"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4" name="Google Shape;394;p18"/>
          <p:cNvSpPr txBox="1"/>
          <p:nvPr/>
        </p:nvSpPr>
        <p:spPr>
          <a:xfrm>
            <a:off x="2859087" y="5575300"/>
            <a:ext cx="750887"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YES</a:t>
            </a:r>
            <a:endParaRPr/>
          </a:p>
        </p:txBody>
      </p:sp>
      <p:sp>
        <p:nvSpPr>
          <p:cNvPr id="395" name="Google Shape;395;p18"/>
          <p:cNvSpPr/>
          <p:nvPr/>
        </p:nvSpPr>
        <p:spPr>
          <a:xfrm>
            <a:off x="1304925" y="5595937"/>
            <a:ext cx="717550" cy="446087"/>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6" name="Google Shape;396;p18"/>
          <p:cNvSpPr txBox="1"/>
          <p:nvPr/>
        </p:nvSpPr>
        <p:spPr>
          <a:xfrm>
            <a:off x="1435100" y="5578475"/>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397" name="Google Shape;397;p18"/>
          <p:cNvSpPr/>
          <p:nvPr/>
        </p:nvSpPr>
        <p:spPr>
          <a:xfrm>
            <a:off x="685800" y="3652837"/>
            <a:ext cx="752475" cy="427037"/>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8" name="Google Shape;398;p18"/>
          <p:cNvSpPr txBox="1"/>
          <p:nvPr/>
        </p:nvSpPr>
        <p:spPr>
          <a:xfrm>
            <a:off x="814387" y="3635375"/>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399" name="Google Shape;399;p18"/>
          <p:cNvSpPr/>
          <p:nvPr/>
        </p:nvSpPr>
        <p:spPr>
          <a:xfrm>
            <a:off x="3860800" y="4640262"/>
            <a:ext cx="752475" cy="466725"/>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0" name="Google Shape;400;p18"/>
          <p:cNvSpPr txBox="1"/>
          <p:nvPr/>
        </p:nvSpPr>
        <p:spPr>
          <a:xfrm>
            <a:off x="3968750" y="4640262"/>
            <a:ext cx="490537"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401" name="Google Shape;401;p18"/>
          <p:cNvSpPr txBox="1"/>
          <p:nvPr/>
        </p:nvSpPr>
        <p:spPr>
          <a:xfrm>
            <a:off x="860425" y="3067050"/>
            <a:ext cx="533400"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Yes</a:t>
            </a:r>
            <a:endParaRPr/>
          </a:p>
        </p:txBody>
      </p:sp>
      <p:sp>
        <p:nvSpPr>
          <p:cNvPr id="402" name="Google Shape;402;p18"/>
          <p:cNvSpPr txBox="1"/>
          <p:nvPr/>
        </p:nvSpPr>
        <p:spPr>
          <a:xfrm>
            <a:off x="2897187" y="3067050"/>
            <a:ext cx="442912"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FF0000"/>
              </a:buClr>
              <a:buSzPts val="1600"/>
              <a:buFont typeface="Arial"/>
              <a:buNone/>
            </a:pPr>
            <a:r>
              <a:rPr b="0" i="0" lang="en-US" sz="1600" u="none">
                <a:solidFill>
                  <a:srgbClr val="FF0000"/>
                </a:solidFill>
                <a:latin typeface="Arial"/>
                <a:ea typeface="Arial"/>
                <a:cs typeface="Arial"/>
                <a:sym typeface="Arial"/>
              </a:rPr>
              <a:t>No</a:t>
            </a:r>
            <a:endParaRPr/>
          </a:p>
        </p:txBody>
      </p:sp>
      <p:sp>
        <p:nvSpPr>
          <p:cNvPr id="403" name="Google Shape;403;p18"/>
          <p:cNvSpPr txBox="1"/>
          <p:nvPr/>
        </p:nvSpPr>
        <p:spPr>
          <a:xfrm>
            <a:off x="4022725" y="4005262"/>
            <a:ext cx="93027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FF0000"/>
              </a:buClr>
              <a:buSzPts val="1600"/>
              <a:buFont typeface="Arial"/>
              <a:buNone/>
            </a:pPr>
            <a:r>
              <a:rPr b="0" i="0" lang="en-US" sz="1600" u="none">
                <a:solidFill>
                  <a:srgbClr val="FF0000"/>
                </a:solidFill>
                <a:latin typeface="Arial"/>
                <a:ea typeface="Arial"/>
                <a:cs typeface="Arial"/>
                <a:sym typeface="Arial"/>
              </a:rPr>
              <a:t>Married </a:t>
            </a:r>
            <a:endParaRPr/>
          </a:p>
        </p:txBody>
      </p:sp>
      <p:sp>
        <p:nvSpPr>
          <p:cNvPr id="404" name="Google Shape;404;p18"/>
          <p:cNvSpPr txBox="1"/>
          <p:nvPr/>
        </p:nvSpPr>
        <p:spPr>
          <a:xfrm>
            <a:off x="1662112" y="4040187"/>
            <a:ext cx="16605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Single, Divorced</a:t>
            </a:r>
            <a:endParaRPr/>
          </a:p>
        </p:txBody>
      </p:sp>
      <p:sp>
        <p:nvSpPr>
          <p:cNvPr id="405" name="Google Shape;405;p18"/>
          <p:cNvSpPr txBox="1"/>
          <p:nvPr/>
        </p:nvSpPr>
        <p:spPr>
          <a:xfrm>
            <a:off x="1155700" y="5011737"/>
            <a:ext cx="7207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 80K</a:t>
            </a:r>
            <a:endParaRPr/>
          </a:p>
        </p:txBody>
      </p:sp>
      <p:sp>
        <p:nvSpPr>
          <p:cNvPr id="406" name="Google Shape;406;p18"/>
          <p:cNvSpPr txBox="1"/>
          <p:nvPr/>
        </p:nvSpPr>
        <p:spPr>
          <a:xfrm>
            <a:off x="3101975" y="5011737"/>
            <a:ext cx="7207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&gt; 80K</a:t>
            </a:r>
            <a:endParaRPr/>
          </a:p>
        </p:txBody>
      </p:sp>
      <p:graphicFrame>
        <p:nvGraphicFramePr>
          <p:cNvPr id="407" name="Google Shape;407;p18"/>
          <p:cNvGraphicFramePr/>
          <p:nvPr/>
        </p:nvGraphicFramePr>
        <p:xfrm>
          <a:off x="4953000" y="1981200"/>
          <a:ext cx="3343275" cy="1133475"/>
        </p:xfrm>
        <a:graphic>
          <a:graphicData uri="http://schemas.openxmlformats.org/presentationml/2006/ole">
            <mc:AlternateContent>
              <mc:Choice Requires="v">
                <p:oleObj r:id="rId4" imgH="1133475" imgW="3343275" progId="Word.Document.8" spid="_x0000_s1">
                  <p:embed/>
                </p:oleObj>
              </mc:Choice>
              <mc:Fallback>
                <p:oleObj r:id="rId5" imgH="1133475" imgW="3343275" progId="Word.Document.8">
                  <p:embed/>
                  <p:pic>
                    <p:nvPicPr>
                      <p:cNvPr id="407" name="Google Shape;407;p18"/>
                      <p:cNvPicPr preferRelativeResize="0"/>
                      <p:nvPr/>
                    </p:nvPicPr>
                    <p:blipFill rotWithShape="1">
                      <a:blip r:embed="rId6">
                        <a:alphaModFix/>
                      </a:blip>
                      <a:srcRect b="0" l="0" r="0" t="0"/>
                      <a:stretch/>
                    </p:blipFill>
                    <p:spPr>
                      <a:xfrm>
                        <a:off x="4953000" y="1981200"/>
                        <a:ext cx="3343275" cy="1133475"/>
                      </a:xfrm>
                      <a:prstGeom prst="rect">
                        <a:avLst/>
                      </a:prstGeom>
                      <a:noFill/>
                      <a:ln>
                        <a:noFill/>
                      </a:ln>
                    </p:spPr>
                  </p:pic>
                </p:oleObj>
              </mc:Fallback>
            </mc:AlternateContent>
          </a:graphicData>
        </a:graphic>
      </p:graphicFrame>
      <p:sp>
        <p:nvSpPr>
          <p:cNvPr id="408" name="Google Shape;408;p18"/>
          <p:cNvSpPr txBox="1"/>
          <p:nvPr/>
        </p:nvSpPr>
        <p:spPr>
          <a:xfrm>
            <a:off x="4800600" y="1524000"/>
            <a:ext cx="160020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8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Test Data</a:t>
            </a:r>
            <a:endParaRPr/>
          </a:p>
        </p:txBody>
      </p:sp>
      <p:cxnSp>
        <p:nvCxnSpPr>
          <p:cNvPr id="409" name="Google Shape;409;p18"/>
          <p:cNvCxnSpPr/>
          <p:nvPr/>
        </p:nvCxnSpPr>
        <p:spPr>
          <a:xfrm flipH="1">
            <a:off x="4648200" y="2971800"/>
            <a:ext cx="1295400" cy="990600"/>
          </a:xfrm>
          <a:prstGeom prst="straightConnector1">
            <a:avLst/>
          </a:prstGeom>
          <a:noFill/>
          <a:ln cap="flat" cmpd="sng" w="15875">
            <a:solidFill>
              <a:srgbClr val="FF0000"/>
            </a:solidFill>
            <a:prstDash val="solid"/>
            <a:miter lim="800000"/>
            <a:headEnd len="med" w="med" type="triangl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19"/>
          <p:cNvSpPr txBox="1"/>
          <p:nvPr>
            <p:ph type="title"/>
          </p:nvPr>
        </p:nvSpPr>
        <p:spPr>
          <a:xfrm>
            <a:off x="457200" y="277812"/>
            <a:ext cx="8229600" cy="11398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Garamond"/>
              <a:buNone/>
            </a:pPr>
            <a:r>
              <a:rPr b="0" i="0" lang="en-US" sz="4400" u="none">
                <a:solidFill>
                  <a:schemeClr val="dk2"/>
                </a:solidFill>
                <a:latin typeface="Garamond"/>
                <a:ea typeface="Garamond"/>
                <a:cs typeface="Garamond"/>
                <a:sym typeface="Garamond"/>
              </a:rPr>
              <a:t>Apply Model to Test Data</a:t>
            </a:r>
            <a:endParaRPr/>
          </a:p>
        </p:txBody>
      </p:sp>
      <p:cxnSp>
        <p:nvCxnSpPr>
          <p:cNvPr id="415" name="Google Shape;415;p19"/>
          <p:cNvCxnSpPr/>
          <p:nvPr/>
        </p:nvCxnSpPr>
        <p:spPr>
          <a:xfrm>
            <a:off x="2898775" y="4986337"/>
            <a:ext cx="266700" cy="646112"/>
          </a:xfrm>
          <a:prstGeom prst="straightConnector1">
            <a:avLst/>
          </a:prstGeom>
          <a:noFill/>
          <a:ln cap="flat" cmpd="sng" w="12700">
            <a:solidFill>
              <a:srgbClr val="000000"/>
            </a:solidFill>
            <a:prstDash val="solid"/>
            <a:miter lim="800000"/>
            <a:headEnd len="med" w="med" type="none"/>
            <a:tailEnd len="med" w="med" type="triangle"/>
          </a:ln>
        </p:spPr>
      </p:cxnSp>
      <p:cxnSp>
        <p:nvCxnSpPr>
          <p:cNvPr id="416" name="Google Shape;416;p19"/>
          <p:cNvCxnSpPr/>
          <p:nvPr/>
        </p:nvCxnSpPr>
        <p:spPr>
          <a:xfrm flipH="1">
            <a:off x="1658937" y="4986337"/>
            <a:ext cx="355600" cy="646112"/>
          </a:xfrm>
          <a:prstGeom prst="straightConnector1">
            <a:avLst/>
          </a:prstGeom>
          <a:noFill/>
          <a:ln cap="flat" cmpd="sng" w="12700">
            <a:solidFill>
              <a:srgbClr val="000000"/>
            </a:solidFill>
            <a:prstDash val="solid"/>
            <a:miter lim="800000"/>
            <a:headEnd len="med" w="med" type="none"/>
            <a:tailEnd len="med" w="med" type="triangle"/>
          </a:ln>
        </p:spPr>
      </p:cxnSp>
      <p:cxnSp>
        <p:nvCxnSpPr>
          <p:cNvPr id="417" name="Google Shape;417;p19"/>
          <p:cNvCxnSpPr/>
          <p:nvPr/>
        </p:nvCxnSpPr>
        <p:spPr>
          <a:xfrm flipH="1">
            <a:off x="2366962" y="4011612"/>
            <a:ext cx="442912" cy="649287"/>
          </a:xfrm>
          <a:prstGeom prst="straightConnector1">
            <a:avLst/>
          </a:prstGeom>
          <a:noFill/>
          <a:ln cap="flat" cmpd="sng" w="12700">
            <a:solidFill>
              <a:srgbClr val="000000"/>
            </a:solidFill>
            <a:prstDash val="solid"/>
            <a:miter lim="800000"/>
            <a:headEnd len="med" w="med" type="none"/>
            <a:tailEnd len="med" w="med" type="triangle"/>
          </a:ln>
        </p:spPr>
      </p:cxnSp>
      <p:cxnSp>
        <p:nvCxnSpPr>
          <p:cNvPr id="418" name="Google Shape;418;p19"/>
          <p:cNvCxnSpPr/>
          <p:nvPr/>
        </p:nvCxnSpPr>
        <p:spPr>
          <a:xfrm>
            <a:off x="3695700" y="4011612"/>
            <a:ext cx="531812" cy="649287"/>
          </a:xfrm>
          <a:prstGeom prst="straightConnector1">
            <a:avLst/>
          </a:prstGeom>
          <a:noFill/>
          <a:ln cap="flat" cmpd="sng" w="38100">
            <a:solidFill>
              <a:srgbClr val="FF0000"/>
            </a:solidFill>
            <a:prstDash val="solid"/>
            <a:miter lim="800000"/>
            <a:headEnd len="med" w="med" type="none"/>
            <a:tailEnd len="med" w="med" type="triangle"/>
          </a:ln>
        </p:spPr>
      </p:cxnSp>
      <p:cxnSp>
        <p:nvCxnSpPr>
          <p:cNvPr id="419" name="Google Shape;419;p19"/>
          <p:cNvCxnSpPr/>
          <p:nvPr/>
        </p:nvCxnSpPr>
        <p:spPr>
          <a:xfrm>
            <a:off x="2544762" y="3121025"/>
            <a:ext cx="620712" cy="568325"/>
          </a:xfrm>
          <a:prstGeom prst="straightConnector1">
            <a:avLst/>
          </a:prstGeom>
          <a:noFill/>
          <a:ln cap="flat" cmpd="sng" w="38100">
            <a:solidFill>
              <a:srgbClr val="FF0000"/>
            </a:solidFill>
            <a:prstDash val="solid"/>
            <a:miter lim="800000"/>
            <a:headEnd len="med" w="med" type="none"/>
            <a:tailEnd len="med" w="med" type="triangle"/>
          </a:ln>
        </p:spPr>
      </p:cxnSp>
      <p:cxnSp>
        <p:nvCxnSpPr>
          <p:cNvPr id="420" name="Google Shape;420;p19"/>
          <p:cNvCxnSpPr/>
          <p:nvPr/>
        </p:nvCxnSpPr>
        <p:spPr>
          <a:xfrm flipH="1">
            <a:off x="1039812" y="3121025"/>
            <a:ext cx="619125" cy="568325"/>
          </a:xfrm>
          <a:prstGeom prst="straightConnector1">
            <a:avLst/>
          </a:prstGeom>
          <a:noFill/>
          <a:ln cap="flat" cmpd="sng" w="12700">
            <a:solidFill>
              <a:srgbClr val="000000"/>
            </a:solidFill>
            <a:prstDash val="solid"/>
            <a:miter lim="800000"/>
            <a:headEnd len="med" w="med" type="none"/>
            <a:tailEnd len="med" w="med" type="triangle"/>
          </a:ln>
        </p:spPr>
      </p:cxnSp>
      <p:sp>
        <p:nvSpPr>
          <p:cNvPr id="421" name="Google Shape;421;p19"/>
          <p:cNvSpPr txBox="1"/>
          <p:nvPr/>
        </p:nvSpPr>
        <p:spPr>
          <a:xfrm>
            <a:off x="1606550" y="2797175"/>
            <a:ext cx="1027112"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Refund</a:t>
            </a:r>
            <a:endParaRPr/>
          </a:p>
        </p:txBody>
      </p:sp>
      <p:sp>
        <p:nvSpPr>
          <p:cNvPr id="422" name="Google Shape;422;p19"/>
          <p:cNvSpPr txBox="1"/>
          <p:nvPr/>
        </p:nvSpPr>
        <p:spPr>
          <a:xfrm>
            <a:off x="2720975" y="3689350"/>
            <a:ext cx="1025525" cy="347662"/>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MarSt</a:t>
            </a:r>
            <a:endParaRPr/>
          </a:p>
        </p:txBody>
      </p:sp>
      <p:sp>
        <p:nvSpPr>
          <p:cNvPr id="423" name="Google Shape;423;p19"/>
          <p:cNvSpPr txBox="1"/>
          <p:nvPr/>
        </p:nvSpPr>
        <p:spPr>
          <a:xfrm>
            <a:off x="1925637" y="4660900"/>
            <a:ext cx="1062037"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TaxInc</a:t>
            </a:r>
            <a:endParaRPr/>
          </a:p>
        </p:txBody>
      </p:sp>
      <p:sp>
        <p:nvSpPr>
          <p:cNvPr id="424" name="Google Shape;424;p19"/>
          <p:cNvSpPr/>
          <p:nvPr/>
        </p:nvSpPr>
        <p:spPr>
          <a:xfrm>
            <a:off x="2941637" y="5629275"/>
            <a:ext cx="688975" cy="449262"/>
          </a:xfrm>
          <a:prstGeom prst="roundRect">
            <a:avLst>
              <a:gd fmla="val 3622"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5" name="Google Shape;425;p19"/>
          <p:cNvSpPr txBox="1"/>
          <p:nvPr/>
        </p:nvSpPr>
        <p:spPr>
          <a:xfrm>
            <a:off x="2859087" y="5629275"/>
            <a:ext cx="750887"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YES</a:t>
            </a:r>
            <a:endParaRPr/>
          </a:p>
        </p:txBody>
      </p:sp>
      <p:sp>
        <p:nvSpPr>
          <p:cNvPr id="426" name="Google Shape;426;p19"/>
          <p:cNvSpPr/>
          <p:nvPr/>
        </p:nvSpPr>
        <p:spPr>
          <a:xfrm>
            <a:off x="1304925" y="5649912"/>
            <a:ext cx="717550" cy="446087"/>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7" name="Google Shape;427;p19"/>
          <p:cNvSpPr txBox="1"/>
          <p:nvPr/>
        </p:nvSpPr>
        <p:spPr>
          <a:xfrm>
            <a:off x="1435100" y="5632450"/>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428" name="Google Shape;428;p19"/>
          <p:cNvSpPr/>
          <p:nvPr/>
        </p:nvSpPr>
        <p:spPr>
          <a:xfrm>
            <a:off x="685800" y="3706812"/>
            <a:ext cx="752475" cy="427037"/>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9" name="Google Shape;429;p19"/>
          <p:cNvSpPr txBox="1"/>
          <p:nvPr/>
        </p:nvSpPr>
        <p:spPr>
          <a:xfrm>
            <a:off x="814387" y="3689350"/>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430" name="Google Shape;430;p19"/>
          <p:cNvSpPr/>
          <p:nvPr/>
        </p:nvSpPr>
        <p:spPr>
          <a:xfrm>
            <a:off x="3860800" y="4694237"/>
            <a:ext cx="752475" cy="466725"/>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1" name="Google Shape;431;p19"/>
          <p:cNvSpPr txBox="1"/>
          <p:nvPr/>
        </p:nvSpPr>
        <p:spPr>
          <a:xfrm>
            <a:off x="3968750" y="4694237"/>
            <a:ext cx="490537"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432" name="Google Shape;432;p19"/>
          <p:cNvSpPr txBox="1"/>
          <p:nvPr/>
        </p:nvSpPr>
        <p:spPr>
          <a:xfrm>
            <a:off x="860425" y="3121025"/>
            <a:ext cx="533400"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Yes</a:t>
            </a:r>
            <a:endParaRPr/>
          </a:p>
        </p:txBody>
      </p:sp>
      <p:sp>
        <p:nvSpPr>
          <p:cNvPr id="433" name="Google Shape;433;p19"/>
          <p:cNvSpPr txBox="1"/>
          <p:nvPr/>
        </p:nvSpPr>
        <p:spPr>
          <a:xfrm>
            <a:off x="2897187" y="3121025"/>
            <a:ext cx="442912"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FF0000"/>
              </a:buClr>
              <a:buSzPts val="1600"/>
              <a:buFont typeface="Arial"/>
              <a:buNone/>
            </a:pPr>
            <a:r>
              <a:rPr b="0" i="0" lang="en-US" sz="1600" u="none">
                <a:solidFill>
                  <a:srgbClr val="FF0000"/>
                </a:solidFill>
                <a:latin typeface="Arial"/>
                <a:ea typeface="Arial"/>
                <a:cs typeface="Arial"/>
                <a:sym typeface="Arial"/>
              </a:rPr>
              <a:t>No</a:t>
            </a:r>
            <a:endParaRPr/>
          </a:p>
        </p:txBody>
      </p:sp>
      <p:sp>
        <p:nvSpPr>
          <p:cNvPr id="434" name="Google Shape;434;p19"/>
          <p:cNvSpPr txBox="1"/>
          <p:nvPr/>
        </p:nvSpPr>
        <p:spPr>
          <a:xfrm>
            <a:off x="4022725" y="4059237"/>
            <a:ext cx="93027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FF0000"/>
              </a:buClr>
              <a:buSzPts val="1600"/>
              <a:buFont typeface="Arial"/>
              <a:buNone/>
            </a:pPr>
            <a:r>
              <a:rPr b="0" i="0" lang="en-US" sz="1600" u="none">
                <a:solidFill>
                  <a:srgbClr val="FF0000"/>
                </a:solidFill>
                <a:latin typeface="Arial"/>
                <a:ea typeface="Arial"/>
                <a:cs typeface="Arial"/>
                <a:sym typeface="Arial"/>
              </a:rPr>
              <a:t>Married </a:t>
            </a:r>
            <a:endParaRPr/>
          </a:p>
        </p:txBody>
      </p:sp>
      <p:sp>
        <p:nvSpPr>
          <p:cNvPr id="435" name="Google Shape;435;p19"/>
          <p:cNvSpPr txBox="1"/>
          <p:nvPr/>
        </p:nvSpPr>
        <p:spPr>
          <a:xfrm>
            <a:off x="1662112" y="4094162"/>
            <a:ext cx="16605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Single, Divorced</a:t>
            </a:r>
            <a:endParaRPr/>
          </a:p>
        </p:txBody>
      </p:sp>
      <p:sp>
        <p:nvSpPr>
          <p:cNvPr id="436" name="Google Shape;436;p19"/>
          <p:cNvSpPr txBox="1"/>
          <p:nvPr/>
        </p:nvSpPr>
        <p:spPr>
          <a:xfrm>
            <a:off x="1155700" y="5065712"/>
            <a:ext cx="7207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 80K</a:t>
            </a:r>
            <a:endParaRPr/>
          </a:p>
        </p:txBody>
      </p:sp>
      <p:sp>
        <p:nvSpPr>
          <p:cNvPr id="437" name="Google Shape;437;p19"/>
          <p:cNvSpPr txBox="1"/>
          <p:nvPr/>
        </p:nvSpPr>
        <p:spPr>
          <a:xfrm>
            <a:off x="3101975" y="5065712"/>
            <a:ext cx="7207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&gt; 80K</a:t>
            </a:r>
            <a:endParaRPr/>
          </a:p>
        </p:txBody>
      </p:sp>
      <p:graphicFrame>
        <p:nvGraphicFramePr>
          <p:cNvPr id="438" name="Google Shape;438;p19"/>
          <p:cNvGraphicFramePr/>
          <p:nvPr/>
        </p:nvGraphicFramePr>
        <p:xfrm>
          <a:off x="4953000" y="2035175"/>
          <a:ext cx="3343275" cy="1133475"/>
        </p:xfrm>
        <a:graphic>
          <a:graphicData uri="http://schemas.openxmlformats.org/presentationml/2006/ole">
            <mc:AlternateContent>
              <mc:Choice Requires="v">
                <p:oleObj r:id="rId4" imgH="1133475" imgW="3343275" progId="Word.Document.8" spid="_x0000_s1">
                  <p:embed/>
                </p:oleObj>
              </mc:Choice>
              <mc:Fallback>
                <p:oleObj r:id="rId5" imgH="1133475" imgW="3343275" progId="Word.Document.8">
                  <p:embed/>
                  <p:pic>
                    <p:nvPicPr>
                      <p:cNvPr id="438" name="Google Shape;438;p19"/>
                      <p:cNvPicPr preferRelativeResize="0"/>
                      <p:nvPr/>
                    </p:nvPicPr>
                    <p:blipFill rotWithShape="1">
                      <a:blip r:embed="rId6">
                        <a:alphaModFix/>
                      </a:blip>
                      <a:srcRect b="0" l="0" r="0" t="0"/>
                      <a:stretch/>
                    </p:blipFill>
                    <p:spPr>
                      <a:xfrm>
                        <a:off x="4953000" y="2035175"/>
                        <a:ext cx="3343275" cy="1133475"/>
                      </a:xfrm>
                      <a:prstGeom prst="rect">
                        <a:avLst/>
                      </a:prstGeom>
                      <a:noFill/>
                      <a:ln>
                        <a:noFill/>
                      </a:ln>
                    </p:spPr>
                  </p:pic>
                </p:oleObj>
              </mc:Fallback>
            </mc:AlternateContent>
          </a:graphicData>
        </a:graphic>
      </p:graphicFrame>
      <p:sp>
        <p:nvSpPr>
          <p:cNvPr id="439" name="Google Shape;439;p19"/>
          <p:cNvSpPr txBox="1"/>
          <p:nvPr/>
        </p:nvSpPr>
        <p:spPr>
          <a:xfrm>
            <a:off x="4800600" y="1577975"/>
            <a:ext cx="160020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8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Test Data</a:t>
            </a:r>
            <a:endParaRPr/>
          </a:p>
        </p:txBody>
      </p:sp>
      <p:cxnSp>
        <p:nvCxnSpPr>
          <p:cNvPr id="440" name="Google Shape;440;p19"/>
          <p:cNvCxnSpPr/>
          <p:nvPr/>
        </p:nvCxnSpPr>
        <p:spPr>
          <a:xfrm flipH="1">
            <a:off x="4495800" y="3025775"/>
            <a:ext cx="3124200" cy="1828800"/>
          </a:xfrm>
          <a:prstGeom prst="straightConnector1">
            <a:avLst/>
          </a:prstGeom>
          <a:noFill/>
          <a:ln cap="flat" cmpd="sng" w="15875">
            <a:solidFill>
              <a:srgbClr val="FF0000"/>
            </a:solidFill>
            <a:prstDash val="solid"/>
            <a:miter lim="800000"/>
            <a:headEnd len="med" w="med" type="triangle"/>
            <a:tailEnd len="med" w="med" type="none"/>
          </a:ln>
        </p:spPr>
      </p:cxnSp>
      <p:sp>
        <p:nvSpPr>
          <p:cNvPr id="441" name="Google Shape;441;p19"/>
          <p:cNvSpPr txBox="1"/>
          <p:nvPr/>
        </p:nvSpPr>
        <p:spPr>
          <a:xfrm>
            <a:off x="6019800" y="4016375"/>
            <a:ext cx="2667000" cy="3365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8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Assign Cheat to “No”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ph type="title"/>
          </p:nvPr>
        </p:nvSpPr>
        <p:spPr>
          <a:xfrm>
            <a:off x="457200" y="277812"/>
            <a:ext cx="8229600" cy="11398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Garamond"/>
              <a:buNone/>
            </a:pPr>
            <a:r>
              <a:rPr b="0" i="0" lang="en-US" sz="4400" u="none">
                <a:solidFill>
                  <a:schemeClr val="dk2"/>
                </a:solidFill>
                <a:latin typeface="Garamond"/>
                <a:ea typeface="Garamond"/>
                <a:cs typeface="Garamond"/>
                <a:sym typeface="Garamond"/>
              </a:rPr>
              <a:t>Classification: Definition</a:t>
            </a:r>
            <a:endParaRPr/>
          </a:p>
        </p:txBody>
      </p:sp>
      <p:sp>
        <p:nvSpPr>
          <p:cNvPr id="112" name="Google Shape;112;p2"/>
          <p:cNvSpPr txBox="1"/>
          <p:nvPr>
            <p:ph idx="1" type="body"/>
          </p:nvPr>
        </p:nvSpPr>
        <p:spPr>
          <a:xfrm>
            <a:off x="728662" y="1733550"/>
            <a:ext cx="7840662" cy="386397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lt2"/>
              </a:buClr>
              <a:buSzPts val="2100"/>
              <a:buFont typeface="Noto Sans Symbols"/>
              <a:buChar char="🞐"/>
            </a:pPr>
            <a:r>
              <a:rPr b="0" i="0" lang="en-US" sz="2800" u="none">
                <a:solidFill>
                  <a:schemeClr val="dk1"/>
                </a:solidFill>
                <a:latin typeface="Verdana"/>
                <a:ea typeface="Verdana"/>
                <a:cs typeface="Verdana"/>
                <a:sym typeface="Verdana"/>
              </a:rPr>
              <a:t>Given a collection of records (</a:t>
            </a:r>
            <a:r>
              <a:rPr b="0" i="1" lang="en-US" sz="2800" u="none">
                <a:solidFill>
                  <a:srgbClr val="CC0000"/>
                </a:solidFill>
                <a:latin typeface="Verdana"/>
                <a:ea typeface="Verdana"/>
                <a:cs typeface="Verdana"/>
                <a:sym typeface="Verdana"/>
              </a:rPr>
              <a:t>training set </a:t>
            </a:r>
            <a:r>
              <a:rPr b="0" i="0" lang="en-US" sz="2800" u="none">
                <a:solidFill>
                  <a:schemeClr val="dk1"/>
                </a:solidFill>
                <a:latin typeface="Verdana"/>
                <a:ea typeface="Verdana"/>
                <a:cs typeface="Verdana"/>
                <a:sym typeface="Verdana"/>
              </a:rPr>
              <a:t>)</a:t>
            </a:r>
            <a:endParaRPr/>
          </a:p>
          <a:p>
            <a:pPr indent="-285750" lvl="1" marL="742950" rtl="0" algn="l">
              <a:lnSpc>
                <a:spcPct val="90000"/>
              </a:lnSpc>
              <a:spcBef>
                <a:spcPts val="400"/>
              </a:spcBef>
              <a:spcAft>
                <a:spcPts val="0"/>
              </a:spcAft>
              <a:buClr>
                <a:schemeClr val="dk2"/>
              </a:buClr>
              <a:buSzPts val="1500"/>
              <a:buFont typeface="Noto Sans Symbols"/>
              <a:buChar char="■"/>
            </a:pPr>
            <a:r>
              <a:rPr b="0" i="0" lang="en-US" sz="2000" u="none">
                <a:solidFill>
                  <a:schemeClr val="dk1"/>
                </a:solidFill>
                <a:latin typeface="Verdana"/>
                <a:ea typeface="Verdana"/>
                <a:cs typeface="Verdana"/>
                <a:sym typeface="Verdana"/>
              </a:rPr>
              <a:t>Each record contains a set of </a:t>
            </a:r>
            <a:r>
              <a:rPr b="0" i="1" lang="en-US" sz="2000" u="none">
                <a:solidFill>
                  <a:srgbClr val="CC0000"/>
                </a:solidFill>
                <a:latin typeface="Verdana"/>
                <a:ea typeface="Verdana"/>
                <a:cs typeface="Verdana"/>
                <a:sym typeface="Verdana"/>
              </a:rPr>
              <a:t>attributes</a:t>
            </a:r>
            <a:r>
              <a:rPr b="0" i="0" lang="en-US" sz="2000" u="none">
                <a:solidFill>
                  <a:schemeClr val="dk1"/>
                </a:solidFill>
                <a:latin typeface="Verdana"/>
                <a:ea typeface="Verdana"/>
                <a:cs typeface="Verdana"/>
                <a:sym typeface="Verdana"/>
              </a:rPr>
              <a:t>, one of the attributes is the </a:t>
            </a:r>
            <a:r>
              <a:rPr b="0" i="1" lang="en-US" sz="2000" u="none">
                <a:solidFill>
                  <a:srgbClr val="CC0000"/>
                </a:solidFill>
                <a:latin typeface="Verdana"/>
                <a:ea typeface="Verdana"/>
                <a:cs typeface="Verdana"/>
                <a:sym typeface="Verdana"/>
              </a:rPr>
              <a:t>class</a:t>
            </a:r>
            <a:r>
              <a:rPr b="0" i="0" lang="en-US" sz="2000" u="none">
                <a:solidFill>
                  <a:schemeClr val="dk1"/>
                </a:solidFill>
                <a:latin typeface="Verdana"/>
                <a:ea typeface="Verdana"/>
                <a:cs typeface="Verdana"/>
                <a:sym typeface="Verdana"/>
              </a:rPr>
              <a:t>.</a:t>
            </a:r>
            <a:endParaRPr b="0" i="0" sz="2400" u="none">
              <a:solidFill>
                <a:schemeClr val="dk1"/>
              </a:solidFill>
              <a:latin typeface="Verdana"/>
              <a:ea typeface="Verdana"/>
              <a:cs typeface="Verdana"/>
              <a:sym typeface="Verdana"/>
            </a:endParaRPr>
          </a:p>
          <a:p>
            <a:pPr indent="-342900" lvl="0" marL="342900" rtl="0" algn="l">
              <a:lnSpc>
                <a:spcPct val="90000"/>
              </a:lnSpc>
              <a:spcBef>
                <a:spcPts val="560"/>
              </a:spcBef>
              <a:spcAft>
                <a:spcPts val="0"/>
              </a:spcAft>
              <a:buClr>
                <a:schemeClr val="lt2"/>
              </a:buClr>
              <a:buSzPts val="2100"/>
              <a:buFont typeface="Noto Sans Symbols"/>
              <a:buChar char="🞐"/>
            </a:pPr>
            <a:r>
              <a:rPr b="0" i="0" lang="en-US" sz="2800" u="none">
                <a:solidFill>
                  <a:schemeClr val="dk1"/>
                </a:solidFill>
                <a:latin typeface="Verdana"/>
                <a:ea typeface="Verdana"/>
                <a:cs typeface="Verdana"/>
                <a:sym typeface="Verdana"/>
              </a:rPr>
              <a:t>Find a </a:t>
            </a:r>
            <a:r>
              <a:rPr b="0" i="1" lang="en-US" sz="2800" u="none">
                <a:solidFill>
                  <a:srgbClr val="CC0000"/>
                </a:solidFill>
                <a:latin typeface="Verdana"/>
                <a:ea typeface="Verdana"/>
                <a:cs typeface="Verdana"/>
                <a:sym typeface="Verdana"/>
              </a:rPr>
              <a:t>model</a:t>
            </a:r>
            <a:r>
              <a:rPr b="0" i="0" lang="en-US" sz="2800" u="none">
                <a:solidFill>
                  <a:schemeClr val="dk1"/>
                </a:solidFill>
                <a:latin typeface="Verdana"/>
                <a:ea typeface="Verdana"/>
                <a:cs typeface="Verdana"/>
                <a:sym typeface="Verdana"/>
              </a:rPr>
              <a:t>  for class attribute as a function of the values of other attributes.</a:t>
            </a:r>
            <a:endParaRPr/>
          </a:p>
          <a:p>
            <a:pPr indent="-342900" lvl="0" marL="342900" rtl="0" algn="l">
              <a:lnSpc>
                <a:spcPct val="90000"/>
              </a:lnSpc>
              <a:spcBef>
                <a:spcPts val="560"/>
              </a:spcBef>
              <a:spcAft>
                <a:spcPts val="0"/>
              </a:spcAft>
              <a:buClr>
                <a:schemeClr val="lt2"/>
              </a:buClr>
              <a:buSzPts val="2100"/>
              <a:buFont typeface="Noto Sans Symbols"/>
              <a:buChar char="🞐"/>
            </a:pPr>
            <a:r>
              <a:rPr b="0" i="0" lang="en-US" sz="2800" u="none">
                <a:solidFill>
                  <a:schemeClr val="dk1"/>
                </a:solidFill>
                <a:latin typeface="Verdana"/>
                <a:ea typeface="Verdana"/>
                <a:cs typeface="Verdana"/>
                <a:sym typeface="Verdana"/>
              </a:rPr>
              <a:t>Goal: </a:t>
            </a:r>
            <a:r>
              <a:rPr b="0" i="0" lang="en-US" sz="2800" u="sng">
                <a:solidFill>
                  <a:schemeClr val="dk1"/>
                </a:solidFill>
                <a:latin typeface="Verdana"/>
                <a:ea typeface="Verdana"/>
                <a:cs typeface="Verdana"/>
                <a:sym typeface="Verdana"/>
              </a:rPr>
              <a:t>previously unseen</a:t>
            </a:r>
            <a:r>
              <a:rPr b="0" i="0" lang="en-US" sz="2800" u="none">
                <a:solidFill>
                  <a:schemeClr val="dk1"/>
                </a:solidFill>
                <a:latin typeface="Verdana"/>
                <a:ea typeface="Verdana"/>
                <a:cs typeface="Verdana"/>
                <a:sym typeface="Verdana"/>
              </a:rPr>
              <a:t> records should be assigned a class as accurately as possible.</a:t>
            </a:r>
            <a:endParaRPr/>
          </a:p>
          <a:p>
            <a:pPr indent="-285750" lvl="1" marL="742950" rtl="0" algn="l">
              <a:lnSpc>
                <a:spcPct val="90000"/>
              </a:lnSpc>
              <a:spcBef>
                <a:spcPts val="400"/>
              </a:spcBef>
              <a:spcAft>
                <a:spcPts val="0"/>
              </a:spcAft>
              <a:buClr>
                <a:schemeClr val="dk2"/>
              </a:buClr>
              <a:buSzPts val="1500"/>
              <a:buFont typeface="Noto Sans Symbols"/>
              <a:buChar char="■"/>
            </a:pPr>
            <a:r>
              <a:rPr b="0" i="0" lang="en-US" sz="2000" u="none">
                <a:solidFill>
                  <a:schemeClr val="dk1"/>
                </a:solidFill>
                <a:latin typeface="Verdana"/>
                <a:ea typeface="Verdana"/>
                <a:cs typeface="Verdana"/>
                <a:sym typeface="Verdana"/>
              </a:rPr>
              <a:t>A </a:t>
            </a:r>
            <a:r>
              <a:rPr b="0" i="1" lang="en-US" sz="2000" u="none">
                <a:solidFill>
                  <a:srgbClr val="CC0000"/>
                </a:solidFill>
                <a:latin typeface="Verdana"/>
                <a:ea typeface="Verdana"/>
                <a:cs typeface="Verdana"/>
                <a:sym typeface="Verdana"/>
              </a:rPr>
              <a:t>test set</a:t>
            </a:r>
            <a:r>
              <a:rPr b="0" i="0" lang="en-US" sz="2000" u="none">
                <a:solidFill>
                  <a:schemeClr val="dk1"/>
                </a:solidFill>
                <a:latin typeface="Verdana"/>
                <a:ea typeface="Verdana"/>
                <a:cs typeface="Verdana"/>
                <a:sym typeface="Verdana"/>
              </a:rPr>
              <a:t> is used to determine the accuracy of the model. Usually, the given data set is divided into training and test sets, with training set used to build the model and test set used to validate it.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20"/>
          <p:cNvSpPr txBox="1"/>
          <p:nvPr>
            <p:ph type="title"/>
          </p:nvPr>
        </p:nvSpPr>
        <p:spPr>
          <a:xfrm>
            <a:off x="457200" y="277812"/>
            <a:ext cx="8229600" cy="11398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Garamond"/>
              <a:buNone/>
            </a:pPr>
            <a:r>
              <a:rPr b="0" i="0" lang="en-US" sz="4400" u="none">
                <a:solidFill>
                  <a:schemeClr val="dk2"/>
                </a:solidFill>
                <a:latin typeface="Garamond"/>
                <a:ea typeface="Garamond"/>
                <a:cs typeface="Garamond"/>
                <a:sym typeface="Garamond"/>
              </a:rPr>
              <a:t>Decision Tree Classification Task</a:t>
            </a:r>
            <a:endParaRPr/>
          </a:p>
        </p:txBody>
      </p:sp>
      <p:graphicFrame>
        <p:nvGraphicFramePr>
          <p:cNvPr id="447" name="Google Shape;447;p20"/>
          <p:cNvGraphicFramePr/>
          <p:nvPr/>
        </p:nvGraphicFramePr>
        <p:xfrm>
          <a:off x="1131887" y="1600200"/>
          <a:ext cx="6878637" cy="4530725"/>
        </p:xfrm>
        <a:graphic>
          <a:graphicData uri="http://schemas.openxmlformats.org/presentationml/2006/ole">
            <mc:AlternateContent>
              <mc:Choice Requires="v">
                <p:oleObj r:id="rId4" imgH="4530725" imgW="6878637" progId="Visio.Drawing.6" spid="_x0000_s1">
                  <p:embed/>
                </p:oleObj>
              </mc:Choice>
              <mc:Fallback>
                <p:oleObj r:id="rId5" imgH="4530725" imgW="6878637" progId="Visio.Drawing.6">
                  <p:embed/>
                  <p:pic>
                    <p:nvPicPr>
                      <p:cNvPr id="447" name="Google Shape;447;p20"/>
                      <p:cNvPicPr preferRelativeResize="0"/>
                      <p:nvPr>
                        <p:ph idx="1" type="body"/>
                      </p:nvPr>
                    </p:nvPicPr>
                    <p:blipFill rotWithShape="1">
                      <a:blip r:embed="rId6">
                        <a:alphaModFix/>
                      </a:blip>
                      <a:srcRect b="0" l="0" r="0" t="0"/>
                      <a:stretch/>
                    </p:blipFill>
                    <p:spPr>
                      <a:xfrm>
                        <a:off x="1131887" y="1600200"/>
                        <a:ext cx="6878637" cy="4530725"/>
                      </a:xfrm>
                      <a:prstGeom prst="rect">
                        <a:avLst/>
                      </a:prstGeom>
                      <a:noFill/>
                      <a:ln>
                        <a:noFill/>
                      </a:ln>
                    </p:spPr>
                  </p:pic>
                </p:oleObj>
              </mc:Fallback>
            </mc:AlternateContent>
          </a:graphicData>
        </a:graphic>
      </p:graphicFrame>
      <p:cxnSp>
        <p:nvCxnSpPr>
          <p:cNvPr id="448" name="Google Shape;448;p20"/>
          <p:cNvCxnSpPr/>
          <p:nvPr/>
        </p:nvCxnSpPr>
        <p:spPr>
          <a:xfrm rot="10800000">
            <a:off x="6400800" y="2362200"/>
            <a:ext cx="685800" cy="0"/>
          </a:xfrm>
          <a:prstGeom prst="straightConnector1">
            <a:avLst/>
          </a:prstGeom>
          <a:noFill/>
          <a:ln cap="flat" cmpd="sng" w="63500">
            <a:solidFill>
              <a:srgbClr val="FF0000"/>
            </a:solidFill>
            <a:prstDash val="solid"/>
            <a:miter lim="800000"/>
            <a:headEnd len="med" w="med" type="none"/>
            <a:tailEnd len="med" w="med" type="triangle"/>
          </a:ln>
        </p:spPr>
      </p:cxnSp>
      <p:sp>
        <p:nvSpPr>
          <p:cNvPr id="449" name="Google Shape;449;p20"/>
          <p:cNvSpPr txBox="1"/>
          <p:nvPr/>
        </p:nvSpPr>
        <p:spPr>
          <a:xfrm>
            <a:off x="7086600" y="4283075"/>
            <a:ext cx="1219200" cy="5175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Decision Tree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21"/>
          <p:cNvSpPr txBox="1"/>
          <p:nvPr>
            <p:ph type="title"/>
          </p:nvPr>
        </p:nvSpPr>
        <p:spPr>
          <a:xfrm>
            <a:off x="457200" y="277812"/>
            <a:ext cx="8229600" cy="11398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Garamond"/>
              <a:buNone/>
            </a:pPr>
            <a:r>
              <a:rPr b="0" i="0" lang="en-US" sz="4400" u="none">
                <a:solidFill>
                  <a:schemeClr val="dk2"/>
                </a:solidFill>
                <a:latin typeface="Garamond"/>
                <a:ea typeface="Garamond"/>
                <a:cs typeface="Garamond"/>
                <a:sym typeface="Garamond"/>
              </a:rPr>
              <a:t>Decision Tree Induction</a:t>
            </a:r>
            <a:endParaRPr/>
          </a:p>
        </p:txBody>
      </p:sp>
      <p:sp>
        <p:nvSpPr>
          <p:cNvPr id="455" name="Google Shape;455;p21"/>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Verdana"/>
                <a:ea typeface="Verdana"/>
                <a:cs typeface="Verdana"/>
                <a:sym typeface="Verdana"/>
              </a:rPr>
              <a:t>Many Algorithms:</a:t>
            </a:r>
            <a:endParaRPr/>
          </a:p>
          <a:p>
            <a:pPr indent="-285750" lvl="1" marL="742950" rtl="0" algn="l">
              <a:lnSpc>
                <a:spcPct val="100000"/>
              </a:lnSpc>
              <a:spcBef>
                <a:spcPts val="480"/>
              </a:spcBef>
              <a:spcAft>
                <a:spcPts val="0"/>
              </a:spcAft>
              <a:buClr>
                <a:schemeClr val="dk2"/>
              </a:buClr>
              <a:buSzPts val="1800"/>
              <a:buFont typeface="Noto Sans Symbols"/>
              <a:buChar char="■"/>
            </a:pPr>
            <a:r>
              <a:rPr b="0" i="0" lang="en-US" sz="2400" u="none">
                <a:solidFill>
                  <a:schemeClr val="dk1"/>
                </a:solidFill>
                <a:latin typeface="Verdana"/>
                <a:ea typeface="Verdana"/>
                <a:cs typeface="Verdana"/>
                <a:sym typeface="Verdana"/>
              </a:rPr>
              <a:t>Hunt’s Algorithm (one of the earliest)</a:t>
            </a:r>
            <a:endParaRPr/>
          </a:p>
          <a:p>
            <a:pPr indent="-285750" lvl="1" marL="742950" rtl="0" algn="l">
              <a:lnSpc>
                <a:spcPct val="100000"/>
              </a:lnSpc>
              <a:spcBef>
                <a:spcPts val="480"/>
              </a:spcBef>
              <a:spcAft>
                <a:spcPts val="0"/>
              </a:spcAft>
              <a:buClr>
                <a:schemeClr val="dk2"/>
              </a:buClr>
              <a:buSzPts val="1800"/>
              <a:buFont typeface="Noto Sans Symbols"/>
              <a:buChar char="■"/>
            </a:pPr>
            <a:r>
              <a:rPr b="0" i="0" lang="en-US" sz="2400" u="none">
                <a:solidFill>
                  <a:schemeClr val="dk1"/>
                </a:solidFill>
                <a:latin typeface="Verdana"/>
                <a:ea typeface="Verdana"/>
                <a:cs typeface="Verdana"/>
                <a:sym typeface="Verdana"/>
              </a:rPr>
              <a:t>CART</a:t>
            </a:r>
            <a:endParaRPr/>
          </a:p>
          <a:p>
            <a:pPr indent="-285750" lvl="1" marL="742950" rtl="0" algn="l">
              <a:lnSpc>
                <a:spcPct val="100000"/>
              </a:lnSpc>
              <a:spcBef>
                <a:spcPts val="480"/>
              </a:spcBef>
              <a:spcAft>
                <a:spcPts val="0"/>
              </a:spcAft>
              <a:buClr>
                <a:schemeClr val="dk2"/>
              </a:buClr>
              <a:buSzPts val="1800"/>
              <a:buFont typeface="Noto Sans Symbols"/>
              <a:buChar char="■"/>
            </a:pPr>
            <a:r>
              <a:rPr b="0" i="0" lang="en-US" sz="2400" u="none">
                <a:solidFill>
                  <a:schemeClr val="dk1"/>
                </a:solidFill>
                <a:latin typeface="Verdana"/>
                <a:ea typeface="Verdana"/>
                <a:cs typeface="Verdana"/>
                <a:sym typeface="Verdana"/>
              </a:rPr>
              <a:t>ID3, C4.5</a:t>
            </a:r>
            <a:endParaRPr/>
          </a:p>
          <a:p>
            <a:pPr indent="-285750" lvl="1" marL="742950" rtl="0" algn="l">
              <a:lnSpc>
                <a:spcPct val="100000"/>
              </a:lnSpc>
              <a:spcBef>
                <a:spcPts val="480"/>
              </a:spcBef>
              <a:spcAft>
                <a:spcPts val="0"/>
              </a:spcAft>
              <a:buClr>
                <a:schemeClr val="dk2"/>
              </a:buClr>
              <a:buSzPts val="1800"/>
              <a:buFont typeface="Noto Sans Symbols"/>
              <a:buChar char="■"/>
            </a:pPr>
            <a:r>
              <a:rPr b="0" i="0" lang="en-US" sz="2400" u="none">
                <a:solidFill>
                  <a:schemeClr val="dk1"/>
                </a:solidFill>
                <a:latin typeface="Verdana"/>
                <a:ea typeface="Verdana"/>
                <a:cs typeface="Verdana"/>
                <a:sym typeface="Verdana"/>
              </a:rPr>
              <a:t>SLIQ,SPRINT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22"/>
          <p:cNvSpPr txBox="1"/>
          <p:nvPr>
            <p:ph type="title"/>
          </p:nvPr>
        </p:nvSpPr>
        <p:spPr>
          <a:xfrm>
            <a:off x="152400" y="152400"/>
            <a:ext cx="8763000" cy="121920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300"/>
              <a:buFont typeface="Garamond"/>
              <a:buNone/>
            </a:pPr>
            <a:r>
              <a:rPr b="1" i="0" lang="en-US" sz="4300" u="none">
                <a:solidFill>
                  <a:schemeClr val="dk2"/>
                </a:solidFill>
                <a:latin typeface="Garamond"/>
                <a:ea typeface="Garamond"/>
                <a:cs typeface="Garamond"/>
                <a:sym typeface="Garamond"/>
              </a:rPr>
              <a:t>Algorithm for Decision Tree Induction</a:t>
            </a:r>
            <a:endParaRPr/>
          </a:p>
        </p:txBody>
      </p:sp>
      <p:sp>
        <p:nvSpPr>
          <p:cNvPr id="461" name="Google Shape;461;p22"/>
          <p:cNvSpPr txBox="1"/>
          <p:nvPr>
            <p:ph idx="1" type="body"/>
          </p:nvPr>
        </p:nvSpPr>
        <p:spPr>
          <a:xfrm>
            <a:off x="381000" y="1600200"/>
            <a:ext cx="8382000" cy="5029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5000"/>
              </a:lnSpc>
              <a:spcBef>
                <a:spcPts val="0"/>
              </a:spcBef>
              <a:spcAft>
                <a:spcPts val="0"/>
              </a:spcAft>
              <a:buClr>
                <a:schemeClr val="lt2"/>
              </a:buClr>
              <a:buSzPts val="1800"/>
              <a:buFont typeface="Noto Sans Symbols"/>
              <a:buChar char="🞐"/>
            </a:pPr>
            <a:r>
              <a:rPr b="0" i="0" lang="en-US" sz="2400" u="none">
                <a:solidFill>
                  <a:schemeClr val="dk1"/>
                </a:solidFill>
                <a:latin typeface="Verdana"/>
                <a:ea typeface="Verdana"/>
                <a:cs typeface="Verdana"/>
                <a:sym typeface="Verdana"/>
              </a:rPr>
              <a:t>Basic algorithm (a greedy algorithm)</a:t>
            </a:r>
            <a:endParaRPr/>
          </a:p>
          <a:p>
            <a:pPr indent="-285750" lvl="1" marL="742950" marR="0" rtl="0" algn="just">
              <a:lnSpc>
                <a:spcPct val="105000"/>
              </a:lnSpc>
              <a:spcBef>
                <a:spcPts val="480"/>
              </a:spcBef>
              <a:spcAft>
                <a:spcPts val="0"/>
              </a:spcAft>
              <a:buClr>
                <a:schemeClr val="dk2"/>
              </a:buClr>
              <a:buSzPts val="1800"/>
              <a:buFont typeface="Noto Sans Symbols"/>
              <a:buChar char="■"/>
            </a:pPr>
            <a:r>
              <a:rPr b="0" i="0" lang="en-US" sz="2400" u="none" cap="none" strike="noStrike">
                <a:solidFill>
                  <a:schemeClr val="dk1"/>
                </a:solidFill>
                <a:latin typeface="Verdana"/>
                <a:ea typeface="Verdana"/>
                <a:cs typeface="Verdana"/>
                <a:sym typeface="Verdana"/>
              </a:rPr>
              <a:t>Tree is constructed in a </a:t>
            </a:r>
            <a:r>
              <a:rPr b="0" i="0" lang="en-US" sz="2400" u="none" cap="none" strike="noStrike">
                <a:solidFill>
                  <a:schemeClr val="hlink"/>
                </a:solidFill>
                <a:latin typeface="Verdana"/>
                <a:ea typeface="Verdana"/>
                <a:cs typeface="Verdana"/>
                <a:sym typeface="Verdana"/>
              </a:rPr>
              <a:t>top-down recursive divide-and-conquer manner</a:t>
            </a:r>
            <a:endParaRPr/>
          </a:p>
          <a:p>
            <a:pPr indent="-285750" lvl="1" marL="742950" marR="0" rtl="0" algn="just">
              <a:lnSpc>
                <a:spcPct val="105000"/>
              </a:lnSpc>
              <a:spcBef>
                <a:spcPts val="480"/>
              </a:spcBef>
              <a:spcAft>
                <a:spcPts val="0"/>
              </a:spcAft>
              <a:buClr>
                <a:schemeClr val="dk2"/>
              </a:buClr>
              <a:buSzPts val="1800"/>
              <a:buFont typeface="Noto Sans Symbols"/>
              <a:buChar char="■"/>
            </a:pPr>
            <a:r>
              <a:rPr b="0" i="0" lang="en-US" sz="2400" u="none" cap="none" strike="noStrike">
                <a:solidFill>
                  <a:schemeClr val="dk1"/>
                </a:solidFill>
                <a:latin typeface="Verdana"/>
                <a:ea typeface="Verdana"/>
                <a:cs typeface="Verdana"/>
                <a:sym typeface="Verdana"/>
              </a:rPr>
              <a:t>At start, all the training examples are at the root</a:t>
            </a:r>
            <a:endParaRPr/>
          </a:p>
          <a:p>
            <a:pPr indent="-285750" lvl="1" marL="742950" marR="0" rtl="0" algn="just">
              <a:lnSpc>
                <a:spcPct val="105000"/>
              </a:lnSpc>
              <a:spcBef>
                <a:spcPts val="480"/>
              </a:spcBef>
              <a:spcAft>
                <a:spcPts val="0"/>
              </a:spcAft>
              <a:buClr>
                <a:schemeClr val="dk2"/>
              </a:buClr>
              <a:buSzPts val="1800"/>
              <a:buFont typeface="Noto Sans Symbols"/>
              <a:buChar char="■"/>
            </a:pPr>
            <a:r>
              <a:rPr b="0" i="0" lang="en-US" sz="2400" u="none" cap="none" strike="noStrike">
                <a:solidFill>
                  <a:schemeClr val="dk1"/>
                </a:solidFill>
                <a:latin typeface="Verdana"/>
                <a:ea typeface="Verdana"/>
                <a:cs typeface="Verdana"/>
                <a:sym typeface="Verdana"/>
              </a:rPr>
              <a:t>Attributes are categorical (if continuous-valued, they are discretized in advance)</a:t>
            </a:r>
            <a:endParaRPr/>
          </a:p>
          <a:p>
            <a:pPr indent="-285750" lvl="1" marL="742950" marR="0" rtl="0" algn="just">
              <a:lnSpc>
                <a:spcPct val="105000"/>
              </a:lnSpc>
              <a:spcBef>
                <a:spcPts val="480"/>
              </a:spcBef>
              <a:spcAft>
                <a:spcPts val="0"/>
              </a:spcAft>
              <a:buClr>
                <a:schemeClr val="dk2"/>
              </a:buClr>
              <a:buSzPts val="1800"/>
              <a:buFont typeface="Noto Sans Symbols"/>
              <a:buChar char="■"/>
            </a:pPr>
            <a:r>
              <a:rPr b="0" i="0" lang="en-US" sz="2400" u="none" cap="none" strike="noStrike">
                <a:solidFill>
                  <a:schemeClr val="dk1"/>
                </a:solidFill>
                <a:latin typeface="Verdana"/>
                <a:ea typeface="Verdana"/>
                <a:cs typeface="Verdana"/>
                <a:sym typeface="Verdana"/>
              </a:rPr>
              <a:t>Examples are partitioned recursively based on selected attributes</a:t>
            </a:r>
            <a:endParaRPr/>
          </a:p>
          <a:p>
            <a:pPr indent="-285750" lvl="1" marL="742950" marR="0" rtl="0" algn="just">
              <a:lnSpc>
                <a:spcPct val="105000"/>
              </a:lnSpc>
              <a:spcBef>
                <a:spcPts val="480"/>
              </a:spcBef>
              <a:spcAft>
                <a:spcPts val="0"/>
              </a:spcAft>
              <a:buClr>
                <a:schemeClr val="dk2"/>
              </a:buClr>
              <a:buSzPts val="1800"/>
              <a:buFont typeface="Noto Sans Symbols"/>
              <a:buChar char="■"/>
            </a:pPr>
            <a:r>
              <a:rPr b="0" i="0" lang="en-US" sz="2400" u="none" cap="none" strike="noStrike">
                <a:solidFill>
                  <a:schemeClr val="dk1"/>
                </a:solidFill>
                <a:latin typeface="Verdana"/>
                <a:ea typeface="Verdana"/>
                <a:cs typeface="Verdana"/>
                <a:sym typeface="Verdana"/>
              </a:rPr>
              <a:t>Test attributes are selected on the basis of a heuristic or statistical measure (e.g., </a:t>
            </a:r>
            <a:r>
              <a:rPr b="0" i="0" lang="en-US" sz="2400" u="none" cap="none" strike="noStrike">
                <a:solidFill>
                  <a:schemeClr val="hlink"/>
                </a:solidFill>
                <a:latin typeface="Verdana"/>
                <a:ea typeface="Verdana"/>
                <a:cs typeface="Verdana"/>
                <a:sym typeface="Verdana"/>
              </a:rPr>
              <a:t>information gain</a:t>
            </a:r>
            <a:r>
              <a:rPr b="0" i="0" lang="en-US" sz="2400" u="none" cap="none" strike="noStrike">
                <a:solidFill>
                  <a:schemeClr val="dk1"/>
                </a:solidFill>
                <a:latin typeface="Verdana"/>
                <a:ea typeface="Verdana"/>
                <a:cs typeface="Verdana"/>
                <a:sym typeface="Verdana"/>
              </a:rPr>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23"/>
          <p:cNvSpPr txBox="1"/>
          <p:nvPr>
            <p:ph idx="1" type="body"/>
          </p:nvPr>
        </p:nvSpPr>
        <p:spPr>
          <a:xfrm>
            <a:off x="304800" y="1828800"/>
            <a:ext cx="8504237" cy="47244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5000"/>
              </a:lnSpc>
              <a:spcBef>
                <a:spcPts val="0"/>
              </a:spcBef>
              <a:spcAft>
                <a:spcPts val="0"/>
              </a:spcAft>
              <a:buClr>
                <a:schemeClr val="lt2"/>
              </a:buClr>
              <a:buSzPts val="2100"/>
              <a:buFont typeface="Noto Sans Symbols"/>
              <a:buChar char="🞐"/>
            </a:pPr>
            <a:r>
              <a:rPr b="0" i="0" lang="en-US" sz="2800" u="none">
                <a:solidFill>
                  <a:schemeClr val="dk1"/>
                </a:solidFill>
                <a:latin typeface="Verdana"/>
                <a:ea typeface="Verdana"/>
                <a:cs typeface="Verdana"/>
                <a:sym typeface="Verdana"/>
              </a:rPr>
              <a:t>Conditions for stopping partitioning</a:t>
            </a:r>
            <a:endParaRPr/>
          </a:p>
          <a:p>
            <a:pPr indent="-285750" lvl="1" marL="742950" marR="0" rtl="0" algn="just">
              <a:lnSpc>
                <a:spcPct val="105000"/>
              </a:lnSpc>
              <a:spcBef>
                <a:spcPts val="480"/>
              </a:spcBef>
              <a:spcAft>
                <a:spcPts val="0"/>
              </a:spcAft>
              <a:buClr>
                <a:schemeClr val="dk2"/>
              </a:buClr>
              <a:buSzPts val="1800"/>
              <a:buFont typeface="Noto Sans Symbols"/>
              <a:buChar char="■"/>
            </a:pPr>
            <a:r>
              <a:rPr b="0" i="0" lang="en-US" sz="2400" u="none" cap="none" strike="noStrike">
                <a:solidFill>
                  <a:schemeClr val="dk1"/>
                </a:solidFill>
                <a:latin typeface="Verdana"/>
                <a:ea typeface="Verdana"/>
                <a:cs typeface="Verdana"/>
                <a:sym typeface="Verdana"/>
              </a:rPr>
              <a:t>All samples for a given node belong to the same class</a:t>
            </a:r>
            <a:endParaRPr/>
          </a:p>
          <a:p>
            <a:pPr indent="-285750" lvl="1" marL="742950" marR="0" rtl="0" algn="just">
              <a:lnSpc>
                <a:spcPct val="105000"/>
              </a:lnSpc>
              <a:spcBef>
                <a:spcPts val="480"/>
              </a:spcBef>
              <a:spcAft>
                <a:spcPts val="0"/>
              </a:spcAft>
              <a:buClr>
                <a:schemeClr val="dk2"/>
              </a:buClr>
              <a:buSzPts val="1800"/>
              <a:buFont typeface="Noto Sans Symbols"/>
              <a:buChar char="■"/>
            </a:pPr>
            <a:r>
              <a:rPr b="0" i="0" lang="en-US" sz="2400" u="none" cap="none" strike="noStrike">
                <a:solidFill>
                  <a:schemeClr val="dk1"/>
                </a:solidFill>
                <a:latin typeface="Verdana"/>
                <a:ea typeface="Verdana"/>
                <a:cs typeface="Verdana"/>
                <a:sym typeface="Verdana"/>
              </a:rPr>
              <a:t>There are no remaining attributes for further partitioning – </a:t>
            </a:r>
            <a:r>
              <a:rPr b="0" i="0" lang="en-US" sz="2400" u="none" cap="none" strike="noStrike">
                <a:solidFill>
                  <a:schemeClr val="hlink"/>
                </a:solidFill>
                <a:latin typeface="Verdana"/>
                <a:ea typeface="Verdana"/>
                <a:cs typeface="Verdana"/>
                <a:sym typeface="Verdana"/>
              </a:rPr>
              <a:t>majority voting</a:t>
            </a:r>
            <a:r>
              <a:rPr b="0" i="0" lang="en-US" sz="2400" u="none" cap="none" strike="noStrike">
                <a:solidFill>
                  <a:schemeClr val="dk1"/>
                </a:solidFill>
                <a:latin typeface="Verdana"/>
                <a:ea typeface="Verdana"/>
                <a:cs typeface="Verdana"/>
                <a:sym typeface="Verdana"/>
              </a:rPr>
              <a:t> is employed for classifying the leaf</a:t>
            </a:r>
            <a:endParaRPr/>
          </a:p>
          <a:p>
            <a:pPr indent="-285750" lvl="1" marL="742950" marR="0" rtl="0" algn="just">
              <a:lnSpc>
                <a:spcPct val="105000"/>
              </a:lnSpc>
              <a:spcBef>
                <a:spcPts val="480"/>
              </a:spcBef>
              <a:spcAft>
                <a:spcPts val="0"/>
              </a:spcAft>
              <a:buClr>
                <a:schemeClr val="dk2"/>
              </a:buClr>
              <a:buSzPts val="1800"/>
              <a:buFont typeface="Noto Sans Symbols"/>
              <a:buChar char="■"/>
            </a:pPr>
            <a:r>
              <a:rPr b="0" i="0" lang="en-US" sz="2400" u="none" cap="none" strike="noStrike">
                <a:solidFill>
                  <a:schemeClr val="dk1"/>
                </a:solidFill>
                <a:latin typeface="Verdana"/>
                <a:ea typeface="Verdana"/>
                <a:cs typeface="Verdana"/>
                <a:sym typeface="Verdana"/>
              </a:rPr>
              <a:t>There are no samples left</a:t>
            </a:r>
            <a:endParaRPr/>
          </a:p>
          <a:p>
            <a:pPr indent="-342900" lvl="0" marL="342900" marR="0" rtl="0" algn="just">
              <a:lnSpc>
                <a:spcPct val="105000"/>
              </a:lnSpc>
              <a:spcBef>
                <a:spcPts val="560"/>
              </a:spcBef>
              <a:spcAft>
                <a:spcPts val="0"/>
              </a:spcAft>
              <a:buClr>
                <a:schemeClr val="lt2"/>
              </a:buClr>
              <a:buSzPts val="2100"/>
              <a:buFont typeface="Noto Sans Symbols"/>
              <a:buChar char="🞐"/>
            </a:pPr>
            <a:r>
              <a:rPr b="0" i="0" lang="en-US" sz="2800" u="none">
                <a:solidFill>
                  <a:schemeClr val="dk1"/>
                </a:solidFill>
                <a:latin typeface="Verdana"/>
                <a:ea typeface="Verdana"/>
                <a:cs typeface="Verdana"/>
                <a:sym typeface="Verdana"/>
              </a:rPr>
              <a:t>Many variants</a:t>
            </a:r>
            <a:endParaRPr/>
          </a:p>
          <a:p>
            <a:pPr indent="-285750" lvl="1" marL="742950" marR="0" rtl="0" algn="just">
              <a:lnSpc>
                <a:spcPct val="105000"/>
              </a:lnSpc>
              <a:spcBef>
                <a:spcPts val="480"/>
              </a:spcBef>
              <a:spcAft>
                <a:spcPts val="0"/>
              </a:spcAft>
              <a:buClr>
                <a:schemeClr val="dk2"/>
              </a:buClr>
              <a:buSzPts val="1800"/>
              <a:buFont typeface="Noto Sans Symbols"/>
              <a:buChar char="■"/>
            </a:pPr>
            <a:r>
              <a:rPr b="0" i="0" lang="en-US" sz="2400" u="none" cap="none" strike="noStrike">
                <a:solidFill>
                  <a:schemeClr val="dk1"/>
                </a:solidFill>
                <a:latin typeface="Verdana"/>
                <a:ea typeface="Verdana"/>
                <a:cs typeface="Verdana"/>
                <a:sym typeface="Verdana"/>
              </a:rPr>
              <a:t>ID3 , CHAID , CART , C4.5</a:t>
            </a:r>
            <a:endParaRPr/>
          </a:p>
        </p:txBody>
      </p:sp>
      <p:sp>
        <p:nvSpPr>
          <p:cNvPr id="467" name="Google Shape;467;p23"/>
          <p:cNvSpPr txBox="1"/>
          <p:nvPr>
            <p:ph type="title"/>
          </p:nvPr>
        </p:nvSpPr>
        <p:spPr>
          <a:xfrm>
            <a:off x="152400" y="152400"/>
            <a:ext cx="8763000" cy="121920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300"/>
              <a:buFont typeface="Garamond"/>
              <a:buNone/>
            </a:pPr>
            <a:r>
              <a:rPr b="1" i="0" lang="en-US" sz="4300" u="none">
                <a:solidFill>
                  <a:schemeClr val="dk2"/>
                </a:solidFill>
                <a:latin typeface="Garamond"/>
                <a:ea typeface="Garamond"/>
                <a:cs typeface="Garamond"/>
                <a:sym typeface="Garamond"/>
              </a:rPr>
              <a:t>Algorithm for Decision Tree Induction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24"/>
          <p:cNvSpPr txBox="1"/>
          <p:nvPr>
            <p:ph type="title"/>
          </p:nvPr>
        </p:nvSpPr>
        <p:spPr>
          <a:xfrm>
            <a:off x="457200" y="277812"/>
            <a:ext cx="8229600" cy="11398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Garamond"/>
              <a:buNone/>
            </a:pPr>
            <a:r>
              <a:rPr b="0" i="0" lang="en-US" sz="4400" u="none">
                <a:solidFill>
                  <a:schemeClr val="dk2"/>
                </a:solidFill>
                <a:latin typeface="Garamond"/>
                <a:ea typeface="Garamond"/>
                <a:cs typeface="Garamond"/>
                <a:sym typeface="Garamond"/>
              </a:rPr>
              <a:t>Tree Induction</a:t>
            </a:r>
            <a:endParaRPr/>
          </a:p>
        </p:txBody>
      </p:sp>
      <p:sp>
        <p:nvSpPr>
          <p:cNvPr id="473" name="Google Shape;473;p24"/>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Verdana"/>
                <a:ea typeface="Verdana"/>
                <a:cs typeface="Verdana"/>
                <a:sym typeface="Verdana"/>
              </a:rPr>
              <a:t>Greedy strategy.</a:t>
            </a:r>
            <a:endParaRPr/>
          </a:p>
          <a:p>
            <a:pPr indent="-285750" lvl="1" marL="742950" rtl="0" algn="l">
              <a:lnSpc>
                <a:spcPct val="100000"/>
              </a:lnSpc>
              <a:spcBef>
                <a:spcPts val="480"/>
              </a:spcBef>
              <a:spcAft>
                <a:spcPts val="0"/>
              </a:spcAft>
              <a:buClr>
                <a:schemeClr val="dk2"/>
              </a:buClr>
              <a:buSzPts val="1800"/>
              <a:buFont typeface="Noto Sans Symbols"/>
              <a:buChar char="■"/>
            </a:pPr>
            <a:r>
              <a:rPr b="0" i="0" lang="en-US" sz="2400" u="none">
                <a:solidFill>
                  <a:schemeClr val="dk1"/>
                </a:solidFill>
                <a:latin typeface="Verdana"/>
                <a:ea typeface="Verdana"/>
                <a:cs typeface="Verdana"/>
                <a:sym typeface="Verdana"/>
              </a:rPr>
              <a:t>Split the records based on an attribute test that optimizes certain criterion.</a:t>
            </a:r>
            <a:endParaRPr/>
          </a:p>
          <a:p>
            <a:pPr indent="-209550" lvl="0" marL="342900" rtl="0" algn="l">
              <a:lnSpc>
                <a:spcPct val="100000"/>
              </a:lnSpc>
              <a:spcBef>
                <a:spcPts val="560"/>
              </a:spcBef>
              <a:spcAft>
                <a:spcPts val="0"/>
              </a:spcAft>
              <a:buClr>
                <a:schemeClr val="lt2"/>
              </a:buClr>
              <a:buSzPts val="2100"/>
              <a:buFont typeface="Noto Sans Symbols"/>
              <a:buNone/>
            </a:pPr>
            <a:r>
              <a:t/>
            </a:r>
            <a:endParaRPr b="0" i="0" sz="2800" u="none">
              <a:solidFill>
                <a:schemeClr val="dk1"/>
              </a:solidFill>
              <a:latin typeface="Verdana"/>
              <a:ea typeface="Verdana"/>
              <a:cs typeface="Verdana"/>
              <a:sym typeface="Verdana"/>
            </a:endParaRPr>
          </a:p>
          <a:p>
            <a:pPr indent="-342900" lvl="0" marL="34290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Verdana"/>
                <a:ea typeface="Verdana"/>
                <a:cs typeface="Verdana"/>
                <a:sym typeface="Verdana"/>
              </a:rPr>
              <a:t>Issues</a:t>
            </a:r>
            <a:endParaRPr/>
          </a:p>
          <a:p>
            <a:pPr indent="-285750" lvl="1" marL="742950" rtl="0" algn="l">
              <a:lnSpc>
                <a:spcPct val="100000"/>
              </a:lnSpc>
              <a:spcBef>
                <a:spcPts val="480"/>
              </a:spcBef>
              <a:spcAft>
                <a:spcPts val="0"/>
              </a:spcAft>
              <a:buClr>
                <a:schemeClr val="dk2"/>
              </a:buClr>
              <a:buSzPts val="1800"/>
              <a:buFont typeface="Noto Sans Symbols"/>
              <a:buChar char="■"/>
            </a:pPr>
            <a:r>
              <a:rPr b="0" i="0" lang="en-US" sz="2400" u="none">
                <a:solidFill>
                  <a:schemeClr val="dk1"/>
                </a:solidFill>
                <a:latin typeface="Verdana"/>
                <a:ea typeface="Verdana"/>
                <a:cs typeface="Verdana"/>
                <a:sym typeface="Verdana"/>
              </a:rPr>
              <a:t>Determine how to split the records</a:t>
            </a:r>
            <a:endParaRPr/>
          </a:p>
          <a:p>
            <a:pPr indent="-228600" lvl="2" marL="1143000" rtl="0" algn="l">
              <a:lnSpc>
                <a:spcPct val="100000"/>
              </a:lnSpc>
              <a:spcBef>
                <a:spcPts val="400"/>
              </a:spcBef>
              <a:spcAft>
                <a:spcPts val="0"/>
              </a:spcAft>
              <a:buClr>
                <a:schemeClr val="accent1"/>
              </a:buClr>
              <a:buSzPts val="1300"/>
              <a:buFont typeface="Noto Sans Symbols"/>
              <a:buChar char="🞐"/>
            </a:pPr>
            <a:r>
              <a:rPr b="0" i="0" lang="en-US" sz="2000" u="none">
                <a:solidFill>
                  <a:schemeClr val="dk1"/>
                </a:solidFill>
                <a:latin typeface="Verdana"/>
                <a:ea typeface="Verdana"/>
                <a:cs typeface="Verdana"/>
                <a:sym typeface="Verdana"/>
              </a:rPr>
              <a:t>How to specify the attribute test condition?</a:t>
            </a:r>
            <a:endParaRPr/>
          </a:p>
          <a:p>
            <a:pPr indent="-228600" lvl="2" marL="1143000" rtl="0" algn="l">
              <a:lnSpc>
                <a:spcPct val="100000"/>
              </a:lnSpc>
              <a:spcBef>
                <a:spcPts val="400"/>
              </a:spcBef>
              <a:spcAft>
                <a:spcPts val="0"/>
              </a:spcAft>
              <a:buClr>
                <a:schemeClr val="accent1"/>
              </a:buClr>
              <a:buSzPts val="1300"/>
              <a:buFont typeface="Noto Sans Symbols"/>
              <a:buChar char="🞐"/>
            </a:pPr>
            <a:r>
              <a:rPr b="0" i="0" lang="en-US" sz="2000" u="none">
                <a:solidFill>
                  <a:schemeClr val="dk1"/>
                </a:solidFill>
                <a:latin typeface="Verdana"/>
                <a:ea typeface="Verdana"/>
                <a:cs typeface="Verdana"/>
                <a:sym typeface="Verdana"/>
              </a:rPr>
              <a:t>How to determine the best split?</a:t>
            </a:r>
            <a:endParaRPr/>
          </a:p>
          <a:p>
            <a:pPr indent="-285750" lvl="1" marL="742950" rtl="0" algn="l">
              <a:lnSpc>
                <a:spcPct val="100000"/>
              </a:lnSpc>
              <a:spcBef>
                <a:spcPts val="480"/>
              </a:spcBef>
              <a:spcAft>
                <a:spcPts val="0"/>
              </a:spcAft>
              <a:buClr>
                <a:schemeClr val="dk2"/>
              </a:buClr>
              <a:buSzPts val="1800"/>
              <a:buFont typeface="Noto Sans Symbols"/>
              <a:buChar char="■"/>
            </a:pPr>
            <a:r>
              <a:rPr b="0" i="0" lang="en-US" sz="2400" u="none">
                <a:solidFill>
                  <a:schemeClr val="dk1"/>
                </a:solidFill>
                <a:latin typeface="Verdana"/>
                <a:ea typeface="Verdana"/>
                <a:cs typeface="Verdana"/>
                <a:sym typeface="Verdana"/>
              </a:rPr>
              <a:t>Determine when to stop splitting</a:t>
            </a:r>
            <a:endParaRPr/>
          </a:p>
          <a:p>
            <a:pPr indent="-228600" lvl="0" marL="342900" rtl="0" algn="l">
              <a:spcBef>
                <a:spcPts val="480"/>
              </a:spcBef>
              <a:spcAft>
                <a:spcPts val="0"/>
              </a:spcAft>
              <a:buSzPts val="1800"/>
              <a:buNone/>
            </a:pPr>
            <a:r>
              <a:t/>
            </a:r>
            <a:endParaRPr b="0" i="0" sz="2400" u="none">
              <a:solidFill>
                <a:schemeClr val="dk1"/>
              </a:solidFill>
              <a:latin typeface="Verdana"/>
              <a:ea typeface="Verdana"/>
              <a:cs typeface="Verdana"/>
              <a:sym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25"/>
          <p:cNvSpPr txBox="1"/>
          <p:nvPr>
            <p:ph type="title"/>
          </p:nvPr>
        </p:nvSpPr>
        <p:spPr>
          <a:xfrm>
            <a:off x="457200" y="277812"/>
            <a:ext cx="8229600" cy="11398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Garamond"/>
              <a:buNone/>
            </a:pPr>
            <a:r>
              <a:rPr b="0" i="0" lang="en-US" sz="4400" u="none">
                <a:solidFill>
                  <a:schemeClr val="dk2"/>
                </a:solidFill>
                <a:latin typeface="Garamond"/>
                <a:ea typeface="Garamond"/>
                <a:cs typeface="Garamond"/>
                <a:sym typeface="Garamond"/>
              </a:rPr>
              <a:t>Tree Induction</a:t>
            </a:r>
            <a:endParaRPr/>
          </a:p>
        </p:txBody>
      </p:sp>
      <p:sp>
        <p:nvSpPr>
          <p:cNvPr id="479" name="Google Shape;479;p25"/>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Verdana"/>
                <a:ea typeface="Verdana"/>
                <a:cs typeface="Verdana"/>
                <a:sym typeface="Verdana"/>
              </a:rPr>
              <a:t>Greedy strategy.</a:t>
            </a:r>
            <a:endParaRPr/>
          </a:p>
          <a:p>
            <a:pPr indent="-285750" lvl="1" marL="742950" rtl="0" algn="l">
              <a:lnSpc>
                <a:spcPct val="100000"/>
              </a:lnSpc>
              <a:spcBef>
                <a:spcPts val="480"/>
              </a:spcBef>
              <a:spcAft>
                <a:spcPts val="0"/>
              </a:spcAft>
              <a:buClr>
                <a:schemeClr val="dk2"/>
              </a:buClr>
              <a:buSzPts val="1800"/>
              <a:buFont typeface="Noto Sans Symbols"/>
              <a:buChar char="■"/>
            </a:pPr>
            <a:r>
              <a:rPr b="0" i="0" lang="en-US" sz="2400" u="none">
                <a:solidFill>
                  <a:schemeClr val="dk1"/>
                </a:solidFill>
                <a:latin typeface="Verdana"/>
                <a:ea typeface="Verdana"/>
                <a:cs typeface="Verdana"/>
                <a:sym typeface="Verdana"/>
              </a:rPr>
              <a:t>Split the records based on an attribute test that optimizes certain criterion.</a:t>
            </a:r>
            <a:endParaRPr/>
          </a:p>
          <a:p>
            <a:pPr indent="-209550" lvl="0" marL="342900" rtl="0" algn="l">
              <a:lnSpc>
                <a:spcPct val="100000"/>
              </a:lnSpc>
              <a:spcBef>
                <a:spcPts val="560"/>
              </a:spcBef>
              <a:spcAft>
                <a:spcPts val="0"/>
              </a:spcAft>
              <a:buClr>
                <a:schemeClr val="lt2"/>
              </a:buClr>
              <a:buSzPts val="2100"/>
              <a:buFont typeface="Noto Sans Symbols"/>
              <a:buNone/>
            </a:pPr>
            <a:r>
              <a:t/>
            </a:r>
            <a:endParaRPr b="0" i="0" sz="2800" u="none">
              <a:solidFill>
                <a:schemeClr val="dk1"/>
              </a:solidFill>
              <a:latin typeface="Verdana"/>
              <a:ea typeface="Verdana"/>
              <a:cs typeface="Verdana"/>
              <a:sym typeface="Verdana"/>
            </a:endParaRPr>
          </a:p>
          <a:p>
            <a:pPr indent="-342900" lvl="0" marL="34290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Verdana"/>
                <a:ea typeface="Verdana"/>
                <a:cs typeface="Verdana"/>
                <a:sym typeface="Verdana"/>
              </a:rPr>
              <a:t>Issues</a:t>
            </a:r>
            <a:endParaRPr/>
          </a:p>
          <a:p>
            <a:pPr indent="-285750" lvl="1" marL="742950" rtl="0" algn="l">
              <a:lnSpc>
                <a:spcPct val="100000"/>
              </a:lnSpc>
              <a:spcBef>
                <a:spcPts val="480"/>
              </a:spcBef>
              <a:spcAft>
                <a:spcPts val="0"/>
              </a:spcAft>
              <a:buClr>
                <a:schemeClr val="dk2"/>
              </a:buClr>
              <a:buSzPts val="1800"/>
              <a:buFont typeface="Noto Sans Symbols"/>
              <a:buChar char="■"/>
            </a:pPr>
            <a:r>
              <a:rPr b="0" i="0" lang="en-US" sz="2400" u="none">
                <a:solidFill>
                  <a:schemeClr val="dk1"/>
                </a:solidFill>
                <a:latin typeface="Verdana"/>
                <a:ea typeface="Verdana"/>
                <a:cs typeface="Verdana"/>
                <a:sym typeface="Verdana"/>
              </a:rPr>
              <a:t>Determine how to split the records</a:t>
            </a:r>
            <a:endParaRPr/>
          </a:p>
          <a:p>
            <a:pPr indent="-228600" lvl="2" marL="1143000" rtl="0" algn="l">
              <a:lnSpc>
                <a:spcPct val="100000"/>
              </a:lnSpc>
              <a:spcBef>
                <a:spcPts val="400"/>
              </a:spcBef>
              <a:spcAft>
                <a:spcPts val="0"/>
              </a:spcAft>
              <a:buClr>
                <a:schemeClr val="accent1"/>
              </a:buClr>
              <a:buSzPts val="1300"/>
              <a:buFont typeface="Noto Sans Symbols"/>
              <a:buChar char="🞐"/>
            </a:pPr>
            <a:r>
              <a:rPr b="0" i="0" lang="en-US" sz="2000" u="none">
                <a:solidFill>
                  <a:srgbClr val="FF0000"/>
                </a:solidFill>
                <a:latin typeface="Verdana"/>
                <a:ea typeface="Verdana"/>
                <a:cs typeface="Verdana"/>
                <a:sym typeface="Verdana"/>
              </a:rPr>
              <a:t>How to specify the attribute test condition?</a:t>
            </a:r>
            <a:endParaRPr/>
          </a:p>
          <a:p>
            <a:pPr indent="-228600" lvl="2" marL="1143000" rtl="0" algn="l">
              <a:lnSpc>
                <a:spcPct val="100000"/>
              </a:lnSpc>
              <a:spcBef>
                <a:spcPts val="400"/>
              </a:spcBef>
              <a:spcAft>
                <a:spcPts val="0"/>
              </a:spcAft>
              <a:buClr>
                <a:schemeClr val="accent1"/>
              </a:buClr>
              <a:buSzPts val="1300"/>
              <a:buFont typeface="Noto Sans Symbols"/>
              <a:buChar char="🞐"/>
            </a:pPr>
            <a:r>
              <a:rPr b="0" i="0" lang="en-US" sz="2000" u="none">
                <a:solidFill>
                  <a:schemeClr val="dk1"/>
                </a:solidFill>
                <a:latin typeface="Verdana"/>
                <a:ea typeface="Verdana"/>
                <a:cs typeface="Verdana"/>
                <a:sym typeface="Verdana"/>
              </a:rPr>
              <a:t>How to determine the best split?</a:t>
            </a:r>
            <a:endParaRPr/>
          </a:p>
          <a:p>
            <a:pPr indent="-285750" lvl="1" marL="742950" rtl="0" algn="l">
              <a:lnSpc>
                <a:spcPct val="100000"/>
              </a:lnSpc>
              <a:spcBef>
                <a:spcPts val="480"/>
              </a:spcBef>
              <a:spcAft>
                <a:spcPts val="0"/>
              </a:spcAft>
              <a:buClr>
                <a:schemeClr val="dk2"/>
              </a:buClr>
              <a:buSzPts val="1800"/>
              <a:buFont typeface="Noto Sans Symbols"/>
              <a:buChar char="■"/>
            </a:pPr>
            <a:r>
              <a:rPr b="0" i="0" lang="en-US" sz="2400" u="none">
                <a:solidFill>
                  <a:schemeClr val="dk1"/>
                </a:solidFill>
                <a:latin typeface="Verdana"/>
                <a:ea typeface="Verdana"/>
                <a:cs typeface="Verdana"/>
                <a:sym typeface="Verdana"/>
              </a:rPr>
              <a:t>Determine when to stop splitting</a:t>
            </a:r>
            <a:endParaRPr/>
          </a:p>
          <a:p>
            <a:pPr indent="-228600" lvl="0" marL="342900" rtl="0" algn="l">
              <a:spcBef>
                <a:spcPts val="480"/>
              </a:spcBef>
              <a:spcAft>
                <a:spcPts val="0"/>
              </a:spcAft>
              <a:buSzPts val="1800"/>
              <a:buNone/>
            </a:pPr>
            <a:r>
              <a:t/>
            </a:r>
            <a:endParaRPr b="0" i="0" sz="2400" u="none">
              <a:solidFill>
                <a:schemeClr val="dk1"/>
              </a:solidFill>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26"/>
          <p:cNvSpPr txBox="1"/>
          <p:nvPr>
            <p:ph type="title"/>
          </p:nvPr>
        </p:nvSpPr>
        <p:spPr>
          <a:xfrm>
            <a:off x="457200" y="277812"/>
            <a:ext cx="8229600" cy="11398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Garamond"/>
              <a:buNone/>
            </a:pPr>
            <a:r>
              <a:rPr b="0" i="0" lang="en-US" sz="4400" u="none">
                <a:solidFill>
                  <a:schemeClr val="dk2"/>
                </a:solidFill>
                <a:latin typeface="Garamond"/>
                <a:ea typeface="Garamond"/>
                <a:cs typeface="Garamond"/>
                <a:sym typeface="Garamond"/>
              </a:rPr>
              <a:t>How to Specify Test Condition?</a:t>
            </a:r>
            <a:endParaRPr/>
          </a:p>
        </p:txBody>
      </p:sp>
      <p:sp>
        <p:nvSpPr>
          <p:cNvPr id="485" name="Google Shape;485;p26"/>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Verdana"/>
                <a:ea typeface="Verdana"/>
                <a:cs typeface="Verdana"/>
                <a:sym typeface="Verdana"/>
              </a:rPr>
              <a:t>Depends on attribute types</a:t>
            </a:r>
            <a:endParaRPr/>
          </a:p>
          <a:p>
            <a:pPr indent="-285750" lvl="1" marL="742950" rtl="0" algn="l">
              <a:lnSpc>
                <a:spcPct val="100000"/>
              </a:lnSpc>
              <a:spcBef>
                <a:spcPts val="480"/>
              </a:spcBef>
              <a:spcAft>
                <a:spcPts val="0"/>
              </a:spcAft>
              <a:buClr>
                <a:schemeClr val="dk2"/>
              </a:buClr>
              <a:buSzPts val="1800"/>
              <a:buFont typeface="Noto Sans Symbols"/>
              <a:buChar char="■"/>
            </a:pPr>
            <a:r>
              <a:rPr b="0" i="0" lang="en-US" sz="2400" u="none">
                <a:solidFill>
                  <a:schemeClr val="dk1"/>
                </a:solidFill>
                <a:latin typeface="Verdana"/>
                <a:ea typeface="Verdana"/>
                <a:cs typeface="Verdana"/>
                <a:sym typeface="Verdana"/>
              </a:rPr>
              <a:t>Categorical</a:t>
            </a:r>
            <a:endParaRPr/>
          </a:p>
          <a:p>
            <a:pPr indent="-285750" lvl="1" marL="742950" rtl="0" algn="l">
              <a:lnSpc>
                <a:spcPct val="100000"/>
              </a:lnSpc>
              <a:spcBef>
                <a:spcPts val="480"/>
              </a:spcBef>
              <a:spcAft>
                <a:spcPts val="0"/>
              </a:spcAft>
              <a:buClr>
                <a:schemeClr val="dk2"/>
              </a:buClr>
              <a:buSzPts val="1800"/>
              <a:buFont typeface="Noto Sans Symbols"/>
              <a:buChar char="■"/>
            </a:pPr>
            <a:r>
              <a:rPr b="0" i="0" lang="en-US" sz="2400" u="none">
                <a:solidFill>
                  <a:schemeClr val="dk1"/>
                </a:solidFill>
                <a:latin typeface="Verdana"/>
                <a:ea typeface="Verdana"/>
                <a:cs typeface="Verdana"/>
                <a:sym typeface="Verdana"/>
              </a:rPr>
              <a:t>Continuous</a:t>
            </a:r>
            <a:endParaRPr/>
          </a:p>
          <a:p>
            <a:pPr indent="-171450" lvl="1" marL="742950" rtl="0" algn="l">
              <a:lnSpc>
                <a:spcPct val="100000"/>
              </a:lnSpc>
              <a:spcBef>
                <a:spcPts val="480"/>
              </a:spcBef>
              <a:spcAft>
                <a:spcPts val="0"/>
              </a:spcAft>
              <a:buClr>
                <a:schemeClr val="dk2"/>
              </a:buClr>
              <a:buSzPts val="1800"/>
              <a:buFont typeface="Noto Sans Symbols"/>
              <a:buNone/>
            </a:pPr>
            <a:r>
              <a:t/>
            </a:r>
            <a:endParaRPr b="0" i="0" sz="2400" u="none">
              <a:solidFill>
                <a:schemeClr val="dk1"/>
              </a:solidFill>
              <a:latin typeface="Verdana"/>
              <a:ea typeface="Verdana"/>
              <a:cs typeface="Verdana"/>
              <a:sym typeface="Verdana"/>
            </a:endParaRPr>
          </a:p>
          <a:p>
            <a:pPr indent="-342900" lvl="0" marL="34290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Verdana"/>
                <a:ea typeface="Verdana"/>
                <a:cs typeface="Verdana"/>
                <a:sym typeface="Verdana"/>
              </a:rPr>
              <a:t>Depends on number of ways to split</a:t>
            </a:r>
            <a:endParaRPr/>
          </a:p>
          <a:p>
            <a:pPr indent="-285750" lvl="1" marL="742950" rtl="0" algn="l">
              <a:lnSpc>
                <a:spcPct val="100000"/>
              </a:lnSpc>
              <a:spcBef>
                <a:spcPts val="480"/>
              </a:spcBef>
              <a:spcAft>
                <a:spcPts val="0"/>
              </a:spcAft>
              <a:buClr>
                <a:schemeClr val="dk2"/>
              </a:buClr>
              <a:buSzPts val="1800"/>
              <a:buFont typeface="Noto Sans Symbols"/>
              <a:buChar char="■"/>
            </a:pPr>
            <a:r>
              <a:rPr b="0" i="0" lang="en-US" sz="2400" u="none">
                <a:solidFill>
                  <a:schemeClr val="dk1"/>
                </a:solidFill>
                <a:latin typeface="Verdana"/>
                <a:ea typeface="Verdana"/>
                <a:cs typeface="Verdana"/>
                <a:sym typeface="Verdana"/>
              </a:rPr>
              <a:t>2-way split</a:t>
            </a:r>
            <a:endParaRPr/>
          </a:p>
          <a:p>
            <a:pPr indent="-285750" lvl="1" marL="742950" rtl="0" algn="l">
              <a:lnSpc>
                <a:spcPct val="100000"/>
              </a:lnSpc>
              <a:spcBef>
                <a:spcPts val="480"/>
              </a:spcBef>
              <a:spcAft>
                <a:spcPts val="0"/>
              </a:spcAft>
              <a:buClr>
                <a:schemeClr val="dk2"/>
              </a:buClr>
              <a:buSzPts val="1800"/>
              <a:buFont typeface="Noto Sans Symbols"/>
              <a:buChar char="■"/>
            </a:pPr>
            <a:r>
              <a:rPr b="0" i="0" lang="en-US" sz="2400" u="none">
                <a:solidFill>
                  <a:schemeClr val="dk1"/>
                </a:solidFill>
                <a:latin typeface="Verdana"/>
                <a:ea typeface="Verdana"/>
                <a:cs typeface="Verdana"/>
                <a:sym typeface="Verdana"/>
              </a:rPr>
              <a:t>Multi-way split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27"/>
          <p:cNvSpPr txBox="1"/>
          <p:nvPr>
            <p:ph idx="1" type="body"/>
          </p:nvPr>
        </p:nvSpPr>
        <p:spPr>
          <a:xfrm>
            <a:off x="381000" y="1447800"/>
            <a:ext cx="8382000" cy="525780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chemeClr val="lt2"/>
              </a:buClr>
              <a:buSzPts val="1800"/>
              <a:buFont typeface="Noto Sans Symbols"/>
              <a:buChar char="🞐"/>
            </a:pPr>
            <a:r>
              <a:rPr b="0" i="0" lang="en-US" sz="2400" u="none">
                <a:solidFill>
                  <a:srgbClr val="FF0000"/>
                </a:solidFill>
                <a:latin typeface="Verdana"/>
                <a:ea typeface="Verdana"/>
                <a:cs typeface="Verdana"/>
                <a:sym typeface="Verdana"/>
              </a:rPr>
              <a:t>Multi-way split:</a:t>
            </a:r>
            <a:r>
              <a:rPr b="0" i="0" lang="en-US" sz="2400" u="none">
                <a:solidFill>
                  <a:schemeClr val="dk1"/>
                </a:solidFill>
                <a:latin typeface="Verdana"/>
                <a:ea typeface="Verdana"/>
                <a:cs typeface="Verdana"/>
                <a:sym typeface="Verdana"/>
              </a:rPr>
              <a:t> Use as many partitions as distinct values. </a:t>
            </a:r>
            <a:endParaRPr/>
          </a:p>
          <a:p>
            <a:pPr indent="-228600" lvl="0" marL="342900" rtl="0" algn="l">
              <a:lnSpc>
                <a:spcPct val="100000"/>
              </a:lnSpc>
              <a:spcBef>
                <a:spcPts val="480"/>
              </a:spcBef>
              <a:spcAft>
                <a:spcPts val="0"/>
              </a:spcAft>
              <a:buClr>
                <a:schemeClr val="lt2"/>
              </a:buClr>
              <a:buSzPts val="1800"/>
              <a:buFont typeface="Noto Sans Symbols"/>
              <a:buNone/>
            </a:pPr>
            <a:r>
              <a:t/>
            </a:r>
            <a:endParaRPr b="0" i="0" sz="2400" u="none">
              <a:solidFill>
                <a:schemeClr val="dk1"/>
              </a:solidFill>
              <a:latin typeface="Verdana"/>
              <a:ea typeface="Verdana"/>
              <a:cs typeface="Verdana"/>
              <a:sym typeface="Verdana"/>
            </a:endParaRPr>
          </a:p>
          <a:p>
            <a:pPr indent="-228600" lvl="0" marL="342900" rtl="0" algn="l">
              <a:lnSpc>
                <a:spcPct val="100000"/>
              </a:lnSpc>
              <a:spcBef>
                <a:spcPts val="480"/>
              </a:spcBef>
              <a:spcAft>
                <a:spcPts val="0"/>
              </a:spcAft>
              <a:buClr>
                <a:schemeClr val="lt2"/>
              </a:buClr>
              <a:buSzPts val="1800"/>
              <a:buFont typeface="Noto Sans Symbols"/>
              <a:buNone/>
            </a:pPr>
            <a:r>
              <a:t/>
            </a:r>
            <a:endParaRPr b="0" i="0" sz="2400" u="none">
              <a:solidFill>
                <a:schemeClr val="dk1"/>
              </a:solidFill>
              <a:latin typeface="Verdana"/>
              <a:ea typeface="Verdana"/>
              <a:cs typeface="Verdana"/>
              <a:sym typeface="Verdana"/>
            </a:endParaRPr>
          </a:p>
          <a:p>
            <a:pPr indent="-182879" lvl="4" marL="2057400" rtl="0" algn="l">
              <a:lnSpc>
                <a:spcPct val="100000"/>
              </a:lnSpc>
              <a:spcBef>
                <a:spcPts val="180"/>
              </a:spcBef>
              <a:spcAft>
                <a:spcPts val="0"/>
              </a:spcAft>
              <a:buClr>
                <a:schemeClr val="dk2"/>
              </a:buClr>
              <a:buSzPts val="720"/>
              <a:buFont typeface="Noto Sans Symbols"/>
              <a:buNone/>
            </a:pPr>
            <a:r>
              <a:t/>
            </a:r>
            <a:endParaRPr b="0" i="0" sz="900" u="none">
              <a:solidFill>
                <a:srgbClr val="FF0000"/>
              </a:solidFill>
              <a:latin typeface="Verdana"/>
              <a:ea typeface="Verdana"/>
              <a:cs typeface="Verdana"/>
              <a:sym typeface="Verdana"/>
            </a:endParaRPr>
          </a:p>
          <a:p>
            <a:pPr indent="-342900" lvl="0" marL="342900" rtl="0" algn="l">
              <a:lnSpc>
                <a:spcPct val="100000"/>
              </a:lnSpc>
              <a:spcBef>
                <a:spcPts val="480"/>
              </a:spcBef>
              <a:spcAft>
                <a:spcPts val="0"/>
              </a:spcAft>
              <a:buClr>
                <a:schemeClr val="lt2"/>
              </a:buClr>
              <a:buSzPts val="1800"/>
              <a:buFont typeface="Noto Sans Symbols"/>
              <a:buChar char="🞐"/>
            </a:pPr>
            <a:r>
              <a:rPr b="0" i="0" lang="en-US" sz="2400" u="none">
                <a:solidFill>
                  <a:srgbClr val="FF0000"/>
                </a:solidFill>
                <a:latin typeface="Verdana"/>
                <a:ea typeface="Verdana"/>
                <a:cs typeface="Verdana"/>
                <a:sym typeface="Verdana"/>
              </a:rPr>
              <a:t>Binary split:</a:t>
            </a:r>
            <a:r>
              <a:rPr b="0" i="0" lang="en-US" sz="2400" u="none">
                <a:solidFill>
                  <a:schemeClr val="dk1"/>
                </a:solidFill>
                <a:latin typeface="Verdana"/>
                <a:ea typeface="Verdana"/>
                <a:cs typeface="Verdana"/>
                <a:sym typeface="Verdana"/>
              </a:rPr>
              <a:t>  Divides values into two subsets. </a:t>
            </a:r>
            <a:br>
              <a:rPr b="0" i="0" lang="en-US" sz="2400" u="none">
                <a:solidFill>
                  <a:schemeClr val="dk1"/>
                </a:solidFill>
                <a:latin typeface="Verdana"/>
                <a:ea typeface="Verdana"/>
                <a:cs typeface="Verdana"/>
                <a:sym typeface="Verdana"/>
              </a:rPr>
            </a:br>
            <a:r>
              <a:rPr b="0" i="0" lang="en-US" sz="2400" u="none">
                <a:solidFill>
                  <a:schemeClr val="dk1"/>
                </a:solidFill>
                <a:latin typeface="Verdana"/>
                <a:ea typeface="Verdana"/>
                <a:cs typeface="Verdana"/>
                <a:sym typeface="Verdana"/>
              </a:rPr>
              <a:t>		      Need to find optimal partitioning.</a:t>
            </a:r>
            <a:endParaRPr/>
          </a:p>
          <a:p>
            <a:pPr indent="-228600" lvl="0" marL="342900" rtl="0" algn="l">
              <a:lnSpc>
                <a:spcPct val="100000"/>
              </a:lnSpc>
              <a:spcBef>
                <a:spcPts val="480"/>
              </a:spcBef>
              <a:spcAft>
                <a:spcPts val="0"/>
              </a:spcAft>
              <a:buClr>
                <a:schemeClr val="lt2"/>
              </a:buClr>
              <a:buSzPts val="1800"/>
              <a:buFont typeface="Noto Sans Symbols"/>
              <a:buNone/>
            </a:pPr>
            <a:r>
              <a:t/>
            </a:r>
            <a:endParaRPr b="0" i="0" sz="2400" u="none">
              <a:solidFill>
                <a:schemeClr val="dk1"/>
              </a:solidFill>
              <a:latin typeface="Verdana"/>
              <a:ea typeface="Verdana"/>
              <a:cs typeface="Verdana"/>
              <a:sym typeface="Verdana"/>
            </a:endParaRPr>
          </a:p>
          <a:p>
            <a:pPr indent="-228600" lvl="0" marL="342900" rtl="0" algn="l">
              <a:lnSpc>
                <a:spcPct val="100000"/>
              </a:lnSpc>
              <a:spcBef>
                <a:spcPts val="480"/>
              </a:spcBef>
              <a:spcAft>
                <a:spcPts val="0"/>
              </a:spcAft>
              <a:buClr>
                <a:schemeClr val="lt2"/>
              </a:buClr>
              <a:buSzPts val="1800"/>
              <a:buFont typeface="Noto Sans Symbols"/>
              <a:buNone/>
            </a:pPr>
            <a:r>
              <a:t/>
            </a:r>
            <a:endParaRPr b="0" i="0" sz="2400" u="none">
              <a:solidFill>
                <a:schemeClr val="dk1"/>
              </a:solidFill>
              <a:latin typeface="Verdana"/>
              <a:ea typeface="Verdana"/>
              <a:cs typeface="Verdana"/>
              <a:sym typeface="Verdana"/>
            </a:endParaRPr>
          </a:p>
          <a:p>
            <a:pPr indent="-228600" lvl="0" marL="342900" rtl="0" algn="l">
              <a:lnSpc>
                <a:spcPct val="100000"/>
              </a:lnSpc>
              <a:spcBef>
                <a:spcPts val="480"/>
              </a:spcBef>
              <a:spcAft>
                <a:spcPts val="0"/>
              </a:spcAft>
              <a:buClr>
                <a:schemeClr val="lt2"/>
              </a:buClr>
              <a:buSzPts val="1800"/>
              <a:buFont typeface="Noto Sans Symbols"/>
              <a:buNone/>
            </a:pPr>
            <a:r>
              <a:t/>
            </a:r>
            <a:endParaRPr b="0" i="0" sz="2400" u="none">
              <a:solidFill>
                <a:schemeClr val="dk1"/>
              </a:solidFill>
              <a:latin typeface="Verdana"/>
              <a:ea typeface="Verdana"/>
              <a:cs typeface="Verdana"/>
              <a:sym typeface="Verdana"/>
            </a:endParaRPr>
          </a:p>
          <a:p>
            <a:pPr indent="-342900" lvl="0" marL="342900" rtl="0" algn="l">
              <a:lnSpc>
                <a:spcPct val="100000"/>
              </a:lnSpc>
              <a:spcBef>
                <a:spcPts val="480"/>
              </a:spcBef>
              <a:spcAft>
                <a:spcPts val="0"/>
              </a:spcAft>
              <a:buClr>
                <a:schemeClr val="lt2"/>
              </a:buClr>
              <a:buSzPts val="1800"/>
              <a:buFont typeface="Noto Sans Symbols"/>
              <a:buChar char="🞐"/>
            </a:pPr>
            <a:r>
              <a:rPr b="0" i="0" lang="en-US" sz="2400" u="none">
                <a:solidFill>
                  <a:schemeClr val="dk1"/>
                </a:solidFill>
                <a:latin typeface="Verdana"/>
                <a:ea typeface="Verdana"/>
                <a:cs typeface="Verdana"/>
                <a:sym typeface="Verdana"/>
              </a:rPr>
              <a:t>What about this split?</a:t>
            </a:r>
            <a:endParaRPr/>
          </a:p>
        </p:txBody>
      </p:sp>
      <p:sp>
        <p:nvSpPr>
          <p:cNvPr id="491" name="Google Shape;491;p27"/>
          <p:cNvSpPr txBox="1"/>
          <p:nvPr>
            <p:ph type="title"/>
          </p:nvPr>
        </p:nvSpPr>
        <p:spPr>
          <a:xfrm>
            <a:off x="457200" y="277812"/>
            <a:ext cx="8229600" cy="11398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Garamond"/>
              <a:buNone/>
            </a:pPr>
            <a:r>
              <a:rPr b="0" i="0" lang="en-US" sz="4400" u="none">
                <a:solidFill>
                  <a:schemeClr val="dk2"/>
                </a:solidFill>
                <a:latin typeface="Garamond"/>
                <a:ea typeface="Garamond"/>
                <a:cs typeface="Garamond"/>
                <a:sym typeface="Garamond"/>
              </a:rPr>
              <a:t>Splitting Based on Categorical Attributes</a:t>
            </a:r>
            <a:endParaRPr/>
          </a:p>
        </p:txBody>
      </p:sp>
      <p:grpSp>
        <p:nvGrpSpPr>
          <p:cNvPr id="492" name="Google Shape;492;p27"/>
          <p:cNvGrpSpPr/>
          <p:nvPr/>
        </p:nvGrpSpPr>
        <p:grpSpPr>
          <a:xfrm>
            <a:off x="2971800" y="2057400"/>
            <a:ext cx="2457450" cy="946150"/>
            <a:chOff x="1853" y="1248"/>
            <a:chExt cx="1548" cy="596"/>
          </a:xfrm>
        </p:grpSpPr>
        <p:sp>
          <p:nvSpPr>
            <p:cNvPr id="493" name="Google Shape;493;p27"/>
            <p:cNvSpPr/>
            <p:nvPr/>
          </p:nvSpPr>
          <p:spPr>
            <a:xfrm>
              <a:off x="2352" y="1248"/>
              <a:ext cx="576" cy="288"/>
            </a:xfrm>
            <a:prstGeom prst="ellipse">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Size</a:t>
              </a:r>
              <a:endParaRPr/>
            </a:p>
          </p:txBody>
        </p:sp>
        <p:cxnSp>
          <p:nvCxnSpPr>
            <p:cNvPr id="494" name="Google Shape;494;p27"/>
            <p:cNvCxnSpPr/>
            <p:nvPr/>
          </p:nvCxnSpPr>
          <p:spPr>
            <a:xfrm flipH="1">
              <a:off x="2064" y="1536"/>
              <a:ext cx="576" cy="144"/>
            </a:xfrm>
            <a:prstGeom prst="straightConnector1">
              <a:avLst/>
            </a:prstGeom>
            <a:noFill/>
            <a:ln cap="flat" cmpd="sng" w="9525">
              <a:solidFill>
                <a:schemeClr val="dk1"/>
              </a:solidFill>
              <a:prstDash val="solid"/>
              <a:miter lim="800000"/>
              <a:headEnd len="med" w="med" type="none"/>
              <a:tailEnd len="med" w="med" type="none"/>
            </a:ln>
          </p:spPr>
        </p:cxnSp>
        <p:cxnSp>
          <p:nvCxnSpPr>
            <p:cNvPr id="495" name="Google Shape;495;p27"/>
            <p:cNvCxnSpPr/>
            <p:nvPr/>
          </p:nvCxnSpPr>
          <p:spPr>
            <a:xfrm>
              <a:off x="2640" y="1536"/>
              <a:ext cx="0" cy="288"/>
            </a:xfrm>
            <a:prstGeom prst="straightConnector1">
              <a:avLst/>
            </a:prstGeom>
            <a:noFill/>
            <a:ln cap="flat" cmpd="sng" w="9525">
              <a:solidFill>
                <a:schemeClr val="dk1"/>
              </a:solidFill>
              <a:prstDash val="solid"/>
              <a:miter lim="800000"/>
              <a:headEnd len="med" w="med" type="none"/>
              <a:tailEnd len="med" w="med" type="none"/>
            </a:ln>
          </p:spPr>
        </p:cxnSp>
        <p:cxnSp>
          <p:nvCxnSpPr>
            <p:cNvPr id="496" name="Google Shape;496;p27"/>
            <p:cNvCxnSpPr/>
            <p:nvPr/>
          </p:nvCxnSpPr>
          <p:spPr>
            <a:xfrm>
              <a:off x="2640" y="1536"/>
              <a:ext cx="576" cy="144"/>
            </a:xfrm>
            <a:prstGeom prst="straightConnector1">
              <a:avLst/>
            </a:prstGeom>
            <a:noFill/>
            <a:ln cap="flat" cmpd="sng" w="9525">
              <a:solidFill>
                <a:schemeClr val="dk1"/>
              </a:solidFill>
              <a:prstDash val="solid"/>
              <a:miter lim="800000"/>
              <a:headEnd len="med" w="med" type="none"/>
              <a:tailEnd len="med" w="med" type="none"/>
            </a:ln>
          </p:spPr>
        </p:cxnSp>
        <p:sp>
          <p:nvSpPr>
            <p:cNvPr id="497" name="Google Shape;497;p27"/>
            <p:cNvSpPr txBox="1"/>
            <p:nvPr/>
          </p:nvSpPr>
          <p:spPr>
            <a:xfrm>
              <a:off x="1853" y="1440"/>
              <a:ext cx="435" cy="2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Small</a:t>
              </a:r>
              <a:endParaRPr/>
            </a:p>
          </p:txBody>
        </p:sp>
        <p:sp>
          <p:nvSpPr>
            <p:cNvPr id="498" name="Google Shape;498;p27"/>
            <p:cNvSpPr txBox="1"/>
            <p:nvPr/>
          </p:nvSpPr>
          <p:spPr>
            <a:xfrm>
              <a:off x="2167" y="1632"/>
              <a:ext cx="571" cy="2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Medium</a:t>
              </a:r>
              <a:endParaRPr/>
            </a:p>
          </p:txBody>
        </p:sp>
        <p:sp>
          <p:nvSpPr>
            <p:cNvPr id="499" name="Google Shape;499;p27"/>
            <p:cNvSpPr txBox="1"/>
            <p:nvPr/>
          </p:nvSpPr>
          <p:spPr>
            <a:xfrm>
              <a:off x="2958" y="1440"/>
              <a:ext cx="443" cy="2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Large</a:t>
              </a:r>
              <a:endParaRPr/>
            </a:p>
          </p:txBody>
        </p:sp>
      </p:grpSp>
      <p:grpSp>
        <p:nvGrpSpPr>
          <p:cNvPr id="500" name="Google Shape;500;p27"/>
          <p:cNvGrpSpPr/>
          <p:nvPr/>
        </p:nvGrpSpPr>
        <p:grpSpPr>
          <a:xfrm>
            <a:off x="5562600" y="4267200"/>
            <a:ext cx="2774950" cy="914400"/>
            <a:chOff x="3513" y="3216"/>
            <a:chExt cx="1748" cy="576"/>
          </a:xfrm>
        </p:grpSpPr>
        <p:sp>
          <p:nvSpPr>
            <p:cNvPr id="501" name="Google Shape;501;p27"/>
            <p:cNvSpPr/>
            <p:nvPr/>
          </p:nvSpPr>
          <p:spPr>
            <a:xfrm>
              <a:off x="4186" y="3216"/>
              <a:ext cx="576" cy="288"/>
            </a:xfrm>
            <a:prstGeom prst="ellipse">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Size</a:t>
              </a:r>
              <a:endParaRPr/>
            </a:p>
          </p:txBody>
        </p:sp>
        <p:cxnSp>
          <p:nvCxnSpPr>
            <p:cNvPr id="502" name="Google Shape;502;p27"/>
            <p:cNvCxnSpPr/>
            <p:nvPr/>
          </p:nvCxnSpPr>
          <p:spPr>
            <a:xfrm flipH="1">
              <a:off x="3946" y="3504"/>
              <a:ext cx="528" cy="240"/>
            </a:xfrm>
            <a:prstGeom prst="straightConnector1">
              <a:avLst/>
            </a:prstGeom>
            <a:noFill/>
            <a:ln cap="flat" cmpd="sng" w="9525">
              <a:solidFill>
                <a:schemeClr val="dk1"/>
              </a:solidFill>
              <a:prstDash val="solid"/>
              <a:miter lim="800000"/>
              <a:headEnd len="med" w="med" type="none"/>
              <a:tailEnd len="med" w="med" type="none"/>
            </a:ln>
          </p:spPr>
        </p:cxnSp>
        <p:cxnSp>
          <p:nvCxnSpPr>
            <p:cNvPr id="503" name="Google Shape;503;p27"/>
            <p:cNvCxnSpPr/>
            <p:nvPr/>
          </p:nvCxnSpPr>
          <p:spPr>
            <a:xfrm>
              <a:off x="4474" y="3504"/>
              <a:ext cx="480" cy="288"/>
            </a:xfrm>
            <a:prstGeom prst="straightConnector1">
              <a:avLst/>
            </a:prstGeom>
            <a:noFill/>
            <a:ln cap="flat" cmpd="sng" w="9525">
              <a:solidFill>
                <a:schemeClr val="dk1"/>
              </a:solidFill>
              <a:prstDash val="solid"/>
              <a:miter lim="800000"/>
              <a:headEnd len="med" w="med" type="none"/>
              <a:tailEnd len="med" w="med" type="none"/>
            </a:ln>
          </p:spPr>
        </p:cxnSp>
        <p:sp>
          <p:nvSpPr>
            <p:cNvPr id="504" name="Google Shape;504;p27"/>
            <p:cNvSpPr txBox="1"/>
            <p:nvPr/>
          </p:nvSpPr>
          <p:spPr>
            <a:xfrm>
              <a:off x="3513" y="3360"/>
              <a:ext cx="686" cy="366"/>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{Medium, </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Large}</a:t>
              </a:r>
              <a:endParaRPr/>
            </a:p>
          </p:txBody>
        </p:sp>
        <p:sp>
          <p:nvSpPr>
            <p:cNvPr id="505" name="Google Shape;505;p27"/>
            <p:cNvSpPr txBox="1"/>
            <p:nvPr/>
          </p:nvSpPr>
          <p:spPr>
            <a:xfrm>
              <a:off x="4740" y="3456"/>
              <a:ext cx="521" cy="2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{Small}</a:t>
              </a:r>
              <a:endParaRPr/>
            </a:p>
          </p:txBody>
        </p:sp>
      </p:grpSp>
      <p:grpSp>
        <p:nvGrpSpPr>
          <p:cNvPr id="506" name="Google Shape;506;p27"/>
          <p:cNvGrpSpPr/>
          <p:nvPr/>
        </p:nvGrpSpPr>
        <p:grpSpPr>
          <a:xfrm>
            <a:off x="762000" y="4267200"/>
            <a:ext cx="2997200" cy="914400"/>
            <a:chOff x="768" y="3216"/>
            <a:chExt cx="1794" cy="576"/>
          </a:xfrm>
        </p:grpSpPr>
        <p:sp>
          <p:nvSpPr>
            <p:cNvPr id="507" name="Google Shape;507;p27"/>
            <p:cNvSpPr/>
            <p:nvPr/>
          </p:nvSpPr>
          <p:spPr>
            <a:xfrm>
              <a:off x="1494" y="3216"/>
              <a:ext cx="576" cy="288"/>
            </a:xfrm>
            <a:prstGeom prst="ellipse">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Size</a:t>
              </a:r>
              <a:endParaRPr/>
            </a:p>
          </p:txBody>
        </p:sp>
        <p:cxnSp>
          <p:nvCxnSpPr>
            <p:cNvPr id="508" name="Google Shape;508;p27"/>
            <p:cNvCxnSpPr/>
            <p:nvPr/>
          </p:nvCxnSpPr>
          <p:spPr>
            <a:xfrm flipH="1">
              <a:off x="1254" y="3504"/>
              <a:ext cx="528" cy="240"/>
            </a:xfrm>
            <a:prstGeom prst="straightConnector1">
              <a:avLst/>
            </a:prstGeom>
            <a:noFill/>
            <a:ln cap="flat" cmpd="sng" w="9525">
              <a:solidFill>
                <a:schemeClr val="dk1"/>
              </a:solidFill>
              <a:prstDash val="solid"/>
              <a:miter lim="800000"/>
              <a:headEnd len="med" w="med" type="none"/>
              <a:tailEnd len="med" w="med" type="none"/>
            </a:ln>
          </p:spPr>
        </p:cxnSp>
        <p:cxnSp>
          <p:nvCxnSpPr>
            <p:cNvPr id="509" name="Google Shape;509;p27"/>
            <p:cNvCxnSpPr/>
            <p:nvPr/>
          </p:nvCxnSpPr>
          <p:spPr>
            <a:xfrm>
              <a:off x="1782" y="3504"/>
              <a:ext cx="480" cy="288"/>
            </a:xfrm>
            <a:prstGeom prst="straightConnector1">
              <a:avLst/>
            </a:prstGeom>
            <a:noFill/>
            <a:ln cap="flat" cmpd="sng" w="9525">
              <a:solidFill>
                <a:schemeClr val="dk1"/>
              </a:solidFill>
              <a:prstDash val="solid"/>
              <a:miter lim="800000"/>
              <a:headEnd len="med" w="med" type="none"/>
              <a:tailEnd len="med" w="med" type="none"/>
            </a:ln>
          </p:spPr>
        </p:cxnSp>
        <p:sp>
          <p:nvSpPr>
            <p:cNvPr id="510" name="Google Shape;510;p27"/>
            <p:cNvSpPr txBox="1"/>
            <p:nvPr/>
          </p:nvSpPr>
          <p:spPr>
            <a:xfrm>
              <a:off x="768" y="3360"/>
              <a:ext cx="594" cy="366"/>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{Small, Medium}</a:t>
              </a:r>
              <a:endParaRPr/>
            </a:p>
          </p:txBody>
        </p:sp>
        <p:sp>
          <p:nvSpPr>
            <p:cNvPr id="511" name="Google Shape;511;p27"/>
            <p:cNvSpPr txBox="1"/>
            <p:nvPr/>
          </p:nvSpPr>
          <p:spPr>
            <a:xfrm>
              <a:off x="2059" y="3456"/>
              <a:ext cx="503" cy="2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{Large}</a:t>
              </a:r>
              <a:endParaRPr/>
            </a:p>
          </p:txBody>
        </p:sp>
      </p:grpSp>
      <p:sp>
        <p:nvSpPr>
          <p:cNvPr id="512" name="Google Shape;512;p27"/>
          <p:cNvSpPr txBox="1"/>
          <p:nvPr/>
        </p:nvSpPr>
        <p:spPr>
          <a:xfrm>
            <a:off x="4267200" y="4419600"/>
            <a:ext cx="608012"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OR</a:t>
            </a:r>
            <a:endParaRPr/>
          </a:p>
        </p:txBody>
      </p:sp>
      <p:grpSp>
        <p:nvGrpSpPr>
          <p:cNvPr id="513" name="Google Shape;513;p27"/>
          <p:cNvGrpSpPr/>
          <p:nvPr/>
        </p:nvGrpSpPr>
        <p:grpSpPr>
          <a:xfrm>
            <a:off x="4289425" y="5486400"/>
            <a:ext cx="3101975" cy="914400"/>
            <a:chOff x="768" y="3216"/>
            <a:chExt cx="1856" cy="576"/>
          </a:xfrm>
        </p:grpSpPr>
        <p:sp>
          <p:nvSpPr>
            <p:cNvPr id="514" name="Google Shape;514;p27"/>
            <p:cNvSpPr/>
            <p:nvPr/>
          </p:nvSpPr>
          <p:spPr>
            <a:xfrm>
              <a:off x="1494" y="3216"/>
              <a:ext cx="576" cy="288"/>
            </a:xfrm>
            <a:prstGeom prst="ellipse">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Size</a:t>
              </a:r>
              <a:endParaRPr/>
            </a:p>
          </p:txBody>
        </p:sp>
        <p:cxnSp>
          <p:nvCxnSpPr>
            <p:cNvPr id="515" name="Google Shape;515;p27"/>
            <p:cNvCxnSpPr/>
            <p:nvPr/>
          </p:nvCxnSpPr>
          <p:spPr>
            <a:xfrm flipH="1">
              <a:off x="1254" y="3504"/>
              <a:ext cx="528" cy="240"/>
            </a:xfrm>
            <a:prstGeom prst="straightConnector1">
              <a:avLst/>
            </a:prstGeom>
            <a:noFill/>
            <a:ln cap="flat" cmpd="sng" w="9525">
              <a:solidFill>
                <a:schemeClr val="dk1"/>
              </a:solidFill>
              <a:prstDash val="solid"/>
              <a:miter lim="800000"/>
              <a:headEnd len="med" w="med" type="none"/>
              <a:tailEnd len="med" w="med" type="none"/>
            </a:ln>
          </p:spPr>
        </p:cxnSp>
        <p:cxnSp>
          <p:nvCxnSpPr>
            <p:cNvPr id="516" name="Google Shape;516;p27"/>
            <p:cNvCxnSpPr/>
            <p:nvPr/>
          </p:nvCxnSpPr>
          <p:spPr>
            <a:xfrm>
              <a:off x="1782" y="3504"/>
              <a:ext cx="480" cy="288"/>
            </a:xfrm>
            <a:prstGeom prst="straightConnector1">
              <a:avLst/>
            </a:prstGeom>
            <a:noFill/>
            <a:ln cap="flat" cmpd="sng" w="9525">
              <a:solidFill>
                <a:schemeClr val="dk1"/>
              </a:solidFill>
              <a:prstDash val="solid"/>
              <a:miter lim="800000"/>
              <a:headEnd len="med" w="med" type="none"/>
              <a:tailEnd len="med" w="med" type="none"/>
            </a:ln>
          </p:spPr>
        </p:cxnSp>
        <p:sp>
          <p:nvSpPr>
            <p:cNvPr id="517" name="Google Shape;517;p27"/>
            <p:cNvSpPr txBox="1"/>
            <p:nvPr/>
          </p:nvSpPr>
          <p:spPr>
            <a:xfrm>
              <a:off x="768" y="3360"/>
              <a:ext cx="594" cy="366"/>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{Small, Large}</a:t>
              </a:r>
              <a:endParaRPr/>
            </a:p>
          </p:txBody>
        </p:sp>
        <p:sp>
          <p:nvSpPr>
            <p:cNvPr id="518" name="Google Shape;518;p27"/>
            <p:cNvSpPr txBox="1"/>
            <p:nvPr/>
          </p:nvSpPr>
          <p:spPr>
            <a:xfrm>
              <a:off x="2000" y="3456"/>
              <a:ext cx="624" cy="2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{Medium}</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28"/>
          <p:cNvSpPr txBox="1"/>
          <p:nvPr>
            <p:ph type="title"/>
          </p:nvPr>
        </p:nvSpPr>
        <p:spPr>
          <a:xfrm>
            <a:off x="381000" y="914400"/>
            <a:ext cx="8534400" cy="533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Garamond"/>
              <a:buNone/>
            </a:pPr>
            <a:r>
              <a:rPr b="0" i="0" lang="en-US" sz="4400" u="none">
                <a:solidFill>
                  <a:schemeClr val="dk2"/>
                </a:solidFill>
                <a:latin typeface="Garamond"/>
                <a:ea typeface="Garamond"/>
                <a:cs typeface="Garamond"/>
                <a:sym typeface="Garamond"/>
              </a:rPr>
              <a:t>Splitting Based on Continuous Attributes</a:t>
            </a:r>
            <a:endParaRPr/>
          </a:p>
        </p:txBody>
      </p:sp>
      <p:sp>
        <p:nvSpPr>
          <p:cNvPr id="524" name="Google Shape;524;p28"/>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Verdana"/>
                <a:ea typeface="Verdana"/>
                <a:cs typeface="Verdana"/>
                <a:sym typeface="Verdana"/>
              </a:rPr>
              <a:t>Different ways of handling</a:t>
            </a:r>
            <a:endParaRPr/>
          </a:p>
          <a:p>
            <a:pPr indent="-285750" lvl="1" marL="742950" rtl="0" algn="l">
              <a:lnSpc>
                <a:spcPct val="100000"/>
              </a:lnSpc>
              <a:spcBef>
                <a:spcPts val="480"/>
              </a:spcBef>
              <a:spcAft>
                <a:spcPts val="0"/>
              </a:spcAft>
              <a:buClr>
                <a:schemeClr val="dk2"/>
              </a:buClr>
              <a:buSzPts val="1800"/>
              <a:buFont typeface="Noto Sans Symbols"/>
              <a:buChar char="■"/>
            </a:pPr>
            <a:r>
              <a:rPr b="0" i="0" lang="en-US" sz="2400" u="none">
                <a:solidFill>
                  <a:srgbClr val="CC3300"/>
                </a:solidFill>
                <a:latin typeface="Verdana"/>
                <a:ea typeface="Verdana"/>
                <a:cs typeface="Verdana"/>
                <a:sym typeface="Verdana"/>
              </a:rPr>
              <a:t>Discretization</a:t>
            </a:r>
            <a:r>
              <a:rPr b="0" i="0" lang="en-US" sz="2400" u="none">
                <a:solidFill>
                  <a:schemeClr val="dk1"/>
                </a:solidFill>
                <a:latin typeface="Verdana"/>
                <a:ea typeface="Verdana"/>
                <a:cs typeface="Verdana"/>
                <a:sym typeface="Verdana"/>
              </a:rPr>
              <a:t> to form an ordinal categorical attribute</a:t>
            </a:r>
            <a:endParaRPr/>
          </a:p>
          <a:p>
            <a:pPr indent="-228600" lvl="2" marL="1143000" rtl="0" algn="l">
              <a:lnSpc>
                <a:spcPct val="100000"/>
              </a:lnSpc>
              <a:spcBef>
                <a:spcPts val="400"/>
              </a:spcBef>
              <a:spcAft>
                <a:spcPts val="0"/>
              </a:spcAft>
              <a:buClr>
                <a:schemeClr val="accent1"/>
              </a:buClr>
              <a:buSzPts val="1300"/>
              <a:buFont typeface="Noto Sans Symbols"/>
              <a:buChar char="🞐"/>
            </a:pPr>
            <a:r>
              <a:rPr b="0" i="0" lang="en-US" sz="2000" u="none">
                <a:solidFill>
                  <a:schemeClr val="dk1"/>
                </a:solidFill>
                <a:latin typeface="Verdana"/>
                <a:ea typeface="Verdana"/>
                <a:cs typeface="Verdana"/>
                <a:sym typeface="Verdana"/>
              </a:rPr>
              <a:t> Static – discretize once at the beginning</a:t>
            </a:r>
            <a:endParaRPr/>
          </a:p>
          <a:p>
            <a:pPr indent="-228600" lvl="2" marL="1143000" rtl="0" algn="l">
              <a:lnSpc>
                <a:spcPct val="100000"/>
              </a:lnSpc>
              <a:spcBef>
                <a:spcPts val="400"/>
              </a:spcBef>
              <a:spcAft>
                <a:spcPts val="0"/>
              </a:spcAft>
              <a:buClr>
                <a:schemeClr val="accent1"/>
              </a:buClr>
              <a:buSzPts val="1300"/>
              <a:buFont typeface="Noto Sans Symbols"/>
              <a:buChar char="🞐"/>
            </a:pPr>
            <a:r>
              <a:rPr b="0" i="0" lang="en-US" sz="2000" u="none">
                <a:solidFill>
                  <a:schemeClr val="dk1"/>
                </a:solidFill>
                <a:latin typeface="Verdana"/>
                <a:ea typeface="Verdana"/>
                <a:cs typeface="Verdana"/>
                <a:sym typeface="Verdana"/>
              </a:rPr>
              <a:t> Dynamic – ranges can be found by equal interval 		bucketing, equal frequency bucketing</a:t>
            </a:r>
            <a:br>
              <a:rPr b="0" i="0" lang="en-US" sz="2000" u="none">
                <a:solidFill>
                  <a:schemeClr val="dk1"/>
                </a:solidFill>
                <a:latin typeface="Verdana"/>
                <a:ea typeface="Verdana"/>
                <a:cs typeface="Verdana"/>
                <a:sym typeface="Verdana"/>
              </a:rPr>
            </a:br>
            <a:r>
              <a:rPr b="0" i="0" lang="en-US" sz="2000" u="none">
                <a:solidFill>
                  <a:schemeClr val="dk1"/>
                </a:solidFill>
                <a:latin typeface="Verdana"/>
                <a:ea typeface="Verdana"/>
                <a:cs typeface="Verdana"/>
                <a:sym typeface="Verdana"/>
              </a:rPr>
              <a:t>		(percentiles), or clustering.</a:t>
            </a:r>
            <a:endParaRPr/>
          </a:p>
          <a:p>
            <a:pPr indent="-137160" lvl="4" marL="2057400" rtl="0" algn="l">
              <a:lnSpc>
                <a:spcPct val="100000"/>
              </a:lnSpc>
              <a:spcBef>
                <a:spcPts val="360"/>
              </a:spcBef>
              <a:spcAft>
                <a:spcPts val="0"/>
              </a:spcAft>
              <a:buClr>
                <a:schemeClr val="dk2"/>
              </a:buClr>
              <a:buSzPts val="1440"/>
              <a:buFont typeface="Noto Sans Symbols"/>
              <a:buNone/>
            </a:pPr>
            <a:r>
              <a:t/>
            </a:r>
            <a:endParaRPr b="0" i="0" sz="1800" u="none">
              <a:solidFill>
                <a:srgbClr val="CC3300"/>
              </a:solidFill>
              <a:latin typeface="Verdana"/>
              <a:ea typeface="Verdana"/>
              <a:cs typeface="Verdana"/>
              <a:sym typeface="Verdana"/>
            </a:endParaRPr>
          </a:p>
          <a:p>
            <a:pPr indent="-285750" lvl="1" marL="742950" rtl="0" algn="l">
              <a:lnSpc>
                <a:spcPct val="100000"/>
              </a:lnSpc>
              <a:spcBef>
                <a:spcPts val="480"/>
              </a:spcBef>
              <a:spcAft>
                <a:spcPts val="0"/>
              </a:spcAft>
              <a:buClr>
                <a:schemeClr val="dk2"/>
              </a:buClr>
              <a:buSzPts val="1800"/>
              <a:buFont typeface="Noto Sans Symbols"/>
              <a:buChar char="■"/>
            </a:pPr>
            <a:r>
              <a:rPr b="0" i="0" lang="en-US" sz="2400" u="none">
                <a:solidFill>
                  <a:srgbClr val="CC3300"/>
                </a:solidFill>
                <a:latin typeface="Verdana"/>
                <a:ea typeface="Verdana"/>
                <a:cs typeface="Verdana"/>
                <a:sym typeface="Verdana"/>
              </a:rPr>
              <a:t>Binary Decision</a:t>
            </a:r>
            <a:r>
              <a:rPr b="0" i="0" lang="en-US" sz="2400" u="none">
                <a:solidFill>
                  <a:schemeClr val="dk1"/>
                </a:solidFill>
                <a:latin typeface="Verdana"/>
                <a:ea typeface="Verdana"/>
                <a:cs typeface="Verdana"/>
                <a:sym typeface="Verdana"/>
              </a:rPr>
              <a:t>:</a:t>
            </a:r>
            <a:endParaRPr b="0" i="0" sz="2400" u="none">
              <a:solidFill>
                <a:schemeClr val="dk1"/>
              </a:solidFill>
              <a:latin typeface="Verdana"/>
              <a:ea typeface="Verdana"/>
              <a:cs typeface="Verdana"/>
              <a:sym typeface="Verdana"/>
            </a:endParaRPr>
          </a:p>
          <a:p>
            <a:pPr indent="-228600" lvl="2" marL="1143000" rtl="0" algn="l">
              <a:lnSpc>
                <a:spcPct val="100000"/>
              </a:lnSpc>
              <a:spcBef>
                <a:spcPts val="400"/>
              </a:spcBef>
              <a:spcAft>
                <a:spcPts val="0"/>
              </a:spcAft>
              <a:buClr>
                <a:schemeClr val="accent1"/>
              </a:buClr>
              <a:buSzPts val="1300"/>
              <a:buFont typeface="Noto Sans Symbols"/>
              <a:buChar char="🞐"/>
            </a:pPr>
            <a:r>
              <a:rPr b="0" i="0" lang="en-US" sz="2000" u="none">
                <a:solidFill>
                  <a:schemeClr val="dk1"/>
                </a:solidFill>
                <a:latin typeface="Verdana"/>
                <a:ea typeface="Verdana"/>
                <a:cs typeface="Verdana"/>
                <a:sym typeface="Verdana"/>
              </a:rPr>
              <a:t> consider all possible splits and finds the best cut</a:t>
            </a:r>
            <a:endParaRPr/>
          </a:p>
          <a:p>
            <a:pPr indent="-228600" lvl="2" marL="1143000" rtl="0" algn="l">
              <a:lnSpc>
                <a:spcPct val="100000"/>
              </a:lnSpc>
              <a:spcBef>
                <a:spcPts val="400"/>
              </a:spcBef>
              <a:spcAft>
                <a:spcPts val="0"/>
              </a:spcAft>
              <a:buClr>
                <a:schemeClr val="accent1"/>
              </a:buClr>
              <a:buSzPts val="1300"/>
              <a:buFont typeface="Noto Sans Symbols"/>
              <a:buChar char="🞐"/>
            </a:pPr>
            <a:r>
              <a:rPr b="0" i="0" lang="en-US" sz="2000" u="none">
                <a:solidFill>
                  <a:schemeClr val="dk1"/>
                </a:solidFill>
                <a:latin typeface="Verdana"/>
                <a:ea typeface="Verdana"/>
                <a:cs typeface="Verdana"/>
                <a:sym typeface="Verdana"/>
              </a:rPr>
              <a:t> can be more compute intensive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29"/>
          <p:cNvSpPr txBox="1"/>
          <p:nvPr>
            <p:ph type="title"/>
          </p:nvPr>
        </p:nvSpPr>
        <p:spPr>
          <a:xfrm>
            <a:off x="381000" y="914400"/>
            <a:ext cx="8534400" cy="533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Garamond"/>
              <a:buNone/>
            </a:pPr>
            <a:r>
              <a:rPr b="0" i="0" lang="en-US" sz="4400" u="none">
                <a:solidFill>
                  <a:schemeClr val="dk2"/>
                </a:solidFill>
                <a:latin typeface="Garamond"/>
                <a:ea typeface="Garamond"/>
                <a:cs typeface="Garamond"/>
                <a:sym typeface="Garamond"/>
              </a:rPr>
              <a:t>Splitting Based on Continuous Attributes</a:t>
            </a:r>
            <a:endParaRPr/>
          </a:p>
        </p:txBody>
      </p:sp>
      <p:graphicFrame>
        <p:nvGraphicFramePr>
          <p:cNvPr id="530" name="Google Shape;530;p29"/>
          <p:cNvGraphicFramePr/>
          <p:nvPr/>
        </p:nvGraphicFramePr>
        <p:xfrm>
          <a:off x="781050" y="2127250"/>
          <a:ext cx="7527925" cy="2871787"/>
        </p:xfrm>
        <a:graphic>
          <a:graphicData uri="http://schemas.openxmlformats.org/presentationml/2006/ole">
            <mc:AlternateContent>
              <mc:Choice Requires="v">
                <p:oleObj r:id="rId4" imgH="2871787" imgW="7527925" progId="Visio.Drawing.6" spid="_x0000_s1">
                  <p:embed/>
                </p:oleObj>
              </mc:Choice>
              <mc:Fallback>
                <p:oleObj r:id="rId5" imgH="2871787" imgW="7527925" progId="Visio.Drawing.6">
                  <p:embed/>
                  <p:pic>
                    <p:nvPicPr>
                      <p:cNvPr id="530" name="Google Shape;530;p29"/>
                      <p:cNvPicPr preferRelativeResize="0"/>
                      <p:nvPr>
                        <p:ph idx="1" type="body"/>
                      </p:nvPr>
                    </p:nvPicPr>
                    <p:blipFill rotWithShape="1">
                      <a:blip r:embed="rId6">
                        <a:alphaModFix/>
                      </a:blip>
                      <a:srcRect b="0" l="0" r="0" t="0"/>
                      <a:stretch/>
                    </p:blipFill>
                    <p:spPr>
                      <a:xfrm>
                        <a:off x="781050" y="2127250"/>
                        <a:ext cx="7527925" cy="2871787"/>
                      </a:xfrm>
                      <a:prstGeom prst="rect">
                        <a:avLst/>
                      </a:prstGeom>
                      <a:noFill/>
                      <a:ln>
                        <a:noFill/>
                      </a:ln>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
          <p:cNvSpPr txBox="1"/>
          <p:nvPr>
            <p:ph type="title"/>
          </p:nvPr>
        </p:nvSpPr>
        <p:spPr>
          <a:xfrm>
            <a:off x="457200" y="277812"/>
            <a:ext cx="8229600" cy="11398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Garamond"/>
              <a:buNone/>
            </a:pPr>
            <a:r>
              <a:rPr b="0" i="0" lang="en-US" sz="4400" u="none">
                <a:solidFill>
                  <a:schemeClr val="dk2"/>
                </a:solidFill>
                <a:latin typeface="Garamond"/>
                <a:ea typeface="Garamond"/>
                <a:cs typeface="Garamond"/>
                <a:sym typeface="Garamond"/>
              </a:rPr>
              <a:t>Illustrating Classification Task</a:t>
            </a:r>
            <a:endParaRPr/>
          </a:p>
        </p:txBody>
      </p:sp>
      <p:graphicFrame>
        <p:nvGraphicFramePr>
          <p:cNvPr id="118" name="Google Shape;118;p3"/>
          <p:cNvGraphicFramePr/>
          <p:nvPr/>
        </p:nvGraphicFramePr>
        <p:xfrm>
          <a:off x="1131887" y="1600200"/>
          <a:ext cx="6878637" cy="4530725"/>
        </p:xfrm>
        <a:graphic>
          <a:graphicData uri="http://schemas.openxmlformats.org/presentationml/2006/ole">
            <mc:AlternateContent>
              <mc:Choice Requires="v">
                <p:oleObj r:id="rId4" imgH="4530725" imgW="6878637" progId="Visio.Drawing.6" spid="_x0000_s1">
                  <p:embed/>
                </p:oleObj>
              </mc:Choice>
              <mc:Fallback>
                <p:oleObj r:id="rId5" imgH="4530725" imgW="6878637" progId="Visio.Drawing.6">
                  <p:embed/>
                  <p:pic>
                    <p:nvPicPr>
                      <p:cNvPr id="118" name="Google Shape;118;p3"/>
                      <p:cNvPicPr preferRelativeResize="0"/>
                      <p:nvPr>
                        <p:ph idx="1" type="body"/>
                      </p:nvPr>
                    </p:nvPicPr>
                    <p:blipFill rotWithShape="1">
                      <a:blip r:embed="rId6">
                        <a:alphaModFix/>
                      </a:blip>
                      <a:srcRect b="0" l="0" r="0" t="0"/>
                      <a:stretch/>
                    </p:blipFill>
                    <p:spPr>
                      <a:xfrm>
                        <a:off x="1131887" y="1600200"/>
                        <a:ext cx="6878637" cy="4530725"/>
                      </a:xfrm>
                      <a:prstGeom prst="rect">
                        <a:avLst/>
                      </a:prstGeom>
                      <a:noFill/>
                      <a:ln>
                        <a:noFill/>
                      </a:ln>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30"/>
          <p:cNvSpPr txBox="1"/>
          <p:nvPr>
            <p:ph type="title"/>
          </p:nvPr>
        </p:nvSpPr>
        <p:spPr>
          <a:xfrm>
            <a:off x="457200" y="277812"/>
            <a:ext cx="8229600" cy="11398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Garamond"/>
              <a:buNone/>
            </a:pPr>
            <a:r>
              <a:rPr b="0" i="0" lang="en-US" sz="4400" u="none">
                <a:solidFill>
                  <a:schemeClr val="dk2"/>
                </a:solidFill>
                <a:latin typeface="Garamond"/>
                <a:ea typeface="Garamond"/>
                <a:cs typeface="Garamond"/>
                <a:sym typeface="Garamond"/>
              </a:rPr>
              <a:t>Tree Induction</a:t>
            </a:r>
            <a:endParaRPr/>
          </a:p>
        </p:txBody>
      </p:sp>
      <p:sp>
        <p:nvSpPr>
          <p:cNvPr id="536" name="Google Shape;536;p30"/>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Verdana"/>
                <a:ea typeface="Verdana"/>
                <a:cs typeface="Verdana"/>
                <a:sym typeface="Verdana"/>
              </a:rPr>
              <a:t>Greedy strategy.</a:t>
            </a:r>
            <a:endParaRPr/>
          </a:p>
          <a:p>
            <a:pPr indent="-285750" lvl="1" marL="742950" rtl="0" algn="l">
              <a:lnSpc>
                <a:spcPct val="100000"/>
              </a:lnSpc>
              <a:spcBef>
                <a:spcPts val="480"/>
              </a:spcBef>
              <a:spcAft>
                <a:spcPts val="0"/>
              </a:spcAft>
              <a:buClr>
                <a:schemeClr val="dk2"/>
              </a:buClr>
              <a:buSzPts val="1800"/>
              <a:buFont typeface="Noto Sans Symbols"/>
              <a:buChar char="■"/>
            </a:pPr>
            <a:r>
              <a:rPr b="0" i="0" lang="en-US" sz="2400" u="none">
                <a:solidFill>
                  <a:schemeClr val="dk1"/>
                </a:solidFill>
                <a:latin typeface="Verdana"/>
                <a:ea typeface="Verdana"/>
                <a:cs typeface="Verdana"/>
                <a:sym typeface="Verdana"/>
              </a:rPr>
              <a:t>Split the records based on an attribute test that optimizes certain criterion.</a:t>
            </a:r>
            <a:endParaRPr/>
          </a:p>
          <a:p>
            <a:pPr indent="-209550" lvl="0" marL="342900" rtl="0" algn="l">
              <a:lnSpc>
                <a:spcPct val="100000"/>
              </a:lnSpc>
              <a:spcBef>
                <a:spcPts val="560"/>
              </a:spcBef>
              <a:spcAft>
                <a:spcPts val="0"/>
              </a:spcAft>
              <a:buClr>
                <a:schemeClr val="lt2"/>
              </a:buClr>
              <a:buSzPts val="2100"/>
              <a:buFont typeface="Noto Sans Symbols"/>
              <a:buNone/>
            </a:pPr>
            <a:r>
              <a:t/>
            </a:r>
            <a:endParaRPr b="0" i="0" sz="2800" u="none">
              <a:solidFill>
                <a:schemeClr val="dk1"/>
              </a:solidFill>
              <a:latin typeface="Verdana"/>
              <a:ea typeface="Verdana"/>
              <a:cs typeface="Verdana"/>
              <a:sym typeface="Verdana"/>
            </a:endParaRPr>
          </a:p>
          <a:p>
            <a:pPr indent="-342900" lvl="0" marL="34290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Verdana"/>
                <a:ea typeface="Verdana"/>
                <a:cs typeface="Verdana"/>
                <a:sym typeface="Verdana"/>
              </a:rPr>
              <a:t>Issues</a:t>
            </a:r>
            <a:endParaRPr/>
          </a:p>
          <a:p>
            <a:pPr indent="-285750" lvl="1" marL="742950" rtl="0" algn="l">
              <a:lnSpc>
                <a:spcPct val="100000"/>
              </a:lnSpc>
              <a:spcBef>
                <a:spcPts val="480"/>
              </a:spcBef>
              <a:spcAft>
                <a:spcPts val="0"/>
              </a:spcAft>
              <a:buClr>
                <a:schemeClr val="dk2"/>
              </a:buClr>
              <a:buSzPts val="1800"/>
              <a:buFont typeface="Noto Sans Symbols"/>
              <a:buChar char="■"/>
            </a:pPr>
            <a:r>
              <a:rPr b="0" i="0" lang="en-US" sz="2400" u="none">
                <a:solidFill>
                  <a:schemeClr val="dk1"/>
                </a:solidFill>
                <a:latin typeface="Verdana"/>
                <a:ea typeface="Verdana"/>
                <a:cs typeface="Verdana"/>
                <a:sym typeface="Verdana"/>
              </a:rPr>
              <a:t>Determine how to split the records</a:t>
            </a:r>
            <a:endParaRPr/>
          </a:p>
          <a:p>
            <a:pPr indent="-228600" lvl="2" marL="1143000" rtl="0" algn="l">
              <a:lnSpc>
                <a:spcPct val="100000"/>
              </a:lnSpc>
              <a:spcBef>
                <a:spcPts val="400"/>
              </a:spcBef>
              <a:spcAft>
                <a:spcPts val="0"/>
              </a:spcAft>
              <a:buClr>
                <a:schemeClr val="accent1"/>
              </a:buClr>
              <a:buSzPts val="1300"/>
              <a:buFont typeface="Noto Sans Symbols"/>
              <a:buChar char="🞐"/>
            </a:pPr>
            <a:r>
              <a:rPr b="0" i="0" lang="en-US" sz="2000" u="none">
                <a:solidFill>
                  <a:schemeClr val="dk1"/>
                </a:solidFill>
                <a:latin typeface="Verdana"/>
                <a:ea typeface="Verdana"/>
                <a:cs typeface="Verdana"/>
                <a:sym typeface="Verdana"/>
              </a:rPr>
              <a:t>How to specify the attribute test condition?</a:t>
            </a:r>
            <a:endParaRPr/>
          </a:p>
          <a:p>
            <a:pPr indent="-228600" lvl="2" marL="1143000" rtl="0" algn="l">
              <a:lnSpc>
                <a:spcPct val="100000"/>
              </a:lnSpc>
              <a:spcBef>
                <a:spcPts val="400"/>
              </a:spcBef>
              <a:spcAft>
                <a:spcPts val="0"/>
              </a:spcAft>
              <a:buClr>
                <a:schemeClr val="accent1"/>
              </a:buClr>
              <a:buSzPts val="1300"/>
              <a:buFont typeface="Noto Sans Symbols"/>
              <a:buChar char="🞐"/>
            </a:pPr>
            <a:r>
              <a:rPr b="0" i="0" lang="en-US" sz="2000" u="none">
                <a:solidFill>
                  <a:srgbClr val="FF0000"/>
                </a:solidFill>
                <a:latin typeface="Verdana"/>
                <a:ea typeface="Verdana"/>
                <a:cs typeface="Verdana"/>
                <a:sym typeface="Verdana"/>
              </a:rPr>
              <a:t>How to determine the best split?</a:t>
            </a:r>
            <a:endParaRPr/>
          </a:p>
          <a:p>
            <a:pPr indent="-285750" lvl="1" marL="742950" rtl="0" algn="l">
              <a:lnSpc>
                <a:spcPct val="100000"/>
              </a:lnSpc>
              <a:spcBef>
                <a:spcPts val="480"/>
              </a:spcBef>
              <a:spcAft>
                <a:spcPts val="0"/>
              </a:spcAft>
              <a:buClr>
                <a:schemeClr val="dk2"/>
              </a:buClr>
              <a:buSzPts val="1800"/>
              <a:buFont typeface="Noto Sans Symbols"/>
              <a:buChar char="■"/>
            </a:pPr>
            <a:r>
              <a:rPr b="0" i="0" lang="en-US" sz="2400" u="none">
                <a:solidFill>
                  <a:schemeClr val="dk1"/>
                </a:solidFill>
                <a:latin typeface="Verdana"/>
                <a:ea typeface="Verdana"/>
                <a:cs typeface="Verdana"/>
                <a:sym typeface="Verdana"/>
              </a:rPr>
              <a:t>Determine when to stop splitting</a:t>
            </a:r>
            <a:endParaRPr/>
          </a:p>
          <a:p>
            <a:pPr indent="-228600" lvl="0" marL="342900" rtl="0" algn="l">
              <a:spcBef>
                <a:spcPts val="480"/>
              </a:spcBef>
              <a:spcAft>
                <a:spcPts val="0"/>
              </a:spcAft>
              <a:buSzPts val="1800"/>
              <a:buNone/>
            </a:pPr>
            <a:r>
              <a:t/>
            </a:r>
            <a:endParaRPr b="0" i="0" sz="2400" u="none">
              <a:solidFill>
                <a:schemeClr val="dk1"/>
              </a:solidFill>
              <a:latin typeface="Verdana"/>
              <a:ea typeface="Verdana"/>
              <a:cs typeface="Verdana"/>
              <a:sym typeface="Verdan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31"/>
          <p:cNvSpPr txBox="1"/>
          <p:nvPr>
            <p:ph type="title"/>
          </p:nvPr>
        </p:nvSpPr>
        <p:spPr>
          <a:xfrm>
            <a:off x="457200" y="277812"/>
            <a:ext cx="8229600" cy="11398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Garamond"/>
              <a:buNone/>
            </a:pPr>
            <a:r>
              <a:rPr b="0" i="0" lang="en-US" sz="4400" u="none">
                <a:solidFill>
                  <a:schemeClr val="dk2"/>
                </a:solidFill>
                <a:latin typeface="Garamond"/>
                <a:ea typeface="Garamond"/>
                <a:cs typeface="Garamond"/>
                <a:sym typeface="Garamond"/>
              </a:rPr>
              <a:t>Attribute Selection Measure</a:t>
            </a:r>
            <a:endParaRPr/>
          </a:p>
        </p:txBody>
      </p:sp>
      <p:sp>
        <p:nvSpPr>
          <p:cNvPr id="542" name="Google Shape;542;p31"/>
          <p:cNvSpPr txBox="1"/>
          <p:nvPr/>
        </p:nvSpPr>
        <p:spPr>
          <a:xfrm>
            <a:off x="381000" y="1905000"/>
            <a:ext cx="8305800" cy="4073525"/>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2"/>
              </a:buClr>
              <a:buSzPts val="2100"/>
              <a:buFont typeface="Noto Sans Symbols"/>
              <a:buChar char="■"/>
            </a:pPr>
            <a:r>
              <a:rPr b="0" i="0" lang="en-US" sz="2800" u="none" cap="none" strike="noStrike">
                <a:solidFill>
                  <a:schemeClr val="dk1"/>
                </a:solidFill>
                <a:latin typeface="Verdana"/>
                <a:ea typeface="Verdana"/>
                <a:cs typeface="Verdana"/>
                <a:sym typeface="Verdana"/>
              </a:rPr>
              <a:t>Information Gain</a:t>
            </a:r>
            <a:endParaRPr/>
          </a:p>
          <a:p>
            <a:pPr indent="-285750" lvl="1" marL="742950" marR="0" rtl="0" algn="l">
              <a:lnSpc>
                <a:spcPct val="100000"/>
              </a:lnSpc>
              <a:spcBef>
                <a:spcPts val="560"/>
              </a:spcBef>
              <a:spcAft>
                <a:spcPts val="0"/>
              </a:spcAft>
              <a:buClr>
                <a:schemeClr val="dk2"/>
              </a:buClr>
              <a:buSzPts val="2100"/>
              <a:buFont typeface="Noto Sans Symbols"/>
              <a:buChar char="■"/>
            </a:pPr>
            <a:r>
              <a:rPr b="0" i="0" lang="en-US" sz="2800" u="none" cap="none" strike="noStrike">
                <a:solidFill>
                  <a:schemeClr val="dk1"/>
                </a:solidFill>
                <a:latin typeface="Verdana"/>
                <a:ea typeface="Verdana"/>
                <a:cs typeface="Verdana"/>
                <a:sym typeface="Verdana"/>
              </a:rPr>
              <a:t>Gain Ratio</a:t>
            </a:r>
            <a:endParaRPr/>
          </a:p>
          <a:p>
            <a:pPr indent="-285750" lvl="1" marL="742950" marR="0" rtl="0" algn="l">
              <a:lnSpc>
                <a:spcPct val="100000"/>
              </a:lnSpc>
              <a:spcBef>
                <a:spcPts val="560"/>
              </a:spcBef>
              <a:spcAft>
                <a:spcPts val="0"/>
              </a:spcAft>
              <a:buClr>
                <a:schemeClr val="dk2"/>
              </a:buClr>
              <a:buSzPts val="2100"/>
              <a:buFont typeface="Noto Sans Symbols"/>
              <a:buChar char="■"/>
            </a:pPr>
            <a:r>
              <a:rPr b="0" i="0" lang="en-US" sz="2800" u="none" cap="none" strike="noStrike">
                <a:solidFill>
                  <a:schemeClr val="dk1"/>
                </a:solidFill>
                <a:latin typeface="Verdana"/>
                <a:ea typeface="Verdana"/>
                <a:cs typeface="Verdana"/>
                <a:sym typeface="Verdana"/>
              </a:rPr>
              <a:t>Gini Index</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32"/>
          <p:cNvSpPr txBox="1"/>
          <p:nvPr/>
        </p:nvSpPr>
        <p:spPr>
          <a:xfrm>
            <a:off x="457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Verdana"/>
              <a:buNone/>
            </a:pPr>
            <a:r>
              <a:rPr b="0" i="0" lang="en-US" sz="1000" u="none">
                <a:solidFill>
                  <a:schemeClr val="dk1"/>
                </a:solidFill>
                <a:latin typeface="Verdana"/>
                <a:ea typeface="Verdana"/>
                <a:cs typeface="Verdana"/>
                <a:sym typeface="Verdana"/>
              </a:rPr>
              <a:t>Chapter 6</a:t>
            </a:r>
            <a:endParaRPr/>
          </a:p>
        </p:txBody>
      </p:sp>
      <p:sp>
        <p:nvSpPr>
          <p:cNvPr id="548" name="Google Shape;548;p32"/>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Verdana"/>
              <a:buNone/>
            </a:pPr>
            <a:fld id="{00000000-1234-1234-1234-123412341234}" type="slidenum">
              <a:rPr b="0" i="0" lang="en-US" sz="1000" u="none">
                <a:solidFill>
                  <a:schemeClr val="dk1"/>
                </a:solidFill>
                <a:latin typeface="Verdana"/>
                <a:ea typeface="Verdana"/>
                <a:cs typeface="Verdana"/>
                <a:sym typeface="Verdana"/>
              </a:rPr>
              <a:t>‹#›</a:t>
            </a:fld>
            <a:endParaRPr/>
          </a:p>
        </p:txBody>
      </p:sp>
      <p:sp>
        <p:nvSpPr>
          <p:cNvPr id="549" name="Google Shape;549;p32"/>
          <p:cNvSpPr txBox="1"/>
          <p:nvPr>
            <p:ph type="title"/>
          </p:nvPr>
        </p:nvSpPr>
        <p:spPr>
          <a:xfrm>
            <a:off x="1752600" y="381000"/>
            <a:ext cx="6324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CC"/>
              </a:buClr>
              <a:buSzPts val="4400"/>
              <a:buFont typeface="Garamond"/>
              <a:buNone/>
            </a:pPr>
            <a:r>
              <a:rPr b="0" i="0" lang="en-US" sz="4400" u="none">
                <a:solidFill>
                  <a:srgbClr val="3333CC"/>
                </a:solidFill>
                <a:latin typeface="Garamond"/>
                <a:ea typeface="Garamond"/>
                <a:cs typeface="Garamond"/>
                <a:sym typeface="Garamond"/>
              </a:rPr>
              <a:t>Attribute Selection Measure</a:t>
            </a:r>
            <a:endParaRPr/>
          </a:p>
        </p:txBody>
      </p:sp>
      <p:sp>
        <p:nvSpPr>
          <p:cNvPr id="550" name="Google Shape;550;p32"/>
          <p:cNvSpPr txBox="1"/>
          <p:nvPr>
            <p:ph idx="1" type="body"/>
          </p:nvPr>
        </p:nvSpPr>
        <p:spPr>
          <a:xfrm>
            <a:off x="436562" y="1752600"/>
            <a:ext cx="8629650" cy="48926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2100"/>
              <a:buFont typeface="Noto Sans Symbols"/>
              <a:buChar char="🞐"/>
            </a:pPr>
            <a:r>
              <a:rPr b="0" i="0" lang="en-US" sz="2800" u="none">
                <a:solidFill>
                  <a:schemeClr val="hlink"/>
                </a:solidFill>
                <a:latin typeface="Verdana"/>
                <a:ea typeface="Verdana"/>
                <a:cs typeface="Verdana"/>
                <a:sym typeface="Verdana"/>
              </a:rPr>
              <a:t>Information gain</a:t>
            </a:r>
            <a:r>
              <a:rPr b="0" i="0" lang="en-US" sz="2800" u="none">
                <a:solidFill>
                  <a:schemeClr val="dk1"/>
                </a:solidFill>
                <a:latin typeface="Verdana"/>
                <a:ea typeface="Verdana"/>
                <a:cs typeface="Verdana"/>
                <a:sym typeface="Verdana"/>
              </a:rPr>
              <a:t> (ID3/C4.5)</a:t>
            </a:r>
            <a:endParaRPr/>
          </a:p>
          <a:p>
            <a:pPr indent="-285750" lvl="1" marL="742950" rtl="0" algn="l">
              <a:lnSpc>
                <a:spcPct val="100000"/>
              </a:lnSpc>
              <a:spcBef>
                <a:spcPts val="480"/>
              </a:spcBef>
              <a:spcAft>
                <a:spcPts val="0"/>
              </a:spcAft>
              <a:buClr>
                <a:schemeClr val="dk2"/>
              </a:buClr>
              <a:buSzPts val="1800"/>
              <a:buFont typeface="Noto Sans Symbols"/>
              <a:buChar char="■"/>
            </a:pPr>
            <a:r>
              <a:rPr b="0" i="0" lang="en-US" sz="2400" u="none">
                <a:solidFill>
                  <a:srgbClr val="3333CC"/>
                </a:solidFill>
                <a:latin typeface="Verdana"/>
                <a:ea typeface="Verdana"/>
                <a:cs typeface="Verdana"/>
                <a:sym typeface="Verdana"/>
              </a:rPr>
              <a:t>All attributes are assumed to be categorical</a:t>
            </a:r>
            <a:endParaRPr/>
          </a:p>
          <a:p>
            <a:pPr indent="-285750" lvl="1" marL="742950" rtl="0" algn="l">
              <a:lnSpc>
                <a:spcPct val="100000"/>
              </a:lnSpc>
              <a:spcBef>
                <a:spcPts val="480"/>
              </a:spcBef>
              <a:spcAft>
                <a:spcPts val="0"/>
              </a:spcAft>
              <a:buClr>
                <a:schemeClr val="dk2"/>
              </a:buClr>
              <a:buSzPts val="1800"/>
              <a:buFont typeface="Noto Sans Symbols"/>
              <a:buChar char="■"/>
            </a:pPr>
            <a:r>
              <a:rPr b="0" i="0" lang="en-US" sz="2400" u="none">
                <a:solidFill>
                  <a:srgbClr val="3333CC"/>
                </a:solidFill>
                <a:latin typeface="Verdana"/>
                <a:ea typeface="Verdana"/>
                <a:cs typeface="Verdana"/>
                <a:sym typeface="Verdana"/>
              </a:rPr>
              <a:t>Can be modified for continuous-valued attributes</a:t>
            </a:r>
            <a:endParaRPr/>
          </a:p>
          <a:p>
            <a:pPr indent="-342900" lvl="0" marL="342900" rtl="0" algn="l">
              <a:lnSpc>
                <a:spcPct val="100000"/>
              </a:lnSpc>
              <a:spcBef>
                <a:spcPts val="560"/>
              </a:spcBef>
              <a:spcAft>
                <a:spcPts val="0"/>
              </a:spcAft>
              <a:buClr>
                <a:schemeClr val="lt2"/>
              </a:buClr>
              <a:buSzPts val="2100"/>
              <a:buFont typeface="Noto Sans Symbols"/>
              <a:buChar char="🞐"/>
            </a:pPr>
            <a:r>
              <a:rPr b="0" i="0" lang="en-US" sz="2800" u="none">
                <a:solidFill>
                  <a:schemeClr val="hlink"/>
                </a:solidFill>
                <a:latin typeface="Verdana"/>
                <a:ea typeface="Verdana"/>
                <a:cs typeface="Verdana"/>
                <a:sym typeface="Verdana"/>
              </a:rPr>
              <a:t>Gini index </a:t>
            </a:r>
            <a:r>
              <a:rPr b="0" i="0" lang="en-US" sz="2800" u="none">
                <a:solidFill>
                  <a:schemeClr val="dk1"/>
                </a:solidFill>
                <a:latin typeface="Verdana"/>
                <a:ea typeface="Verdana"/>
                <a:cs typeface="Verdana"/>
                <a:sym typeface="Verdana"/>
              </a:rPr>
              <a:t>(IBM IntelligentMiner)</a:t>
            </a:r>
            <a:endParaRPr b="0" i="0" sz="2800" u="none">
              <a:solidFill>
                <a:schemeClr val="hlink"/>
              </a:solidFill>
              <a:latin typeface="Verdana"/>
              <a:ea typeface="Verdana"/>
              <a:cs typeface="Verdana"/>
              <a:sym typeface="Verdana"/>
            </a:endParaRPr>
          </a:p>
          <a:p>
            <a:pPr indent="-285750" lvl="1" marL="742950" rtl="0" algn="l">
              <a:lnSpc>
                <a:spcPct val="100000"/>
              </a:lnSpc>
              <a:spcBef>
                <a:spcPts val="480"/>
              </a:spcBef>
              <a:spcAft>
                <a:spcPts val="0"/>
              </a:spcAft>
              <a:buClr>
                <a:schemeClr val="dk2"/>
              </a:buClr>
              <a:buSzPts val="1800"/>
              <a:buFont typeface="Noto Sans Symbols"/>
              <a:buChar char="■"/>
            </a:pPr>
            <a:r>
              <a:rPr b="0" i="0" lang="en-US" sz="2400" u="none">
                <a:solidFill>
                  <a:srgbClr val="FF3399"/>
                </a:solidFill>
                <a:latin typeface="Verdana"/>
                <a:ea typeface="Verdana"/>
                <a:cs typeface="Verdana"/>
                <a:sym typeface="Verdana"/>
              </a:rPr>
              <a:t>All attributes are assumed continuous-valued</a:t>
            </a:r>
            <a:endParaRPr/>
          </a:p>
          <a:p>
            <a:pPr indent="-285750" lvl="1" marL="742950" rtl="0" algn="l">
              <a:lnSpc>
                <a:spcPct val="100000"/>
              </a:lnSpc>
              <a:spcBef>
                <a:spcPts val="480"/>
              </a:spcBef>
              <a:spcAft>
                <a:spcPts val="0"/>
              </a:spcAft>
              <a:buClr>
                <a:schemeClr val="dk2"/>
              </a:buClr>
              <a:buSzPts val="1800"/>
              <a:buFont typeface="Noto Sans Symbols"/>
              <a:buChar char="■"/>
            </a:pPr>
            <a:r>
              <a:rPr b="0" i="0" lang="en-US" sz="2400" u="none">
                <a:solidFill>
                  <a:schemeClr val="dk1"/>
                </a:solidFill>
                <a:latin typeface="Verdana"/>
                <a:ea typeface="Verdana"/>
                <a:cs typeface="Verdana"/>
                <a:sym typeface="Verdana"/>
              </a:rPr>
              <a:t>Assume </a:t>
            </a:r>
            <a:r>
              <a:rPr b="0" i="0" lang="en-US" sz="2400" u="none">
                <a:solidFill>
                  <a:srgbClr val="FF3399"/>
                </a:solidFill>
                <a:latin typeface="Verdana"/>
                <a:ea typeface="Verdana"/>
                <a:cs typeface="Verdana"/>
                <a:sym typeface="Verdana"/>
              </a:rPr>
              <a:t>there exist several possible split values</a:t>
            </a:r>
            <a:r>
              <a:rPr b="0" i="0" lang="en-US" sz="2400" u="none">
                <a:solidFill>
                  <a:schemeClr val="dk1"/>
                </a:solidFill>
                <a:latin typeface="Verdana"/>
                <a:ea typeface="Verdana"/>
                <a:cs typeface="Verdana"/>
                <a:sym typeface="Verdana"/>
              </a:rPr>
              <a:t> for each attribute</a:t>
            </a:r>
            <a:endParaRPr/>
          </a:p>
          <a:p>
            <a:pPr indent="-285750" lvl="1" marL="742950" rtl="0" algn="l">
              <a:lnSpc>
                <a:spcPct val="100000"/>
              </a:lnSpc>
              <a:spcBef>
                <a:spcPts val="480"/>
              </a:spcBef>
              <a:spcAft>
                <a:spcPts val="0"/>
              </a:spcAft>
              <a:buClr>
                <a:schemeClr val="dk2"/>
              </a:buClr>
              <a:buSzPts val="1800"/>
              <a:buFont typeface="Noto Sans Symbols"/>
              <a:buChar char="■"/>
            </a:pPr>
            <a:r>
              <a:rPr b="0" i="0" lang="en-US" sz="2400" u="none">
                <a:solidFill>
                  <a:schemeClr val="dk1"/>
                </a:solidFill>
                <a:latin typeface="Verdana"/>
                <a:ea typeface="Verdana"/>
                <a:cs typeface="Verdana"/>
                <a:sym typeface="Verdana"/>
              </a:rPr>
              <a:t>May need other tools, such as clustering, to get the possible split values</a:t>
            </a:r>
            <a:endParaRPr/>
          </a:p>
          <a:p>
            <a:pPr indent="-285750" lvl="1" marL="742950" rtl="0" algn="l">
              <a:lnSpc>
                <a:spcPct val="100000"/>
              </a:lnSpc>
              <a:spcBef>
                <a:spcPts val="480"/>
              </a:spcBef>
              <a:spcAft>
                <a:spcPts val="0"/>
              </a:spcAft>
              <a:buClr>
                <a:schemeClr val="dk2"/>
              </a:buClr>
              <a:buSzPts val="1800"/>
              <a:buFont typeface="Noto Sans Symbols"/>
              <a:buChar char="■"/>
            </a:pPr>
            <a:r>
              <a:rPr b="0" i="0" lang="en-US" sz="2400" u="none">
                <a:solidFill>
                  <a:schemeClr val="dk1"/>
                </a:solidFill>
                <a:latin typeface="Verdana"/>
                <a:ea typeface="Verdana"/>
                <a:cs typeface="Verdana"/>
                <a:sym typeface="Verdana"/>
              </a:rPr>
              <a:t>Can be modified for categorical attributes</a:t>
            </a:r>
            <a:endParaRPr/>
          </a:p>
        </p:txBody>
      </p:sp>
    </p:spTree>
  </p:cSld>
  <p:clrMapOvr>
    <a:masterClrMapping/>
  </p:clrMapOvr>
  <p:transition spd="slow">
    <p:checker/>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33"/>
          <p:cNvSpPr txBox="1"/>
          <p:nvPr/>
        </p:nvSpPr>
        <p:spPr>
          <a:xfrm>
            <a:off x="457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ahoma"/>
              <a:buNone/>
            </a:pPr>
            <a:fld id="{00000000-1234-1234-1234-123412341234}" type="slidenum">
              <a:rPr b="0" i="0" lang="en-US" sz="1000" u="none">
                <a:solidFill>
                  <a:schemeClr val="dk1"/>
                </a:solidFill>
                <a:latin typeface="Tahoma"/>
                <a:ea typeface="Tahoma"/>
                <a:cs typeface="Tahoma"/>
                <a:sym typeface="Tahoma"/>
              </a:rPr>
              <a:t>‹#›</a:t>
            </a:fld>
            <a:endParaRPr/>
          </a:p>
        </p:txBody>
      </p:sp>
      <p:sp>
        <p:nvSpPr>
          <p:cNvPr id="557" name="Google Shape;557;p33"/>
          <p:cNvSpPr txBox="1"/>
          <p:nvPr/>
        </p:nvSpPr>
        <p:spPr>
          <a:xfrm>
            <a:off x="381000" y="76200"/>
            <a:ext cx="8229600" cy="1066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Overlock"/>
              <a:buNone/>
            </a:pPr>
            <a:r>
              <a:rPr b="1" i="0" lang="en-US" sz="3600" u="none">
                <a:solidFill>
                  <a:schemeClr val="dk2"/>
                </a:solidFill>
                <a:latin typeface="Overlock"/>
                <a:ea typeface="Overlock"/>
                <a:cs typeface="Overlock"/>
                <a:sym typeface="Overlock"/>
              </a:rPr>
              <a:t>Attribute Selection Measure: Information Gain (ID3/C4.5)</a:t>
            </a:r>
            <a:endParaRPr/>
          </a:p>
        </p:txBody>
      </p:sp>
      <p:sp>
        <p:nvSpPr>
          <p:cNvPr id="558" name="Google Shape;558;p33"/>
          <p:cNvSpPr txBox="1"/>
          <p:nvPr/>
        </p:nvSpPr>
        <p:spPr>
          <a:xfrm>
            <a:off x="304800" y="1524000"/>
            <a:ext cx="84582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10000"/>
              </a:lnSpc>
              <a:spcBef>
                <a:spcPts val="0"/>
              </a:spcBef>
              <a:spcAft>
                <a:spcPts val="0"/>
              </a:spcAft>
              <a:buClr>
                <a:schemeClr val="folHlink"/>
              </a:buClr>
              <a:buSzPts val="1440"/>
              <a:buFont typeface="Noto Sans Symbols"/>
              <a:buChar char="■"/>
            </a:pPr>
            <a:r>
              <a:rPr b="0" i="0" lang="en-US" sz="2400" u="none">
                <a:solidFill>
                  <a:schemeClr val="dk1"/>
                </a:solidFill>
                <a:latin typeface="Calibri"/>
                <a:ea typeface="Calibri"/>
                <a:cs typeface="Calibri"/>
                <a:sym typeface="Calibri"/>
              </a:rPr>
              <a:t>Select the attribute with the highest information gain</a:t>
            </a:r>
            <a:endParaRPr/>
          </a:p>
          <a:p>
            <a:pPr indent="-342900" lvl="0" marL="342900" marR="0" rtl="0" algn="l">
              <a:lnSpc>
                <a:spcPct val="110000"/>
              </a:lnSpc>
              <a:spcBef>
                <a:spcPts val="480"/>
              </a:spcBef>
              <a:spcAft>
                <a:spcPts val="0"/>
              </a:spcAft>
              <a:buClr>
                <a:schemeClr val="folHlink"/>
              </a:buClr>
              <a:buSzPts val="1440"/>
              <a:buFont typeface="Noto Sans Symbols"/>
              <a:buChar char="■"/>
            </a:pPr>
            <a:r>
              <a:rPr b="0" i="0" lang="en-US" sz="2400" u="none">
                <a:solidFill>
                  <a:schemeClr val="hlink"/>
                </a:solidFill>
                <a:latin typeface="Calibri"/>
                <a:ea typeface="Calibri"/>
                <a:cs typeface="Calibri"/>
                <a:sym typeface="Calibri"/>
              </a:rPr>
              <a:t>Expected information</a:t>
            </a:r>
            <a:r>
              <a:rPr b="0" i="0" lang="en-US" sz="2400" u="none">
                <a:solidFill>
                  <a:schemeClr val="dk1"/>
                </a:solidFill>
                <a:latin typeface="Calibri"/>
                <a:ea typeface="Calibri"/>
                <a:cs typeface="Calibri"/>
                <a:sym typeface="Calibri"/>
              </a:rPr>
              <a:t> (entropy) needed to classify a tuple in D:</a:t>
            </a:r>
            <a:endParaRPr/>
          </a:p>
          <a:p>
            <a:pPr indent="-251459" lvl="0" marL="342900" marR="0" rtl="0" algn="l">
              <a:lnSpc>
                <a:spcPct val="110000"/>
              </a:lnSpc>
              <a:spcBef>
                <a:spcPts val="480"/>
              </a:spcBef>
              <a:spcAft>
                <a:spcPts val="0"/>
              </a:spcAft>
              <a:buClr>
                <a:schemeClr val="folHlink"/>
              </a:buClr>
              <a:buSzPts val="1440"/>
              <a:buFont typeface="Noto Sans Symbols"/>
              <a:buNone/>
            </a:pPr>
            <a:r>
              <a:t/>
            </a:r>
            <a:endParaRPr b="0" i="1" sz="2400" u="none">
              <a:solidFill>
                <a:schemeClr val="dk1"/>
              </a:solidFill>
              <a:latin typeface="Tahoma"/>
              <a:ea typeface="Tahoma"/>
              <a:cs typeface="Tahoma"/>
              <a:sym typeface="Tahoma"/>
            </a:endParaRPr>
          </a:p>
          <a:p>
            <a:pPr indent="-342900" lvl="0" marL="342900" marR="0" rtl="0" algn="l">
              <a:lnSpc>
                <a:spcPct val="110000"/>
              </a:lnSpc>
              <a:spcBef>
                <a:spcPts val="480"/>
              </a:spcBef>
              <a:spcAft>
                <a:spcPts val="0"/>
              </a:spcAft>
              <a:buClr>
                <a:schemeClr val="dk1"/>
              </a:buClr>
              <a:buSzPts val="2400"/>
              <a:buFont typeface="Arial"/>
              <a:buNone/>
            </a:pPr>
            <a:r>
              <a:t/>
            </a:r>
            <a:endParaRPr b="0" i="1" sz="2400" u="none">
              <a:solidFill>
                <a:schemeClr val="dk1"/>
              </a:solidFill>
              <a:latin typeface="Tahoma"/>
              <a:ea typeface="Tahoma"/>
              <a:cs typeface="Tahoma"/>
              <a:sym typeface="Tahoma"/>
            </a:endParaRPr>
          </a:p>
          <a:p>
            <a:pPr indent="-342900" lvl="0" marL="342900" marR="0" rtl="0" algn="l">
              <a:lnSpc>
                <a:spcPct val="110000"/>
              </a:lnSpc>
              <a:spcBef>
                <a:spcPts val="480"/>
              </a:spcBef>
              <a:spcAft>
                <a:spcPts val="0"/>
              </a:spcAft>
              <a:buClr>
                <a:schemeClr val="folHlink"/>
              </a:buClr>
              <a:buSzPts val="1440"/>
              <a:buFont typeface="Noto Sans Symbols"/>
              <a:buChar char="■"/>
            </a:pPr>
            <a:r>
              <a:rPr b="0" i="1" lang="en-US" sz="2400" u="none">
                <a:solidFill>
                  <a:schemeClr val="dk1"/>
                </a:solidFill>
                <a:latin typeface="Tahoma"/>
                <a:ea typeface="Tahoma"/>
                <a:cs typeface="Tahoma"/>
                <a:sym typeface="Tahoma"/>
              </a:rPr>
              <a:t>p</a:t>
            </a:r>
            <a:r>
              <a:rPr b="0" baseline="-25000" i="1" lang="en-US" sz="2400" u="none">
                <a:solidFill>
                  <a:schemeClr val="dk1"/>
                </a:solidFill>
                <a:latin typeface="Tahoma"/>
                <a:ea typeface="Tahoma"/>
                <a:cs typeface="Tahoma"/>
                <a:sym typeface="Tahoma"/>
              </a:rPr>
              <a:t>i</a:t>
            </a:r>
            <a:r>
              <a:rPr b="0" i="1" lang="en-US" sz="2400" u="none">
                <a:solidFill>
                  <a:schemeClr val="dk1"/>
                </a:solidFill>
                <a:latin typeface="Tahoma"/>
                <a:ea typeface="Tahoma"/>
                <a:cs typeface="Tahoma"/>
                <a:sym typeface="Tahoma"/>
              </a:rPr>
              <a:t> </a:t>
            </a:r>
            <a:r>
              <a:rPr b="0" i="0" lang="en-US" sz="2400" u="none">
                <a:solidFill>
                  <a:schemeClr val="dk1"/>
                </a:solidFill>
                <a:latin typeface="Tahoma"/>
                <a:ea typeface="Tahoma"/>
                <a:cs typeface="Tahoma"/>
                <a:sym typeface="Tahoma"/>
              </a:rPr>
              <a:t>=</a:t>
            </a:r>
            <a:r>
              <a:rPr b="0" i="1" lang="en-US" sz="2400" u="none">
                <a:solidFill>
                  <a:schemeClr val="dk1"/>
                </a:solidFill>
                <a:latin typeface="Tahoma"/>
                <a:ea typeface="Tahoma"/>
                <a:cs typeface="Tahoma"/>
                <a:sym typeface="Tahoma"/>
              </a:rPr>
              <a:t> </a:t>
            </a:r>
            <a:r>
              <a:rPr b="0" i="0" lang="en-US" sz="2400" u="none">
                <a:solidFill>
                  <a:schemeClr val="dk1"/>
                </a:solidFill>
                <a:latin typeface="Tahoma"/>
                <a:ea typeface="Tahoma"/>
                <a:cs typeface="Tahoma"/>
                <a:sym typeface="Tahoma"/>
              </a:rPr>
              <a:t>the number of occurrences of class </a:t>
            </a:r>
            <a:r>
              <a:rPr b="0" i="1" lang="en-US" sz="2400" u="none">
                <a:solidFill>
                  <a:schemeClr val="dk1"/>
                </a:solidFill>
                <a:latin typeface="Tahoma"/>
                <a:ea typeface="Tahoma"/>
                <a:cs typeface="Tahoma"/>
                <a:sym typeface="Tahoma"/>
              </a:rPr>
              <a:t>i </a:t>
            </a:r>
            <a:r>
              <a:rPr b="0" i="0" lang="en-US" sz="2400" u="none">
                <a:solidFill>
                  <a:schemeClr val="dk1"/>
                </a:solidFill>
                <a:latin typeface="Tahoma"/>
                <a:ea typeface="Tahoma"/>
                <a:cs typeface="Tahoma"/>
                <a:sym typeface="Tahoma"/>
              </a:rPr>
              <a:t>divided by the total number of instances</a:t>
            </a:r>
            <a:endParaRPr/>
          </a:p>
          <a:p>
            <a:pPr indent="-342900" lvl="0" marL="342900" marR="0" rtl="0" algn="just">
              <a:lnSpc>
                <a:spcPct val="150000"/>
              </a:lnSpc>
              <a:spcBef>
                <a:spcPts val="0"/>
              </a:spcBef>
              <a:spcAft>
                <a:spcPts val="0"/>
              </a:spcAft>
              <a:buClr>
                <a:schemeClr val="dk1"/>
              </a:buClr>
              <a:buSzPts val="2400"/>
              <a:buFont typeface="Tahoma"/>
              <a:buNone/>
            </a:pPr>
            <a:r>
              <a:rPr b="0" i="1" lang="en-US" sz="2400" u="none">
                <a:solidFill>
                  <a:schemeClr val="dk1"/>
                </a:solidFill>
                <a:latin typeface="Tahoma"/>
                <a:ea typeface="Tahoma"/>
                <a:cs typeface="Tahoma"/>
                <a:sym typeface="Tahoma"/>
              </a:rPr>
              <a:t>    i = 1…k</a:t>
            </a:r>
            <a:endParaRPr/>
          </a:p>
          <a:p>
            <a:pPr indent="-342900" lvl="0" marL="342900" marR="0" rtl="0" algn="just">
              <a:lnSpc>
                <a:spcPct val="150000"/>
              </a:lnSpc>
              <a:spcBef>
                <a:spcPts val="0"/>
              </a:spcBef>
              <a:spcAft>
                <a:spcPts val="0"/>
              </a:spcAft>
              <a:buClr>
                <a:schemeClr val="dk1"/>
              </a:buClr>
              <a:buSzPts val="2400"/>
              <a:buFont typeface="Tahoma"/>
              <a:buNone/>
            </a:pPr>
            <a:r>
              <a:rPr b="0" i="1" lang="en-US" sz="2400" u="none">
                <a:solidFill>
                  <a:schemeClr val="dk1"/>
                </a:solidFill>
                <a:latin typeface="Tahoma"/>
                <a:ea typeface="Tahoma"/>
                <a:cs typeface="Tahoma"/>
                <a:sym typeface="Tahoma"/>
              </a:rPr>
              <a:t>    </a:t>
            </a:r>
            <a:r>
              <a:rPr i="1" lang="en-US" sz="2400">
                <a:solidFill>
                  <a:schemeClr val="dk1"/>
                </a:solidFill>
                <a:latin typeface="Tahoma"/>
                <a:ea typeface="Tahoma"/>
                <a:cs typeface="Tahoma"/>
                <a:sym typeface="Tahoma"/>
              </a:rPr>
              <a:t>M</a:t>
            </a:r>
            <a:r>
              <a:rPr b="0" i="0" lang="en-US" sz="2400" u="none">
                <a:solidFill>
                  <a:schemeClr val="dk1"/>
                </a:solidFill>
                <a:latin typeface="Tahoma"/>
                <a:ea typeface="Tahoma"/>
                <a:cs typeface="Tahoma"/>
                <a:sym typeface="Tahoma"/>
              </a:rPr>
              <a:t>= Number of class </a:t>
            </a:r>
            <a:endParaRPr/>
          </a:p>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pic>
        <p:nvPicPr>
          <p:cNvPr id="559" name="Google Shape;559;p33"/>
          <p:cNvPicPr preferRelativeResize="0"/>
          <p:nvPr/>
        </p:nvPicPr>
        <p:blipFill rotWithShape="1">
          <a:blip r:embed="rId3">
            <a:alphaModFix/>
          </a:blip>
          <a:srcRect b="0" l="0" r="0" t="0"/>
          <a:stretch/>
        </p:blipFill>
        <p:spPr>
          <a:xfrm>
            <a:off x="2590800" y="2722562"/>
            <a:ext cx="3317875" cy="850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34"/>
          <p:cNvSpPr txBox="1"/>
          <p:nvPr/>
        </p:nvSpPr>
        <p:spPr>
          <a:xfrm>
            <a:off x="457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ahoma"/>
              <a:buNone/>
            </a:pPr>
            <a:fld id="{00000000-1234-1234-1234-123412341234}" type="slidenum">
              <a:rPr b="0" i="0" lang="en-US" sz="1000" u="none">
                <a:solidFill>
                  <a:schemeClr val="dk1"/>
                </a:solidFill>
                <a:latin typeface="Tahoma"/>
                <a:ea typeface="Tahoma"/>
                <a:cs typeface="Tahoma"/>
                <a:sym typeface="Tahoma"/>
              </a:rPr>
              <a:t>‹#›</a:t>
            </a:fld>
            <a:endParaRPr/>
          </a:p>
        </p:txBody>
      </p:sp>
      <p:sp>
        <p:nvSpPr>
          <p:cNvPr id="566" name="Google Shape;566;p34"/>
          <p:cNvSpPr txBox="1"/>
          <p:nvPr/>
        </p:nvSpPr>
        <p:spPr>
          <a:xfrm>
            <a:off x="381000" y="76200"/>
            <a:ext cx="8229600" cy="1066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Overlock"/>
              <a:buNone/>
            </a:pPr>
            <a:r>
              <a:rPr b="1" i="0" lang="en-US" sz="3600" u="none">
                <a:solidFill>
                  <a:schemeClr val="dk2"/>
                </a:solidFill>
                <a:latin typeface="Overlock"/>
                <a:ea typeface="Overlock"/>
                <a:cs typeface="Overlock"/>
                <a:sym typeface="Overlock"/>
              </a:rPr>
              <a:t>Attribute Selection Measure: Information Gain (ID3/C4.5)</a:t>
            </a:r>
            <a:endParaRPr/>
          </a:p>
        </p:txBody>
      </p:sp>
      <p:sp>
        <p:nvSpPr>
          <p:cNvPr id="567" name="Google Shape;567;p34"/>
          <p:cNvSpPr txBox="1"/>
          <p:nvPr/>
        </p:nvSpPr>
        <p:spPr>
          <a:xfrm>
            <a:off x="304800" y="1524000"/>
            <a:ext cx="84582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10000"/>
              </a:lnSpc>
              <a:spcBef>
                <a:spcPts val="0"/>
              </a:spcBef>
              <a:spcAft>
                <a:spcPts val="0"/>
              </a:spcAft>
              <a:buClr>
                <a:schemeClr val="folHlink"/>
              </a:buClr>
              <a:buSzPts val="1440"/>
              <a:buFont typeface="Noto Sans Symbols"/>
              <a:buChar char="■"/>
            </a:pPr>
            <a:r>
              <a:rPr b="0" i="0" lang="en-US" sz="2400" u="none">
                <a:solidFill>
                  <a:schemeClr val="hlink"/>
                </a:solidFill>
                <a:latin typeface="Calibri"/>
                <a:ea typeface="Calibri"/>
                <a:cs typeface="Calibri"/>
                <a:sym typeface="Calibri"/>
              </a:rPr>
              <a:t>Information</a:t>
            </a:r>
            <a:r>
              <a:rPr b="0" i="0" lang="en-US" sz="2400" u="none">
                <a:solidFill>
                  <a:schemeClr val="dk1"/>
                </a:solidFill>
                <a:latin typeface="Calibri"/>
                <a:ea typeface="Calibri"/>
                <a:cs typeface="Calibri"/>
                <a:sym typeface="Calibri"/>
              </a:rPr>
              <a:t> needed (after using A to split D into v partitions) to classify D:</a:t>
            </a:r>
            <a:endParaRPr/>
          </a:p>
          <a:p>
            <a:pPr indent="-251459" lvl="0" marL="342900" marR="0" rtl="0" algn="l">
              <a:lnSpc>
                <a:spcPct val="110000"/>
              </a:lnSpc>
              <a:spcBef>
                <a:spcPts val="480"/>
              </a:spcBef>
              <a:spcAft>
                <a:spcPts val="0"/>
              </a:spcAft>
              <a:buClr>
                <a:schemeClr val="folHlink"/>
              </a:buClr>
              <a:buSzPts val="1440"/>
              <a:buFont typeface="Noto Sans Symbols"/>
              <a:buNone/>
            </a:pPr>
            <a:r>
              <a:t/>
            </a:r>
            <a:endParaRPr b="0" i="0" sz="2400" u="none">
              <a:solidFill>
                <a:schemeClr val="dk1"/>
              </a:solidFill>
              <a:latin typeface="Calibri"/>
              <a:ea typeface="Calibri"/>
              <a:cs typeface="Calibri"/>
              <a:sym typeface="Calibri"/>
            </a:endParaRPr>
          </a:p>
          <a:p>
            <a:pPr indent="-251459" lvl="0" marL="342900" marR="0" rtl="0" algn="l">
              <a:lnSpc>
                <a:spcPct val="110000"/>
              </a:lnSpc>
              <a:spcBef>
                <a:spcPts val="480"/>
              </a:spcBef>
              <a:spcAft>
                <a:spcPts val="0"/>
              </a:spcAft>
              <a:buClr>
                <a:schemeClr val="folHlink"/>
              </a:buClr>
              <a:buSzPts val="1440"/>
              <a:buFont typeface="Noto Sans Symbols"/>
              <a:buNone/>
            </a:pPr>
            <a:r>
              <a:t/>
            </a:r>
            <a:endParaRPr b="0" i="0" sz="2400" u="none">
              <a:solidFill>
                <a:schemeClr val="hlink"/>
              </a:solidFill>
              <a:latin typeface="Calibri"/>
              <a:ea typeface="Calibri"/>
              <a:cs typeface="Calibri"/>
              <a:sym typeface="Calibri"/>
            </a:endParaRPr>
          </a:p>
          <a:p>
            <a:pPr indent="-251459" lvl="0" marL="342900" marR="0" rtl="0" algn="l">
              <a:lnSpc>
                <a:spcPct val="110000"/>
              </a:lnSpc>
              <a:spcBef>
                <a:spcPts val="480"/>
              </a:spcBef>
              <a:spcAft>
                <a:spcPts val="0"/>
              </a:spcAft>
              <a:buClr>
                <a:schemeClr val="folHlink"/>
              </a:buClr>
              <a:buSzPts val="1440"/>
              <a:buFont typeface="Noto Sans Symbols"/>
              <a:buNone/>
            </a:pPr>
            <a:r>
              <a:t/>
            </a:r>
            <a:endParaRPr b="0" i="0" sz="2400" u="none">
              <a:solidFill>
                <a:schemeClr val="hlink"/>
              </a:solidFill>
              <a:latin typeface="Calibri"/>
              <a:ea typeface="Calibri"/>
              <a:cs typeface="Calibri"/>
              <a:sym typeface="Calibri"/>
            </a:endParaRPr>
          </a:p>
          <a:p>
            <a:pPr indent="-342900" lvl="0" marL="342900" marR="0" rtl="0" algn="l">
              <a:lnSpc>
                <a:spcPct val="110000"/>
              </a:lnSpc>
              <a:spcBef>
                <a:spcPts val="480"/>
              </a:spcBef>
              <a:spcAft>
                <a:spcPts val="0"/>
              </a:spcAft>
              <a:buClr>
                <a:schemeClr val="folHlink"/>
              </a:buClr>
              <a:buSzPts val="1440"/>
              <a:buFont typeface="Noto Sans Symbols"/>
              <a:buChar char="■"/>
            </a:pPr>
            <a:r>
              <a:rPr b="0" i="0" lang="en-US" sz="2400" u="none">
                <a:solidFill>
                  <a:schemeClr val="hlink"/>
                </a:solidFill>
                <a:latin typeface="Calibri"/>
                <a:ea typeface="Calibri"/>
                <a:cs typeface="Calibri"/>
                <a:sym typeface="Calibri"/>
              </a:rPr>
              <a:t>Information gained</a:t>
            </a:r>
            <a:r>
              <a:rPr b="0" i="0" lang="en-US" sz="2400" u="none">
                <a:solidFill>
                  <a:schemeClr val="dk1"/>
                </a:solidFill>
                <a:latin typeface="Calibri"/>
                <a:ea typeface="Calibri"/>
                <a:cs typeface="Calibri"/>
                <a:sym typeface="Calibri"/>
              </a:rPr>
              <a:t> by branching on attribute A</a:t>
            </a:r>
            <a:endParaRPr/>
          </a:p>
          <a:p>
            <a:pPr indent="0" lvl="0" marL="0" marR="0" rtl="0" algn="l">
              <a:lnSpc>
                <a:spcPct val="100000"/>
              </a:lnSpc>
              <a:spcBef>
                <a:spcPts val="0"/>
              </a:spcBef>
              <a:spcAft>
                <a:spcPts val="0"/>
              </a:spcAft>
              <a:buNone/>
            </a:pPr>
            <a:r>
              <a:t/>
            </a:r>
            <a:endParaRPr b="0" i="0" sz="2400" u="none">
              <a:solidFill>
                <a:schemeClr val="dk1"/>
              </a:solidFill>
              <a:latin typeface="Calibri"/>
              <a:ea typeface="Calibri"/>
              <a:cs typeface="Calibri"/>
              <a:sym typeface="Calibri"/>
            </a:endParaRPr>
          </a:p>
        </p:txBody>
      </p:sp>
      <p:pic>
        <p:nvPicPr>
          <p:cNvPr id="568" name="Google Shape;568;p34"/>
          <p:cNvPicPr preferRelativeResize="0"/>
          <p:nvPr/>
        </p:nvPicPr>
        <p:blipFill rotWithShape="1">
          <a:blip r:embed="rId3">
            <a:alphaModFix/>
          </a:blip>
          <a:srcRect b="0" l="0" r="0" t="0"/>
          <a:stretch/>
        </p:blipFill>
        <p:spPr>
          <a:xfrm>
            <a:off x="2247900" y="2300287"/>
            <a:ext cx="4495800" cy="949325"/>
          </a:xfrm>
          <a:prstGeom prst="rect">
            <a:avLst/>
          </a:prstGeom>
          <a:noFill/>
          <a:ln>
            <a:noFill/>
          </a:ln>
        </p:spPr>
      </p:pic>
      <p:pic>
        <p:nvPicPr>
          <p:cNvPr id="569" name="Google Shape;569;p34"/>
          <p:cNvPicPr preferRelativeResize="0"/>
          <p:nvPr/>
        </p:nvPicPr>
        <p:blipFill rotWithShape="1">
          <a:blip r:embed="rId4">
            <a:alphaModFix/>
          </a:blip>
          <a:srcRect b="0" l="0" r="0" t="0"/>
          <a:stretch/>
        </p:blipFill>
        <p:spPr>
          <a:xfrm>
            <a:off x="2438400" y="4724400"/>
            <a:ext cx="4589462" cy="5365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graphicFrame>
        <p:nvGraphicFramePr>
          <p:cNvPr id="574" name="Google Shape;574;p35"/>
          <p:cNvGraphicFramePr/>
          <p:nvPr/>
        </p:nvGraphicFramePr>
        <p:xfrm>
          <a:off x="381000" y="1633537"/>
          <a:ext cx="8382000" cy="4919662"/>
        </p:xfrm>
        <a:graphic>
          <a:graphicData uri="http://schemas.openxmlformats.org/presentationml/2006/ole">
            <mc:AlternateContent>
              <mc:Choice Requires="v">
                <p:oleObj r:id="rId4" imgH="4919662" imgW="8382000" progId="Excel.Sheet.8" spid="_x0000_s1">
                  <p:embed/>
                </p:oleObj>
              </mc:Choice>
              <mc:Fallback>
                <p:oleObj r:id="rId5" imgH="4919662" imgW="8382000" progId="Excel.Sheet.8">
                  <p:embed/>
                  <p:pic>
                    <p:nvPicPr>
                      <p:cNvPr id="574" name="Google Shape;574;p35"/>
                      <p:cNvPicPr preferRelativeResize="0"/>
                      <p:nvPr>
                        <p:ph idx="1" type="body"/>
                      </p:nvPr>
                    </p:nvPicPr>
                    <p:blipFill rotWithShape="1">
                      <a:blip r:embed="rId6">
                        <a:alphaModFix/>
                      </a:blip>
                      <a:srcRect b="0" l="0" r="0" t="0"/>
                      <a:stretch/>
                    </p:blipFill>
                    <p:spPr>
                      <a:xfrm>
                        <a:off x="381000" y="1633537"/>
                        <a:ext cx="8382000" cy="4919662"/>
                      </a:xfrm>
                      <a:prstGeom prst="rect">
                        <a:avLst/>
                      </a:prstGeom>
                      <a:noFill/>
                      <a:ln>
                        <a:noFill/>
                      </a:ln>
                    </p:spPr>
                  </p:pic>
                </p:oleObj>
              </mc:Fallback>
            </mc:AlternateContent>
          </a:graphicData>
        </a:graphic>
      </p:graphicFrame>
      <p:sp>
        <p:nvSpPr>
          <p:cNvPr id="575" name="Google Shape;575;p35"/>
          <p:cNvSpPr txBox="1"/>
          <p:nvPr/>
        </p:nvSpPr>
        <p:spPr>
          <a:xfrm>
            <a:off x="381000" y="228600"/>
            <a:ext cx="8229600" cy="114300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chemeClr val="dk2"/>
              </a:buClr>
              <a:buSzPts val="4000"/>
              <a:buFont typeface="Garamond"/>
              <a:buNone/>
            </a:pPr>
            <a:r>
              <a:rPr b="1" i="0" lang="en-US" sz="4000" u="none">
                <a:solidFill>
                  <a:schemeClr val="dk2"/>
                </a:solidFill>
                <a:latin typeface="Garamond"/>
                <a:ea typeface="Garamond"/>
                <a:cs typeface="Garamond"/>
                <a:sym typeface="Garamond"/>
              </a:rPr>
              <a:t>Training Set for buys_computer Example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graphicFrame>
        <p:nvGraphicFramePr>
          <p:cNvPr id="580" name="Google Shape;580;p36"/>
          <p:cNvGraphicFramePr/>
          <p:nvPr/>
        </p:nvGraphicFramePr>
        <p:xfrm>
          <a:off x="914400" y="1600200"/>
          <a:ext cx="7772400" cy="2895600"/>
        </p:xfrm>
        <a:graphic>
          <a:graphicData uri="http://schemas.openxmlformats.org/presentationml/2006/ole">
            <mc:AlternateContent>
              <mc:Choice Requires="v">
                <p:oleObj r:id="rId4" imgH="2895600" imgW="7772400" progId="Excel.Sheet.8" spid="_x0000_s1">
                  <p:embed/>
                </p:oleObj>
              </mc:Choice>
              <mc:Fallback>
                <p:oleObj r:id="rId5" imgH="2895600" imgW="7772400" progId="Excel.Sheet.8">
                  <p:embed/>
                  <p:pic>
                    <p:nvPicPr>
                      <p:cNvPr id="580" name="Google Shape;580;p36"/>
                      <p:cNvPicPr preferRelativeResize="0"/>
                      <p:nvPr/>
                    </p:nvPicPr>
                    <p:blipFill rotWithShape="1">
                      <a:blip r:embed="rId6">
                        <a:alphaModFix/>
                      </a:blip>
                      <a:srcRect b="0" l="0" r="0" t="0"/>
                      <a:stretch/>
                    </p:blipFill>
                    <p:spPr>
                      <a:xfrm>
                        <a:off x="914400" y="1600200"/>
                        <a:ext cx="7772400" cy="2895600"/>
                      </a:xfrm>
                      <a:prstGeom prst="rect">
                        <a:avLst/>
                      </a:prstGeom>
                      <a:noFill/>
                      <a:ln>
                        <a:noFill/>
                      </a:ln>
                    </p:spPr>
                  </p:pic>
                </p:oleObj>
              </mc:Fallback>
            </mc:AlternateContent>
          </a:graphicData>
        </a:graphic>
      </p:graphicFrame>
      <p:pic>
        <p:nvPicPr>
          <p:cNvPr id="581" name="Google Shape;581;p36"/>
          <p:cNvPicPr preferRelativeResize="0"/>
          <p:nvPr/>
        </p:nvPicPr>
        <p:blipFill rotWithShape="1">
          <a:blip r:embed="rId7">
            <a:alphaModFix/>
          </a:blip>
          <a:srcRect b="0" l="0" r="0" t="0"/>
          <a:stretch/>
        </p:blipFill>
        <p:spPr>
          <a:xfrm>
            <a:off x="1028700" y="5181600"/>
            <a:ext cx="7543800" cy="828675"/>
          </a:xfrm>
          <a:prstGeom prst="rect">
            <a:avLst/>
          </a:prstGeom>
          <a:noFill/>
          <a:ln>
            <a:noFill/>
          </a:ln>
        </p:spPr>
      </p:pic>
      <p:sp>
        <p:nvSpPr>
          <p:cNvPr id="582" name="Google Shape;582;p36"/>
          <p:cNvSpPr txBox="1"/>
          <p:nvPr/>
        </p:nvSpPr>
        <p:spPr>
          <a:xfrm>
            <a:off x="304800" y="152400"/>
            <a:ext cx="8610600" cy="114300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000"/>
              <a:buFont typeface="Garamond"/>
              <a:buNone/>
            </a:pPr>
            <a:r>
              <a:rPr b="1" i="0" lang="en-US" sz="4000" u="none">
                <a:solidFill>
                  <a:schemeClr val="dk2"/>
                </a:solidFill>
                <a:latin typeface="Garamond"/>
                <a:ea typeface="Garamond"/>
                <a:cs typeface="Garamond"/>
                <a:sym typeface="Garamond"/>
              </a:rPr>
              <a:t>Attribute Selection : Information Gain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37"/>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fld id="{00000000-1234-1234-1234-123412341234}" type="slidenum">
              <a:rPr b="0" i="0" lang="en-US" sz="1000" u="none">
                <a:solidFill>
                  <a:schemeClr val="dk1"/>
                </a:solidFill>
                <a:latin typeface="Tahoma"/>
                <a:ea typeface="Tahoma"/>
                <a:cs typeface="Tahoma"/>
                <a:sym typeface="Tahoma"/>
              </a:rPr>
              <a:t>‹#›</a:t>
            </a:fld>
            <a:endParaRPr/>
          </a:p>
        </p:txBody>
      </p:sp>
      <p:sp>
        <p:nvSpPr>
          <p:cNvPr id="588" name="Google Shape;588;p37"/>
          <p:cNvSpPr txBox="1"/>
          <p:nvPr>
            <p:ph type="title"/>
          </p:nvPr>
        </p:nvSpPr>
        <p:spPr>
          <a:xfrm>
            <a:off x="152400" y="304800"/>
            <a:ext cx="8763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Garamond"/>
              <a:buNone/>
            </a:pPr>
            <a:r>
              <a:rPr b="0" i="0" lang="en-US" sz="3200" u="none">
                <a:solidFill>
                  <a:schemeClr val="dk2"/>
                </a:solidFill>
                <a:latin typeface="Garamond"/>
                <a:ea typeface="Garamond"/>
                <a:cs typeface="Garamond"/>
                <a:sym typeface="Garamond"/>
              </a:rPr>
              <a:t>Attribute Selection: Information Gain</a:t>
            </a:r>
            <a:endParaRPr/>
          </a:p>
        </p:txBody>
      </p:sp>
      <p:sp>
        <p:nvSpPr>
          <p:cNvPr id="589" name="Google Shape;589;p37"/>
          <p:cNvSpPr txBox="1"/>
          <p:nvPr>
            <p:ph idx="1" type="body"/>
          </p:nvPr>
        </p:nvSpPr>
        <p:spPr>
          <a:xfrm>
            <a:off x="914400" y="3819525"/>
            <a:ext cx="8001000" cy="879475"/>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SzPts val="1500"/>
              <a:buNone/>
            </a:pPr>
            <a:r>
              <a:rPr b="0" i="0" lang="en-US" sz="2000" u="none">
                <a:solidFill>
                  <a:srgbClr val="121328"/>
                </a:solidFill>
                <a:latin typeface="Verdana"/>
                <a:ea typeface="Verdana"/>
                <a:cs typeface="Verdana"/>
                <a:sym typeface="Verdana"/>
              </a:rPr>
              <a:t>            means “age &lt;=30” has 5 out of 14 samples, with 2  yes’es  and 3 no’s.  </a:t>
            </a:r>
            <a:endParaRPr b="0" i="0" sz="2000" u="none">
              <a:solidFill>
                <a:schemeClr val="dk1"/>
              </a:solidFill>
              <a:latin typeface="Verdana"/>
              <a:ea typeface="Verdana"/>
              <a:cs typeface="Verdana"/>
              <a:sym typeface="Verdana"/>
            </a:endParaRPr>
          </a:p>
          <a:p>
            <a:pPr indent="-342900" lvl="0" marL="342900" rtl="0" algn="l">
              <a:lnSpc>
                <a:spcPct val="90000"/>
              </a:lnSpc>
              <a:spcBef>
                <a:spcPts val="400"/>
              </a:spcBef>
              <a:spcAft>
                <a:spcPts val="0"/>
              </a:spcAft>
              <a:buSzPts val="1500"/>
              <a:buNone/>
            </a:pPr>
            <a:r>
              <a:t/>
            </a:r>
            <a:endParaRPr b="0" i="0" sz="2000" u="none">
              <a:solidFill>
                <a:schemeClr val="dk1"/>
              </a:solidFill>
              <a:latin typeface="Verdana"/>
              <a:ea typeface="Verdana"/>
              <a:cs typeface="Verdana"/>
              <a:sym typeface="Verdana"/>
            </a:endParaRPr>
          </a:p>
          <a:p>
            <a:pPr indent="-342900" lvl="0" marL="342900" rtl="0" algn="l">
              <a:lnSpc>
                <a:spcPct val="90000"/>
              </a:lnSpc>
              <a:spcBef>
                <a:spcPts val="400"/>
              </a:spcBef>
              <a:spcAft>
                <a:spcPts val="0"/>
              </a:spcAft>
              <a:buSzPts val="1500"/>
              <a:buNone/>
            </a:pPr>
            <a:r>
              <a:t/>
            </a:r>
            <a:endParaRPr b="0" i="0" sz="2000" u="none">
              <a:solidFill>
                <a:srgbClr val="121328"/>
              </a:solidFill>
              <a:latin typeface="Verdana"/>
              <a:ea typeface="Verdana"/>
              <a:cs typeface="Verdana"/>
              <a:sym typeface="Verdana"/>
            </a:endParaRPr>
          </a:p>
          <a:p>
            <a:pPr indent="-342900" lvl="0" marL="342900" rtl="0" algn="l">
              <a:lnSpc>
                <a:spcPct val="90000"/>
              </a:lnSpc>
              <a:spcBef>
                <a:spcPts val="400"/>
              </a:spcBef>
              <a:spcAft>
                <a:spcPts val="0"/>
              </a:spcAft>
              <a:buSzPts val="1500"/>
              <a:buNone/>
            </a:pPr>
            <a:r>
              <a:t/>
            </a:r>
            <a:endParaRPr b="0" i="0" sz="2000" u="none">
              <a:solidFill>
                <a:srgbClr val="121328"/>
              </a:solidFill>
              <a:latin typeface="Verdana"/>
              <a:ea typeface="Verdana"/>
              <a:cs typeface="Verdana"/>
              <a:sym typeface="Verdana"/>
            </a:endParaRPr>
          </a:p>
          <a:p>
            <a:pPr indent="-342900" lvl="0" marL="342900" rtl="0" algn="l">
              <a:lnSpc>
                <a:spcPct val="90000"/>
              </a:lnSpc>
              <a:spcBef>
                <a:spcPts val="400"/>
              </a:spcBef>
              <a:spcAft>
                <a:spcPts val="0"/>
              </a:spcAft>
              <a:buSzPts val="1500"/>
              <a:buNone/>
            </a:pPr>
            <a:r>
              <a:rPr b="0" i="0" lang="en-US" sz="2000" u="none">
                <a:solidFill>
                  <a:srgbClr val="121328"/>
                </a:solidFill>
                <a:latin typeface="Verdana"/>
                <a:ea typeface="Verdana"/>
                <a:cs typeface="Verdana"/>
                <a:sym typeface="Verdana"/>
              </a:rPr>
              <a:t>Similarly,</a:t>
            </a:r>
            <a:endParaRPr/>
          </a:p>
        </p:txBody>
      </p:sp>
      <p:graphicFrame>
        <p:nvGraphicFramePr>
          <p:cNvPr id="590" name="Google Shape;590;p37"/>
          <p:cNvGraphicFramePr/>
          <p:nvPr/>
        </p:nvGraphicFramePr>
        <p:xfrm>
          <a:off x="2432050" y="1565275"/>
          <a:ext cx="3587750" cy="1184275"/>
        </p:xfrm>
        <a:graphic>
          <a:graphicData uri="http://schemas.openxmlformats.org/presentationml/2006/ole">
            <mc:AlternateContent>
              <mc:Choice Requires="v">
                <p:oleObj r:id="rId4" imgH="1184275" imgW="3587750" progId="Excel.Sheet.8" spid="_x0000_s1">
                  <p:embed/>
                </p:oleObj>
              </mc:Choice>
              <mc:Fallback>
                <p:oleObj r:id="rId5" imgH="1184275" imgW="3587750" progId="Excel.Sheet.8">
                  <p:embed/>
                  <p:pic>
                    <p:nvPicPr>
                      <p:cNvPr id="590" name="Google Shape;590;p37"/>
                      <p:cNvPicPr preferRelativeResize="0"/>
                      <p:nvPr/>
                    </p:nvPicPr>
                    <p:blipFill rotWithShape="1">
                      <a:blip r:embed="rId6">
                        <a:alphaModFix/>
                      </a:blip>
                      <a:srcRect b="0" l="0" r="0" t="0"/>
                      <a:stretch/>
                    </p:blipFill>
                    <p:spPr>
                      <a:xfrm>
                        <a:off x="2432050" y="1565275"/>
                        <a:ext cx="3587750" cy="1184275"/>
                      </a:xfrm>
                      <a:prstGeom prst="rect">
                        <a:avLst/>
                      </a:prstGeom>
                      <a:noFill/>
                      <a:ln>
                        <a:noFill/>
                      </a:ln>
                    </p:spPr>
                  </p:pic>
                </p:oleObj>
              </mc:Fallback>
            </mc:AlternateContent>
          </a:graphicData>
        </a:graphic>
      </p:graphicFrame>
      <p:pic>
        <p:nvPicPr>
          <p:cNvPr id="591" name="Google Shape;591;p37"/>
          <p:cNvPicPr preferRelativeResize="0"/>
          <p:nvPr/>
        </p:nvPicPr>
        <p:blipFill rotWithShape="1">
          <a:blip r:embed="rId7">
            <a:alphaModFix/>
          </a:blip>
          <a:srcRect b="0" l="0" r="0" t="0"/>
          <a:stretch/>
        </p:blipFill>
        <p:spPr>
          <a:xfrm>
            <a:off x="609600" y="2876550"/>
            <a:ext cx="7696200" cy="665162"/>
          </a:xfrm>
          <a:prstGeom prst="rect">
            <a:avLst/>
          </a:prstGeom>
          <a:noFill/>
          <a:ln>
            <a:noFill/>
          </a:ln>
        </p:spPr>
      </p:pic>
      <p:pic>
        <p:nvPicPr>
          <p:cNvPr id="592" name="Google Shape;592;p37"/>
          <p:cNvPicPr preferRelativeResize="0"/>
          <p:nvPr/>
        </p:nvPicPr>
        <p:blipFill rotWithShape="1">
          <a:blip r:embed="rId8">
            <a:alphaModFix/>
          </a:blip>
          <a:srcRect b="0" l="0" r="0" t="0"/>
          <a:stretch/>
        </p:blipFill>
        <p:spPr>
          <a:xfrm>
            <a:off x="609600" y="3668712"/>
            <a:ext cx="1301750" cy="773112"/>
          </a:xfrm>
          <a:prstGeom prst="rect">
            <a:avLst/>
          </a:prstGeom>
          <a:noFill/>
          <a:ln>
            <a:noFill/>
          </a:ln>
        </p:spPr>
      </p:pic>
      <p:pic>
        <p:nvPicPr>
          <p:cNvPr id="593" name="Google Shape;593;p37"/>
          <p:cNvPicPr preferRelativeResize="0"/>
          <p:nvPr/>
        </p:nvPicPr>
        <p:blipFill rotWithShape="1">
          <a:blip r:embed="rId9">
            <a:alphaModFix/>
          </a:blip>
          <a:srcRect b="0" l="0" r="0" t="0"/>
          <a:stretch/>
        </p:blipFill>
        <p:spPr>
          <a:xfrm>
            <a:off x="681037" y="4992687"/>
            <a:ext cx="4271962" cy="388937"/>
          </a:xfrm>
          <a:prstGeom prst="rect">
            <a:avLst/>
          </a:prstGeom>
          <a:noFill/>
          <a:ln>
            <a:noFill/>
          </a:ln>
        </p:spPr>
      </p:pic>
      <p:pic>
        <p:nvPicPr>
          <p:cNvPr id="594" name="Google Shape;594;p37"/>
          <p:cNvPicPr preferRelativeResize="0"/>
          <p:nvPr/>
        </p:nvPicPr>
        <p:blipFill rotWithShape="1">
          <a:blip r:embed="rId10">
            <a:alphaModFix/>
          </a:blip>
          <a:srcRect b="0" l="0" r="0" t="0"/>
          <a:stretch/>
        </p:blipFill>
        <p:spPr>
          <a:xfrm>
            <a:off x="2447925" y="5576887"/>
            <a:ext cx="3800475" cy="1193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38"/>
          <p:cNvSpPr/>
          <p:nvPr/>
        </p:nvSpPr>
        <p:spPr>
          <a:xfrm>
            <a:off x="3717925" y="1317625"/>
            <a:ext cx="1219200" cy="457200"/>
          </a:xfrm>
          <a:prstGeom prst="roundRect">
            <a:avLst>
              <a:gd fmla="val 16667" name="adj"/>
            </a:avLst>
          </a:prstGeom>
          <a:solidFill>
            <a:schemeClr val="accent1"/>
          </a:solidFill>
          <a:ln cap="flat" cmpd="sng" w="12700">
            <a:solidFill>
              <a:srgbClr val="6F95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600" name="Google Shape;600;p38"/>
          <p:cNvGrpSpPr/>
          <p:nvPr/>
        </p:nvGrpSpPr>
        <p:grpSpPr>
          <a:xfrm>
            <a:off x="98425" y="1354137"/>
            <a:ext cx="8958262" cy="5351462"/>
            <a:chOff x="0" y="2209800"/>
            <a:chExt cx="8958943" cy="4519613"/>
          </a:xfrm>
        </p:grpSpPr>
        <p:graphicFrame>
          <p:nvGraphicFramePr>
            <p:cNvPr id="601" name="Google Shape;601;p38"/>
            <p:cNvGraphicFramePr/>
            <p:nvPr/>
          </p:nvGraphicFramePr>
          <p:xfrm>
            <a:off x="0" y="3613944"/>
            <a:ext cx="3727450" cy="1675606"/>
          </p:xfrm>
          <a:graphic>
            <a:graphicData uri="http://schemas.openxmlformats.org/presentationml/2006/ole">
              <mc:AlternateContent>
                <mc:Choice Requires="v">
                  <p:oleObj r:id="rId4" imgH="1675606" imgW="3727450" progId="Excel.Sheet.8" spid="_x0000_s1">
                    <p:embed/>
                  </p:oleObj>
                </mc:Choice>
                <mc:Fallback>
                  <p:oleObj r:id="rId5" imgH="1675606" imgW="3727450" progId="Excel.Sheet.8">
                    <p:embed/>
                    <p:pic>
                      <p:nvPicPr>
                        <p:cNvPr id="601" name="Google Shape;601;p38"/>
                        <p:cNvPicPr preferRelativeResize="0"/>
                        <p:nvPr/>
                      </p:nvPicPr>
                      <p:blipFill rotWithShape="1">
                        <a:blip r:embed="rId6">
                          <a:alphaModFix/>
                        </a:blip>
                        <a:srcRect b="0" l="0" r="0" t="0"/>
                        <a:stretch/>
                      </p:blipFill>
                      <p:spPr>
                        <a:xfrm>
                          <a:off x="0" y="3613944"/>
                          <a:ext cx="3727450" cy="1675606"/>
                        </a:xfrm>
                        <a:prstGeom prst="rect">
                          <a:avLst/>
                        </a:prstGeom>
                        <a:noFill/>
                        <a:ln>
                          <a:noFill/>
                        </a:ln>
                      </p:spPr>
                    </p:pic>
                  </p:oleObj>
                </mc:Fallback>
              </mc:AlternateContent>
            </a:graphicData>
          </a:graphic>
        </p:graphicFrame>
        <p:graphicFrame>
          <p:nvGraphicFramePr>
            <p:cNvPr id="602" name="Google Shape;602;p38"/>
            <p:cNvGraphicFramePr/>
            <p:nvPr/>
          </p:nvGraphicFramePr>
          <p:xfrm>
            <a:off x="5460093" y="3682660"/>
            <a:ext cx="3498850" cy="1575139"/>
          </p:xfrm>
          <a:graphic>
            <a:graphicData uri="http://schemas.openxmlformats.org/presentationml/2006/ole">
              <mc:AlternateContent>
                <mc:Choice Requires="v">
                  <p:oleObj r:id="rId7" imgH="1575139" imgW="3498850" progId="Excel.Sheet.8" spid="_x0000_s2">
                    <p:embed/>
                  </p:oleObj>
                </mc:Choice>
                <mc:Fallback>
                  <p:oleObj r:id="rId8" imgH="1575139" imgW="3498850" progId="Excel.Sheet.8">
                    <p:embed/>
                    <p:pic>
                      <p:nvPicPr>
                        <p:cNvPr id="602" name="Google Shape;602;p38"/>
                        <p:cNvPicPr preferRelativeResize="0"/>
                        <p:nvPr/>
                      </p:nvPicPr>
                      <p:blipFill rotWithShape="1">
                        <a:blip r:embed="rId9">
                          <a:alphaModFix/>
                        </a:blip>
                        <a:srcRect b="0" l="0" r="0" t="0"/>
                        <a:stretch/>
                      </p:blipFill>
                      <p:spPr>
                        <a:xfrm>
                          <a:off x="5460093" y="3682660"/>
                          <a:ext cx="3498850" cy="1575139"/>
                        </a:xfrm>
                        <a:prstGeom prst="rect">
                          <a:avLst/>
                        </a:prstGeom>
                        <a:noFill/>
                        <a:ln>
                          <a:noFill/>
                        </a:ln>
                      </p:spPr>
                    </p:pic>
                  </p:oleObj>
                </mc:Fallback>
              </mc:AlternateContent>
            </a:graphicData>
          </a:graphic>
        </p:graphicFrame>
        <p:graphicFrame>
          <p:nvGraphicFramePr>
            <p:cNvPr id="603" name="Google Shape;603;p38"/>
            <p:cNvGraphicFramePr/>
            <p:nvPr/>
          </p:nvGraphicFramePr>
          <p:xfrm>
            <a:off x="2667000" y="5410200"/>
            <a:ext cx="3487738" cy="1319213"/>
          </p:xfrm>
          <a:graphic>
            <a:graphicData uri="http://schemas.openxmlformats.org/presentationml/2006/ole">
              <mc:AlternateContent>
                <mc:Choice Requires="v">
                  <p:oleObj r:id="rId10" imgH="1319213" imgW="3487738" progId="Excel.Sheet.8" spid="_x0000_s3">
                    <p:embed/>
                  </p:oleObj>
                </mc:Choice>
                <mc:Fallback>
                  <p:oleObj r:id="rId11" imgH="1319213" imgW="3487738" progId="Excel.Sheet.8">
                    <p:embed/>
                    <p:pic>
                      <p:nvPicPr>
                        <p:cNvPr id="603" name="Google Shape;603;p38"/>
                        <p:cNvPicPr preferRelativeResize="0"/>
                        <p:nvPr/>
                      </p:nvPicPr>
                      <p:blipFill rotWithShape="1">
                        <a:blip r:embed="rId12">
                          <a:alphaModFix/>
                        </a:blip>
                        <a:srcRect b="0" l="0" r="0" t="0"/>
                        <a:stretch/>
                      </p:blipFill>
                      <p:spPr>
                        <a:xfrm>
                          <a:off x="2667000" y="5410200"/>
                          <a:ext cx="3487738" cy="1319213"/>
                        </a:xfrm>
                        <a:prstGeom prst="rect">
                          <a:avLst/>
                        </a:prstGeom>
                        <a:noFill/>
                        <a:ln>
                          <a:noFill/>
                        </a:ln>
                      </p:spPr>
                    </p:pic>
                  </p:oleObj>
                </mc:Fallback>
              </mc:AlternateContent>
            </a:graphicData>
          </a:graphic>
        </p:graphicFrame>
        <p:sp>
          <p:nvSpPr>
            <p:cNvPr id="604" name="Google Shape;604;p38"/>
            <p:cNvSpPr txBox="1"/>
            <p:nvPr/>
          </p:nvSpPr>
          <p:spPr>
            <a:xfrm>
              <a:off x="3886495" y="2209800"/>
              <a:ext cx="685852" cy="370043"/>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Verdana"/>
                <a:buNone/>
              </a:pPr>
              <a:r>
                <a:rPr b="0" i="0" lang="en-US" sz="1800" u="none">
                  <a:solidFill>
                    <a:srgbClr val="000000"/>
                  </a:solidFill>
                  <a:latin typeface="Verdana"/>
                  <a:ea typeface="Verdana"/>
                  <a:cs typeface="Verdana"/>
                  <a:sym typeface="Verdana"/>
                </a:rPr>
                <a:t>Age?</a:t>
              </a:r>
              <a:endParaRPr/>
            </a:p>
          </p:txBody>
        </p:sp>
        <p:cxnSp>
          <p:nvCxnSpPr>
            <p:cNvPr id="605" name="Google Shape;605;p38"/>
            <p:cNvCxnSpPr/>
            <p:nvPr/>
          </p:nvCxnSpPr>
          <p:spPr>
            <a:xfrm flipH="1" rot="10800000">
              <a:off x="2629100" y="2590568"/>
              <a:ext cx="1333601" cy="1022979"/>
            </a:xfrm>
            <a:prstGeom prst="straightConnector1">
              <a:avLst/>
            </a:prstGeom>
            <a:noFill/>
            <a:ln cap="flat" cmpd="sng" w="9525">
              <a:solidFill>
                <a:schemeClr val="accent1"/>
              </a:solidFill>
              <a:prstDash val="solid"/>
              <a:miter lim="800000"/>
              <a:headEnd len="med" w="med" type="none"/>
              <a:tailEnd len="med" w="med" type="none"/>
            </a:ln>
          </p:spPr>
        </p:cxnSp>
        <p:cxnSp>
          <p:nvCxnSpPr>
            <p:cNvPr id="606" name="Google Shape;606;p38"/>
            <p:cNvCxnSpPr/>
            <p:nvPr/>
          </p:nvCxnSpPr>
          <p:spPr>
            <a:xfrm rot="-5400000">
              <a:off x="2743327" y="4038313"/>
              <a:ext cx="2895985" cy="3175"/>
            </a:xfrm>
            <a:prstGeom prst="straightConnector1">
              <a:avLst/>
            </a:prstGeom>
            <a:noFill/>
            <a:ln cap="flat" cmpd="sng" w="9525">
              <a:solidFill>
                <a:schemeClr val="accent1"/>
              </a:solidFill>
              <a:prstDash val="solid"/>
              <a:miter lim="800000"/>
              <a:headEnd len="med" w="med" type="none"/>
              <a:tailEnd len="med" w="med" type="none"/>
            </a:ln>
          </p:spPr>
        </p:cxnSp>
        <p:cxnSp>
          <p:nvCxnSpPr>
            <p:cNvPr id="607" name="Google Shape;607;p38"/>
            <p:cNvCxnSpPr/>
            <p:nvPr/>
          </p:nvCxnSpPr>
          <p:spPr>
            <a:xfrm rot="10800000">
              <a:off x="4419935" y="2590568"/>
              <a:ext cx="2362379" cy="1022979"/>
            </a:xfrm>
            <a:prstGeom prst="straightConnector1">
              <a:avLst/>
            </a:prstGeom>
            <a:noFill/>
            <a:ln cap="flat" cmpd="sng" w="9525">
              <a:solidFill>
                <a:schemeClr val="accent1"/>
              </a:solidFill>
              <a:prstDash val="solid"/>
              <a:miter lim="800000"/>
              <a:headEnd len="med" w="med" type="none"/>
              <a:tailEnd len="med" w="med" type="none"/>
            </a:ln>
          </p:spPr>
        </p:cxnSp>
        <p:sp>
          <p:nvSpPr>
            <p:cNvPr id="608" name="Google Shape;608;p38"/>
            <p:cNvSpPr txBox="1"/>
            <p:nvPr/>
          </p:nvSpPr>
          <p:spPr>
            <a:xfrm>
              <a:off x="2209800" y="2819400"/>
              <a:ext cx="838200"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nstantia"/>
                <a:buNone/>
              </a:pPr>
              <a:r>
                <a:rPr b="0" i="0" lang="en-US" sz="1800" u="none">
                  <a:solidFill>
                    <a:schemeClr val="dk1"/>
                  </a:solidFill>
                  <a:latin typeface="Constantia"/>
                  <a:ea typeface="Constantia"/>
                  <a:cs typeface="Constantia"/>
                  <a:sym typeface="Constantia"/>
                </a:rPr>
                <a:t>&lt;=30</a:t>
              </a:r>
              <a:endParaRPr/>
            </a:p>
          </p:txBody>
        </p:sp>
        <p:sp>
          <p:nvSpPr>
            <p:cNvPr id="609" name="Google Shape;609;p38"/>
            <p:cNvSpPr txBox="1"/>
            <p:nvPr/>
          </p:nvSpPr>
          <p:spPr>
            <a:xfrm>
              <a:off x="5334000" y="2667000"/>
              <a:ext cx="838200"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nstantia"/>
                <a:buNone/>
              </a:pPr>
              <a:r>
                <a:rPr b="0" i="0" lang="en-US" sz="1800" u="none">
                  <a:solidFill>
                    <a:schemeClr val="dk1"/>
                  </a:solidFill>
                  <a:latin typeface="Constantia"/>
                  <a:ea typeface="Constantia"/>
                  <a:cs typeface="Constantia"/>
                  <a:sym typeface="Constantia"/>
                </a:rPr>
                <a:t>&gt;40</a:t>
              </a:r>
              <a:endParaRPr/>
            </a:p>
          </p:txBody>
        </p:sp>
      </p:grpSp>
      <p:sp>
        <p:nvSpPr>
          <p:cNvPr id="610" name="Google Shape;610;p38"/>
          <p:cNvSpPr txBox="1"/>
          <p:nvPr/>
        </p:nvSpPr>
        <p:spPr>
          <a:xfrm>
            <a:off x="4267200" y="3429000"/>
            <a:ext cx="83820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nstantia"/>
              <a:buNone/>
            </a:pPr>
            <a:r>
              <a:rPr b="0" i="0" lang="en-US" sz="1800" u="none">
                <a:solidFill>
                  <a:schemeClr val="dk1"/>
                </a:solidFill>
                <a:latin typeface="Constantia"/>
                <a:ea typeface="Constantia"/>
                <a:cs typeface="Constantia"/>
                <a:sym typeface="Constantia"/>
              </a:rPr>
              <a:t>31…40</a:t>
            </a:r>
            <a:endParaRPr/>
          </a:p>
        </p:txBody>
      </p:sp>
      <p:sp>
        <p:nvSpPr>
          <p:cNvPr id="611" name="Google Shape;611;p38"/>
          <p:cNvSpPr txBox="1"/>
          <p:nvPr/>
        </p:nvSpPr>
        <p:spPr>
          <a:xfrm>
            <a:off x="195262" y="304800"/>
            <a:ext cx="8763000" cy="91440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000"/>
              <a:buFont typeface="Garamond"/>
              <a:buNone/>
            </a:pPr>
            <a:r>
              <a:rPr b="1" i="0" lang="en-US" sz="4000" u="none">
                <a:solidFill>
                  <a:schemeClr val="dk2"/>
                </a:solidFill>
                <a:latin typeface="Garamond"/>
                <a:ea typeface="Garamond"/>
                <a:cs typeface="Garamond"/>
                <a:sym typeface="Garamond"/>
              </a:rPr>
              <a:t>Attribute Selection : Information Gain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39"/>
          <p:cNvSpPr txBox="1"/>
          <p:nvPr/>
        </p:nvSpPr>
        <p:spPr>
          <a:xfrm>
            <a:off x="457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a:t>
            </a:r>
            <a:endParaRPr/>
          </a:p>
        </p:txBody>
      </p:sp>
      <p:sp>
        <p:nvSpPr>
          <p:cNvPr id="617" name="Google Shape;617;p39"/>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Data Mining: Concepts and Techniques</a:t>
            </a:r>
            <a:endParaRPr/>
          </a:p>
        </p:txBody>
      </p:sp>
      <p:sp>
        <p:nvSpPr>
          <p:cNvPr id="618" name="Google Shape;618;p39"/>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fld id="{00000000-1234-1234-1234-123412341234}" type="slidenum">
              <a:rPr b="0" i="0" lang="en-US" sz="1000" u="none">
                <a:solidFill>
                  <a:schemeClr val="dk1"/>
                </a:solidFill>
                <a:latin typeface="Tahoma"/>
                <a:ea typeface="Tahoma"/>
                <a:cs typeface="Tahoma"/>
                <a:sym typeface="Tahoma"/>
              </a:rPr>
              <a:t>‹#›</a:t>
            </a:fld>
            <a:endParaRPr/>
          </a:p>
        </p:txBody>
      </p:sp>
      <p:sp>
        <p:nvSpPr>
          <p:cNvPr id="619" name="Google Shape;619;p39"/>
          <p:cNvSpPr txBox="1"/>
          <p:nvPr>
            <p:ph type="title"/>
          </p:nvPr>
        </p:nvSpPr>
        <p:spPr>
          <a:xfrm>
            <a:off x="388937" y="417512"/>
            <a:ext cx="8602662" cy="609600"/>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chemeClr val="dk2"/>
              </a:buClr>
              <a:buSzPts val="3800"/>
              <a:buFont typeface="Garamond"/>
              <a:buNone/>
            </a:pPr>
            <a:r>
              <a:rPr b="0" i="0" lang="en-US" sz="3800" u="none">
                <a:solidFill>
                  <a:schemeClr val="dk2"/>
                </a:solidFill>
                <a:latin typeface="Garamond"/>
                <a:ea typeface="Garamond"/>
                <a:cs typeface="Garamond"/>
                <a:sym typeface="Garamond"/>
              </a:rPr>
              <a:t>Output: A Decision Tree for “</a:t>
            </a:r>
            <a:r>
              <a:rPr b="0" i="1" lang="en-US" sz="3800" u="none">
                <a:solidFill>
                  <a:schemeClr val="dk2"/>
                </a:solidFill>
                <a:latin typeface="Garamond"/>
                <a:ea typeface="Garamond"/>
                <a:cs typeface="Garamond"/>
                <a:sym typeface="Garamond"/>
              </a:rPr>
              <a:t>buys_computer”</a:t>
            </a:r>
            <a:endParaRPr/>
          </a:p>
        </p:txBody>
      </p:sp>
      <p:grpSp>
        <p:nvGrpSpPr>
          <p:cNvPr id="620" name="Google Shape;620;p39"/>
          <p:cNvGrpSpPr/>
          <p:nvPr/>
        </p:nvGrpSpPr>
        <p:grpSpPr>
          <a:xfrm>
            <a:off x="1219200" y="1828800"/>
            <a:ext cx="6538912" cy="3810000"/>
            <a:chOff x="768" y="1152"/>
            <a:chExt cx="4119" cy="2400"/>
          </a:xfrm>
        </p:grpSpPr>
        <p:sp>
          <p:nvSpPr>
            <p:cNvPr id="621" name="Google Shape;621;p39"/>
            <p:cNvSpPr txBox="1"/>
            <p:nvPr/>
          </p:nvSpPr>
          <p:spPr>
            <a:xfrm>
              <a:off x="2387" y="1152"/>
              <a:ext cx="475" cy="296"/>
            </a:xfrm>
            <a:prstGeom prst="rect">
              <a:avLst/>
            </a:prstGeom>
            <a:solidFill>
              <a:srgbClr val="00CCFF"/>
            </a:solidFill>
            <a:ln cap="flat" cmpd="sng" w="12700">
              <a:solidFill>
                <a:schemeClr val="dk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age?</a:t>
              </a:r>
              <a:endParaRPr/>
            </a:p>
          </p:txBody>
        </p:sp>
        <p:sp>
          <p:nvSpPr>
            <p:cNvPr id="622" name="Google Shape;622;p39"/>
            <p:cNvSpPr txBox="1"/>
            <p:nvPr/>
          </p:nvSpPr>
          <p:spPr>
            <a:xfrm>
              <a:off x="2245" y="1766"/>
              <a:ext cx="755" cy="288"/>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overcast</a:t>
              </a:r>
              <a:endParaRPr/>
            </a:p>
          </p:txBody>
        </p:sp>
        <p:sp>
          <p:nvSpPr>
            <p:cNvPr id="623" name="Google Shape;623;p39"/>
            <p:cNvSpPr txBox="1"/>
            <p:nvPr/>
          </p:nvSpPr>
          <p:spPr>
            <a:xfrm>
              <a:off x="1229" y="2342"/>
              <a:ext cx="763" cy="296"/>
            </a:xfrm>
            <a:prstGeom prst="rect">
              <a:avLst/>
            </a:prstGeom>
            <a:solidFill>
              <a:srgbClr val="00FFCC"/>
            </a:solidFill>
            <a:ln cap="flat" cmpd="sng" w="12700">
              <a:solidFill>
                <a:schemeClr val="dk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student?</a:t>
              </a:r>
              <a:endParaRPr/>
            </a:p>
          </p:txBody>
        </p:sp>
        <p:sp>
          <p:nvSpPr>
            <p:cNvPr id="624" name="Google Shape;624;p39"/>
            <p:cNvSpPr txBox="1"/>
            <p:nvPr/>
          </p:nvSpPr>
          <p:spPr>
            <a:xfrm>
              <a:off x="3432" y="2342"/>
              <a:ext cx="1140" cy="296"/>
            </a:xfrm>
            <a:prstGeom prst="rect">
              <a:avLst/>
            </a:prstGeom>
            <a:solidFill>
              <a:srgbClr val="99CCFF"/>
            </a:solidFill>
            <a:ln cap="flat" cmpd="sng" w="12700">
              <a:solidFill>
                <a:schemeClr val="dk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credit rating?</a:t>
              </a:r>
              <a:endParaRPr/>
            </a:p>
          </p:txBody>
        </p:sp>
        <p:cxnSp>
          <p:nvCxnSpPr>
            <p:cNvPr id="625" name="Google Shape;625;p39"/>
            <p:cNvCxnSpPr/>
            <p:nvPr/>
          </p:nvCxnSpPr>
          <p:spPr>
            <a:xfrm flipH="1">
              <a:off x="1619" y="1462"/>
              <a:ext cx="625" cy="834"/>
            </a:xfrm>
            <a:prstGeom prst="straightConnector1">
              <a:avLst/>
            </a:prstGeom>
            <a:noFill/>
            <a:ln cap="flat" cmpd="sng" w="12700">
              <a:solidFill>
                <a:srgbClr val="000000"/>
              </a:solidFill>
              <a:prstDash val="solid"/>
              <a:miter lim="800000"/>
              <a:headEnd len="med" w="med" type="none"/>
              <a:tailEnd len="med" w="med" type="none"/>
            </a:ln>
          </p:spPr>
        </p:cxnSp>
        <p:cxnSp>
          <p:nvCxnSpPr>
            <p:cNvPr id="626" name="Google Shape;626;p39"/>
            <p:cNvCxnSpPr/>
            <p:nvPr/>
          </p:nvCxnSpPr>
          <p:spPr>
            <a:xfrm flipH="1">
              <a:off x="2622" y="1491"/>
              <a:ext cx="1" cy="344"/>
            </a:xfrm>
            <a:prstGeom prst="straightConnector1">
              <a:avLst/>
            </a:prstGeom>
            <a:noFill/>
            <a:ln cap="flat" cmpd="sng" w="12700">
              <a:solidFill>
                <a:srgbClr val="000000"/>
              </a:solidFill>
              <a:prstDash val="solid"/>
              <a:miter lim="800000"/>
              <a:headEnd len="med" w="med" type="none"/>
              <a:tailEnd len="med" w="med" type="none"/>
            </a:ln>
          </p:spPr>
        </p:cxnSp>
        <p:cxnSp>
          <p:nvCxnSpPr>
            <p:cNvPr id="627" name="Google Shape;627;p39"/>
            <p:cNvCxnSpPr/>
            <p:nvPr/>
          </p:nvCxnSpPr>
          <p:spPr>
            <a:xfrm>
              <a:off x="2928" y="1440"/>
              <a:ext cx="1051" cy="895"/>
            </a:xfrm>
            <a:prstGeom prst="straightConnector1">
              <a:avLst/>
            </a:prstGeom>
            <a:noFill/>
            <a:ln cap="flat" cmpd="sng" w="12700">
              <a:solidFill>
                <a:srgbClr val="000000"/>
              </a:solidFill>
              <a:prstDash val="solid"/>
              <a:miter lim="800000"/>
              <a:headEnd len="med" w="med" type="none"/>
              <a:tailEnd len="med" w="med" type="none"/>
            </a:ln>
          </p:spPr>
        </p:cxnSp>
        <p:sp>
          <p:nvSpPr>
            <p:cNvPr id="628" name="Google Shape;628;p39"/>
            <p:cNvSpPr txBox="1"/>
            <p:nvPr/>
          </p:nvSpPr>
          <p:spPr>
            <a:xfrm>
              <a:off x="1513" y="1730"/>
              <a:ext cx="534" cy="296"/>
            </a:xfrm>
            <a:prstGeom prst="rect">
              <a:avLst/>
            </a:prstGeom>
            <a:solidFill>
              <a:srgbClr val="FFFF00"/>
            </a:solidFill>
            <a:ln cap="flat" cmpd="sng" w="12700">
              <a:solidFill>
                <a:schemeClr val="lt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&lt;=30</a:t>
              </a:r>
              <a:endParaRPr/>
            </a:p>
          </p:txBody>
        </p:sp>
        <p:sp>
          <p:nvSpPr>
            <p:cNvPr id="629" name="Google Shape;629;p39"/>
            <p:cNvSpPr txBox="1"/>
            <p:nvPr/>
          </p:nvSpPr>
          <p:spPr>
            <a:xfrm>
              <a:off x="3364" y="1804"/>
              <a:ext cx="417" cy="288"/>
            </a:xfrm>
            <a:prstGeom prst="rect">
              <a:avLst/>
            </a:prstGeom>
            <a:solidFill>
              <a:srgbClr val="FFFF00"/>
            </a:solid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&gt;40</a:t>
              </a:r>
              <a:endParaRPr/>
            </a:p>
          </p:txBody>
        </p:sp>
        <p:cxnSp>
          <p:nvCxnSpPr>
            <p:cNvPr id="630" name="Google Shape;630;p39"/>
            <p:cNvCxnSpPr/>
            <p:nvPr/>
          </p:nvCxnSpPr>
          <p:spPr>
            <a:xfrm flipH="1">
              <a:off x="960" y="2640"/>
              <a:ext cx="528" cy="624"/>
            </a:xfrm>
            <a:prstGeom prst="straightConnector1">
              <a:avLst/>
            </a:prstGeom>
            <a:noFill/>
            <a:ln cap="flat" cmpd="sng" w="12700">
              <a:solidFill>
                <a:srgbClr val="000000"/>
              </a:solidFill>
              <a:prstDash val="solid"/>
              <a:miter lim="800000"/>
              <a:headEnd len="med" w="med" type="none"/>
              <a:tailEnd len="med" w="med" type="none"/>
            </a:ln>
          </p:spPr>
        </p:cxnSp>
        <p:cxnSp>
          <p:nvCxnSpPr>
            <p:cNvPr id="631" name="Google Shape;631;p39"/>
            <p:cNvCxnSpPr/>
            <p:nvPr/>
          </p:nvCxnSpPr>
          <p:spPr>
            <a:xfrm>
              <a:off x="1728" y="2640"/>
              <a:ext cx="480" cy="624"/>
            </a:xfrm>
            <a:prstGeom prst="straightConnector1">
              <a:avLst/>
            </a:prstGeom>
            <a:noFill/>
            <a:ln cap="flat" cmpd="sng" w="12700">
              <a:solidFill>
                <a:srgbClr val="000000"/>
              </a:solidFill>
              <a:prstDash val="solid"/>
              <a:miter lim="800000"/>
              <a:headEnd len="med" w="med" type="none"/>
              <a:tailEnd len="med" w="med" type="none"/>
            </a:ln>
          </p:spPr>
        </p:cxnSp>
        <p:cxnSp>
          <p:nvCxnSpPr>
            <p:cNvPr id="632" name="Google Shape;632;p39"/>
            <p:cNvCxnSpPr/>
            <p:nvPr/>
          </p:nvCxnSpPr>
          <p:spPr>
            <a:xfrm flipH="1">
              <a:off x="3360" y="2640"/>
              <a:ext cx="480" cy="576"/>
            </a:xfrm>
            <a:prstGeom prst="straightConnector1">
              <a:avLst/>
            </a:prstGeom>
            <a:noFill/>
            <a:ln cap="flat" cmpd="sng" w="12700">
              <a:solidFill>
                <a:srgbClr val="000000"/>
              </a:solidFill>
              <a:prstDash val="solid"/>
              <a:miter lim="800000"/>
              <a:headEnd len="med" w="med" type="none"/>
              <a:tailEnd len="med" w="med" type="none"/>
            </a:ln>
          </p:spPr>
        </p:cxnSp>
        <p:cxnSp>
          <p:nvCxnSpPr>
            <p:cNvPr id="633" name="Google Shape;633;p39"/>
            <p:cNvCxnSpPr/>
            <p:nvPr/>
          </p:nvCxnSpPr>
          <p:spPr>
            <a:xfrm>
              <a:off x="4128" y="2640"/>
              <a:ext cx="432" cy="576"/>
            </a:xfrm>
            <a:prstGeom prst="straightConnector1">
              <a:avLst/>
            </a:prstGeom>
            <a:noFill/>
            <a:ln cap="flat" cmpd="sng" w="12700">
              <a:solidFill>
                <a:srgbClr val="000000"/>
              </a:solidFill>
              <a:prstDash val="solid"/>
              <a:miter lim="800000"/>
              <a:headEnd len="med" w="med" type="none"/>
              <a:tailEnd len="med" w="med" type="none"/>
            </a:ln>
          </p:spPr>
        </p:cxnSp>
        <p:cxnSp>
          <p:nvCxnSpPr>
            <p:cNvPr id="634" name="Google Shape;634;p39"/>
            <p:cNvCxnSpPr/>
            <p:nvPr/>
          </p:nvCxnSpPr>
          <p:spPr>
            <a:xfrm>
              <a:off x="2623" y="2029"/>
              <a:ext cx="0" cy="277"/>
            </a:xfrm>
            <a:prstGeom prst="straightConnector1">
              <a:avLst/>
            </a:prstGeom>
            <a:noFill/>
            <a:ln cap="flat" cmpd="sng" w="12700">
              <a:solidFill>
                <a:srgbClr val="000000"/>
              </a:solidFill>
              <a:prstDash val="solid"/>
              <a:miter lim="800000"/>
              <a:headEnd len="med" w="med" type="none"/>
              <a:tailEnd len="med" w="med" type="none"/>
            </a:ln>
          </p:spPr>
        </p:cxnSp>
        <p:sp>
          <p:nvSpPr>
            <p:cNvPr id="635" name="Google Shape;635;p39"/>
            <p:cNvSpPr txBox="1"/>
            <p:nvPr/>
          </p:nvSpPr>
          <p:spPr>
            <a:xfrm>
              <a:off x="768" y="3264"/>
              <a:ext cx="308" cy="288"/>
            </a:xfrm>
            <a:prstGeom prst="rect">
              <a:avLst/>
            </a:prstGeom>
            <a:solidFill>
              <a:srgbClr val="FFCC99"/>
            </a:solid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a:t>
              </a:r>
              <a:endParaRPr/>
            </a:p>
          </p:txBody>
        </p:sp>
        <p:sp>
          <p:nvSpPr>
            <p:cNvPr id="636" name="Google Shape;636;p39"/>
            <p:cNvSpPr txBox="1"/>
            <p:nvPr/>
          </p:nvSpPr>
          <p:spPr>
            <a:xfrm>
              <a:off x="2028" y="3264"/>
              <a:ext cx="372" cy="288"/>
            </a:xfrm>
            <a:prstGeom prst="rect">
              <a:avLst/>
            </a:prstGeom>
            <a:solidFill>
              <a:srgbClr val="00FF00"/>
            </a:solid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yes</a:t>
              </a:r>
              <a:endParaRPr/>
            </a:p>
          </p:txBody>
        </p:sp>
        <p:sp>
          <p:nvSpPr>
            <p:cNvPr id="637" name="Google Shape;637;p39"/>
            <p:cNvSpPr txBox="1"/>
            <p:nvPr/>
          </p:nvSpPr>
          <p:spPr>
            <a:xfrm>
              <a:off x="4368" y="3216"/>
              <a:ext cx="372" cy="288"/>
            </a:xfrm>
            <a:prstGeom prst="rect">
              <a:avLst/>
            </a:prstGeom>
            <a:solidFill>
              <a:srgbClr val="00FF00"/>
            </a:solid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yes</a:t>
              </a:r>
              <a:endParaRPr/>
            </a:p>
          </p:txBody>
        </p:sp>
        <p:sp>
          <p:nvSpPr>
            <p:cNvPr id="638" name="Google Shape;638;p39"/>
            <p:cNvSpPr txBox="1"/>
            <p:nvPr/>
          </p:nvSpPr>
          <p:spPr>
            <a:xfrm>
              <a:off x="2437" y="2344"/>
              <a:ext cx="372" cy="288"/>
            </a:xfrm>
            <a:prstGeom prst="rect">
              <a:avLst/>
            </a:prstGeom>
            <a:solidFill>
              <a:srgbClr val="00FF00"/>
            </a:solid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yes</a:t>
              </a:r>
              <a:endParaRPr/>
            </a:p>
          </p:txBody>
        </p:sp>
        <p:sp>
          <p:nvSpPr>
            <p:cNvPr id="639" name="Google Shape;639;p39"/>
            <p:cNvSpPr txBox="1"/>
            <p:nvPr/>
          </p:nvSpPr>
          <p:spPr>
            <a:xfrm>
              <a:off x="2256" y="1824"/>
              <a:ext cx="672" cy="192"/>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31..40</a:t>
              </a:r>
              <a:endParaRPr/>
            </a:p>
          </p:txBody>
        </p:sp>
        <p:sp>
          <p:nvSpPr>
            <p:cNvPr id="640" name="Google Shape;640;p39"/>
            <p:cNvSpPr txBox="1"/>
            <p:nvPr/>
          </p:nvSpPr>
          <p:spPr>
            <a:xfrm rot="-180000">
              <a:off x="3168" y="3216"/>
              <a:ext cx="308" cy="288"/>
            </a:xfrm>
            <a:prstGeom prst="rect">
              <a:avLst/>
            </a:prstGeom>
            <a:solidFill>
              <a:srgbClr val="FFCC99"/>
            </a:solid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a:t>
              </a:r>
              <a:endParaRPr/>
            </a:p>
          </p:txBody>
        </p:sp>
        <p:sp>
          <p:nvSpPr>
            <p:cNvPr id="641" name="Google Shape;641;p39"/>
            <p:cNvSpPr txBox="1"/>
            <p:nvPr/>
          </p:nvSpPr>
          <p:spPr>
            <a:xfrm>
              <a:off x="3360" y="2832"/>
              <a:ext cx="382" cy="288"/>
            </a:xfrm>
            <a:prstGeom prst="rect">
              <a:avLst/>
            </a:prstGeom>
            <a:solidFill>
              <a:srgbClr val="FFFF00"/>
            </a:solid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fair</a:t>
              </a:r>
              <a:endParaRPr/>
            </a:p>
          </p:txBody>
        </p:sp>
        <p:sp>
          <p:nvSpPr>
            <p:cNvPr id="642" name="Google Shape;642;p39"/>
            <p:cNvSpPr txBox="1"/>
            <p:nvPr/>
          </p:nvSpPr>
          <p:spPr>
            <a:xfrm>
              <a:off x="4080" y="2832"/>
              <a:ext cx="807" cy="288"/>
            </a:xfrm>
            <a:prstGeom prst="rect">
              <a:avLst/>
            </a:prstGeom>
            <a:solidFill>
              <a:srgbClr val="FFFF00"/>
            </a:solid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excellent</a:t>
              </a:r>
              <a:endParaRPr/>
            </a:p>
          </p:txBody>
        </p:sp>
        <p:sp>
          <p:nvSpPr>
            <p:cNvPr id="643" name="Google Shape;643;p39"/>
            <p:cNvSpPr txBox="1"/>
            <p:nvPr/>
          </p:nvSpPr>
          <p:spPr>
            <a:xfrm>
              <a:off x="1872" y="2832"/>
              <a:ext cx="372" cy="288"/>
            </a:xfrm>
            <a:prstGeom prst="rect">
              <a:avLst/>
            </a:prstGeom>
            <a:solidFill>
              <a:srgbClr val="FFFF00"/>
            </a:solid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yes</a:t>
              </a:r>
              <a:endParaRPr/>
            </a:p>
          </p:txBody>
        </p:sp>
        <p:sp>
          <p:nvSpPr>
            <p:cNvPr id="644" name="Google Shape;644;p39"/>
            <p:cNvSpPr txBox="1"/>
            <p:nvPr/>
          </p:nvSpPr>
          <p:spPr>
            <a:xfrm>
              <a:off x="960" y="2832"/>
              <a:ext cx="432" cy="288"/>
            </a:xfrm>
            <a:prstGeom prst="rect">
              <a:avLst/>
            </a:prstGeom>
            <a:solidFill>
              <a:srgbClr val="FFFF00"/>
            </a:solid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ph type="title"/>
          </p:nvPr>
        </p:nvSpPr>
        <p:spPr>
          <a:xfrm>
            <a:off x="457200" y="277812"/>
            <a:ext cx="8229600" cy="11398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Garamond"/>
              <a:buNone/>
            </a:pPr>
            <a:r>
              <a:rPr b="0" i="0" lang="en-US" sz="4400" u="none">
                <a:solidFill>
                  <a:schemeClr val="dk2"/>
                </a:solidFill>
                <a:latin typeface="Garamond"/>
                <a:ea typeface="Garamond"/>
                <a:cs typeface="Garamond"/>
                <a:sym typeface="Garamond"/>
              </a:rPr>
              <a:t>Examples of Classification Task</a:t>
            </a:r>
            <a:endParaRPr/>
          </a:p>
        </p:txBody>
      </p:sp>
      <p:sp>
        <p:nvSpPr>
          <p:cNvPr id="124" name="Google Shape;124;p4"/>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1800"/>
              <a:buFont typeface="Noto Sans Symbols"/>
              <a:buChar char="🞐"/>
            </a:pPr>
            <a:r>
              <a:rPr b="0" i="0" lang="en-US" sz="2400" u="none">
                <a:solidFill>
                  <a:schemeClr val="dk1"/>
                </a:solidFill>
                <a:latin typeface="Verdana"/>
                <a:ea typeface="Verdana"/>
                <a:cs typeface="Verdana"/>
                <a:sym typeface="Verdana"/>
              </a:rPr>
              <a:t>Predicting tumor cells as benign or malignant</a:t>
            </a:r>
            <a:endParaRPr/>
          </a:p>
          <a:p>
            <a:pPr indent="-147320" lvl="4" marL="2057400" rtl="0" algn="l">
              <a:lnSpc>
                <a:spcPct val="100000"/>
              </a:lnSpc>
              <a:spcBef>
                <a:spcPts val="320"/>
              </a:spcBef>
              <a:spcAft>
                <a:spcPts val="0"/>
              </a:spcAft>
              <a:buClr>
                <a:schemeClr val="dk2"/>
              </a:buClr>
              <a:buSzPts val="1280"/>
              <a:buFont typeface="Noto Sans Symbols"/>
              <a:buNone/>
            </a:pPr>
            <a:r>
              <a:t/>
            </a:r>
            <a:endParaRPr b="0" i="0" sz="1600" u="none">
              <a:solidFill>
                <a:schemeClr val="dk1"/>
              </a:solidFill>
              <a:latin typeface="Verdana"/>
              <a:ea typeface="Verdana"/>
              <a:cs typeface="Verdana"/>
              <a:sym typeface="Verdana"/>
            </a:endParaRPr>
          </a:p>
          <a:p>
            <a:pPr indent="-342900" lvl="0" marL="342900" rtl="0" algn="l">
              <a:lnSpc>
                <a:spcPct val="100000"/>
              </a:lnSpc>
              <a:spcBef>
                <a:spcPts val="480"/>
              </a:spcBef>
              <a:spcAft>
                <a:spcPts val="0"/>
              </a:spcAft>
              <a:buClr>
                <a:schemeClr val="lt2"/>
              </a:buClr>
              <a:buSzPts val="1800"/>
              <a:buFont typeface="Noto Sans Symbols"/>
              <a:buChar char="🞐"/>
            </a:pPr>
            <a:r>
              <a:rPr b="0" i="0" lang="en-US" sz="2400" u="none">
                <a:solidFill>
                  <a:schemeClr val="dk1"/>
                </a:solidFill>
                <a:latin typeface="Verdana"/>
                <a:ea typeface="Verdana"/>
                <a:cs typeface="Verdana"/>
                <a:sym typeface="Verdana"/>
              </a:rPr>
              <a:t>Classifying credit card transactions </a:t>
            </a:r>
            <a:br>
              <a:rPr b="0" i="0" lang="en-US" sz="2400" u="none">
                <a:solidFill>
                  <a:schemeClr val="dk1"/>
                </a:solidFill>
                <a:latin typeface="Verdana"/>
                <a:ea typeface="Verdana"/>
                <a:cs typeface="Verdana"/>
                <a:sym typeface="Verdana"/>
              </a:rPr>
            </a:br>
            <a:r>
              <a:rPr b="0" i="0" lang="en-US" sz="2400" u="none">
                <a:solidFill>
                  <a:schemeClr val="dk1"/>
                </a:solidFill>
                <a:latin typeface="Verdana"/>
                <a:ea typeface="Verdana"/>
                <a:cs typeface="Verdana"/>
                <a:sym typeface="Verdana"/>
              </a:rPr>
              <a:t>as legitimate or fraudulent</a:t>
            </a:r>
            <a:endParaRPr/>
          </a:p>
          <a:p>
            <a:pPr indent="-147320" lvl="4" marL="2057400" rtl="0" algn="l">
              <a:lnSpc>
                <a:spcPct val="100000"/>
              </a:lnSpc>
              <a:spcBef>
                <a:spcPts val="320"/>
              </a:spcBef>
              <a:spcAft>
                <a:spcPts val="0"/>
              </a:spcAft>
              <a:buClr>
                <a:schemeClr val="dk2"/>
              </a:buClr>
              <a:buSzPts val="1280"/>
              <a:buFont typeface="Noto Sans Symbols"/>
              <a:buNone/>
            </a:pPr>
            <a:r>
              <a:t/>
            </a:r>
            <a:endParaRPr b="0" i="0" sz="1600" u="none">
              <a:solidFill>
                <a:schemeClr val="dk1"/>
              </a:solidFill>
              <a:latin typeface="Verdana"/>
              <a:ea typeface="Verdana"/>
              <a:cs typeface="Verdana"/>
              <a:sym typeface="Verdana"/>
            </a:endParaRPr>
          </a:p>
          <a:p>
            <a:pPr indent="-342900" lvl="0" marL="342900" rtl="0" algn="l">
              <a:lnSpc>
                <a:spcPct val="100000"/>
              </a:lnSpc>
              <a:spcBef>
                <a:spcPts val="480"/>
              </a:spcBef>
              <a:spcAft>
                <a:spcPts val="0"/>
              </a:spcAft>
              <a:buClr>
                <a:schemeClr val="lt2"/>
              </a:buClr>
              <a:buSzPts val="1800"/>
              <a:buFont typeface="Noto Sans Symbols"/>
              <a:buChar char="🞐"/>
            </a:pPr>
            <a:r>
              <a:rPr b="0" i="0" lang="en-US" sz="2400" u="none">
                <a:solidFill>
                  <a:schemeClr val="dk1"/>
                </a:solidFill>
                <a:latin typeface="Verdana"/>
                <a:ea typeface="Verdana"/>
                <a:cs typeface="Verdana"/>
                <a:sym typeface="Verdana"/>
              </a:rPr>
              <a:t>Classifying secondary structures of protein </a:t>
            </a:r>
            <a:br>
              <a:rPr b="0" i="0" lang="en-US" sz="2400" u="none">
                <a:solidFill>
                  <a:schemeClr val="dk1"/>
                </a:solidFill>
                <a:latin typeface="Verdana"/>
                <a:ea typeface="Verdana"/>
                <a:cs typeface="Verdana"/>
                <a:sym typeface="Verdana"/>
              </a:rPr>
            </a:br>
            <a:r>
              <a:rPr b="0" i="0" lang="en-US" sz="2400" u="none">
                <a:solidFill>
                  <a:schemeClr val="dk1"/>
                </a:solidFill>
                <a:latin typeface="Verdana"/>
                <a:ea typeface="Verdana"/>
                <a:cs typeface="Verdana"/>
                <a:sym typeface="Verdana"/>
              </a:rPr>
              <a:t>as alpha-helix, beta-sheet, or random </a:t>
            </a:r>
            <a:br>
              <a:rPr b="0" i="0" lang="en-US" sz="2400" u="none">
                <a:solidFill>
                  <a:schemeClr val="dk1"/>
                </a:solidFill>
                <a:latin typeface="Verdana"/>
                <a:ea typeface="Verdana"/>
                <a:cs typeface="Verdana"/>
                <a:sym typeface="Verdana"/>
              </a:rPr>
            </a:br>
            <a:r>
              <a:rPr b="0" i="0" lang="en-US" sz="2400" u="none">
                <a:solidFill>
                  <a:schemeClr val="dk1"/>
                </a:solidFill>
                <a:latin typeface="Verdana"/>
                <a:ea typeface="Verdana"/>
                <a:cs typeface="Verdana"/>
                <a:sym typeface="Verdana"/>
              </a:rPr>
              <a:t>coil</a:t>
            </a:r>
            <a:endParaRPr/>
          </a:p>
          <a:p>
            <a:pPr indent="-147320" lvl="4" marL="2057400" rtl="0" algn="l">
              <a:lnSpc>
                <a:spcPct val="100000"/>
              </a:lnSpc>
              <a:spcBef>
                <a:spcPts val="320"/>
              </a:spcBef>
              <a:spcAft>
                <a:spcPts val="0"/>
              </a:spcAft>
              <a:buClr>
                <a:schemeClr val="dk2"/>
              </a:buClr>
              <a:buSzPts val="1280"/>
              <a:buFont typeface="Noto Sans Symbols"/>
              <a:buNone/>
            </a:pPr>
            <a:r>
              <a:t/>
            </a:r>
            <a:endParaRPr b="0" i="0" sz="1600" u="none">
              <a:solidFill>
                <a:schemeClr val="dk1"/>
              </a:solidFill>
              <a:latin typeface="Verdana"/>
              <a:ea typeface="Verdana"/>
              <a:cs typeface="Verdana"/>
              <a:sym typeface="Verdana"/>
            </a:endParaRPr>
          </a:p>
          <a:p>
            <a:pPr indent="-342900" lvl="0" marL="342900" rtl="0" algn="l">
              <a:lnSpc>
                <a:spcPct val="100000"/>
              </a:lnSpc>
              <a:spcBef>
                <a:spcPts val="480"/>
              </a:spcBef>
              <a:spcAft>
                <a:spcPts val="0"/>
              </a:spcAft>
              <a:buClr>
                <a:schemeClr val="lt2"/>
              </a:buClr>
              <a:buSzPts val="1800"/>
              <a:buFont typeface="Noto Sans Symbols"/>
              <a:buChar char="🞐"/>
            </a:pPr>
            <a:r>
              <a:rPr b="0" i="0" lang="en-US" sz="2400" u="none">
                <a:solidFill>
                  <a:schemeClr val="dk1"/>
                </a:solidFill>
                <a:latin typeface="Verdana"/>
                <a:ea typeface="Verdana"/>
                <a:cs typeface="Verdana"/>
                <a:sym typeface="Verdana"/>
              </a:rPr>
              <a:t>Categorizing news stories as finance, </a:t>
            </a:r>
            <a:br>
              <a:rPr b="0" i="0" lang="en-US" sz="2400" u="none">
                <a:solidFill>
                  <a:schemeClr val="dk1"/>
                </a:solidFill>
                <a:latin typeface="Verdana"/>
                <a:ea typeface="Verdana"/>
                <a:cs typeface="Verdana"/>
                <a:sym typeface="Verdana"/>
              </a:rPr>
            </a:br>
            <a:r>
              <a:rPr b="0" i="0" lang="en-US" sz="2400" u="none">
                <a:solidFill>
                  <a:schemeClr val="dk1"/>
                </a:solidFill>
                <a:latin typeface="Verdana"/>
                <a:ea typeface="Verdana"/>
                <a:cs typeface="Verdana"/>
                <a:sym typeface="Verdana"/>
              </a:rPr>
              <a:t>weather, entertainment, sports, etc</a:t>
            </a:r>
            <a:endParaRPr/>
          </a:p>
        </p:txBody>
      </p:sp>
      <p:grpSp>
        <p:nvGrpSpPr>
          <p:cNvPr id="125" name="Google Shape;125;p4"/>
          <p:cNvGrpSpPr/>
          <p:nvPr/>
        </p:nvGrpSpPr>
        <p:grpSpPr>
          <a:xfrm>
            <a:off x="6629400" y="2011362"/>
            <a:ext cx="2057400" cy="1417637"/>
            <a:chOff x="3360" y="768"/>
            <a:chExt cx="1296" cy="893"/>
          </a:xfrm>
        </p:grpSpPr>
        <p:pic>
          <p:nvPicPr>
            <p:cNvPr descr="story-3dimensional-2" id="126" name="Google Shape;126;p4"/>
            <p:cNvPicPr preferRelativeResize="0"/>
            <p:nvPr/>
          </p:nvPicPr>
          <p:blipFill rotWithShape="1">
            <a:blip r:embed="rId4">
              <a:alphaModFix/>
            </a:blip>
            <a:srcRect b="0" l="0" r="0" t="0"/>
            <a:stretch/>
          </p:blipFill>
          <p:spPr>
            <a:xfrm>
              <a:off x="3418" y="768"/>
              <a:ext cx="1238" cy="893"/>
            </a:xfrm>
            <a:prstGeom prst="rect">
              <a:avLst/>
            </a:prstGeom>
            <a:noFill/>
            <a:ln>
              <a:noFill/>
            </a:ln>
          </p:spPr>
        </p:pic>
        <p:graphicFrame>
          <p:nvGraphicFramePr>
            <p:cNvPr id="127" name="Google Shape;127;p4"/>
            <p:cNvGraphicFramePr/>
            <p:nvPr/>
          </p:nvGraphicFramePr>
          <p:xfrm>
            <a:off x="3370" y="1155"/>
            <a:ext cx="432" cy="429"/>
          </p:xfrm>
          <a:graphic>
            <a:graphicData uri="http://schemas.openxmlformats.org/presentationml/2006/ole">
              <mc:AlternateContent>
                <mc:Choice Requires="v">
                  <p:oleObj r:id="rId5" imgH="429" imgW="432" progId="Visio.Drawing.6" spid="_x0000_s1">
                    <p:embed/>
                  </p:oleObj>
                </mc:Choice>
                <mc:Fallback>
                  <p:oleObj r:id="rId6" imgH="429" imgW="432" progId="Visio.Drawing.6">
                    <p:embed/>
                    <p:pic>
                      <p:nvPicPr>
                        <p:cNvPr id="127" name="Google Shape;127;p4"/>
                        <p:cNvPicPr preferRelativeResize="0"/>
                        <p:nvPr/>
                      </p:nvPicPr>
                      <p:blipFill rotWithShape="1">
                        <a:blip r:embed="rId7">
                          <a:alphaModFix/>
                        </a:blip>
                        <a:srcRect b="0" l="0" r="0" t="0"/>
                        <a:stretch/>
                      </p:blipFill>
                      <p:spPr>
                        <a:xfrm>
                          <a:off x="3370" y="1155"/>
                          <a:ext cx="432" cy="429"/>
                        </a:xfrm>
                        <a:prstGeom prst="rect">
                          <a:avLst/>
                        </a:prstGeom>
                        <a:noFill/>
                        <a:ln>
                          <a:noFill/>
                        </a:ln>
                      </p:spPr>
                    </p:pic>
                  </p:oleObj>
                </mc:Fallback>
              </mc:AlternateContent>
            </a:graphicData>
          </a:graphic>
        </p:graphicFrame>
        <p:graphicFrame>
          <p:nvGraphicFramePr>
            <p:cNvPr id="128" name="Google Shape;128;p4"/>
            <p:cNvGraphicFramePr/>
            <p:nvPr/>
          </p:nvGraphicFramePr>
          <p:xfrm>
            <a:off x="3360" y="912"/>
            <a:ext cx="432" cy="355"/>
          </p:xfrm>
          <a:graphic>
            <a:graphicData uri="http://schemas.openxmlformats.org/presentationml/2006/ole">
              <mc:AlternateContent>
                <mc:Choice Requires="v">
                  <p:oleObj r:id="rId8" imgH="355" imgW="432" progId="Visio.Drawing.6" spid="_x0000_s2">
                    <p:embed/>
                  </p:oleObj>
                </mc:Choice>
                <mc:Fallback>
                  <p:oleObj r:id="rId9" imgH="355" imgW="432" progId="Visio.Drawing.6">
                    <p:embed/>
                    <p:pic>
                      <p:nvPicPr>
                        <p:cNvPr id="128" name="Google Shape;128;p4"/>
                        <p:cNvPicPr preferRelativeResize="0"/>
                        <p:nvPr/>
                      </p:nvPicPr>
                      <p:blipFill rotWithShape="1">
                        <a:blip r:embed="rId10">
                          <a:alphaModFix/>
                        </a:blip>
                        <a:srcRect b="0" l="0" r="0" t="0"/>
                        <a:stretch/>
                      </p:blipFill>
                      <p:spPr>
                        <a:xfrm>
                          <a:off x="3360" y="912"/>
                          <a:ext cx="432" cy="355"/>
                        </a:xfrm>
                        <a:prstGeom prst="rect">
                          <a:avLst/>
                        </a:prstGeom>
                        <a:noFill/>
                        <a:ln>
                          <a:noFill/>
                        </a:ln>
                      </p:spPr>
                    </p:pic>
                  </p:oleObj>
                </mc:Fallback>
              </mc:AlternateContent>
            </a:graphicData>
          </a:graphic>
        </p:graphicFrame>
      </p:grpSp>
      <p:pic>
        <p:nvPicPr>
          <p:cNvPr descr="pro" id="129" name="Google Shape;129;p4"/>
          <p:cNvPicPr preferRelativeResize="0"/>
          <p:nvPr/>
        </p:nvPicPr>
        <p:blipFill rotWithShape="1">
          <a:blip r:embed="rId11">
            <a:alphaModFix/>
          </a:blip>
          <a:srcRect b="0" l="0" r="0" t="0"/>
          <a:stretch/>
        </p:blipFill>
        <p:spPr>
          <a:xfrm>
            <a:off x="7075487" y="3886200"/>
            <a:ext cx="1535112" cy="2319337"/>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40"/>
          <p:cNvSpPr txBox="1"/>
          <p:nvPr>
            <p:ph idx="1" type="body"/>
          </p:nvPr>
        </p:nvSpPr>
        <p:spPr>
          <a:xfrm>
            <a:off x="228600" y="1600200"/>
            <a:ext cx="8610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15000"/>
              </a:lnSpc>
              <a:spcBef>
                <a:spcPts val="0"/>
              </a:spcBef>
              <a:spcAft>
                <a:spcPts val="0"/>
              </a:spcAft>
              <a:buClr>
                <a:schemeClr val="lt2"/>
              </a:buClr>
              <a:buSzPts val="1500"/>
              <a:buFont typeface="Noto Sans Symbols"/>
              <a:buChar char="🞐"/>
            </a:pPr>
            <a:r>
              <a:rPr b="0" i="0" lang="en-US" sz="2000" u="none">
                <a:solidFill>
                  <a:schemeClr val="dk1"/>
                </a:solidFill>
                <a:latin typeface="Verdana"/>
                <a:ea typeface="Verdana"/>
                <a:cs typeface="Verdana"/>
                <a:sym typeface="Verdana"/>
              </a:rPr>
              <a:t>Let attribute A be a continuous-valued attribute</a:t>
            </a:r>
            <a:endParaRPr/>
          </a:p>
          <a:p>
            <a:pPr indent="-342900" lvl="0" marL="342900" marR="0" rtl="0" algn="l">
              <a:lnSpc>
                <a:spcPct val="115000"/>
              </a:lnSpc>
              <a:spcBef>
                <a:spcPts val="500"/>
              </a:spcBef>
              <a:spcAft>
                <a:spcPts val="0"/>
              </a:spcAft>
              <a:buClr>
                <a:schemeClr val="lt2"/>
              </a:buClr>
              <a:buSzPts val="1500"/>
              <a:buFont typeface="Noto Sans Symbols"/>
              <a:buChar char="🞐"/>
            </a:pPr>
            <a:r>
              <a:rPr b="0" i="0" lang="en-US" sz="2000" u="none">
                <a:solidFill>
                  <a:schemeClr val="dk1"/>
                </a:solidFill>
                <a:latin typeface="Verdana"/>
                <a:ea typeface="Verdana"/>
                <a:cs typeface="Verdana"/>
                <a:sym typeface="Verdana"/>
              </a:rPr>
              <a:t>Must determine the </a:t>
            </a:r>
            <a:r>
              <a:rPr b="0" i="1" lang="en-US" sz="2000" u="none">
                <a:solidFill>
                  <a:schemeClr val="hlink"/>
                </a:solidFill>
                <a:latin typeface="Verdana"/>
                <a:ea typeface="Verdana"/>
                <a:cs typeface="Verdana"/>
                <a:sym typeface="Verdana"/>
              </a:rPr>
              <a:t>best split point</a:t>
            </a:r>
            <a:r>
              <a:rPr b="0" i="0" lang="en-US" sz="2000" u="none">
                <a:solidFill>
                  <a:schemeClr val="dk1"/>
                </a:solidFill>
                <a:latin typeface="Verdana"/>
                <a:ea typeface="Verdana"/>
                <a:cs typeface="Verdana"/>
                <a:sym typeface="Verdana"/>
              </a:rPr>
              <a:t> for A</a:t>
            </a:r>
            <a:endParaRPr/>
          </a:p>
          <a:p>
            <a:pPr indent="-285750" lvl="1" marL="742950" marR="0" rtl="0" algn="l">
              <a:lnSpc>
                <a:spcPct val="115000"/>
              </a:lnSpc>
              <a:spcBef>
                <a:spcPts val="500"/>
              </a:spcBef>
              <a:spcAft>
                <a:spcPts val="0"/>
              </a:spcAft>
              <a:buClr>
                <a:schemeClr val="dk2"/>
              </a:buClr>
              <a:buSzPts val="1500"/>
              <a:buFont typeface="Noto Sans Symbols"/>
              <a:buChar char="■"/>
            </a:pPr>
            <a:r>
              <a:rPr b="0" i="0" lang="en-US" sz="2000" u="none" cap="none" strike="noStrike">
                <a:solidFill>
                  <a:schemeClr val="dk1"/>
                </a:solidFill>
                <a:latin typeface="Verdana"/>
                <a:ea typeface="Verdana"/>
                <a:cs typeface="Verdana"/>
                <a:sym typeface="Verdana"/>
              </a:rPr>
              <a:t>Sort the value A in increasing order</a:t>
            </a:r>
            <a:endParaRPr/>
          </a:p>
          <a:p>
            <a:pPr indent="-285750" lvl="1" marL="742950" marR="0" rtl="0" algn="l">
              <a:lnSpc>
                <a:spcPct val="115000"/>
              </a:lnSpc>
              <a:spcBef>
                <a:spcPts val="500"/>
              </a:spcBef>
              <a:spcAft>
                <a:spcPts val="0"/>
              </a:spcAft>
              <a:buClr>
                <a:schemeClr val="dk2"/>
              </a:buClr>
              <a:buSzPts val="1500"/>
              <a:buFont typeface="Noto Sans Symbols"/>
              <a:buChar char="■"/>
            </a:pPr>
            <a:r>
              <a:rPr b="0" i="0" lang="en-US" sz="2000" u="none" cap="none" strike="noStrike">
                <a:solidFill>
                  <a:schemeClr val="dk1"/>
                </a:solidFill>
                <a:latin typeface="Verdana"/>
                <a:ea typeface="Verdana"/>
                <a:cs typeface="Verdana"/>
                <a:sym typeface="Verdana"/>
              </a:rPr>
              <a:t>Typically, the midpoint between each pair of adjacent values is considered as a possible </a:t>
            </a:r>
            <a:r>
              <a:rPr b="0" i="1" lang="en-US" sz="2000" u="none" cap="none" strike="noStrike">
                <a:solidFill>
                  <a:schemeClr val="dk1"/>
                </a:solidFill>
                <a:latin typeface="Verdana"/>
                <a:ea typeface="Verdana"/>
                <a:cs typeface="Verdana"/>
                <a:sym typeface="Verdana"/>
              </a:rPr>
              <a:t>split point</a:t>
            </a:r>
            <a:endParaRPr/>
          </a:p>
          <a:p>
            <a:pPr indent="-228600" lvl="2" marL="1143000" marR="0" rtl="0" algn="l">
              <a:lnSpc>
                <a:spcPct val="115000"/>
              </a:lnSpc>
              <a:spcBef>
                <a:spcPts val="500"/>
              </a:spcBef>
              <a:spcAft>
                <a:spcPts val="0"/>
              </a:spcAft>
              <a:buClr>
                <a:schemeClr val="accent1"/>
              </a:buClr>
              <a:buSzPts val="1300"/>
              <a:buFont typeface="Noto Sans Symbols"/>
              <a:buChar char="🞐"/>
            </a:pPr>
            <a:r>
              <a:rPr b="0" i="0" lang="en-US" sz="2000" u="none" cap="none" strike="noStrike">
                <a:solidFill>
                  <a:schemeClr val="dk1"/>
                </a:solidFill>
                <a:latin typeface="Verdana"/>
                <a:ea typeface="Verdana"/>
                <a:cs typeface="Verdana"/>
                <a:sym typeface="Verdana"/>
              </a:rPr>
              <a:t>(a</a:t>
            </a:r>
            <a:r>
              <a:rPr b="0" baseline="-25000" i="0" lang="en-US" sz="2000" u="none" cap="none" strike="noStrike">
                <a:solidFill>
                  <a:schemeClr val="dk1"/>
                </a:solidFill>
                <a:latin typeface="Verdana"/>
                <a:ea typeface="Verdana"/>
                <a:cs typeface="Verdana"/>
                <a:sym typeface="Verdana"/>
              </a:rPr>
              <a:t>i</a:t>
            </a:r>
            <a:r>
              <a:rPr b="0" i="0" lang="en-US" sz="2000" u="none" cap="none" strike="noStrike">
                <a:solidFill>
                  <a:schemeClr val="dk1"/>
                </a:solidFill>
                <a:latin typeface="Verdana"/>
                <a:ea typeface="Verdana"/>
                <a:cs typeface="Verdana"/>
                <a:sym typeface="Verdana"/>
              </a:rPr>
              <a:t>+a</a:t>
            </a:r>
            <a:r>
              <a:rPr b="0" baseline="-25000" i="0" lang="en-US" sz="2000" u="none" cap="none" strike="noStrike">
                <a:solidFill>
                  <a:schemeClr val="dk1"/>
                </a:solidFill>
                <a:latin typeface="Verdana"/>
                <a:ea typeface="Verdana"/>
                <a:cs typeface="Verdana"/>
                <a:sym typeface="Verdana"/>
              </a:rPr>
              <a:t>i+1</a:t>
            </a:r>
            <a:r>
              <a:rPr b="0" i="0" lang="en-US" sz="2000" u="none" cap="none" strike="noStrike">
                <a:solidFill>
                  <a:schemeClr val="dk1"/>
                </a:solidFill>
                <a:latin typeface="Verdana"/>
                <a:ea typeface="Verdana"/>
                <a:cs typeface="Verdana"/>
                <a:sym typeface="Verdana"/>
              </a:rPr>
              <a:t>)/2 is the midpoint between the values of a</a:t>
            </a:r>
            <a:r>
              <a:rPr b="0" baseline="-25000" i="0" lang="en-US" sz="2000" u="none" cap="none" strike="noStrike">
                <a:solidFill>
                  <a:schemeClr val="dk1"/>
                </a:solidFill>
                <a:latin typeface="Verdana"/>
                <a:ea typeface="Verdana"/>
                <a:cs typeface="Verdana"/>
                <a:sym typeface="Verdana"/>
              </a:rPr>
              <a:t>i</a:t>
            </a:r>
            <a:r>
              <a:rPr b="0" i="0" lang="en-US" sz="2000" u="none" cap="none" strike="noStrike">
                <a:solidFill>
                  <a:schemeClr val="dk1"/>
                </a:solidFill>
                <a:latin typeface="Verdana"/>
                <a:ea typeface="Verdana"/>
                <a:cs typeface="Verdana"/>
                <a:sym typeface="Verdana"/>
              </a:rPr>
              <a:t> and a</a:t>
            </a:r>
            <a:r>
              <a:rPr b="0" baseline="-25000" i="0" lang="en-US" sz="2000" u="none" cap="none" strike="noStrike">
                <a:solidFill>
                  <a:schemeClr val="dk1"/>
                </a:solidFill>
                <a:latin typeface="Verdana"/>
                <a:ea typeface="Verdana"/>
                <a:cs typeface="Verdana"/>
                <a:sym typeface="Verdana"/>
              </a:rPr>
              <a:t>i+1</a:t>
            </a:r>
            <a:endParaRPr/>
          </a:p>
          <a:p>
            <a:pPr indent="-285750" lvl="1" marL="742950" marR="0" rtl="0" algn="l">
              <a:lnSpc>
                <a:spcPct val="115000"/>
              </a:lnSpc>
              <a:spcBef>
                <a:spcPts val="500"/>
              </a:spcBef>
              <a:spcAft>
                <a:spcPts val="0"/>
              </a:spcAft>
              <a:buClr>
                <a:schemeClr val="dk2"/>
              </a:buClr>
              <a:buSzPts val="1500"/>
              <a:buFont typeface="Noto Sans Symbols"/>
              <a:buChar char="■"/>
            </a:pPr>
            <a:r>
              <a:rPr b="1" i="1" lang="en-US" sz="2000" u="none" cap="none" strike="noStrike">
                <a:solidFill>
                  <a:schemeClr val="dk1"/>
                </a:solidFill>
                <a:latin typeface="Verdana"/>
                <a:ea typeface="Verdana"/>
                <a:cs typeface="Verdana"/>
                <a:sym typeface="Verdana"/>
              </a:rPr>
              <a:t>The point with the minimum expected information requirement  for A is selected as the split-point for A</a:t>
            </a:r>
            <a:endParaRPr/>
          </a:p>
          <a:p>
            <a:pPr indent="-342900" lvl="0" marL="342900" marR="0" rtl="0" algn="l">
              <a:lnSpc>
                <a:spcPct val="115000"/>
              </a:lnSpc>
              <a:spcBef>
                <a:spcPts val="400"/>
              </a:spcBef>
              <a:spcAft>
                <a:spcPts val="0"/>
              </a:spcAft>
              <a:buClr>
                <a:schemeClr val="lt2"/>
              </a:buClr>
              <a:buSzPts val="1500"/>
              <a:buFont typeface="Noto Sans Symbols"/>
              <a:buChar char="🞐"/>
            </a:pPr>
            <a:r>
              <a:rPr b="0" i="0" lang="en-US" sz="2000" u="none">
                <a:solidFill>
                  <a:schemeClr val="dk1"/>
                </a:solidFill>
                <a:latin typeface="Verdana"/>
                <a:ea typeface="Verdana"/>
                <a:cs typeface="Verdana"/>
                <a:sym typeface="Verdana"/>
              </a:rPr>
              <a:t>Split:</a:t>
            </a:r>
            <a:endParaRPr/>
          </a:p>
          <a:p>
            <a:pPr indent="-285750" lvl="1" marL="742950" marR="0" rtl="0" algn="l">
              <a:lnSpc>
                <a:spcPct val="115000"/>
              </a:lnSpc>
              <a:spcBef>
                <a:spcPts val="400"/>
              </a:spcBef>
              <a:spcAft>
                <a:spcPts val="0"/>
              </a:spcAft>
              <a:buClr>
                <a:schemeClr val="dk2"/>
              </a:buClr>
              <a:buSzPts val="1500"/>
              <a:buFont typeface="Noto Sans Symbols"/>
              <a:buChar char="■"/>
            </a:pPr>
            <a:r>
              <a:rPr b="0" i="0" lang="en-US" sz="2000" u="none" cap="none" strike="noStrike">
                <a:solidFill>
                  <a:schemeClr val="dk1"/>
                </a:solidFill>
                <a:latin typeface="Verdana"/>
                <a:ea typeface="Verdana"/>
                <a:cs typeface="Verdana"/>
                <a:sym typeface="Verdana"/>
              </a:rPr>
              <a:t>D1 is the set of tuples in D satisfying A ≤ split-point, and D2 is the set of tuples in D satisfying A &gt; split-point</a:t>
            </a:r>
            <a:endParaRPr/>
          </a:p>
        </p:txBody>
      </p:sp>
      <p:sp>
        <p:nvSpPr>
          <p:cNvPr id="650" name="Google Shape;650;p40"/>
          <p:cNvSpPr txBox="1"/>
          <p:nvPr/>
        </p:nvSpPr>
        <p:spPr>
          <a:xfrm>
            <a:off x="152400" y="90487"/>
            <a:ext cx="8763000" cy="135731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800"/>
              <a:buFont typeface="Garamond"/>
              <a:buNone/>
            </a:pPr>
            <a:r>
              <a:rPr b="1" i="0" lang="en-US" sz="3800" u="none">
                <a:solidFill>
                  <a:schemeClr val="dk2"/>
                </a:solidFill>
                <a:latin typeface="Garamond"/>
                <a:ea typeface="Garamond"/>
                <a:cs typeface="Garamond"/>
                <a:sym typeface="Garamond"/>
              </a:rPr>
              <a:t>Attribute Selection : Information Gain</a:t>
            </a:r>
            <a:endParaRPr/>
          </a:p>
          <a:p>
            <a:pPr indent="0" lvl="0" marL="0" marR="0" rtl="0" algn="ctr">
              <a:lnSpc>
                <a:spcPct val="100000"/>
              </a:lnSpc>
              <a:spcBef>
                <a:spcPts val="0"/>
              </a:spcBef>
              <a:spcAft>
                <a:spcPts val="0"/>
              </a:spcAft>
              <a:buClr>
                <a:schemeClr val="dk2"/>
              </a:buClr>
              <a:buSzPts val="3800"/>
              <a:buFont typeface="Garamond"/>
              <a:buNone/>
            </a:pPr>
            <a:r>
              <a:rPr b="1" i="0" lang="en-US" sz="3800" u="none">
                <a:solidFill>
                  <a:schemeClr val="dk2"/>
                </a:solidFill>
                <a:latin typeface="Garamond"/>
                <a:ea typeface="Garamond"/>
                <a:cs typeface="Garamond"/>
                <a:sym typeface="Garamond"/>
              </a:rPr>
              <a:t>(Continuous Valued Attribute)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41"/>
          <p:cNvSpPr txBox="1"/>
          <p:nvPr/>
        </p:nvSpPr>
        <p:spPr>
          <a:xfrm>
            <a:off x="457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Verdana"/>
              <a:buNone/>
            </a:pPr>
            <a:r>
              <a:rPr b="0" i="0" lang="en-US" sz="1000" u="none">
                <a:solidFill>
                  <a:schemeClr val="dk1"/>
                </a:solidFill>
                <a:latin typeface="Verdana"/>
                <a:ea typeface="Verdana"/>
                <a:cs typeface="Verdana"/>
                <a:sym typeface="Verdana"/>
              </a:rPr>
              <a:t>Chapter 6</a:t>
            </a:r>
            <a:endParaRPr/>
          </a:p>
        </p:txBody>
      </p:sp>
      <p:sp>
        <p:nvSpPr>
          <p:cNvPr id="656" name="Google Shape;656;p41"/>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Verdana"/>
              <a:buNone/>
            </a:pPr>
            <a:fld id="{00000000-1234-1234-1234-123412341234}" type="slidenum">
              <a:rPr b="0" i="0" lang="en-US" sz="1000" u="none">
                <a:solidFill>
                  <a:schemeClr val="dk1"/>
                </a:solidFill>
                <a:latin typeface="Verdana"/>
                <a:ea typeface="Verdana"/>
                <a:cs typeface="Verdana"/>
                <a:sym typeface="Verdana"/>
              </a:rPr>
              <a:t>‹#›</a:t>
            </a:fld>
            <a:endParaRPr/>
          </a:p>
        </p:txBody>
      </p:sp>
      <p:sp>
        <p:nvSpPr>
          <p:cNvPr id="657" name="Google Shape;657;p41"/>
          <p:cNvSpPr txBox="1"/>
          <p:nvPr>
            <p:ph type="title"/>
          </p:nvPr>
        </p:nvSpPr>
        <p:spPr>
          <a:xfrm>
            <a:off x="750887" y="533400"/>
            <a:ext cx="7793037"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CC"/>
              </a:buClr>
              <a:buSzPts val="3200"/>
              <a:buFont typeface="Garamond"/>
              <a:buNone/>
            </a:pPr>
            <a:r>
              <a:rPr b="0" i="0" lang="en-US" sz="3200" u="none">
                <a:solidFill>
                  <a:srgbClr val="3333CC"/>
                </a:solidFill>
                <a:latin typeface="Garamond"/>
                <a:ea typeface="Garamond"/>
                <a:cs typeface="Garamond"/>
                <a:sym typeface="Garamond"/>
              </a:rPr>
              <a:t>Extracting Classification Rules from Trees</a:t>
            </a:r>
            <a:endParaRPr/>
          </a:p>
        </p:txBody>
      </p:sp>
      <p:sp>
        <p:nvSpPr>
          <p:cNvPr id="658" name="Google Shape;658;p41"/>
          <p:cNvSpPr txBox="1"/>
          <p:nvPr>
            <p:ph idx="1" type="body"/>
          </p:nvPr>
        </p:nvSpPr>
        <p:spPr>
          <a:xfrm>
            <a:off x="495300" y="1371600"/>
            <a:ext cx="83058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Verdana"/>
                <a:ea typeface="Verdana"/>
                <a:cs typeface="Verdana"/>
                <a:sym typeface="Verdana"/>
              </a:rPr>
              <a:t>Represent the knowledge in the form of </a:t>
            </a:r>
            <a:r>
              <a:rPr b="0" i="0" lang="en-US" sz="2800" u="none">
                <a:solidFill>
                  <a:schemeClr val="hlink"/>
                </a:solidFill>
                <a:latin typeface="Verdana"/>
                <a:ea typeface="Verdana"/>
                <a:cs typeface="Verdana"/>
                <a:sym typeface="Verdana"/>
              </a:rPr>
              <a:t>IF-THEN</a:t>
            </a:r>
            <a:r>
              <a:rPr b="0" i="0" lang="en-US" sz="2800" u="none">
                <a:solidFill>
                  <a:schemeClr val="dk1"/>
                </a:solidFill>
                <a:latin typeface="Verdana"/>
                <a:ea typeface="Verdana"/>
                <a:cs typeface="Verdana"/>
                <a:sym typeface="Verdana"/>
              </a:rPr>
              <a:t> rules</a:t>
            </a:r>
            <a:endParaRPr/>
          </a:p>
          <a:p>
            <a:pPr indent="-342900" lvl="0" marL="34290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Verdana"/>
                <a:ea typeface="Verdana"/>
                <a:cs typeface="Verdana"/>
                <a:sym typeface="Verdana"/>
              </a:rPr>
              <a:t>One rule is created for each path from the root to a leaf</a:t>
            </a:r>
            <a:endParaRPr/>
          </a:p>
          <a:p>
            <a:pPr indent="-342900" lvl="0" marL="34290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Verdana"/>
                <a:ea typeface="Verdana"/>
                <a:cs typeface="Verdana"/>
                <a:sym typeface="Verdana"/>
              </a:rPr>
              <a:t>Each attribute-value pair along a path forms a conjunction</a:t>
            </a:r>
            <a:endParaRPr/>
          </a:p>
          <a:p>
            <a:pPr indent="-342900" lvl="0" marL="34290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Verdana"/>
                <a:ea typeface="Verdana"/>
                <a:cs typeface="Verdana"/>
                <a:sym typeface="Verdana"/>
              </a:rPr>
              <a:t>The leaf node holds the class prediction</a:t>
            </a:r>
            <a:endParaRPr/>
          </a:p>
          <a:p>
            <a:pPr indent="-342900" lvl="0" marL="34290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Verdana"/>
                <a:ea typeface="Verdana"/>
                <a:cs typeface="Verdana"/>
                <a:sym typeface="Verdana"/>
              </a:rPr>
              <a:t>Rules are easier for humans to understand</a:t>
            </a:r>
            <a:endParaRPr/>
          </a:p>
        </p:txBody>
      </p:sp>
    </p:spTree>
  </p:cSld>
  <p:clrMapOvr>
    <a:masterClrMapping/>
  </p:clrMapOvr>
  <p:transition spd="slow">
    <p:checker/>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42"/>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Verdana"/>
              <a:buNone/>
            </a:pPr>
            <a:fld id="{00000000-1234-1234-1234-123412341234}" type="slidenum">
              <a:rPr b="0" i="0" lang="en-US" sz="1000" u="none">
                <a:solidFill>
                  <a:schemeClr val="dk1"/>
                </a:solidFill>
                <a:latin typeface="Verdana"/>
                <a:ea typeface="Verdana"/>
                <a:cs typeface="Verdana"/>
                <a:sym typeface="Verdana"/>
              </a:rPr>
              <a:t>‹#›</a:t>
            </a:fld>
            <a:endParaRPr/>
          </a:p>
        </p:txBody>
      </p:sp>
      <p:grpSp>
        <p:nvGrpSpPr>
          <p:cNvPr id="664" name="Google Shape;664;p42"/>
          <p:cNvGrpSpPr/>
          <p:nvPr/>
        </p:nvGrpSpPr>
        <p:grpSpPr>
          <a:xfrm>
            <a:off x="1066800" y="2133600"/>
            <a:ext cx="6548437" cy="4113212"/>
            <a:chOff x="1083" y="958"/>
            <a:chExt cx="3738" cy="2639"/>
          </a:xfrm>
        </p:grpSpPr>
        <p:sp>
          <p:nvSpPr>
            <p:cNvPr id="665" name="Google Shape;665;p42"/>
            <p:cNvSpPr txBox="1"/>
            <p:nvPr/>
          </p:nvSpPr>
          <p:spPr>
            <a:xfrm>
              <a:off x="2558" y="958"/>
              <a:ext cx="475" cy="296"/>
            </a:xfrm>
            <a:prstGeom prst="rect">
              <a:avLst/>
            </a:prstGeom>
            <a:solidFill>
              <a:srgbClr val="00CCFF"/>
            </a:solidFill>
            <a:ln cap="flat" cmpd="sng" w="12700">
              <a:solidFill>
                <a:schemeClr val="dk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age?</a:t>
              </a:r>
              <a:endParaRPr/>
            </a:p>
          </p:txBody>
        </p:sp>
        <p:sp>
          <p:nvSpPr>
            <p:cNvPr id="666" name="Google Shape;666;p42"/>
            <p:cNvSpPr txBox="1"/>
            <p:nvPr/>
          </p:nvSpPr>
          <p:spPr>
            <a:xfrm>
              <a:off x="1400" y="2148"/>
              <a:ext cx="763" cy="296"/>
            </a:xfrm>
            <a:prstGeom prst="rect">
              <a:avLst/>
            </a:prstGeom>
            <a:solidFill>
              <a:srgbClr val="00FFCC"/>
            </a:solidFill>
            <a:ln cap="flat" cmpd="sng" w="12700">
              <a:solidFill>
                <a:schemeClr val="dk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student?</a:t>
              </a:r>
              <a:endParaRPr/>
            </a:p>
          </p:txBody>
        </p:sp>
        <p:sp>
          <p:nvSpPr>
            <p:cNvPr id="667" name="Google Shape;667;p42"/>
            <p:cNvSpPr txBox="1"/>
            <p:nvPr/>
          </p:nvSpPr>
          <p:spPr>
            <a:xfrm>
              <a:off x="3603" y="2148"/>
              <a:ext cx="1140" cy="296"/>
            </a:xfrm>
            <a:prstGeom prst="rect">
              <a:avLst/>
            </a:prstGeom>
            <a:solidFill>
              <a:srgbClr val="99CCFF"/>
            </a:solidFill>
            <a:ln cap="flat" cmpd="sng" w="12700">
              <a:solidFill>
                <a:schemeClr val="dk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credit rating?</a:t>
              </a:r>
              <a:endParaRPr/>
            </a:p>
          </p:txBody>
        </p:sp>
        <p:sp>
          <p:nvSpPr>
            <p:cNvPr id="668" name="Google Shape;668;p42"/>
            <p:cNvSpPr txBox="1"/>
            <p:nvPr/>
          </p:nvSpPr>
          <p:spPr>
            <a:xfrm>
              <a:off x="1084" y="2757"/>
              <a:ext cx="308" cy="288"/>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no</a:t>
              </a:r>
              <a:endParaRPr/>
            </a:p>
          </p:txBody>
        </p:sp>
        <p:sp>
          <p:nvSpPr>
            <p:cNvPr id="669" name="Google Shape;669;p42"/>
            <p:cNvSpPr txBox="1"/>
            <p:nvPr/>
          </p:nvSpPr>
          <p:spPr>
            <a:xfrm>
              <a:off x="2069" y="2757"/>
              <a:ext cx="372" cy="288"/>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yes</a:t>
              </a:r>
              <a:endParaRPr/>
            </a:p>
          </p:txBody>
        </p:sp>
        <p:sp>
          <p:nvSpPr>
            <p:cNvPr id="670" name="Google Shape;670;p42"/>
            <p:cNvSpPr txBox="1"/>
            <p:nvPr/>
          </p:nvSpPr>
          <p:spPr>
            <a:xfrm>
              <a:off x="4439" y="2766"/>
              <a:ext cx="382" cy="288"/>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fair</a:t>
              </a:r>
              <a:endParaRPr/>
            </a:p>
          </p:txBody>
        </p:sp>
        <p:sp>
          <p:nvSpPr>
            <p:cNvPr id="671" name="Google Shape;671;p42"/>
            <p:cNvSpPr txBox="1"/>
            <p:nvPr/>
          </p:nvSpPr>
          <p:spPr>
            <a:xfrm>
              <a:off x="3410" y="2775"/>
              <a:ext cx="807" cy="288"/>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excellent</a:t>
              </a:r>
              <a:endParaRPr/>
            </a:p>
          </p:txBody>
        </p:sp>
        <p:cxnSp>
          <p:nvCxnSpPr>
            <p:cNvPr id="672" name="Google Shape;672;p42"/>
            <p:cNvCxnSpPr/>
            <p:nvPr/>
          </p:nvCxnSpPr>
          <p:spPr>
            <a:xfrm flipH="1">
              <a:off x="1790" y="1268"/>
              <a:ext cx="625" cy="834"/>
            </a:xfrm>
            <a:prstGeom prst="straightConnector1">
              <a:avLst/>
            </a:prstGeom>
            <a:noFill/>
            <a:ln cap="flat" cmpd="sng" w="12700">
              <a:solidFill>
                <a:srgbClr val="000000"/>
              </a:solidFill>
              <a:prstDash val="solid"/>
              <a:miter lim="800000"/>
              <a:headEnd len="med" w="med" type="none"/>
              <a:tailEnd len="med" w="med" type="none"/>
            </a:ln>
          </p:spPr>
        </p:cxnSp>
        <p:cxnSp>
          <p:nvCxnSpPr>
            <p:cNvPr id="673" name="Google Shape;673;p42"/>
            <p:cNvCxnSpPr/>
            <p:nvPr/>
          </p:nvCxnSpPr>
          <p:spPr>
            <a:xfrm flipH="1">
              <a:off x="2793" y="1297"/>
              <a:ext cx="1" cy="344"/>
            </a:xfrm>
            <a:prstGeom prst="straightConnector1">
              <a:avLst/>
            </a:prstGeom>
            <a:noFill/>
            <a:ln cap="flat" cmpd="sng" w="12700">
              <a:solidFill>
                <a:srgbClr val="000000"/>
              </a:solidFill>
              <a:prstDash val="solid"/>
              <a:miter lim="800000"/>
              <a:headEnd len="med" w="med" type="none"/>
              <a:tailEnd len="med" w="med" type="none"/>
            </a:ln>
          </p:spPr>
        </p:cxnSp>
        <p:cxnSp>
          <p:nvCxnSpPr>
            <p:cNvPr id="674" name="Google Shape;674;p42"/>
            <p:cNvCxnSpPr/>
            <p:nvPr/>
          </p:nvCxnSpPr>
          <p:spPr>
            <a:xfrm>
              <a:off x="3212" y="1316"/>
              <a:ext cx="938" cy="825"/>
            </a:xfrm>
            <a:prstGeom prst="straightConnector1">
              <a:avLst/>
            </a:prstGeom>
            <a:noFill/>
            <a:ln cap="flat" cmpd="sng" w="12700">
              <a:solidFill>
                <a:srgbClr val="000000"/>
              </a:solidFill>
              <a:prstDash val="solid"/>
              <a:miter lim="800000"/>
              <a:headEnd len="med" w="med" type="none"/>
              <a:tailEnd len="med" w="med" type="none"/>
            </a:ln>
          </p:spPr>
        </p:cxnSp>
        <p:sp>
          <p:nvSpPr>
            <p:cNvPr id="675" name="Google Shape;675;p42"/>
            <p:cNvSpPr txBox="1"/>
            <p:nvPr/>
          </p:nvSpPr>
          <p:spPr>
            <a:xfrm>
              <a:off x="1684" y="1536"/>
              <a:ext cx="534" cy="296"/>
            </a:xfrm>
            <a:prstGeom prst="rect">
              <a:avLst/>
            </a:prstGeom>
            <a:solidFill>
              <a:srgbClr val="FFFF00"/>
            </a:solidFill>
            <a:ln cap="flat" cmpd="sng" w="12700">
              <a:solidFill>
                <a:schemeClr val="lt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&lt;=30</a:t>
              </a:r>
              <a:endParaRPr/>
            </a:p>
          </p:txBody>
        </p:sp>
        <p:sp>
          <p:nvSpPr>
            <p:cNvPr id="676" name="Google Shape;676;p42"/>
            <p:cNvSpPr txBox="1"/>
            <p:nvPr/>
          </p:nvSpPr>
          <p:spPr>
            <a:xfrm>
              <a:off x="3535" y="1610"/>
              <a:ext cx="417" cy="288"/>
            </a:xfrm>
            <a:prstGeom prst="rect">
              <a:avLst/>
            </a:prstGeom>
            <a:solidFill>
              <a:srgbClr val="FFFF00"/>
            </a:solid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&gt;40</a:t>
              </a:r>
              <a:endParaRPr/>
            </a:p>
          </p:txBody>
        </p:sp>
        <p:cxnSp>
          <p:nvCxnSpPr>
            <p:cNvPr id="677" name="Google Shape;677;p42"/>
            <p:cNvCxnSpPr/>
            <p:nvPr/>
          </p:nvCxnSpPr>
          <p:spPr>
            <a:xfrm flipH="1">
              <a:off x="1268" y="2497"/>
              <a:ext cx="311" cy="325"/>
            </a:xfrm>
            <a:prstGeom prst="straightConnector1">
              <a:avLst/>
            </a:prstGeom>
            <a:noFill/>
            <a:ln cap="flat" cmpd="sng" w="12700">
              <a:solidFill>
                <a:srgbClr val="000000"/>
              </a:solidFill>
              <a:prstDash val="solid"/>
              <a:miter lim="800000"/>
              <a:headEnd len="med" w="med" type="none"/>
              <a:tailEnd len="med" w="med" type="none"/>
            </a:ln>
          </p:spPr>
        </p:cxnSp>
        <p:cxnSp>
          <p:nvCxnSpPr>
            <p:cNvPr id="678" name="Google Shape;678;p42"/>
            <p:cNvCxnSpPr/>
            <p:nvPr/>
          </p:nvCxnSpPr>
          <p:spPr>
            <a:xfrm>
              <a:off x="1979" y="2526"/>
              <a:ext cx="265" cy="267"/>
            </a:xfrm>
            <a:prstGeom prst="straightConnector1">
              <a:avLst/>
            </a:prstGeom>
            <a:noFill/>
            <a:ln cap="flat" cmpd="sng" w="12700">
              <a:solidFill>
                <a:srgbClr val="000000"/>
              </a:solidFill>
              <a:prstDash val="solid"/>
              <a:miter lim="800000"/>
              <a:headEnd len="med" w="med" type="none"/>
              <a:tailEnd len="med" w="med" type="none"/>
            </a:ln>
          </p:spPr>
        </p:cxnSp>
        <p:cxnSp>
          <p:nvCxnSpPr>
            <p:cNvPr id="679" name="Google Shape;679;p42"/>
            <p:cNvCxnSpPr/>
            <p:nvPr/>
          </p:nvCxnSpPr>
          <p:spPr>
            <a:xfrm flipH="1">
              <a:off x="3772" y="2526"/>
              <a:ext cx="217" cy="287"/>
            </a:xfrm>
            <a:prstGeom prst="straightConnector1">
              <a:avLst/>
            </a:prstGeom>
            <a:noFill/>
            <a:ln cap="flat" cmpd="sng" w="12700">
              <a:solidFill>
                <a:srgbClr val="000000"/>
              </a:solidFill>
              <a:prstDash val="solid"/>
              <a:miter lim="800000"/>
              <a:headEnd len="med" w="med" type="none"/>
              <a:tailEnd len="med" w="med" type="none"/>
            </a:ln>
          </p:spPr>
        </p:cxnSp>
        <p:cxnSp>
          <p:nvCxnSpPr>
            <p:cNvPr id="680" name="Google Shape;680;p42"/>
            <p:cNvCxnSpPr/>
            <p:nvPr/>
          </p:nvCxnSpPr>
          <p:spPr>
            <a:xfrm>
              <a:off x="4389" y="2535"/>
              <a:ext cx="207" cy="249"/>
            </a:xfrm>
            <a:prstGeom prst="straightConnector1">
              <a:avLst/>
            </a:prstGeom>
            <a:noFill/>
            <a:ln cap="flat" cmpd="sng" w="12700">
              <a:solidFill>
                <a:srgbClr val="000000"/>
              </a:solidFill>
              <a:prstDash val="solid"/>
              <a:miter lim="800000"/>
              <a:headEnd len="med" w="med" type="none"/>
              <a:tailEnd len="med" w="med" type="none"/>
            </a:ln>
          </p:spPr>
        </p:cxnSp>
        <p:cxnSp>
          <p:nvCxnSpPr>
            <p:cNvPr id="681" name="Google Shape;681;p42"/>
            <p:cNvCxnSpPr/>
            <p:nvPr/>
          </p:nvCxnSpPr>
          <p:spPr>
            <a:xfrm>
              <a:off x="1237" y="3054"/>
              <a:ext cx="0" cy="277"/>
            </a:xfrm>
            <a:prstGeom prst="straightConnector1">
              <a:avLst/>
            </a:prstGeom>
            <a:noFill/>
            <a:ln cap="flat" cmpd="sng" w="12700">
              <a:solidFill>
                <a:srgbClr val="000000"/>
              </a:solidFill>
              <a:prstDash val="solid"/>
              <a:miter lim="800000"/>
              <a:headEnd len="med" w="med" type="none"/>
              <a:tailEnd len="med" w="med" type="none"/>
            </a:ln>
          </p:spPr>
        </p:cxnSp>
        <p:cxnSp>
          <p:nvCxnSpPr>
            <p:cNvPr id="682" name="Google Shape;682;p42"/>
            <p:cNvCxnSpPr/>
            <p:nvPr/>
          </p:nvCxnSpPr>
          <p:spPr>
            <a:xfrm>
              <a:off x="4629" y="3025"/>
              <a:ext cx="0" cy="277"/>
            </a:xfrm>
            <a:prstGeom prst="straightConnector1">
              <a:avLst/>
            </a:prstGeom>
            <a:noFill/>
            <a:ln cap="flat" cmpd="sng" w="12700">
              <a:solidFill>
                <a:srgbClr val="000000"/>
              </a:solidFill>
              <a:prstDash val="solid"/>
              <a:miter lim="800000"/>
              <a:headEnd len="med" w="med" type="none"/>
              <a:tailEnd len="med" w="med" type="none"/>
            </a:ln>
          </p:spPr>
        </p:cxnSp>
        <p:cxnSp>
          <p:nvCxnSpPr>
            <p:cNvPr id="683" name="Google Shape;683;p42"/>
            <p:cNvCxnSpPr/>
            <p:nvPr/>
          </p:nvCxnSpPr>
          <p:spPr>
            <a:xfrm>
              <a:off x="3811" y="3035"/>
              <a:ext cx="0" cy="277"/>
            </a:xfrm>
            <a:prstGeom prst="straightConnector1">
              <a:avLst/>
            </a:prstGeom>
            <a:noFill/>
            <a:ln cap="flat" cmpd="sng" w="12700">
              <a:solidFill>
                <a:srgbClr val="000000"/>
              </a:solidFill>
              <a:prstDash val="solid"/>
              <a:miter lim="800000"/>
              <a:headEnd len="med" w="med" type="none"/>
              <a:tailEnd len="med" w="med" type="none"/>
            </a:ln>
          </p:spPr>
        </p:cxnSp>
        <p:cxnSp>
          <p:nvCxnSpPr>
            <p:cNvPr id="684" name="Google Shape;684;p42"/>
            <p:cNvCxnSpPr/>
            <p:nvPr/>
          </p:nvCxnSpPr>
          <p:spPr>
            <a:xfrm>
              <a:off x="2254" y="3035"/>
              <a:ext cx="0" cy="277"/>
            </a:xfrm>
            <a:prstGeom prst="straightConnector1">
              <a:avLst/>
            </a:prstGeom>
            <a:noFill/>
            <a:ln cap="flat" cmpd="sng" w="12700">
              <a:solidFill>
                <a:srgbClr val="000000"/>
              </a:solidFill>
              <a:prstDash val="solid"/>
              <a:miter lim="800000"/>
              <a:headEnd len="med" w="med" type="none"/>
              <a:tailEnd len="med" w="med" type="none"/>
            </a:ln>
          </p:spPr>
        </p:cxnSp>
        <p:cxnSp>
          <p:nvCxnSpPr>
            <p:cNvPr id="685" name="Google Shape;685;p42"/>
            <p:cNvCxnSpPr/>
            <p:nvPr/>
          </p:nvCxnSpPr>
          <p:spPr>
            <a:xfrm>
              <a:off x="2794" y="1835"/>
              <a:ext cx="0" cy="277"/>
            </a:xfrm>
            <a:prstGeom prst="straightConnector1">
              <a:avLst/>
            </a:prstGeom>
            <a:noFill/>
            <a:ln cap="flat" cmpd="sng" w="12700">
              <a:solidFill>
                <a:srgbClr val="000000"/>
              </a:solidFill>
              <a:prstDash val="solid"/>
              <a:miter lim="800000"/>
              <a:headEnd len="med" w="med" type="none"/>
              <a:tailEnd len="med" w="med" type="none"/>
            </a:ln>
          </p:spPr>
        </p:cxnSp>
        <p:sp>
          <p:nvSpPr>
            <p:cNvPr id="686" name="Google Shape;686;p42"/>
            <p:cNvSpPr txBox="1"/>
            <p:nvPr/>
          </p:nvSpPr>
          <p:spPr>
            <a:xfrm>
              <a:off x="1083" y="3309"/>
              <a:ext cx="308" cy="288"/>
            </a:xfrm>
            <a:prstGeom prst="rect">
              <a:avLst/>
            </a:prstGeom>
            <a:solidFill>
              <a:srgbClr val="FFCC99"/>
            </a:solid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no</a:t>
              </a:r>
              <a:endParaRPr/>
            </a:p>
          </p:txBody>
        </p:sp>
        <p:sp>
          <p:nvSpPr>
            <p:cNvPr id="687" name="Google Shape;687;p42"/>
            <p:cNvSpPr txBox="1"/>
            <p:nvPr/>
          </p:nvSpPr>
          <p:spPr>
            <a:xfrm>
              <a:off x="3656" y="3309"/>
              <a:ext cx="308" cy="288"/>
            </a:xfrm>
            <a:prstGeom prst="rect">
              <a:avLst/>
            </a:prstGeom>
            <a:solidFill>
              <a:srgbClr val="FFCC99"/>
            </a:solid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no</a:t>
              </a:r>
              <a:endParaRPr/>
            </a:p>
          </p:txBody>
        </p:sp>
        <p:sp>
          <p:nvSpPr>
            <p:cNvPr id="688" name="Google Shape;688;p42"/>
            <p:cNvSpPr txBox="1"/>
            <p:nvPr/>
          </p:nvSpPr>
          <p:spPr>
            <a:xfrm>
              <a:off x="2067" y="3309"/>
              <a:ext cx="372" cy="288"/>
            </a:xfrm>
            <a:prstGeom prst="rect">
              <a:avLst/>
            </a:prstGeom>
            <a:solidFill>
              <a:srgbClr val="00FF00"/>
            </a:solid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yes</a:t>
              </a:r>
              <a:endParaRPr/>
            </a:p>
          </p:txBody>
        </p:sp>
        <p:sp>
          <p:nvSpPr>
            <p:cNvPr id="689" name="Google Shape;689;p42"/>
            <p:cNvSpPr txBox="1"/>
            <p:nvPr/>
          </p:nvSpPr>
          <p:spPr>
            <a:xfrm>
              <a:off x="4443" y="3309"/>
              <a:ext cx="372" cy="288"/>
            </a:xfrm>
            <a:prstGeom prst="rect">
              <a:avLst/>
            </a:prstGeom>
            <a:solidFill>
              <a:srgbClr val="00FF00"/>
            </a:solid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yes</a:t>
              </a:r>
              <a:endParaRPr/>
            </a:p>
          </p:txBody>
        </p:sp>
        <p:sp>
          <p:nvSpPr>
            <p:cNvPr id="690" name="Google Shape;690;p42"/>
            <p:cNvSpPr txBox="1"/>
            <p:nvPr/>
          </p:nvSpPr>
          <p:spPr>
            <a:xfrm>
              <a:off x="2608" y="2150"/>
              <a:ext cx="372" cy="288"/>
            </a:xfrm>
            <a:prstGeom prst="rect">
              <a:avLst/>
            </a:prstGeom>
            <a:solidFill>
              <a:srgbClr val="00FF00"/>
            </a:solid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yes</a:t>
              </a:r>
              <a:endParaRPr/>
            </a:p>
          </p:txBody>
        </p:sp>
        <p:sp>
          <p:nvSpPr>
            <p:cNvPr id="691" name="Google Shape;691;p42"/>
            <p:cNvSpPr txBox="1"/>
            <p:nvPr/>
          </p:nvSpPr>
          <p:spPr>
            <a:xfrm>
              <a:off x="2448" y="1632"/>
              <a:ext cx="672" cy="192"/>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30..40</a:t>
              </a:r>
              <a:endParaRPr/>
            </a:p>
          </p:txBody>
        </p:sp>
      </p:grpSp>
      <p:sp>
        <p:nvSpPr>
          <p:cNvPr id="692" name="Google Shape;692;p42"/>
          <p:cNvSpPr txBox="1"/>
          <p:nvPr/>
        </p:nvSpPr>
        <p:spPr>
          <a:xfrm>
            <a:off x="152400" y="107950"/>
            <a:ext cx="8991600" cy="1692275"/>
          </a:xfrm>
          <a:prstGeom prst="rect">
            <a:avLst/>
          </a:prstGeom>
          <a:noFill/>
          <a:ln cap="flat" cmpd="sng" w="9525">
            <a:solidFill>
              <a:srgbClr val="FF0066"/>
            </a:solidFill>
            <a:prstDash val="solid"/>
            <a:miter lim="800000"/>
            <a:headEnd len="sm" w="sm" type="none"/>
            <a:tailEnd len="sm" w="sm" type="none"/>
          </a:ln>
        </p:spPr>
        <p:txBody>
          <a:bodyPr anchorCtr="0" anchor="t" bIns="45700" lIns="91425" spcFirstLastPara="1" rIns="91425" wrap="square" tIns="45700">
            <a:spAutoFit/>
          </a:bodyPr>
          <a:lstStyle/>
          <a:p>
            <a:pPr indent="0" lvl="1" marL="457200" marR="0" rtl="0" algn="l">
              <a:lnSpc>
                <a:spcPct val="90000"/>
              </a:lnSpc>
              <a:spcBef>
                <a:spcPts val="0"/>
              </a:spcBef>
              <a:spcAft>
                <a:spcPts val="0"/>
              </a:spcAft>
              <a:buClr>
                <a:srgbClr val="FF0066"/>
              </a:buClr>
              <a:buSzPts val="1600"/>
              <a:buFont typeface="Tahoma"/>
              <a:buNone/>
            </a:pPr>
            <a:r>
              <a:rPr b="1" i="0" lang="en-US" sz="1600" u="none" cap="none" strike="noStrike">
                <a:solidFill>
                  <a:srgbClr val="FF0066"/>
                </a:solidFill>
                <a:latin typeface="Tahoma"/>
                <a:ea typeface="Tahoma"/>
                <a:cs typeface="Tahoma"/>
                <a:sym typeface="Tahoma"/>
              </a:rPr>
              <a:t>IF </a:t>
            </a:r>
            <a:r>
              <a:rPr b="1" i="1" lang="en-US" sz="1600" u="none" cap="none" strike="noStrike">
                <a:solidFill>
                  <a:srgbClr val="FF0066"/>
                </a:solidFill>
                <a:latin typeface="Tahoma"/>
                <a:ea typeface="Tahoma"/>
                <a:cs typeface="Tahoma"/>
                <a:sym typeface="Tahoma"/>
              </a:rPr>
              <a:t>age</a:t>
            </a:r>
            <a:r>
              <a:rPr b="1" i="0" lang="en-US" sz="1600" u="none" cap="none" strike="noStrike">
                <a:solidFill>
                  <a:srgbClr val="FF0066"/>
                </a:solidFill>
                <a:latin typeface="Tahoma"/>
                <a:ea typeface="Tahoma"/>
                <a:cs typeface="Tahoma"/>
                <a:sym typeface="Tahoma"/>
              </a:rPr>
              <a:t> = </a:t>
            </a:r>
            <a:r>
              <a:rPr b="1" i="0" lang="en-US" sz="1600" u="none" cap="none" strike="noStrike">
                <a:solidFill>
                  <a:srgbClr val="FF0066"/>
                </a:solidFill>
                <a:latin typeface="Arial"/>
                <a:ea typeface="Arial"/>
                <a:cs typeface="Arial"/>
                <a:sym typeface="Arial"/>
              </a:rPr>
              <a:t>“</a:t>
            </a:r>
            <a:r>
              <a:rPr b="1" i="0" lang="en-US" sz="1600" u="none" cap="none" strike="noStrike">
                <a:solidFill>
                  <a:srgbClr val="FF0066"/>
                </a:solidFill>
                <a:latin typeface="Tahoma"/>
                <a:ea typeface="Tahoma"/>
                <a:cs typeface="Tahoma"/>
                <a:sym typeface="Tahoma"/>
              </a:rPr>
              <a:t>&lt;=30</a:t>
            </a:r>
            <a:r>
              <a:rPr b="1" i="0" lang="en-US" sz="1600" u="none" cap="none" strike="noStrike">
                <a:solidFill>
                  <a:srgbClr val="FF0066"/>
                </a:solidFill>
                <a:latin typeface="Arial"/>
                <a:ea typeface="Arial"/>
                <a:cs typeface="Arial"/>
                <a:sym typeface="Arial"/>
              </a:rPr>
              <a:t>”</a:t>
            </a:r>
            <a:r>
              <a:rPr b="1" i="0" lang="en-US" sz="1600" u="none" cap="none" strike="noStrike">
                <a:solidFill>
                  <a:srgbClr val="FF0066"/>
                </a:solidFill>
                <a:latin typeface="Tahoma"/>
                <a:ea typeface="Tahoma"/>
                <a:cs typeface="Tahoma"/>
                <a:sym typeface="Tahoma"/>
              </a:rPr>
              <a:t> AND </a:t>
            </a:r>
            <a:r>
              <a:rPr b="1" i="1" lang="en-US" sz="1600" u="none" cap="none" strike="noStrike">
                <a:solidFill>
                  <a:srgbClr val="FF0066"/>
                </a:solidFill>
                <a:latin typeface="Tahoma"/>
                <a:ea typeface="Tahoma"/>
                <a:cs typeface="Tahoma"/>
                <a:sym typeface="Tahoma"/>
              </a:rPr>
              <a:t>student</a:t>
            </a:r>
            <a:r>
              <a:rPr b="1" i="0" lang="en-US" sz="1600" u="none" cap="none" strike="noStrike">
                <a:solidFill>
                  <a:srgbClr val="FF0066"/>
                </a:solidFill>
                <a:latin typeface="Tahoma"/>
                <a:ea typeface="Tahoma"/>
                <a:cs typeface="Tahoma"/>
                <a:sym typeface="Tahoma"/>
              </a:rPr>
              <a:t> = </a:t>
            </a:r>
            <a:r>
              <a:rPr b="1" i="0" lang="en-US" sz="1600" u="none" cap="none" strike="noStrike">
                <a:solidFill>
                  <a:srgbClr val="FF0066"/>
                </a:solidFill>
                <a:latin typeface="Arial"/>
                <a:ea typeface="Arial"/>
                <a:cs typeface="Arial"/>
                <a:sym typeface="Arial"/>
              </a:rPr>
              <a:t>“</a:t>
            </a:r>
            <a:r>
              <a:rPr b="1" i="1" lang="en-US" sz="1600" u="none" cap="none" strike="noStrike">
                <a:solidFill>
                  <a:srgbClr val="FF0066"/>
                </a:solidFill>
                <a:latin typeface="Tahoma"/>
                <a:ea typeface="Tahoma"/>
                <a:cs typeface="Tahoma"/>
                <a:sym typeface="Tahoma"/>
              </a:rPr>
              <a:t>no</a:t>
            </a:r>
            <a:r>
              <a:rPr b="1" i="0" lang="en-US" sz="1600" u="none" cap="none" strike="noStrike">
                <a:solidFill>
                  <a:srgbClr val="FF0066"/>
                </a:solidFill>
                <a:latin typeface="Arial"/>
                <a:ea typeface="Arial"/>
                <a:cs typeface="Arial"/>
                <a:sym typeface="Arial"/>
              </a:rPr>
              <a:t>”</a:t>
            </a:r>
            <a:r>
              <a:rPr b="1" i="0" lang="en-US" sz="1600" u="none" cap="none" strike="noStrike">
                <a:solidFill>
                  <a:srgbClr val="FF0066"/>
                </a:solidFill>
                <a:latin typeface="Tahoma"/>
                <a:ea typeface="Tahoma"/>
                <a:cs typeface="Tahoma"/>
                <a:sym typeface="Tahoma"/>
              </a:rPr>
              <a:t>   THEN </a:t>
            </a:r>
            <a:r>
              <a:rPr b="1" i="1" lang="en-US" sz="1600" u="none" cap="none" strike="noStrike">
                <a:solidFill>
                  <a:srgbClr val="FF0066"/>
                </a:solidFill>
                <a:latin typeface="Tahoma"/>
                <a:ea typeface="Tahoma"/>
                <a:cs typeface="Tahoma"/>
                <a:sym typeface="Tahoma"/>
              </a:rPr>
              <a:t>buys_computer</a:t>
            </a:r>
            <a:r>
              <a:rPr b="1" i="0" lang="en-US" sz="1600" u="none" cap="none" strike="noStrike">
                <a:solidFill>
                  <a:srgbClr val="FF0066"/>
                </a:solidFill>
                <a:latin typeface="Tahoma"/>
                <a:ea typeface="Tahoma"/>
                <a:cs typeface="Tahoma"/>
                <a:sym typeface="Tahoma"/>
              </a:rPr>
              <a:t> = </a:t>
            </a:r>
            <a:r>
              <a:rPr b="1" i="0" lang="en-US" sz="1600" u="none" cap="none" strike="noStrike">
                <a:solidFill>
                  <a:srgbClr val="FF0066"/>
                </a:solidFill>
                <a:latin typeface="Arial"/>
                <a:ea typeface="Arial"/>
                <a:cs typeface="Arial"/>
                <a:sym typeface="Arial"/>
              </a:rPr>
              <a:t>“</a:t>
            </a:r>
            <a:r>
              <a:rPr b="1" i="1" lang="en-US" sz="1600" u="none" cap="none" strike="noStrike">
                <a:solidFill>
                  <a:srgbClr val="FF0066"/>
                </a:solidFill>
                <a:latin typeface="Tahoma"/>
                <a:ea typeface="Tahoma"/>
                <a:cs typeface="Tahoma"/>
                <a:sym typeface="Tahoma"/>
              </a:rPr>
              <a:t>no</a:t>
            </a:r>
            <a:r>
              <a:rPr b="1" i="0" lang="en-US" sz="1600" u="none" cap="none" strike="noStrike">
                <a:solidFill>
                  <a:srgbClr val="FF0066"/>
                </a:solidFill>
                <a:latin typeface="Arial"/>
                <a:ea typeface="Arial"/>
                <a:cs typeface="Arial"/>
                <a:sym typeface="Arial"/>
              </a:rPr>
              <a:t>”</a:t>
            </a:r>
            <a:endParaRPr/>
          </a:p>
          <a:p>
            <a:pPr indent="0" lvl="1" marL="457200" marR="0" rtl="0" algn="l">
              <a:lnSpc>
                <a:spcPct val="90000"/>
              </a:lnSpc>
              <a:spcBef>
                <a:spcPts val="800"/>
              </a:spcBef>
              <a:spcAft>
                <a:spcPts val="0"/>
              </a:spcAft>
              <a:buClr>
                <a:srgbClr val="FF0066"/>
              </a:buClr>
              <a:buSzPts val="1600"/>
              <a:buFont typeface="Tahoma"/>
              <a:buNone/>
            </a:pPr>
            <a:r>
              <a:rPr b="1" i="0" lang="en-US" sz="1600" u="none" cap="none" strike="noStrike">
                <a:solidFill>
                  <a:srgbClr val="FF0066"/>
                </a:solidFill>
                <a:latin typeface="Tahoma"/>
                <a:ea typeface="Tahoma"/>
                <a:cs typeface="Tahoma"/>
                <a:sym typeface="Tahoma"/>
              </a:rPr>
              <a:t>IF </a:t>
            </a:r>
            <a:r>
              <a:rPr b="1" i="1" lang="en-US" sz="1600" u="none" cap="none" strike="noStrike">
                <a:solidFill>
                  <a:srgbClr val="FF0066"/>
                </a:solidFill>
                <a:latin typeface="Tahoma"/>
                <a:ea typeface="Tahoma"/>
                <a:cs typeface="Tahoma"/>
                <a:sym typeface="Tahoma"/>
              </a:rPr>
              <a:t>age</a:t>
            </a:r>
            <a:r>
              <a:rPr b="1" i="0" lang="en-US" sz="1600" u="none" cap="none" strike="noStrike">
                <a:solidFill>
                  <a:srgbClr val="FF0066"/>
                </a:solidFill>
                <a:latin typeface="Tahoma"/>
                <a:ea typeface="Tahoma"/>
                <a:cs typeface="Tahoma"/>
                <a:sym typeface="Tahoma"/>
              </a:rPr>
              <a:t> = </a:t>
            </a:r>
            <a:r>
              <a:rPr b="1" i="0" lang="en-US" sz="1600" u="none" cap="none" strike="noStrike">
                <a:solidFill>
                  <a:srgbClr val="FF0066"/>
                </a:solidFill>
                <a:latin typeface="Arial"/>
                <a:ea typeface="Arial"/>
                <a:cs typeface="Arial"/>
                <a:sym typeface="Arial"/>
              </a:rPr>
              <a:t>“</a:t>
            </a:r>
            <a:r>
              <a:rPr b="1" i="0" lang="en-US" sz="1600" u="none" cap="none" strike="noStrike">
                <a:solidFill>
                  <a:srgbClr val="FF0066"/>
                </a:solidFill>
                <a:latin typeface="Tahoma"/>
                <a:ea typeface="Tahoma"/>
                <a:cs typeface="Tahoma"/>
                <a:sym typeface="Tahoma"/>
              </a:rPr>
              <a:t>&lt;=30</a:t>
            </a:r>
            <a:r>
              <a:rPr b="1" i="0" lang="en-US" sz="1600" u="none" cap="none" strike="noStrike">
                <a:solidFill>
                  <a:srgbClr val="FF0066"/>
                </a:solidFill>
                <a:latin typeface="Arial"/>
                <a:ea typeface="Arial"/>
                <a:cs typeface="Arial"/>
                <a:sym typeface="Arial"/>
              </a:rPr>
              <a:t>”</a:t>
            </a:r>
            <a:r>
              <a:rPr b="1" i="0" lang="en-US" sz="1600" u="none" cap="none" strike="noStrike">
                <a:solidFill>
                  <a:srgbClr val="FF0066"/>
                </a:solidFill>
                <a:latin typeface="Tahoma"/>
                <a:ea typeface="Tahoma"/>
                <a:cs typeface="Tahoma"/>
                <a:sym typeface="Tahoma"/>
              </a:rPr>
              <a:t> AND </a:t>
            </a:r>
            <a:r>
              <a:rPr b="1" i="1" lang="en-US" sz="1600" u="none" cap="none" strike="noStrike">
                <a:solidFill>
                  <a:srgbClr val="FF0066"/>
                </a:solidFill>
                <a:latin typeface="Tahoma"/>
                <a:ea typeface="Tahoma"/>
                <a:cs typeface="Tahoma"/>
                <a:sym typeface="Tahoma"/>
              </a:rPr>
              <a:t>student</a:t>
            </a:r>
            <a:r>
              <a:rPr b="1" i="0" lang="en-US" sz="1600" u="none" cap="none" strike="noStrike">
                <a:solidFill>
                  <a:srgbClr val="FF0066"/>
                </a:solidFill>
                <a:latin typeface="Tahoma"/>
                <a:ea typeface="Tahoma"/>
                <a:cs typeface="Tahoma"/>
                <a:sym typeface="Tahoma"/>
              </a:rPr>
              <a:t> = </a:t>
            </a:r>
            <a:r>
              <a:rPr b="1" i="0" lang="en-US" sz="1600" u="none" cap="none" strike="noStrike">
                <a:solidFill>
                  <a:srgbClr val="FF0066"/>
                </a:solidFill>
                <a:latin typeface="Arial"/>
                <a:ea typeface="Arial"/>
                <a:cs typeface="Arial"/>
                <a:sym typeface="Arial"/>
              </a:rPr>
              <a:t>“</a:t>
            </a:r>
            <a:r>
              <a:rPr b="1" i="1" lang="en-US" sz="1600" u="none" cap="none" strike="noStrike">
                <a:solidFill>
                  <a:srgbClr val="FF0066"/>
                </a:solidFill>
                <a:latin typeface="Tahoma"/>
                <a:ea typeface="Tahoma"/>
                <a:cs typeface="Tahoma"/>
                <a:sym typeface="Tahoma"/>
              </a:rPr>
              <a:t>yes</a:t>
            </a:r>
            <a:r>
              <a:rPr b="1" i="0" lang="en-US" sz="1600" u="none" cap="none" strike="noStrike">
                <a:solidFill>
                  <a:srgbClr val="FF0066"/>
                </a:solidFill>
                <a:latin typeface="Arial"/>
                <a:ea typeface="Arial"/>
                <a:cs typeface="Arial"/>
                <a:sym typeface="Arial"/>
              </a:rPr>
              <a:t>”</a:t>
            </a:r>
            <a:r>
              <a:rPr b="1" i="0" lang="en-US" sz="1600" u="none" cap="none" strike="noStrike">
                <a:solidFill>
                  <a:srgbClr val="FF0066"/>
                </a:solidFill>
                <a:latin typeface="Tahoma"/>
                <a:ea typeface="Tahoma"/>
                <a:cs typeface="Tahoma"/>
                <a:sym typeface="Tahoma"/>
              </a:rPr>
              <a:t>  THEN </a:t>
            </a:r>
            <a:r>
              <a:rPr b="1" i="1" lang="en-US" sz="1600" u="none" cap="none" strike="noStrike">
                <a:solidFill>
                  <a:srgbClr val="FF0066"/>
                </a:solidFill>
                <a:latin typeface="Tahoma"/>
                <a:ea typeface="Tahoma"/>
                <a:cs typeface="Tahoma"/>
                <a:sym typeface="Tahoma"/>
              </a:rPr>
              <a:t>buys_computer</a:t>
            </a:r>
            <a:r>
              <a:rPr b="1" i="0" lang="en-US" sz="1600" u="none" cap="none" strike="noStrike">
                <a:solidFill>
                  <a:srgbClr val="FF0066"/>
                </a:solidFill>
                <a:latin typeface="Tahoma"/>
                <a:ea typeface="Tahoma"/>
                <a:cs typeface="Tahoma"/>
                <a:sym typeface="Tahoma"/>
              </a:rPr>
              <a:t> = </a:t>
            </a:r>
            <a:r>
              <a:rPr b="1" i="0" lang="en-US" sz="1600" u="none" cap="none" strike="noStrike">
                <a:solidFill>
                  <a:srgbClr val="FF0066"/>
                </a:solidFill>
                <a:latin typeface="Arial"/>
                <a:ea typeface="Arial"/>
                <a:cs typeface="Arial"/>
                <a:sym typeface="Arial"/>
              </a:rPr>
              <a:t>“</a:t>
            </a:r>
            <a:r>
              <a:rPr b="1" i="1" lang="en-US" sz="1600" u="none" cap="none" strike="noStrike">
                <a:solidFill>
                  <a:srgbClr val="FF0066"/>
                </a:solidFill>
                <a:latin typeface="Tahoma"/>
                <a:ea typeface="Tahoma"/>
                <a:cs typeface="Tahoma"/>
                <a:sym typeface="Tahoma"/>
              </a:rPr>
              <a:t>yes</a:t>
            </a:r>
            <a:r>
              <a:rPr b="1" i="0" lang="en-US" sz="1600" u="none" cap="none" strike="noStrike">
                <a:solidFill>
                  <a:srgbClr val="FF0066"/>
                </a:solidFill>
                <a:latin typeface="Arial"/>
                <a:ea typeface="Arial"/>
                <a:cs typeface="Arial"/>
                <a:sym typeface="Arial"/>
              </a:rPr>
              <a:t>”</a:t>
            </a:r>
            <a:endParaRPr/>
          </a:p>
          <a:p>
            <a:pPr indent="0" lvl="1" marL="457200" marR="0" rtl="0" algn="l">
              <a:lnSpc>
                <a:spcPct val="90000"/>
              </a:lnSpc>
              <a:spcBef>
                <a:spcPts val="800"/>
              </a:spcBef>
              <a:spcAft>
                <a:spcPts val="0"/>
              </a:spcAft>
              <a:buClr>
                <a:srgbClr val="FF0066"/>
              </a:buClr>
              <a:buSzPts val="1600"/>
              <a:buFont typeface="Tahoma"/>
              <a:buNone/>
            </a:pPr>
            <a:r>
              <a:rPr b="1" i="0" lang="en-US" sz="1600" u="none" cap="none" strike="noStrike">
                <a:solidFill>
                  <a:srgbClr val="FF0066"/>
                </a:solidFill>
                <a:latin typeface="Tahoma"/>
                <a:ea typeface="Tahoma"/>
                <a:cs typeface="Tahoma"/>
                <a:sym typeface="Tahoma"/>
              </a:rPr>
              <a:t>IF </a:t>
            </a:r>
            <a:r>
              <a:rPr b="1" i="1" lang="en-US" sz="1600" u="none" cap="none" strike="noStrike">
                <a:solidFill>
                  <a:srgbClr val="FF0066"/>
                </a:solidFill>
                <a:latin typeface="Tahoma"/>
                <a:ea typeface="Tahoma"/>
                <a:cs typeface="Tahoma"/>
                <a:sym typeface="Tahoma"/>
              </a:rPr>
              <a:t>age</a:t>
            </a:r>
            <a:r>
              <a:rPr b="1" i="0" lang="en-US" sz="1600" u="none" cap="none" strike="noStrike">
                <a:solidFill>
                  <a:srgbClr val="FF0066"/>
                </a:solidFill>
                <a:latin typeface="Tahoma"/>
                <a:ea typeface="Tahoma"/>
                <a:cs typeface="Tahoma"/>
                <a:sym typeface="Tahoma"/>
              </a:rPr>
              <a:t> = </a:t>
            </a:r>
            <a:r>
              <a:rPr b="1" i="0" lang="en-US" sz="1600" u="none" cap="none" strike="noStrike">
                <a:solidFill>
                  <a:srgbClr val="FF0066"/>
                </a:solidFill>
                <a:latin typeface="Arial"/>
                <a:ea typeface="Arial"/>
                <a:cs typeface="Arial"/>
                <a:sym typeface="Arial"/>
              </a:rPr>
              <a:t>“</a:t>
            </a:r>
            <a:r>
              <a:rPr b="1" i="0" lang="en-US" sz="1600" u="none" cap="none" strike="noStrike">
                <a:solidFill>
                  <a:srgbClr val="FF0066"/>
                </a:solidFill>
                <a:latin typeface="Tahoma"/>
                <a:ea typeface="Tahoma"/>
                <a:cs typeface="Tahoma"/>
                <a:sym typeface="Tahoma"/>
              </a:rPr>
              <a:t>31</a:t>
            </a:r>
            <a:r>
              <a:rPr b="1" i="0" lang="en-US" sz="1600" u="none" cap="none" strike="noStrike">
                <a:solidFill>
                  <a:srgbClr val="FF0066"/>
                </a:solidFill>
                <a:latin typeface="Arial"/>
                <a:ea typeface="Arial"/>
                <a:cs typeface="Arial"/>
                <a:sym typeface="Arial"/>
              </a:rPr>
              <a:t>…</a:t>
            </a:r>
            <a:r>
              <a:rPr b="1" i="0" lang="en-US" sz="1600" u="none" cap="none" strike="noStrike">
                <a:solidFill>
                  <a:srgbClr val="FF0066"/>
                </a:solidFill>
                <a:latin typeface="Tahoma"/>
                <a:ea typeface="Tahoma"/>
                <a:cs typeface="Tahoma"/>
                <a:sym typeface="Tahoma"/>
              </a:rPr>
              <a:t>40</a:t>
            </a:r>
            <a:r>
              <a:rPr b="1" i="0" lang="en-US" sz="1600" u="none" cap="none" strike="noStrike">
                <a:solidFill>
                  <a:srgbClr val="FF0066"/>
                </a:solidFill>
                <a:latin typeface="Arial"/>
                <a:ea typeface="Arial"/>
                <a:cs typeface="Arial"/>
                <a:sym typeface="Arial"/>
              </a:rPr>
              <a:t>”</a:t>
            </a:r>
            <a:r>
              <a:rPr b="1" i="0" lang="en-US" sz="1600" u="none" cap="none" strike="noStrike">
                <a:solidFill>
                  <a:srgbClr val="FF0066"/>
                </a:solidFill>
                <a:latin typeface="Tahoma"/>
                <a:ea typeface="Tahoma"/>
                <a:cs typeface="Tahoma"/>
                <a:sym typeface="Tahoma"/>
              </a:rPr>
              <a:t> 			THEN </a:t>
            </a:r>
            <a:r>
              <a:rPr b="1" i="1" lang="en-US" sz="1600" u="none" cap="none" strike="noStrike">
                <a:solidFill>
                  <a:srgbClr val="FF0066"/>
                </a:solidFill>
                <a:latin typeface="Tahoma"/>
                <a:ea typeface="Tahoma"/>
                <a:cs typeface="Tahoma"/>
                <a:sym typeface="Tahoma"/>
              </a:rPr>
              <a:t>buys_computer</a:t>
            </a:r>
            <a:r>
              <a:rPr b="1" i="0" lang="en-US" sz="1600" u="none" cap="none" strike="noStrike">
                <a:solidFill>
                  <a:srgbClr val="FF0066"/>
                </a:solidFill>
                <a:latin typeface="Tahoma"/>
                <a:ea typeface="Tahoma"/>
                <a:cs typeface="Tahoma"/>
                <a:sym typeface="Tahoma"/>
              </a:rPr>
              <a:t> = </a:t>
            </a:r>
            <a:r>
              <a:rPr b="1" i="0" lang="en-US" sz="1600" u="none" cap="none" strike="noStrike">
                <a:solidFill>
                  <a:srgbClr val="FF0066"/>
                </a:solidFill>
                <a:latin typeface="Arial"/>
                <a:ea typeface="Arial"/>
                <a:cs typeface="Arial"/>
                <a:sym typeface="Arial"/>
              </a:rPr>
              <a:t>“</a:t>
            </a:r>
            <a:r>
              <a:rPr b="1" i="1" lang="en-US" sz="1600" u="none" cap="none" strike="noStrike">
                <a:solidFill>
                  <a:srgbClr val="FF0066"/>
                </a:solidFill>
                <a:latin typeface="Tahoma"/>
                <a:ea typeface="Tahoma"/>
                <a:cs typeface="Tahoma"/>
                <a:sym typeface="Tahoma"/>
              </a:rPr>
              <a:t>yes</a:t>
            </a:r>
            <a:r>
              <a:rPr b="1" i="0" lang="en-US" sz="1600" u="none" cap="none" strike="noStrike">
                <a:solidFill>
                  <a:srgbClr val="FF0066"/>
                </a:solidFill>
                <a:latin typeface="Arial"/>
                <a:ea typeface="Arial"/>
                <a:cs typeface="Arial"/>
                <a:sym typeface="Arial"/>
              </a:rPr>
              <a:t>”</a:t>
            </a:r>
            <a:endParaRPr/>
          </a:p>
          <a:p>
            <a:pPr indent="0" lvl="1" marL="457200" marR="0" rtl="0" algn="l">
              <a:lnSpc>
                <a:spcPct val="90000"/>
              </a:lnSpc>
              <a:spcBef>
                <a:spcPts val="800"/>
              </a:spcBef>
              <a:spcAft>
                <a:spcPts val="0"/>
              </a:spcAft>
              <a:buClr>
                <a:srgbClr val="FF0066"/>
              </a:buClr>
              <a:buSzPts val="1600"/>
              <a:buFont typeface="Tahoma"/>
              <a:buNone/>
            </a:pPr>
            <a:r>
              <a:rPr b="1" i="0" lang="en-US" sz="1600" u="none" cap="none" strike="noStrike">
                <a:solidFill>
                  <a:srgbClr val="FF0066"/>
                </a:solidFill>
                <a:latin typeface="Tahoma"/>
                <a:ea typeface="Tahoma"/>
                <a:cs typeface="Tahoma"/>
                <a:sym typeface="Tahoma"/>
              </a:rPr>
              <a:t>IF </a:t>
            </a:r>
            <a:r>
              <a:rPr b="1" i="1" lang="en-US" sz="1600" u="none" cap="none" strike="noStrike">
                <a:solidFill>
                  <a:srgbClr val="FF0066"/>
                </a:solidFill>
                <a:latin typeface="Tahoma"/>
                <a:ea typeface="Tahoma"/>
                <a:cs typeface="Tahoma"/>
                <a:sym typeface="Tahoma"/>
              </a:rPr>
              <a:t>age</a:t>
            </a:r>
            <a:r>
              <a:rPr b="1" i="0" lang="en-US" sz="1600" u="none" cap="none" strike="noStrike">
                <a:solidFill>
                  <a:srgbClr val="FF0066"/>
                </a:solidFill>
                <a:latin typeface="Tahoma"/>
                <a:ea typeface="Tahoma"/>
                <a:cs typeface="Tahoma"/>
                <a:sym typeface="Tahoma"/>
              </a:rPr>
              <a:t> = </a:t>
            </a:r>
            <a:r>
              <a:rPr b="1" i="0" lang="en-US" sz="1600" u="none" cap="none" strike="noStrike">
                <a:solidFill>
                  <a:srgbClr val="FF0066"/>
                </a:solidFill>
                <a:latin typeface="Arial"/>
                <a:ea typeface="Arial"/>
                <a:cs typeface="Arial"/>
                <a:sym typeface="Arial"/>
              </a:rPr>
              <a:t>“</a:t>
            </a:r>
            <a:r>
              <a:rPr b="1" i="0" lang="en-US" sz="1600" u="none" cap="none" strike="noStrike">
                <a:solidFill>
                  <a:srgbClr val="FF0066"/>
                </a:solidFill>
                <a:latin typeface="Tahoma"/>
                <a:ea typeface="Tahoma"/>
                <a:cs typeface="Tahoma"/>
                <a:sym typeface="Tahoma"/>
              </a:rPr>
              <a:t>&gt;40</a:t>
            </a:r>
            <a:r>
              <a:rPr b="1" i="0" lang="en-US" sz="1600" u="none" cap="none" strike="noStrike">
                <a:solidFill>
                  <a:srgbClr val="FF0066"/>
                </a:solidFill>
                <a:latin typeface="Arial"/>
                <a:ea typeface="Arial"/>
                <a:cs typeface="Arial"/>
                <a:sym typeface="Arial"/>
              </a:rPr>
              <a:t>”</a:t>
            </a:r>
            <a:r>
              <a:rPr b="1" i="0" lang="en-US" sz="1600" u="none" cap="none" strike="noStrike">
                <a:solidFill>
                  <a:srgbClr val="FF0066"/>
                </a:solidFill>
                <a:latin typeface="Tahoma"/>
                <a:ea typeface="Tahoma"/>
                <a:cs typeface="Tahoma"/>
                <a:sym typeface="Tahoma"/>
              </a:rPr>
              <a:t>   AND </a:t>
            </a:r>
            <a:r>
              <a:rPr b="1" i="1" lang="en-US" sz="1600" u="none" cap="none" strike="noStrike">
                <a:solidFill>
                  <a:srgbClr val="FF0066"/>
                </a:solidFill>
                <a:latin typeface="Tahoma"/>
                <a:ea typeface="Tahoma"/>
                <a:cs typeface="Tahoma"/>
                <a:sym typeface="Tahoma"/>
              </a:rPr>
              <a:t>credit_rating</a:t>
            </a:r>
            <a:r>
              <a:rPr b="1" i="0" lang="en-US" sz="1600" u="none" cap="none" strike="noStrike">
                <a:solidFill>
                  <a:srgbClr val="FF0066"/>
                </a:solidFill>
                <a:latin typeface="Tahoma"/>
                <a:ea typeface="Tahoma"/>
                <a:cs typeface="Tahoma"/>
                <a:sym typeface="Tahoma"/>
              </a:rPr>
              <a:t> = </a:t>
            </a:r>
            <a:r>
              <a:rPr b="1" i="0" lang="en-US" sz="1600" u="none" cap="none" strike="noStrike">
                <a:solidFill>
                  <a:srgbClr val="FF0066"/>
                </a:solidFill>
                <a:latin typeface="Arial"/>
                <a:ea typeface="Arial"/>
                <a:cs typeface="Arial"/>
                <a:sym typeface="Arial"/>
              </a:rPr>
              <a:t>“</a:t>
            </a:r>
            <a:r>
              <a:rPr b="1" i="1" lang="en-US" sz="1600" u="none" cap="none" strike="noStrike">
                <a:solidFill>
                  <a:srgbClr val="FF0066"/>
                </a:solidFill>
                <a:latin typeface="Tahoma"/>
                <a:ea typeface="Tahoma"/>
                <a:cs typeface="Tahoma"/>
                <a:sym typeface="Tahoma"/>
              </a:rPr>
              <a:t>excellent</a:t>
            </a:r>
            <a:r>
              <a:rPr b="1" i="0" lang="en-US" sz="1600" u="none" cap="none" strike="noStrike">
                <a:solidFill>
                  <a:srgbClr val="FF0066"/>
                </a:solidFill>
                <a:latin typeface="Arial"/>
                <a:ea typeface="Arial"/>
                <a:cs typeface="Arial"/>
                <a:sym typeface="Arial"/>
              </a:rPr>
              <a:t>”</a:t>
            </a:r>
            <a:r>
              <a:rPr b="1" i="0" lang="en-US" sz="1600" u="none" cap="none" strike="noStrike">
                <a:solidFill>
                  <a:srgbClr val="FF0066"/>
                </a:solidFill>
                <a:latin typeface="Tahoma"/>
                <a:ea typeface="Tahoma"/>
                <a:cs typeface="Tahoma"/>
                <a:sym typeface="Tahoma"/>
              </a:rPr>
              <a:t>   THEN </a:t>
            </a:r>
            <a:r>
              <a:rPr b="1" i="1" lang="en-US" sz="1600" u="none" cap="none" strike="noStrike">
                <a:solidFill>
                  <a:srgbClr val="FF0066"/>
                </a:solidFill>
                <a:latin typeface="Tahoma"/>
                <a:ea typeface="Tahoma"/>
                <a:cs typeface="Tahoma"/>
                <a:sym typeface="Tahoma"/>
              </a:rPr>
              <a:t>buys_computer </a:t>
            </a:r>
            <a:r>
              <a:rPr b="1" i="0" lang="en-US" sz="1600" u="none" cap="none" strike="noStrike">
                <a:solidFill>
                  <a:srgbClr val="FF0066"/>
                </a:solidFill>
                <a:latin typeface="Tahoma"/>
                <a:ea typeface="Tahoma"/>
                <a:cs typeface="Tahoma"/>
                <a:sym typeface="Tahoma"/>
              </a:rPr>
              <a:t>= </a:t>
            </a:r>
            <a:r>
              <a:rPr b="1" i="0" lang="en-US" sz="1600" u="none" cap="none" strike="noStrike">
                <a:solidFill>
                  <a:srgbClr val="FF0066"/>
                </a:solidFill>
                <a:latin typeface="Arial"/>
                <a:ea typeface="Arial"/>
                <a:cs typeface="Arial"/>
                <a:sym typeface="Arial"/>
              </a:rPr>
              <a:t>“</a:t>
            </a:r>
            <a:r>
              <a:rPr b="1" i="1" lang="en-US" sz="1600" u="none" cap="none" strike="noStrike">
                <a:solidFill>
                  <a:srgbClr val="FF0066"/>
                </a:solidFill>
                <a:latin typeface="Tahoma"/>
                <a:ea typeface="Tahoma"/>
                <a:cs typeface="Tahoma"/>
                <a:sym typeface="Tahoma"/>
              </a:rPr>
              <a:t>yes</a:t>
            </a:r>
            <a:r>
              <a:rPr b="1" i="0" lang="en-US" sz="1600" u="none" cap="none" strike="noStrike">
                <a:solidFill>
                  <a:srgbClr val="FF0066"/>
                </a:solidFill>
                <a:latin typeface="Arial"/>
                <a:ea typeface="Arial"/>
                <a:cs typeface="Arial"/>
                <a:sym typeface="Arial"/>
              </a:rPr>
              <a:t>”</a:t>
            </a:r>
            <a:endParaRPr/>
          </a:p>
          <a:p>
            <a:pPr indent="0" lvl="1" marL="457200" marR="0" rtl="0" algn="l">
              <a:lnSpc>
                <a:spcPct val="90000"/>
              </a:lnSpc>
              <a:spcBef>
                <a:spcPts val="800"/>
              </a:spcBef>
              <a:spcAft>
                <a:spcPts val="0"/>
              </a:spcAft>
              <a:buClr>
                <a:srgbClr val="FF0066"/>
              </a:buClr>
              <a:buSzPts val="1600"/>
              <a:buFont typeface="Tahoma"/>
              <a:buNone/>
            </a:pPr>
            <a:r>
              <a:rPr b="1" i="0" lang="en-US" sz="1600" u="none" cap="none" strike="noStrike">
                <a:solidFill>
                  <a:srgbClr val="FF0066"/>
                </a:solidFill>
                <a:latin typeface="Tahoma"/>
                <a:ea typeface="Tahoma"/>
                <a:cs typeface="Tahoma"/>
                <a:sym typeface="Tahoma"/>
              </a:rPr>
              <a:t>IF </a:t>
            </a:r>
            <a:r>
              <a:rPr b="1" i="1" lang="en-US" sz="1600" u="none" cap="none" strike="noStrike">
                <a:solidFill>
                  <a:srgbClr val="FF0066"/>
                </a:solidFill>
                <a:latin typeface="Tahoma"/>
                <a:ea typeface="Tahoma"/>
                <a:cs typeface="Tahoma"/>
                <a:sym typeface="Tahoma"/>
              </a:rPr>
              <a:t>age</a:t>
            </a:r>
            <a:r>
              <a:rPr b="1" i="0" lang="en-US" sz="1600" u="none" cap="none" strike="noStrike">
                <a:solidFill>
                  <a:srgbClr val="FF0066"/>
                </a:solidFill>
                <a:latin typeface="Tahoma"/>
                <a:ea typeface="Tahoma"/>
                <a:cs typeface="Tahoma"/>
                <a:sym typeface="Tahoma"/>
              </a:rPr>
              <a:t> = </a:t>
            </a:r>
            <a:r>
              <a:rPr b="1" i="0" lang="en-US" sz="1600" u="none" cap="none" strike="noStrike">
                <a:solidFill>
                  <a:srgbClr val="FF0066"/>
                </a:solidFill>
                <a:latin typeface="Arial"/>
                <a:ea typeface="Arial"/>
                <a:cs typeface="Arial"/>
                <a:sym typeface="Arial"/>
              </a:rPr>
              <a:t>“</a:t>
            </a:r>
            <a:r>
              <a:rPr b="1" i="0" lang="en-US" sz="1600" u="none" cap="none" strike="noStrike">
                <a:solidFill>
                  <a:srgbClr val="FF0066"/>
                </a:solidFill>
                <a:latin typeface="Tahoma"/>
                <a:ea typeface="Tahoma"/>
                <a:cs typeface="Tahoma"/>
                <a:sym typeface="Tahoma"/>
              </a:rPr>
              <a:t>&lt;=30</a:t>
            </a:r>
            <a:r>
              <a:rPr b="1" i="0" lang="en-US" sz="1600" u="none" cap="none" strike="noStrike">
                <a:solidFill>
                  <a:srgbClr val="FF0066"/>
                </a:solidFill>
                <a:latin typeface="Arial"/>
                <a:ea typeface="Arial"/>
                <a:cs typeface="Arial"/>
                <a:sym typeface="Arial"/>
              </a:rPr>
              <a:t>”</a:t>
            </a:r>
            <a:r>
              <a:rPr b="1" i="0" lang="en-US" sz="1600" u="none" cap="none" strike="noStrike">
                <a:solidFill>
                  <a:srgbClr val="FF0066"/>
                </a:solidFill>
                <a:latin typeface="Tahoma"/>
                <a:ea typeface="Tahoma"/>
                <a:cs typeface="Tahoma"/>
                <a:sym typeface="Tahoma"/>
              </a:rPr>
              <a:t> AND </a:t>
            </a:r>
            <a:r>
              <a:rPr b="1" i="1" lang="en-US" sz="1600" u="none" cap="none" strike="noStrike">
                <a:solidFill>
                  <a:srgbClr val="FF0066"/>
                </a:solidFill>
                <a:latin typeface="Tahoma"/>
                <a:ea typeface="Tahoma"/>
                <a:cs typeface="Tahoma"/>
                <a:sym typeface="Tahoma"/>
              </a:rPr>
              <a:t>credit_rating</a:t>
            </a:r>
            <a:r>
              <a:rPr b="1" i="0" lang="en-US" sz="1600" u="none" cap="none" strike="noStrike">
                <a:solidFill>
                  <a:srgbClr val="FF0066"/>
                </a:solidFill>
                <a:latin typeface="Tahoma"/>
                <a:ea typeface="Tahoma"/>
                <a:cs typeface="Tahoma"/>
                <a:sym typeface="Tahoma"/>
              </a:rPr>
              <a:t> = </a:t>
            </a:r>
            <a:r>
              <a:rPr b="1" i="0" lang="en-US" sz="1600" u="none" cap="none" strike="noStrike">
                <a:solidFill>
                  <a:srgbClr val="FF0066"/>
                </a:solidFill>
                <a:latin typeface="Arial"/>
                <a:ea typeface="Arial"/>
                <a:cs typeface="Arial"/>
                <a:sym typeface="Arial"/>
              </a:rPr>
              <a:t>“</a:t>
            </a:r>
            <a:r>
              <a:rPr b="1" i="1" lang="en-US" sz="1600" u="none" cap="none" strike="noStrike">
                <a:solidFill>
                  <a:srgbClr val="FF0066"/>
                </a:solidFill>
                <a:latin typeface="Tahoma"/>
                <a:ea typeface="Tahoma"/>
                <a:cs typeface="Tahoma"/>
                <a:sym typeface="Tahoma"/>
              </a:rPr>
              <a:t>fair</a:t>
            </a:r>
            <a:r>
              <a:rPr b="1" i="0" lang="en-US" sz="1600" u="none" cap="none" strike="noStrike">
                <a:solidFill>
                  <a:srgbClr val="FF0066"/>
                </a:solidFill>
                <a:latin typeface="Arial"/>
                <a:ea typeface="Arial"/>
                <a:cs typeface="Arial"/>
                <a:sym typeface="Arial"/>
              </a:rPr>
              <a:t>”</a:t>
            </a:r>
            <a:r>
              <a:rPr b="1" i="0" lang="en-US" sz="1600" u="none" cap="none" strike="noStrike">
                <a:solidFill>
                  <a:srgbClr val="FF0066"/>
                </a:solidFill>
                <a:latin typeface="Tahoma"/>
                <a:ea typeface="Tahoma"/>
                <a:cs typeface="Tahoma"/>
                <a:sym typeface="Tahoma"/>
              </a:rPr>
              <a:t>  THEN </a:t>
            </a:r>
            <a:r>
              <a:rPr b="1" i="1" lang="en-US" sz="1600" u="none" cap="none" strike="noStrike">
                <a:solidFill>
                  <a:srgbClr val="FF0066"/>
                </a:solidFill>
                <a:latin typeface="Tahoma"/>
                <a:ea typeface="Tahoma"/>
                <a:cs typeface="Tahoma"/>
                <a:sym typeface="Tahoma"/>
              </a:rPr>
              <a:t>buys_computer</a:t>
            </a:r>
            <a:r>
              <a:rPr b="1" i="0" lang="en-US" sz="1600" u="none" cap="none" strike="noStrike">
                <a:solidFill>
                  <a:srgbClr val="FF0066"/>
                </a:solidFill>
                <a:latin typeface="Tahoma"/>
                <a:ea typeface="Tahoma"/>
                <a:cs typeface="Tahoma"/>
                <a:sym typeface="Tahoma"/>
              </a:rPr>
              <a:t> = </a:t>
            </a:r>
            <a:r>
              <a:rPr b="1" i="0" lang="en-US" sz="1600" u="none" cap="none" strike="noStrike">
                <a:solidFill>
                  <a:srgbClr val="FF0066"/>
                </a:solidFill>
                <a:latin typeface="Arial"/>
                <a:ea typeface="Arial"/>
                <a:cs typeface="Arial"/>
                <a:sym typeface="Arial"/>
              </a:rPr>
              <a:t>“</a:t>
            </a:r>
            <a:r>
              <a:rPr b="1" i="1" lang="en-US" sz="1600" u="none" cap="none" strike="noStrike">
                <a:solidFill>
                  <a:srgbClr val="FF0066"/>
                </a:solidFill>
                <a:latin typeface="Tahoma"/>
                <a:ea typeface="Tahoma"/>
                <a:cs typeface="Tahoma"/>
                <a:sym typeface="Tahoma"/>
              </a:rPr>
              <a:t>no</a:t>
            </a:r>
            <a:r>
              <a:rPr b="1" i="0" lang="en-US" sz="1600" u="none" cap="none" strike="noStrike">
                <a:solidFill>
                  <a:srgbClr val="FF0066"/>
                </a:solidFill>
                <a:latin typeface="Arial"/>
                <a:ea typeface="Arial"/>
                <a:cs typeface="Arial"/>
                <a:sym typeface="Arial"/>
              </a:rPr>
              <a:t>”</a:t>
            </a:r>
            <a:endParaRPr/>
          </a:p>
        </p:txBody>
      </p:sp>
    </p:spTree>
  </p:cSld>
  <p:clrMapOvr>
    <a:masterClrMapping/>
  </p:clrMapOvr>
  <p:transition spd="slow">
    <p:checker/>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43"/>
          <p:cNvSpPr txBox="1"/>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698" name="Google Shape;698;p43"/>
          <p:cNvSpPr txBox="1"/>
          <p:nvPr>
            <p:ph type="title"/>
          </p:nvPr>
        </p:nvSpPr>
        <p:spPr>
          <a:xfrm>
            <a:off x="457200" y="277812"/>
            <a:ext cx="8229600" cy="11398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Garamond"/>
              <a:buNone/>
            </a:pPr>
            <a:r>
              <a:rPr b="0" i="0" lang="en-US" sz="4400" u="none">
                <a:solidFill>
                  <a:schemeClr val="dk2"/>
                </a:solidFill>
                <a:latin typeface="Garamond"/>
                <a:ea typeface="Garamond"/>
                <a:cs typeface="Garamond"/>
                <a:sym typeface="Garamond"/>
              </a:rPr>
              <a:t>Training Examples</a:t>
            </a:r>
            <a:endParaRPr/>
          </a:p>
        </p:txBody>
      </p:sp>
      <p:grpSp>
        <p:nvGrpSpPr>
          <p:cNvPr id="699" name="Google Shape;699;p43"/>
          <p:cNvGrpSpPr/>
          <p:nvPr/>
        </p:nvGrpSpPr>
        <p:grpSpPr>
          <a:xfrm>
            <a:off x="685800" y="1524000"/>
            <a:ext cx="8305800" cy="5045075"/>
            <a:chOff x="432" y="960"/>
            <a:chExt cx="5232" cy="3178"/>
          </a:xfrm>
        </p:grpSpPr>
        <p:sp>
          <p:nvSpPr>
            <p:cNvPr id="700" name="Google Shape;700;p43"/>
            <p:cNvSpPr txBox="1"/>
            <p:nvPr/>
          </p:nvSpPr>
          <p:spPr>
            <a:xfrm>
              <a:off x="4560" y="3927"/>
              <a:ext cx="1104"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rgbClr val="006600"/>
                </a:buClr>
                <a:buSzPts val="1800"/>
                <a:buFont typeface="Tahoma"/>
                <a:buNone/>
              </a:pPr>
              <a:r>
                <a:rPr b="0" i="0" lang="en-US" sz="1800" u="none">
                  <a:solidFill>
                    <a:srgbClr val="006600"/>
                  </a:solidFill>
                  <a:latin typeface="Tahoma"/>
                  <a:ea typeface="Tahoma"/>
                  <a:cs typeface="Tahoma"/>
                  <a:sym typeface="Tahoma"/>
                </a:rPr>
                <a:t>No</a:t>
              </a:r>
              <a:endParaRPr/>
            </a:p>
          </p:txBody>
        </p:sp>
        <p:sp>
          <p:nvSpPr>
            <p:cNvPr id="701" name="Google Shape;701;p43"/>
            <p:cNvSpPr txBox="1"/>
            <p:nvPr/>
          </p:nvSpPr>
          <p:spPr>
            <a:xfrm>
              <a:off x="3840" y="3927"/>
              <a:ext cx="720"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Strong</a:t>
              </a:r>
              <a:endParaRPr/>
            </a:p>
          </p:txBody>
        </p:sp>
        <p:sp>
          <p:nvSpPr>
            <p:cNvPr id="702" name="Google Shape;702;p43"/>
            <p:cNvSpPr txBox="1"/>
            <p:nvPr/>
          </p:nvSpPr>
          <p:spPr>
            <a:xfrm>
              <a:off x="3072" y="3927"/>
              <a:ext cx="768"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High</a:t>
              </a:r>
              <a:endParaRPr/>
            </a:p>
          </p:txBody>
        </p:sp>
        <p:sp>
          <p:nvSpPr>
            <p:cNvPr id="703" name="Google Shape;703;p43"/>
            <p:cNvSpPr txBox="1"/>
            <p:nvPr/>
          </p:nvSpPr>
          <p:spPr>
            <a:xfrm>
              <a:off x="2336" y="3927"/>
              <a:ext cx="736"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Mild</a:t>
              </a:r>
              <a:endParaRPr/>
            </a:p>
          </p:txBody>
        </p:sp>
        <p:sp>
          <p:nvSpPr>
            <p:cNvPr id="704" name="Google Shape;704;p43"/>
            <p:cNvSpPr txBox="1"/>
            <p:nvPr/>
          </p:nvSpPr>
          <p:spPr>
            <a:xfrm>
              <a:off x="912" y="3927"/>
              <a:ext cx="1424"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Rain</a:t>
              </a:r>
              <a:endParaRPr/>
            </a:p>
          </p:txBody>
        </p:sp>
        <p:sp>
          <p:nvSpPr>
            <p:cNvPr id="705" name="Google Shape;705;p43"/>
            <p:cNvSpPr txBox="1"/>
            <p:nvPr/>
          </p:nvSpPr>
          <p:spPr>
            <a:xfrm>
              <a:off x="432" y="3927"/>
              <a:ext cx="480"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D14</a:t>
              </a:r>
              <a:endParaRPr/>
            </a:p>
          </p:txBody>
        </p:sp>
        <p:sp>
          <p:nvSpPr>
            <p:cNvPr id="706" name="Google Shape;706;p43"/>
            <p:cNvSpPr txBox="1"/>
            <p:nvPr/>
          </p:nvSpPr>
          <p:spPr>
            <a:xfrm>
              <a:off x="4560" y="3716"/>
              <a:ext cx="1104"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rgbClr val="006600"/>
                </a:buClr>
                <a:buSzPts val="1800"/>
                <a:buFont typeface="Tahoma"/>
                <a:buNone/>
              </a:pPr>
              <a:r>
                <a:rPr b="0" i="0" lang="en-US" sz="1800" u="none">
                  <a:solidFill>
                    <a:srgbClr val="006600"/>
                  </a:solidFill>
                  <a:latin typeface="Tahoma"/>
                  <a:ea typeface="Tahoma"/>
                  <a:cs typeface="Tahoma"/>
                  <a:sym typeface="Tahoma"/>
                </a:rPr>
                <a:t>Yes</a:t>
              </a:r>
              <a:endParaRPr/>
            </a:p>
          </p:txBody>
        </p:sp>
        <p:sp>
          <p:nvSpPr>
            <p:cNvPr id="707" name="Google Shape;707;p43"/>
            <p:cNvSpPr txBox="1"/>
            <p:nvPr/>
          </p:nvSpPr>
          <p:spPr>
            <a:xfrm>
              <a:off x="3840" y="3716"/>
              <a:ext cx="720"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Weak</a:t>
              </a:r>
              <a:endParaRPr/>
            </a:p>
          </p:txBody>
        </p:sp>
        <p:sp>
          <p:nvSpPr>
            <p:cNvPr id="708" name="Google Shape;708;p43"/>
            <p:cNvSpPr txBox="1"/>
            <p:nvPr/>
          </p:nvSpPr>
          <p:spPr>
            <a:xfrm>
              <a:off x="3072" y="3716"/>
              <a:ext cx="768"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Normal</a:t>
              </a:r>
              <a:endParaRPr/>
            </a:p>
          </p:txBody>
        </p:sp>
        <p:sp>
          <p:nvSpPr>
            <p:cNvPr id="709" name="Google Shape;709;p43"/>
            <p:cNvSpPr txBox="1"/>
            <p:nvPr/>
          </p:nvSpPr>
          <p:spPr>
            <a:xfrm>
              <a:off x="2336" y="3716"/>
              <a:ext cx="736"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Hot</a:t>
              </a:r>
              <a:endParaRPr/>
            </a:p>
          </p:txBody>
        </p:sp>
        <p:sp>
          <p:nvSpPr>
            <p:cNvPr id="710" name="Google Shape;710;p43"/>
            <p:cNvSpPr txBox="1"/>
            <p:nvPr/>
          </p:nvSpPr>
          <p:spPr>
            <a:xfrm>
              <a:off x="912" y="3716"/>
              <a:ext cx="1424"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Overcast</a:t>
              </a:r>
              <a:endParaRPr/>
            </a:p>
          </p:txBody>
        </p:sp>
        <p:sp>
          <p:nvSpPr>
            <p:cNvPr id="711" name="Google Shape;711;p43"/>
            <p:cNvSpPr txBox="1"/>
            <p:nvPr/>
          </p:nvSpPr>
          <p:spPr>
            <a:xfrm>
              <a:off x="432" y="3716"/>
              <a:ext cx="480"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D13</a:t>
              </a:r>
              <a:endParaRPr/>
            </a:p>
          </p:txBody>
        </p:sp>
        <p:sp>
          <p:nvSpPr>
            <p:cNvPr id="712" name="Google Shape;712;p43"/>
            <p:cNvSpPr txBox="1"/>
            <p:nvPr/>
          </p:nvSpPr>
          <p:spPr>
            <a:xfrm>
              <a:off x="4560" y="3505"/>
              <a:ext cx="1104"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rgbClr val="006600"/>
                </a:buClr>
                <a:buSzPts val="1800"/>
                <a:buFont typeface="Tahoma"/>
                <a:buNone/>
              </a:pPr>
              <a:r>
                <a:rPr b="0" i="0" lang="en-US" sz="1800" u="none">
                  <a:solidFill>
                    <a:srgbClr val="006600"/>
                  </a:solidFill>
                  <a:latin typeface="Tahoma"/>
                  <a:ea typeface="Tahoma"/>
                  <a:cs typeface="Tahoma"/>
                  <a:sym typeface="Tahoma"/>
                </a:rPr>
                <a:t>Yes</a:t>
              </a:r>
              <a:endParaRPr/>
            </a:p>
          </p:txBody>
        </p:sp>
        <p:sp>
          <p:nvSpPr>
            <p:cNvPr id="713" name="Google Shape;713;p43"/>
            <p:cNvSpPr txBox="1"/>
            <p:nvPr/>
          </p:nvSpPr>
          <p:spPr>
            <a:xfrm>
              <a:off x="3840" y="3505"/>
              <a:ext cx="720"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Strong</a:t>
              </a:r>
              <a:endParaRPr/>
            </a:p>
          </p:txBody>
        </p:sp>
        <p:sp>
          <p:nvSpPr>
            <p:cNvPr id="714" name="Google Shape;714;p43"/>
            <p:cNvSpPr txBox="1"/>
            <p:nvPr/>
          </p:nvSpPr>
          <p:spPr>
            <a:xfrm>
              <a:off x="3072" y="3505"/>
              <a:ext cx="768"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High</a:t>
              </a:r>
              <a:endParaRPr/>
            </a:p>
          </p:txBody>
        </p:sp>
        <p:sp>
          <p:nvSpPr>
            <p:cNvPr id="715" name="Google Shape;715;p43"/>
            <p:cNvSpPr txBox="1"/>
            <p:nvPr/>
          </p:nvSpPr>
          <p:spPr>
            <a:xfrm>
              <a:off x="2336" y="3505"/>
              <a:ext cx="736"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Mild</a:t>
              </a:r>
              <a:endParaRPr/>
            </a:p>
          </p:txBody>
        </p:sp>
        <p:sp>
          <p:nvSpPr>
            <p:cNvPr id="716" name="Google Shape;716;p43"/>
            <p:cNvSpPr txBox="1"/>
            <p:nvPr/>
          </p:nvSpPr>
          <p:spPr>
            <a:xfrm>
              <a:off x="912" y="3505"/>
              <a:ext cx="1424"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Overcast</a:t>
              </a:r>
              <a:endParaRPr/>
            </a:p>
          </p:txBody>
        </p:sp>
        <p:sp>
          <p:nvSpPr>
            <p:cNvPr id="717" name="Google Shape;717;p43"/>
            <p:cNvSpPr txBox="1"/>
            <p:nvPr/>
          </p:nvSpPr>
          <p:spPr>
            <a:xfrm>
              <a:off x="432" y="3505"/>
              <a:ext cx="480"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D12</a:t>
              </a:r>
              <a:endParaRPr/>
            </a:p>
          </p:txBody>
        </p:sp>
        <p:sp>
          <p:nvSpPr>
            <p:cNvPr id="718" name="Google Shape;718;p43"/>
            <p:cNvSpPr txBox="1"/>
            <p:nvPr/>
          </p:nvSpPr>
          <p:spPr>
            <a:xfrm>
              <a:off x="4560" y="3294"/>
              <a:ext cx="1104"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rgbClr val="006600"/>
                </a:buClr>
                <a:buSzPts val="1800"/>
                <a:buFont typeface="Tahoma"/>
                <a:buNone/>
              </a:pPr>
              <a:r>
                <a:rPr b="0" i="0" lang="en-US" sz="1800" u="none">
                  <a:solidFill>
                    <a:srgbClr val="006600"/>
                  </a:solidFill>
                  <a:latin typeface="Tahoma"/>
                  <a:ea typeface="Tahoma"/>
                  <a:cs typeface="Tahoma"/>
                  <a:sym typeface="Tahoma"/>
                </a:rPr>
                <a:t>Yes</a:t>
              </a:r>
              <a:endParaRPr/>
            </a:p>
          </p:txBody>
        </p:sp>
        <p:sp>
          <p:nvSpPr>
            <p:cNvPr id="719" name="Google Shape;719;p43"/>
            <p:cNvSpPr txBox="1"/>
            <p:nvPr/>
          </p:nvSpPr>
          <p:spPr>
            <a:xfrm>
              <a:off x="3840" y="3294"/>
              <a:ext cx="720"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Strong</a:t>
              </a:r>
              <a:endParaRPr/>
            </a:p>
          </p:txBody>
        </p:sp>
        <p:sp>
          <p:nvSpPr>
            <p:cNvPr id="720" name="Google Shape;720;p43"/>
            <p:cNvSpPr txBox="1"/>
            <p:nvPr/>
          </p:nvSpPr>
          <p:spPr>
            <a:xfrm>
              <a:off x="3072" y="3294"/>
              <a:ext cx="768"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Normal</a:t>
              </a:r>
              <a:endParaRPr/>
            </a:p>
          </p:txBody>
        </p:sp>
        <p:sp>
          <p:nvSpPr>
            <p:cNvPr id="721" name="Google Shape;721;p43"/>
            <p:cNvSpPr txBox="1"/>
            <p:nvPr/>
          </p:nvSpPr>
          <p:spPr>
            <a:xfrm>
              <a:off x="2336" y="3294"/>
              <a:ext cx="736"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Mild</a:t>
              </a:r>
              <a:endParaRPr/>
            </a:p>
          </p:txBody>
        </p:sp>
        <p:sp>
          <p:nvSpPr>
            <p:cNvPr id="722" name="Google Shape;722;p43"/>
            <p:cNvSpPr txBox="1"/>
            <p:nvPr/>
          </p:nvSpPr>
          <p:spPr>
            <a:xfrm>
              <a:off x="912" y="3294"/>
              <a:ext cx="1424"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Sunny</a:t>
              </a:r>
              <a:endParaRPr/>
            </a:p>
          </p:txBody>
        </p:sp>
        <p:sp>
          <p:nvSpPr>
            <p:cNvPr id="723" name="Google Shape;723;p43"/>
            <p:cNvSpPr txBox="1"/>
            <p:nvPr/>
          </p:nvSpPr>
          <p:spPr>
            <a:xfrm>
              <a:off x="432" y="3294"/>
              <a:ext cx="480"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D11</a:t>
              </a:r>
              <a:endParaRPr/>
            </a:p>
          </p:txBody>
        </p:sp>
        <p:sp>
          <p:nvSpPr>
            <p:cNvPr id="724" name="Google Shape;724;p43"/>
            <p:cNvSpPr txBox="1"/>
            <p:nvPr/>
          </p:nvSpPr>
          <p:spPr>
            <a:xfrm>
              <a:off x="4560" y="3083"/>
              <a:ext cx="1104"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rgbClr val="006600"/>
                </a:buClr>
                <a:buSzPts val="1800"/>
                <a:buFont typeface="Tahoma"/>
                <a:buNone/>
              </a:pPr>
              <a:r>
                <a:rPr b="0" i="0" lang="en-US" sz="1800" u="none">
                  <a:solidFill>
                    <a:srgbClr val="006600"/>
                  </a:solidFill>
                  <a:latin typeface="Tahoma"/>
                  <a:ea typeface="Tahoma"/>
                  <a:cs typeface="Tahoma"/>
                  <a:sym typeface="Tahoma"/>
                </a:rPr>
                <a:t>Yes</a:t>
              </a:r>
              <a:endParaRPr/>
            </a:p>
          </p:txBody>
        </p:sp>
        <p:sp>
          <p:nvSpPr>
            <p:cNvPr id="725" name="Google Shape;725;p43"/>
            <p:cNvSpPr txBox="1"/>
            <p:nvPr/>
          </p:nvSpPr>
          <p:spPr>
            <a:xfrm>
              <a:off x="3840" y="3083"/>
              <a:ext cx="720"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Strong</a:t>
              </a:r>
              <a:endParaRPr/>
            </a:p>
          </p:txBody>
        </p:sp>
        <p:sp>
          <p:nvSpPr>
            <p:cNvPr id="726" name="Google Shape;726;p43"/>
            <p:cNvSpPr txBox="1"/>
            <p:nvPr/>
          </p:nvSpPr>
          <p:spPr>
            <a:xfrm>
              <a:off x="3072" y="3083"/>
              <a:ext cx="768"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Normal</a:t>
              </a:r>
              <a:endParaRPr/>
            </a:p>
          </p:txBody>
        </p:sp>
        <p:sp>
          <p:nvSpPr>
            <p:cNvPr id="727" name="Google Shape;727;p43"/>
            <p:cNvSpPr txBox="1"/>
            <p:nvPr/>
          </p:nvSpPr>
          <p:spPr>
            <a:xfrm>
              <a:off x="2336" y="3083"/>
              <a:ext cx="736"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Mild</a:t>
              </a:r>
              <a:endParaRPr/>
            </a:p>
          </p:txBody>
        </p:sp>
        <p:sp>
          <p:nvSpPr>
            <p:cNvPr id="728" name="Google Shape;728;p43"/>
            <p:cNvSpPr txBox="1"/>
            <p:nvPr/>
          </p:nvSpPr>
          <p:spPr>
            <a:xfrm>
              <a:off x="912" y="3083"/>
              <a:ext cx="1424"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Rain</a:t>
              </a:r>
              <a:endParaRPr/>
            </a:p>
          </p:txBody>
        </p:sp>
        <p:sp>
          <p:nvSpPr>
            <p:cNvPr id="729" name="Google Shape;729;p43"/>
            <p:cNvSpPr txBox="1"/>
            <p:nvPr/>
          </p:nvSpPr>
          <p:spPr>
            <a:xfrm>
              <a:off x="432" y="3083"/>
              <a:ext cx="480"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D10</a:t>
              </a:r>
              <a:endParaRPr/>
            </a:p>
          </p:txBody>
        </p:sp>
        <p:sp>
          <p:nvSpPr>
            <p:cNvPr id="730" name="Google Shape;730;p43"/>
            <p:cNvSpPr txBox="1"/>
            <p:nvPr/>
          </p:nvSpPr>
          <p:spPr>
            <a:xfrm>
              <a:off x="4560" y="2872"/>
              <a:ext cx="1104"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rgbClr val="006600"/>
                </a:buClr>
                <a:buSzPts val="1800"/>
                <a:buFont typeface="Tahoma"/>
                <a:buNone/>
              </a:pPr>
              <a:r>
                <a:rPr b="0" i="0" lang="en-US" sz="1800" u="none">
                  <a:solidFill>
                    <a:srgbClr val="006600"/>
                  </a:solidFill>
                  <a:latin typeface="Tahoma"/>
                  <a:ea typeface="Tahoma"/>
                  <a:cs typeface="Tahoma"/>
                  <a:sym typeface="Tahoma"/>
                </a:rPr>
                <a:t>Yes</a:t>
              </a:r>
              <a:endParaRPr/>
            </a:p>
          </p:txBody>
        </p:sp>
        <p:sp>
          <p:nvSpPr>
            <p:cNvPr id="731" name="Google Shape;731;p43"/>
            <p:cNvSpPr txBox="1"/>
            <p:nvPr/>
          </p:nvSpPr>
          <p:spPr>
            <a:xfrm>
              <a:off x="3840" y="2872"/>
              <a:ext cx="720"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Weak</a:t>
              </a:r>
              <a:endParaRPr/>
            </a:p>
          </p:txBody>
        </p:sp>
        <p:sp>
          <p:nvSpPr>
            <p:cNvPr id="732" name="Google Shape;732;p43"/>
            <p:cNvSpPr txBox="1"/>
            <p:nvPr/>
          </p:nvSpPr>
          <p:spPr>
            <a:xfrm>
              <a:off x="3072" y="2872"/>
              <a:ext cx="768"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Normal</a:t>
              </a:r>
              <a:endParaRPr/>
            </a:p>
          </p:txBody>
        </p:sp>
        <p:sp>
          <p:nvSpPr>
            <p:cNvPr id="733" name="Google Shape;733;p43"/>
            <p:cNvSpPr txBox="1"/>
            <p:nvPr/>
          </p:nvSpPr>
          <p:spPr>
            <a:xfrm>
              <a:off x="2336" y="2872"/>
              <a:ext cx="736"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Cold</a:t>
              </a:r>
              <a:endParaRPr/>
            </a:p>
          </p:txBody>
        </p:sp>
        <p:sp>
          <p:nvSpPr>
            <p:cNvPr id="734" name="Google Shape;734;p43"/>
            <p:cNvSpPr txBox="1"/>
            <p:nvPr/>
          </p:nvSpPr>
          <p:spPr>
            <a:xfrm>
              <a:off x="912" y="2872"/>
              <a:ext cx="1424"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Sunny</a:t>
              </a:r>
              <a:endParaRPr/>
            </a:p>
          </p:txBody>
        </p:sp>
        <p:sp>
          <p:nvSpPr>
            <p:cNvPr id="735" name="Google Shape;735;p43"/>
            <p:cNvSpPr txBox="1"/>
            <p:nvPr/>
          </p:nvSpPr>
          <p:spPr>
            <a:xfrm>
              <a:off x="432" y="2872"/>
              <a:ext cx="480"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D9</a:t>
              </a:r>
              <a:endParaRPr/>
            </a:p>
          </p:txBody>
        </p:sp>
        <p:sp>
          <p:nvSpPr>
            <p:cNvPr id="736" name="Google Shape;736;p43"/>
            <p:cNvSpPr txBox="1"/>
            <p:nvPr/>
          </p:nvSpPr>
          <p:spPr>
            <a:xfrm>
              <a:off x="4560" y="2661"/>
              <a:ext cx="1104"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rgbClr val="006600"/>
                </a:buClr>
                <a:buSzPts val="1800"/>
                <a:buFont typeface="Tahoma"/>
                <a:buNone/>
              </a:pPr>
              <a:r>
                <a:rPr b="0" i="0" lang="en-US" sz="1800" u="none">
                  <a:solidFill>
                    <a:srgbClr val="006600"/>
                  </a:solidFill>
                  <a:latin typeface="Tahoma"/>
                  <a:ea typeface="Tahoma"/>
                  <a:cs typeface="Tahoma"/>
                  <a:sym typeface="Tahoma"/>
                </a:rPr>
                <a:t>No</a:t>
              </a:r>
              <a:endParaRPr/>
            </a:p>
          </p:txBody>
        </p:sp>
        <p:sp>
          <p:nvSpPr>
            <p:cNvPr id="737" name="Google Shape;737;p43"/>
            <p:cNvSpPr txBox="1"/>
            <p:nvPr/>
          </p:nvSpPr>
          <p:spPr>
            <a:xfrm>
              <a:off x="3840" y="2661"/>
              <a:ext cx="720"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Weak</a:t>
              </a:r>
              <a:endParaRPr/>
            </a:p>
          </p:txBody>
        </p:sp>
        <p:sp>
          <p:nvSpPr>
            <p:cNvPr id="738" name="Google Shape;738;p43"/>
            <p:cNvSpPr txBox="1"/>
            <p:nvPr/>
          </p:nvSpPr>
          <p:spPr>
            <a:xfrm>
              <a:off x="3072" y="2661"/>
              <a:ext cx="768"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High</a:t>
              </a:r>
              <a:endParaRPr/>
            </a:p>
          </p:txBody>
        </p:sp>
        <p:sp>
          <p:nvSpPr>
            <p:cNvPr id="739" name="Google Shape;739;p43"/>
            <p:cNvSpPr txBox="1"/>
            <p:nvPr/>
          </p:nvSpPr>
          <p:spPr>
            <a:xfrm>
              <a:off x="2336" y="2661"/>
              <a:ext cx="736"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Mild</a:t>
              </a:r>
              <a:endParaRPr/>
            </a:p>
          </p:txBody>
        </p:sp>
        <p:sp>
          <p:nvSpPr>
            <p:cNvPr id="740" name="Google Shape;740;p43"/>
            <p:cNvSpPr txBox="1"/>
            <p:nvPr/>
          </p:nvSpPr>
          <p:spPr>
            <a:xfrm>
              <a:off x="912" y="2661"/>
              <a:ext cx="1424"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Sunny</a:t>
              </a:r>
              <a:endParaRPr/>
            </a:p>
          </p:txBody>
        </p:sp>
        <p:sp>
          <p:nvSpPr>
            <p:cNvPr id="741" name="Google Shape;741;p43"/>
            <p:cNvSpPr txBox="1"/>
            <p:nvPr/>
          </p:nvSpPr>
          <p:spPr>
            <a:xfrm>
              <a:off x="432" y="2661"/>
              <a:ext cx="480"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D8</a:t>
              </a:r>
              <a:endParaRPr/>
            </a:p>
          </p:txBody>
        </p:sp>
        <p:sp>
          <p:nvSpPr>
            <p:cNvPr id="742" name="Google Shape;742;p43"/>
            <p:cNvSpPr txBox="1"/>
            <p:nvPr/>
          </p:nvSpPr>
          <p:spPr>
            <a:xfrm>
              <a:off x="4560" y="2450"/>
              <a:ext cx="1104"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rgbClr val="006600"/>
                </a:buClr>
                <a:buSzPts val="1800"/>
                <a:buFont typeface="Tahoma"/>
                <a:buNone/>
              </a:pPr>
              <a:r>
                <a:rPr b="0" i="0" lang="en-US" sz="1800" u="none">
                  <a:solidFill>
                    <a:srgbClr val="006600"/>
                  </a:solidFill>
                  <a:latin typeface="Tahoma"/>
                  <a:ea typeface="Tahoma"/>
                  <a:cs typeface="Tahoma"/>
                  <a:sym typeface="Tahoma"/>
                </a:rPr>
                <a:t>Yes</a:t>
              </a:r>
              <a:endParaRPr/>
            </a:p>
          </p:txBody>
        </p:sp>
        <p:sp>
          <p:nvSpPr>
            <p:cNvPr id="743" name="Google Shape;743;p43"/>
            <p:cNvSpPr txBox="1"/>
            <p:nvPr/>
          </p:nvSpPr>
          <p:spPr>
            <a:xfrm>
              <a:off x="3840" y="2450"/>
              <a:ext cx="720"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Weak</a:t>
              </a:r>
              <a:endParaRPr/>
            </a:p>
          </p:txBody>
        </p:sp>
        <p:sp>
          <p:nvSpPr>
            <p:cNvPr id="744" name="Google Shape;744;p43"/>
            <p:cNvSpPr txBox="1"/>
            <p:nvPr/>
          </p:nvSpPr>
          <p:spPr>
            <a:xfrm>
              <a:off x="3072" y="2450"/>
              <a:ext cx="768"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Normal</a:t>
              </a:r>
              <a:endParaRPr/>
            </a:p>
          </p:txBody>
        </p:sp>
        <p:sp>
          <p:nvSpPr>
            <p:cNvPr id="745" name="Google Shape;745;p43"/>
            <p:cNvSpPr txBox="1"/>
            <p:nvPr/>
          </p:nvSpPr>
          <p:spPr>
            <a:xfrm>
              <a:off x="2336" y="2450"/>
              <a:ext cx="736"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Cool</a:t>
              </a:r>
              <a:endParaRPr/>
            </a:p>
          </p:txBody>
        </p:sp>
        <p:sp>
          <p:nvSpPr>
            <p:cNvPr id="746" name="Google Shape;746;p43"/>
            <p:cNvSpPr txBox="1"/>
            <p:nvPr/>
          </p:nvSpPr>
          <p:spPr>
            <a:xfrm>
              <a:off x="912" y="2450"/>
              <a:ext cx="1424"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Overcast</a:t>
              </a:r>
              <a:endParaRPr/>
            </a:p>
          </p:txBody>
        </p:sp>
        <p:sp>
          <p:nvSpPr>
            <p:cNvPr id="747" name="Google Shape;747;p43"/>
            <p:cNvSpPr txBox="1"/>
            <p:nvPr/>
          </p:nvSpPr>
          <p:spPr>
            <a:xfrm>
              <a:off x="432" y="2450"/>
              <a:ext cx="480"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D7</a:t>
              </a:r>
              <a:endParaRPr/>
            </a:p>
          </p:txBody>
        </p:sp>
        <p:sp>
          <p:nvSpPr>
            <p:cNvPr id="748" name="Google Shape;748;p43"/>
            <p:cNvSpPr txBox="1"/>
            <p:nvPr/>
          </p:nvSpPr>
          <p:spPr>
            <a:xfrm>
              <a:off x="4560" y="2239"/>
              <a:ext cx="1104"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rgbClr val="006600"/>
                </a:buClr>
                <a:buSzPts val="1800"/>
                <a:buFont typeface="Tahoma"/>
                <a:buNone/>
              </a:pPr>
              <a:r>
                <a:rPr b="0" i="0" lang="en-US" sz="1800" u="none">
                  <a:solidFill>
                    <a:srgbClr val="006600"/>
                  </a:solidFill>
                  <a:latin typeface="Tahoma"/>
                  <a:ea typeface="Tahoma"/>
                  <a:cs typeface="Tahoma"/>
                  <a:sym typeface="Tahoma"/>
                </a:rPr>
                <a:t>No</a:t>
              </a:r>
              <a:endParaRPr/>
            </a:p>
          </p:txBody>
        </p:sp>
        <p:sp>
          <p:nvSpPr>
            <p:cNvPr id="749" name="Google Shape;749;p43"/>
            <p:cNvSpPr txBox="1"/>
            <p:nvPr/>
          </p:nvSpPr>
          <p:spPr>
            <a:xfrm>
              <a:off x="3840" y="2239"/>
              <a:ext cx="720"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Strong</a:t>
              </a:r>
              <a:endParaRPr/>
            </a:p>
          </p:txBody>
        </p:sp>
        <p:sp>
          <p:nvSpPr>
            <p:cNvPr id="750" name="Google Shape;750;p43"/>
            <p:cNvSpPr txBox="1"/>
            <p:nvPr/>
          </p:nvSpPr>
          <p:spPr>
            <a:xfrm>
              <a:off x="3072" y="2239"/>
              <a:ext cx="768"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Normal</a:t>
              </a:r>
              <a:endParaRPr/>
            </a:p>
          </p:txBody>
        </p:sp>
        <p:sp>
          <p:nvSpPr>
            <p:cNvPr id="751" name="Google Shape;751;p43"/>
            <p:cNvSpPr txBox="1"/>
            <p:nvPr/>
          </p:nvSpPr>
          <p:spPr>
            <a:xfrm>
              <a:off x="2336" y="2239"/>
              <a:ext cx="736"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Cool</a:t>
              </a:r>
              <a:endParaRPr/>
            </a:p>
          </p:txBody>
        </p:sp>
        <p:sp>
          <p:nvSpPr>
            <p:cNvPr id="752" name="Google Shape;752;p43"/>
            <p:cNvSpPr txBox="1"/>
            <p:nvPr/>
          </p:nvSpPr>
          <p:spPr>
            <a:xfrm>
              <a:off x="912" y="2239"/>
              <a:ext cx="1424"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Rain</a:t>
              </a:r>
              <a:endParaRPr/>
            </a:p>
          </p:txBody>
        </p:sp>
        <p:sp>
          <p:nvSpPr>
            <p:cNvPr id="753" name="Google Shape;753;p43"/>
            <p:cNvSpPr txBox="1"/>
            <p:nvPr/>
          </p:nvSpPr>
          <p:spPr>
            <a:xfrm>
              <a:off x="432" y="2239"/>
              <a:ext cx="480"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D6</a:t>
              </a:r>
              <a:endParaRPr/>
            </a:p>
          </p:txBody>
        </p:sp>
        <p:sp>
          <p:nvSpPr>
            <p:cNvPr id="754" name="Google Shape;754;p43"/>
            <p:cNvSpPr txBox="1"/>
            <p:nvPr/>
          </p:nvSpPr>
          <p:spPr>
            <a:xfrm>
              <a:off x="4560" y="2028"/>
              <a:ext cx="1104"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rgbClr val="006600"/>
                </a:buClr>
                <a:buSzPts val="1800"/>
                <a:buFont typeface="Tahoma"/>
                <a:buNone/>
              </a:pPr>
              <a:r>
                <a:rPr b="0" i="0" lang="en-US" sz="1800" u="none">
                  <a:solidFill>
                    <a:srgbClr val="006600"/>
                  </a:solidFill>
                  <a:latin typeface="Tahoma"/>
                  <a:ea typeface="Tahoma"/>
                  <a:cs typeface="Tahoma"/>
                  <a:sym typeface="Tahoma"/>
                </a:rPr>
                <a:t>Yes</a:t>
              </a:r>
              <a:endParaRPr/>
            </a:p>
          </p:txBody>
        </p:sp>
        <p:sp>
          <p:nvSpPr>
            <p:cNvPr id="755" name="Google Shape;755;p43"/>
            <p:cNvSpPr txBox="1"/>
            <p:nvPr/>
          </p:nvSpPr>
          <p:spPr>
            <a:xfrm>
              <a:off x="3840" y="2028"/>
              <a:ext cx="720"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Weak</a:t>
              </a:r>
              <a:endParaRPr/>
            </a:p>
          </p:txBody>
        </p:sp>
        <p:sp>
          <p:nvSpPr>
            <p:cNvPr id="756" name="Google Shape;756;p43"/>
            <p:cNvSpPr txBox="1"/>
            <p:nvPr/>
          </p:nvSpPr>
          <p:spPr>
            <a:xfrm>
              <a:off x="3072" y="2028"/>
              <a:ext cx="768"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Normal</a:t>
              </a:r>
              <a:endParaRPr/>
            </a:p>
          </p:txBody>
        </p:sp>
        <p:sp>
          <p:nvSpPr>
            <p:cNvPr id="757" name="Google Shape;757;p43"/>
            <p:cNvSpPr txBox="1"/>
            <p:nvPr/>
          </p:nvSpPr>
          <p:spPr>
            <a:xfrm>
              <a:off x="2336" y="2028"/>
              <a:ext cx="736"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Cool</a:t>
              </a:r>
              <a:endParaRPr/>
            </a:p>
          </p:txBody>
        </p:sp>
        <p:sp>
          <p:nvSpPr>
            <p:cNvPr id="758" name="Google Shape;758;p43"/>
            <p:cNvSpPr txBox="1"/>
            <p:nvPr/>
          </p:nvSpPr>
          <p:spPr>
            <a:xfrm>
              <a:off x="912" y="2028"/>
              <a:ext cx="1424"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Rain</a:t>
              </a:r>
              <a:endParaRPr/>
            </a:p>
          </p:txBody>
        </p:sp>
        <p:sp>
          <p:nvSpPr>
            <p:cNvPr id="759" name="Google Shape;759;p43"/>
            <p:cNvSpPr txBox="1"/>
            <p:nvPr/>
          </p:nvSpPr>
          <p:spPr>
            <a:xfrm>
              <a:off x="432" y="2028"/>
              <a:ext cx="480"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D5</a:t>
              </a:r>
              <a:endParaRPr/>
            </a:p>
          </p:txBody>
        </p:sp>
        <p:sp>
          <p:nvSpPr>
            <p:cNvPr id="760" name="Google Shape;760;p43"/>
            <p:cNvSpPr txBox="1"/>
            <p:nvPr/>
          </p:nvSpPr>
          <p:spPr>
            <a:xfrm>
              <a:off x="4560" y="1817"/>
              <a:ext cx="1104"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rgbClr val="006600"/>
                </a:buClr>
                <a:buSzPts val="1800"/>
                <a:buFont typeface="Tahoma"/>
                <a:buNone/>
              </a:pPr>
              <a:r>
                <a:rPr b="0" i="0" lang="en-US" sz="1800" u="none">
                  <a:solidFill>
                    <a:srgbClr val="006600"/>
                  </a:solidFill>
                  <a:latin typeface="Tahoma"/>
                  <a:ea typeface="Tahoma"/>
                  <a:cs typeface="Tahoma"/>
                  <a:sym typeface="Tahoma"/>
                </a:rPr>
                <a:t>Yes</a:t>
              </a:r>
              <a:endParaRPr/>
            </a:p>
          </p:txBody>
        </p:sp>
        <p:sp>
          <p:nvSpPr>
            <p:cNvPr id="761" name="Google Shape;761;p43"/>
            <p:cNvSpPr txBox="1"/>
            <p:nvPr/>
          </p:nvSpPr>
          <p:spPr>
            <a:xfrm>
              <a:off x="3840" y="1817"/>
              <a:ext cx="720"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Weak</a:t>
              </a:r>
              <a:endParaRPr/>
            </a:p>
          </p:txBody>
        </p:sp>
        <p:sp>
          <p:nvSpPr>
            <p:cNvPr id="762" name="Google Shape;762;p43"/>
            <p:cNvSpPr txBox="1"/>
            <p:nvPr/>
          </p:nvSpPr>
          <p:spPr>
            <a:xfrm>
              <a:off x="3072" y="1817"/>
              <a:ext cx="768"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High</a:t>
              </a:r>
              <a:endParaRPr/>
            </a:p>
          </p:txBody>
        </p:sp>
        <p:sp>
          <p:nvSpPr>
            <p:cNvPr id="763" name="Google Shape;763;p43"/>
            <p:cNvSpPr txBox="1"/>
            <p:nvPr/>
          </p:nvSpPr>
          <p:spPr>
            <a:xfrm>
              <a:off x="2336" y="1817"/>
              <a:ext cx="736"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Mild</a:t>
              </a:r>
              <a:endParaRPr/>
            </a:p>
          </p:txBody>
        </p:sp>
        <p:sp>
          <p:nvSpPr>
            <p:cNvPr id="764" name="Google Shape;764;p43"/>
            <p:cNvSpPr txBox="1"/>
            <p:nvPr/>
          </p:nvSpPr>
          <p:spPr>
            <a:xfrm>
              <a:off x="912" y="1817"/>
              <a:ext cx="1424"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Rain </a:t>
              </a:r>
              <a:endParaRPr/>
            </a:p>
          </p:txBody>
        </p:sp>
        <p:sp>
          <p:nvSpPr>
            <p:cNvPr id="765" name="Google Shape;765;p43"/>
            <p:cNvSpPr txBox="1"/>
            <p:nvPr/>
          </p:nvSpPr>
          <p:spPr>
            <a:xfrm>
              <a:off x="432" y="1817"/>
              <a:ext cx="480"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D4 </a:t>
              </a:r>
              <a:endParaRPr/>
            </a:p>
          </p:txBody>
        </p:sp>
        <p:sp>
          <p:nvSpPr>
            <p:cNvPr id="766" name="Google Shape;766;p43"/>
            <p:cNvSpPr txBox="1"/>
            <p:nvPr/>
          </p:nvSpPr>
          <p:spPr>
            <a:xfrm>
              <a:off x="4560" y="1606"/>
              <a:ext cx="1104"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rgbClr val="006600"/>
                </a:buClr>
                <a:buSzPts val="1800"/>
                <a:buFont typeface="Tahoma"/>
                <a:buNone/>
              </a:pPr>
              <a:r>
                <a:rPr b="0" i="0" lang="en-US" sz="1800" u="none">
                  <a:solidFill>
                    <a:srgbClr val="006600"/>
                  </a:solidFill>
                  <a:latin typeface="Tahoma"/>
                  <a:ea typeface="Tahoma"/>
                  <a:cs typeface="Tahoma"/>
                  <a:sym typeface="Tahoma"/>
                </a:rPr>
                <a:t>Yes</a:t>
              </a:r>
              <a:endParaRPr/>
            </a:p>
          </p:txBody>
        </p:sp>
        <p:sp>
          <p:nvSpPr>
            <p:cNvPr id="767" name="Google Shape;767;p43"/>
            <p:cNvSpPr txBox="1"/>
            <p:nvPr/>
          </p:nvSpPr>
          <p:spPr>
            <a:xfrm>
              <a:off x="3840" y="1606"/>
              <a:ext cx="720"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Weak</a:t>
              </a:r>
              <a:endParaRPr/>
            </a:p>
          </p:txBody>
        </p:sp>
        <p:sp>
          <p:nvSpPr>
            <p:cNvPr id="768" name="Google Shape;768;p43"/>
            <p:cNvSpPr txBox="1"/>
            <p:nvPr/>
          </p:nvSpPr>
          <p:spPr>
            <a:xfrm>
              <a:off x="3072" y="1606"/>
              <a:ext cx="768"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High</a:t>
              </a:r>
              <a:endParaRPr/>
            </a:p>
          </p:txBody>
        </p:sp>
        <p:sp>
          <p:nvSpPr>
            <p:cNvPr id="769" name="Google Shape;769;p43"/>
            <p:cNvSpPr txBox="1"/>
            <p:nvPr/>
          </p:nvSpPr>
          <p:spPr>
            <a:xfrm>
              <a:off x="2336" y="1606"/>
              <a:ext cx="736"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Hot</a:t>
              </a:r>
              <a:endParaRPr/>
            </a:p>
          </p:txBody>
        </p:sp>
        <p:sp>
          <p:nvSpPr>
            <p:cNvPr id="770" name="Google Shape;770;p43"/>
            <p:cNvSpPr txBox="1"/>
            <p:nvPr/>
          </p:nvSpPr>
          <p:spPr>
            <a:xfrm>
              <a:off x="912" y="1606"/>
              <a:ext cx="1424"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Overcast</a:t>
              </a:r>
              <a:endParaRPr/>
            </a:p>
          </p:txBody>
        </p:sp>
        <p:sp>
          <p:nvSpPr>
            <p:cNvPr id="771" name="Google Shape;771;p43"/>
            <p:cNvSpPr txBox="1"/>
            <p:nvPr/>
          </p:nvSpPr>
          <p:spPr>
            <a:xfrm>
              <a:off x="432" y="1606"/>
              <a:ext cx="480"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D3</a:t>
              </a:r>
              <a:endParaRPr/>
            </a:p>
          </p:txBody>
        </p:sp>
        <p:sp>
          <p:nvSpPr>
            <p:cNvPr id="772" name="Google Shape;772;p43"/>
            <p:cNvSpPr txBox="1"/>
            <p:nvPr/>
          </p:nvSpPr>
          <p:spPr>
            <a:xfrm>
              <a:off x="4560" y="1395"/>
              <a:ext cx="1104"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rgbClr val="006600"/>
                </a:buClr>
                <a:buSzPts val="1800"/>
                <a:buFont typeface="Tahoma"/>
                <a:buNone/>
              </a:pPr>
              <a:r>
                <a:rPr b="0" i="0" lang="en-US" sz="1800" u="none">
                  <a:solidFill>
                    <a:srgbClr val="006600"/>
                  </a:solidFill>
                  <a:latin typeface="Tahoma"/>
                  <a:ea typeface="Tahoma"/>
                  <a:cs typeface="Tahoma"/>
                  <a:sym typeface="Tahoma"/>
                </a:rPr>
                <a:t>No</a:t>
              </a:r>
              <a:endParaRPr/>
            </a:p>
          </p:txBody>
        </p:sp>
        <p:sp>
          <p:nvSpPr>
            <p:cNvPr id="773" name="Google Shape;773;p43"/>
            <p:cNvSpPr txBox="1"/>
            <p:nvPr/>
          </p:nvSpPr>
          <p:spPr>
            <a:xfrm>
              <a:off x="3840" y="1395"/>
              <a:ext cx="720"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Strong</a:t>
              </a:r>
              <a:endParaRPr/>
            </a:p>
          </p:txBody>
        </p:sp>
        <p:sp>
          <p:nvSpPr>
            <p:cNvPr id="774" name="Google Shape;774;p43"/>
            <p:cNvSpPr txBox="1"/>
            <p:nvPr/>
          </p:nvSpPr>
          <p:spPr>
            <a:xfrm>
              <a:off x="3072" y="1395"/>
              <a:ext cx="768"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High</a:t>
              </a:r>
              <a:endParaRPr/>
            </a:p>
          </p:txBody>
        </p:sp>
        <p:sp>
          <p:nvSpPr>
            <p:cNvPr id="775" name="Google Shape;775;p43"/>
            <p:cNvSpPr txBox="1"/>
            <p:nvPr/>
          </p:nvSpPr>
          <p:spPr>
            <a:xfrm>
              <a:off x="2336" y="1395"/>
              <a:ext cx="736"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Hot</a:t>
              </a:r>
              <a:endParaRPr/>
            </a:p>
          </p:txBody>
        </p:sp>
        <p:sp>
          <p:nvSpPr>
            <p:cNvPr id="776" name="Google Shape;776;p43"/>
            <p:cNvSpPr txBox="1"/>
            <p:nvPr/>
          </p:nvSpPr>
          <p:spPr>
            <a:xfrm>
              <a:off x="912" y="1395"/>
              <a:ext cx="1424"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Sunny</a:t>
              </a:r>
              <a:endParaRPr/>
            </a:p>
          </p:txBody>
        </p:sp>
        <p:sp>
          <p:nvSpPr>
            <p:cNvPr id="777" name="Google Shape;777;p43"/>
            <p:cNvSpPr txBox="1"/>
            <p:nvPr/>
          </p:nvSpPr>
          <p:spPr>
            <a:xfrm>
              <a:off x="432" y="1395"/>
              <a:ext cx="480"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D2</a:t>
              </a:r>
              <a:endParaRPr/>
            </a:p>
          </p:txBody>
        </p:sp>
        <p:sp>
          <p:nvSpPr>
            <p:cNvPr id="778" name="Google Shape;778;p43"/>
            <p:cNvSpPr txBox="1"/>
            <p:nvPr/>
          </p:nvSpPr>
          <p:spPr>
            <a:xfrm>
              <a:off x="4560" y="1184"/>
              <a:ext cx="1104"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rgbClr val="006600"/>
                </a:buClr>
                <a:buSzPts val="1800"/>
                <a:buFont typeface="Tahoma"/>
                <a:buNone/>
              </a:pPr>
              <a:r>
                <a:rPr b="0" i="0" lang="en-US" sz="1800" u="none">
                  <a:solidFill>
                    <a:srgbClr val="006600"/>
                  </a:solidFill>
                  <a:latin typeface="Tahoma"/>
                  <a:ea typeface="Tahoma"/>
                  <a:cs typeface="Tahoma"/>
                  <a:sym typeface="Tahoma"/>
                </a:rPr>
                <a:t>No</a:t>
              </a:r>
              <a:endParaRPr/>
            </a:p>
          </p:txBody>
        </p:sp>
        <p:sp>
          <p:nvSpPr>
            <p:cNvPr id="779" name="Google Shape;779;p43"/>
            <p:cNvSpPr txBox="1"/>
            <p:nvPr/>
          </p:nvSpPr>
          <p:spPr>
            <a:xfrm>
              <a:off x="3840" y="1184"/>
              <a:ext cx="720"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Weak</a:t>
              </a:r>
              <a:endParaRPr/>
            </a:p>
          </p:txBody>
        </p:sp>
        <p:sp>
          <p:nvSpPr>
            <p:cNvPr id="780" name="Google Shape;780;p43"/>
            <p:cNvSpPr txBox="1"/>
            <p:nvPr/>
          </p:nvSpPr>
          <p:spPr>
            <a:xfrm>
              <a:off x="3072" y="1184"/>
              <a:ext cx="768"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High</a:t>
              </a:r>
              <a:endParaRPr/>
            </a:p>
          </p:txBody>
        </p:sp>
        <p:sp>
          <p:nvSpPr>
            <p:cNvPr id="781" name="Google Shape;781;p43"/>
            <p:cNvSpPr txBox="1"/>
            <p:nvPr/>
          </p:nvSpPr>
          <p:spPr>
            <a:xfrm>
              <a:off x="2336" y="1184"/>
              <a:ext cx="736"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Hot</a:t>
              </a:r>
              <a:endParaRPr/>
            </a:p>
          </p:txBody>
        </p:sp>
        <p:sp>
          <p:nvSpPr>
            <p:cNvPr id="782" name="Google Shape;782;p43"/>
            <p:cNvSpPr txBox="1"/>
            <p:nvPr/>
          </p:nvSpPr>
          <p:spPr>
            <a:xfrm>
              <a:off x="912" y="1184"/>
              <a:ext cx="1424"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Sunny</a:t>
              </a:r>
              <a:endParaRPr/>
            </a:p>
          </p:txBody>
        </p:sp>
        <p:sp>
          <p:nvSpPr>
            <p:cNvPr id="783" name="Google Shape;783;p43"/>
            <p:cNvSpPr txBox="1"/>
            <p:nvPr/>
          </p:nvSpPr>
          <p:spPr>
            <a:xfrm>
              <a:off x="432" y="1184"/>
              <a:ext cx="480" cy="211"/>
            </a:xfrm>
            <a:prstGeom prst="rect">
              <a:avLst/>
            </a:prstGeom>
            <a:solidFill>
              <a:srgbClr val="66CCFF"/>
            </a:solid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folHlink"/>
                </a:buClr>
                <a:buSzPts val="1800"/>
                <a:buFont typeface="Tahoma"/>
                <a:buNone/>
              </a:pPr>
              <a:r>
                <a:rPr b="0" i="0" lang="en-US" sz="1800" u="none">
                  <a:solidFill>
                    <a:schemeClr val="folHlink"/>
                  </a:solidFill>
                  <a:latin typeface="Tahoma"/>
                  <a:ea typeface="Tahoma"/>
                  <a:cs typeface="Tahoma"/>
                  <a:sym typeface="Tahoma"/>
                </a:rPr>
                <a:t>D1</a:t>
              </a:r>
              <a:endParaRPr/>
            </a:p>
          </p:txBody>
        </p:sp>
        <p:sp>
          <p:nvSpPr>
            <p:cNvPr id="784" name="Google Shape;784;p43"/>
            <p:cNvSpPr txBox="1"/>
            <p:nvPr/>
          </p:nvSpPr>
          <p:spPr>
            <a:xfrm>
              <a:off x="4560" y="960"/>
              <a:ext cx="1104" cy="224"/>
            </a:xfrm>
            <a:prstGeom prst="rect">
              <a:avLst/>
            </a:prstGeom>
            <a:solidFill>
              <a:srgbClr val="B2B2B2"/>
            </a:solid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Play Tennis</a:t>
              </a:r>
              <a:endParaRPr/>
            </a:p>
          </p:txBody>
        </p:sp>
        <p:sp>
          <p:nvSpPr>
            <p:cNvPr id="785" name="Google Shape;785;p43"/>
            <p:cNvSpPr txBox="1"/>
            <p:nvPr/>
          </p:nvSpPr>
          <p:spPr>
            <a:xfrm>
              <a:off x="3840" y="960"/>
              <a:ext cx="720" cy="224"/>
            </a:xfrm>
            <a:prstGeom prst="rect">
              <a:avLst/>
            </a:prstGeom>
            <a:solidFill>
              <a:srgbClr val="B2B2B2"/>
            </a:solid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Wind</a:t>
              </a:r>
              <a:endParaRPr/>
            </a:p>
          </p:txBody>
        </p:sp>
        <p:sp>
          <p:nvSpPr>
            <p:cNvPr id="786" name="Google Shape;786;p43"/>
            <p:cNvSpPr txBox="1"/>
            <p:nvPr/>
          </p:nvSpPr>
          <p:spPr>
            <a:xfrm>
              <a:off x="3072" y="960"/>
              <a:ext cx="768" cy="224"/>
            </a:xfrm>
            <a:prstGeom prst="rect">
              <a:avLst/>
            </a:prstGeom>
            <a:solidFill>
              <a:srgbClr val="B2B2B2"/>
            </a:solid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Humidity</a:t>
              </a:r>
              <a:endParaRPr/>
            </a:p>
          </p:txBody>
        </p:sp>
        <p:sp>
          <p:nvSpPr>
            <p:cNvPr id="787" name="Google Shape;787;p43"/>
            <p:cNvSpPr txBox="1"/>
            <p:nvPr/>
          </p:nvSpPr>
          <p:spPr>
            <a:xfrm>
              <a:off x="2336" y="960"/>
              <a:ext cx="736" cy="224"/>
            </a:xfrm>
            <a:prstGeom prst="rect">
              <a:avLst/>
            </a:prstGeom>
            <a:solidFill>
              <a:srgbClr val="B2B2B2"/>
            </a:solid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Temp.</a:t>
              </a:r>
              <a:endParaRPr/>
            </a:p>
          </p:txBody>
        </p:sp>
        <p:sp>
          <p:nvSpPr>
            <p:cNvPr id="788" name="Google Shape;788;p43"/>
            <p:cNvSpPr txBox="1"/>
            <p:nvPr/>
          </p:nvSpPr>
          <p:spPr>
            <a:xfrm>
              <a:off x="912" y="960"/>
              <a:ext cx="1424" cy="224"/>
            </a:xfrm>
            <a:prstGeom prst="rect">
              <a:avLst/>
            </a:prstGeom>
            <a:solidFill>
              <a:srgbClr val="B2B2B2"/>
            </a:solid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Outlook</a:t>
              </a:r>
              <a:endParaRPr/>
            </a:p>
          </p:txBody>
        </p:sp>
        <p:sp>
          <p:nvSpPr>
            <p:cNvPr id="789" name="Google Shape;789;p43"/>
            <p:cNvSpPr txBox="1"/>
            <p:nvPr/>
          </p:nvSpPr>
          <p:spPr>
            <a:xfrm>
              <a:off x="432" y="960"/>
              <a:ext cx="480" cy="224"/>
            </a:xfrm>
            <a:prstGeom prst="rect">
              <a:avLst/>
            </a:prstGeom>
            <a:solidFill>
              <a:srgbClr val="B2B2B2"/>
            </a:solid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Day</a:t>
              </a:r>
              <a:endParaRPr/>
            </a:p>
          </p:txBody>
        </p:sp>
        <p:cxnSp>
          <p:nvCxnSpPr>
            <p:cNvPr id="790" name="Google Shape;790;p43"/>
            <p:cNvCxnSpPr/>
            <p:nvPr/>
          </p:nvCxnSpPr>
          <p:spPr>
            <a:xfrm>
              <a:off x="432" y="960"/>
              <a:ext cx="5232" cy="0"/>
            </a:xfrm>
            <a:prstGeom prst="straightConnector1">
              <a:avLst/>
            </a:prstGeom>
            <a:noFill/>
            <a:ln cap="sq" cmpd="sng" w="28575">
              <a:solidFill>
                <a:schemeClr val="dk1"/>
              </a:solidFill>
              <a:prstDash val="solid"/>
              <a:miter lim="800000"/>
              <a:headEnd len="med" w="med" type="none"/>
              <a:tailEnd len="med" w="med" type="none"/>
            </a:ln>
          </p:spPr>
        </p:cxnSp>
        <p:cxnSp>
          <p:nvCxnSpPr>
            <p:cNvPr id="791" name="Google Shape;791;p43"/>
            <p:cNvCxnSpPr/>
            <p:nvPr/>
          </p:nvCxnSpPr>
          <p:spPr>
            <a:xfrm>
              <a:off x="432" y="1184"/>
              <a:ext cx="5232" cy="0"/>
            </a:xfrm>
            <a:prstGeom prst="straightConnector1">
              <a:avLst/>
            </a:prstGeom>
            <a:noFill/>
            <a:ln cap="flat" cmpd="sng" w="12700">
              <a:solidFill>
                <a:schemeClr val="dk1"/>
              </a:solidFill>
              <a:prstDash val="solid"/>
              <a:miter lim="800000"/>
              <a:headEnd len="med" w="med" type="none"/>
              <a:tailEnd len="med" w="med" type="none"/>
            </a:ln>
          </p:spPr>
        </p:cxnSp>
        <p:cxnSp>
          <p:nvCxnSpPr>
            <p:cNvPr id="792" name="Google Shape;792;p43"/>
            <p:cNvCxnSpPr/>
            <p:nvPr/>
          </p:nvCxnSpPr>
          <p:spPr>
            <a:xfrm>
              <a:off x="432" y="1395"/>
              <a:ext cx="5232" cy="0"/>
            </a:xfrm>
            <a:prstGeom prst="straightConnector1">
              <a:avLst/>
            </a:prstGeom>
            <a:noFill/>
            <a:ln cap="flat" cmpd="sng" w="12700">
              <a:solidFill>
                <a:schemeClr val="dk1"/>
              </a:solidFill>
              <a:prstDash val="solid"/>
              <a:miter lim="800000"/>
              <a:headEnd len="med" w="med" type="none"/>
              <a:tailEnd len="med" w="med" type="none"/>
            </a:ln>
          </p:spPr>
        </p:cxnSp>
        <p:cxnSp>
          <p:nvCxnSpPr>
            <p:cNvPr id="793" name="Google Shape;793;p43"/>
            <p:cNvCxnSpPr/>
            <p:nvPr/>
          </p:nvCxnSpPr>
          <p:spPr>
            <a:xfrm>
              <a:off x="432" y="1606"/>
              <a:ext cx="5232" cy="0"/>
            </a:xfrm>
            <a:prstGeom prst="straightConnector1">
              <a:avLst/>
            </a:prstGeom>
            <a:noFill/>
            <a:ln cap="flat" cmpd="sng" w="12700">
              <a:solidFill>
                <a:schemeClr val="dk1"/>
              </a:solidFill>
              <a:prstDash val="solid"/>
              <a:miter lim="800000"/>
              <a:headEnd len="med" w="med" type="none"/>
              <a:tailEnd len="med" w="med" type="none"/>
            </a:ln>
          </p:spPr>
        </p:cxnSp>
        <p:cxnSp>
          <p:nvCxnSpPr>
            <p:cNvPr id="794" name="Google Shape;794;p43"/>
            <p:cNvCxnSpPr/>
            <p:nvPr/>
          </p:nvCxnSpPr>
          <p:spPr>
            <a:xfrm>
              <a:off x="432" y="1817"/>
              <a:ext cx="5232" cy="0"/>
            </a:xfrm>
            <a:prstGeom prst="straightConnector1">
              <a:avLst/>
            </a:prstGeom>
            <a:noFill/>
            <a:ln cap="flat" cmpd="sng" w="12700">
              <a:solidFill>
                <a:schemeClr val="dk1"/>
              </a:solidFill>
              <a:prstDash val="solid"/>
              <a:miter lim="800000"/>
              <a:headEnd len="med" w="med" type="none"/>
              <a:tailEnd len="med" w="med" type="none"/>
            </a:ln>
          </p:spPr>
        </p:cxnSp>
        <p:cxnSp>
          <p:nvCxnSpPr>
            <p:cNvPr id="795" name="Google Shape;795;p43"/>
            <p:cNvCxnSpPr/>
            <p:nvPr/>
          </p:nvCxnSpPr>
          <p:spPr>
            <a:xfrm>
              <a:off x="432" y="2028"/>
              <a:ext cx="5232" cy="0"/>
            </a:xfrm>
            <a:prstGeom prst="straightConnector1">
              <a:avLst/>
            </a:prstGeom>
            <a:noFill/>
            <a:ln cap="flat" cmpd="sng" w="12700">
              <a:solidFill>
                <a:schemeClr val="dk1"/>
              </a:solidFill>
              <a:prstDash val="solid"/>
              <a:miter lim="800000"/>
              <a:headEnd len="med" w="med" type="none"/>
              <a:tailEnd len="med" w="med" type="none"/>
            </a:ln>
          </p:spPr>
        </p:cxnSp>
        <p:cxnSp>
          <p:nvCxnSpPr>
            <p:cNvPr id="796" name="Google Shape;796;p43"/>
            <p:cNvCxnSpPr/>
            <p:nvPr/>
          </p:nvCxnSpPr>
          <p:spPr>
            <a:xfrm>
              <a:off x="432" y="2239"/>
              <a:ext cx="5232" cy="0"/>
            </a:xfrm>
            <a:prstGeom prst="straightConnector1">
              <a:avLst/>
            </a:prstGeom>
            <a:noFill/>
            <a:ln cap="flat" cmpd="sng" w="12700">
              <a:solidFill>
                <a:schemeClr val="dk1"/>
              </a:solidFill>
              <a:prstDash val="solid"/>
              <a:miter lim="800000"/>
              <a:headEnd len="med" w="med" type="none"/>
              <a:tailEnd len="med" w="med" type="none"/>
            </a:ln>
          </p:spPr>
        </p:cxnSp>
        <p:cxnSp>
          <p:nvCxnSpPr>
            <p:cNvPr id="797" name="Google Shape;797;p43"/>
            <p:cNvCxnSpPr/>
            <p:nvPr/>
          </p:nvCxnSpPr>
          <p:spPr>
            <a:xfrm>
              <a:off x="432" y="2450"/>
              <a:ext cx="5232" cy="0"/>
            </a:xfrm>
            <a:prstGeom prst="straightConnector1">
              <a:avLst/>
            </a:prstGeom>
            <a:noFill/>
            <a:ln cap="flat" cmpd="sng" w="12700">
              <a:solidFill>
                <a:schemeClr val="dk1"/>
              </a:solidFill>
              <a:prstDash val="solid"/>
              <a:miter lim="800000"/>
              <a:headEnd len="med" w="med" type="none"/>
              <a:tailEnd len="med" w="med" type="none"/>
            </a:ln>
          </p:spPr>
        </p:cxnSp>
        <p:cxnSp>
          <p:nvCxnSpPr>
            <p:cNvPr id="798" name="Google Shape;798;p43"/>
            <p:cNvCxnSpPr/>
            <p:nvPr/>
          </p:nvCxnSpPr>
          <p:spPr>
            <a:xfrm>
              <a:off x="432" y="2661"/>
              <a:ext cx="5232" cy="0"/>
            </a:xfrm>
            <a:prstGeom prst="straightConnector1">
              <a:avLst/>
            </a:prstGeom>
            <a:noFill/>
            <a:ln cap="flat" cmpd="sng" w="12700">
              <a:solidFill>
                <a:schemeClr val="dk1"/>
              </a:solidFill>
              <a:prstDash val="solid"/>
              <a:miter lim="800000"/>
              <a:headEnd len="med" w="med" type="none"/>
              <a:tailEnd len="med" w="med" type="none"/>
            </a:ln>
          </p:spPr>
        </p:cxnSp>
        <p:cxnSp>
          <p:nvCxnSpPr>
            <p:cNvPr id="799" name="Google Shape;799;p43"/>
            <p:cNvCxnSpPr/>
            <p:nvPr/>
          </p:nvCxnSpPr>
          <p:spPr>
            <a:xfrm>
              <a:off x="432" y="2872"/>
              <a:ext cx="5232" cy="0"/>
            </a:xfrm>
            <a:prstGeom prst="straightConnector1">
              <a:avLst/>
            </a:prstGeom>
            <a:noFill/>
            <a:ln cap="flat" cmpd="sng" w="12700">
              <a:solidFill>
                <a:schemeClr val="dk1"/>
              </a:solidFill>
              <a:prstDash val="solid"/>
              <a:miter lim="800000"/>
              <a:headEnd len="med" w="med" type="none"/>
              <a:tailEnd len="med" w="med" type="none"/>
            </a:ln>
          </p:spPr>
        </p:cxnSp>
        <p:cxnSp>
          <p:nvCxnSpPr>
            <p:cNvPr id="800" name="Google Shape;800;p43"/>
            <p:cNvCxnSpPr/>
            <p:nvPr/>
          </p:nvCxnSpPr>
          <p:spPr>
            <a:xfrm>
              <a:off x="432" y="3083"/>
              <a:ext cx="5232" cy="0"/>
            </a:xfrm>
            <a:prstGeom prst="straightConnector1">
              <a:avLst/>
            </a:prstGeom>
            <a:noFill/>
            <a:ln cap="flat" cmpd="sng" w="12700">
              <a:solidFill>
                <a:schemeClr val="dk1"/>
              </a:solidFill>
              <a:prstDash val="solid"/>
              <a:miter lim="800000"/>
              <a:headEnd len="med" w="med" type="none"/>
              <a:tailEnd len="med" w="med" type="none"/>
            </a:ln>
          </p:spPr>
        </p:cxnSp>
        <p:cxnSp>
          <p:nvCxnSpPr>
            <p:cNvPr id="801" name="Google Shape;801;p43"/>
            <p:cNvCxnSpPr/>
            <p:nvPr/>
          </p:nvCxnSpPr>
          <p:spPr>
            <a:xfrm>
              <a:off x="432" y="3294"/>
              <a:ext cx="5232" cy="0"/>
            </a:xfrm>
            <a:prstGeom prst="straightConnector1">
              <a:avLst/>
            </a:prstGeom>
            <a:noFill/>
            <a:ln cap="flat" cmpd="sng" w="12700">
              <a:solidFill>
                <a:schemeClr val="dk1"/>
              </a:solidFill>
              <a:prstDash val="solid"/>
              <a:miter lim="800000"/>
              <a:headEnd len="med" w="med" type="none"/>
              <a:tailEnd len="med" w="med" type="none"/>
            </a:ln>
          </p:spPr>
        </p:cxnSp>
        <p:cxnSp>
          <p:nvCxnSpPr>
            <p:cNvPr id="802" name="Google Shape;802;p43"/>
            <p:cNvCxnSpPr/>
            <p:nvPr/>
          </p:nvCxnSpPr>
          <p:spPr>
            <a:xfrm>
              <a:off x="432" y="3505"/>
              <a:ext cx="5232" cy="0"/>
            </a:xfrm>
            <a:prstGeom prst="straightConnector1">
              <a:avLst/>
            </a:prstGeom>
            <a:noFill/>
            <a:ln cap="flat" cmpd="sng" w="12700">
              <a:solidFill>
                <a:schemeClr val="dk1"/>
              </a:solidFill>
              <a:prstDash val="solid"/>
              <a:miter lim="800000"/>
              <a:headEnd len="med" w="med" type="none"/>
              <a:tailEnd len="med" w="med" type="none"/>
            </a:ln>
          </p:spPr>
        </p:cxnSp>
        <p:cxnSp>
          <p:nvCxnSpPr>
            <p:cNvPr id="803" name="Google Shape;803;p43"/>
            <p:cNvCxnSpPr/>
            <p:nvPr/>
          </p:nvCxnSpPr>
          <p:spPr>
            <a:xfrm>
              <a:off x="432" y="3716"/>
              <a:ext cx="5232" cy="0"/>
            </a:xfrm>
            <a:prstGeom prst="straightConnector1">
              <a:avLst/>
            </a:prstGeom>
            <a:noFill/>
            <a:ln cap="flat" cmpd="sng" w="12700">
              <a:solidFill>
                <a:schemeClr val="dk1"/>
              </a:solidFill>
              <a:prstDash val="solid"/>
              <a:miter lim="800000"/>
              <a:headEnd len="med" w="med" type="none"/>
              <a:tailEnd len="med" w="med" type="none"/>
            </a:ln>
          </p:spPr>
        </p:cxnSp>
        <p:cxnSp>
          <p:nvCxnSpPr>
            <p:cNvPr id="804" name="Google Shape;804;p43"/>
            <p:cNvCxnSpPr/>
            <p:nvPr/>
          </p:nvCxnSpPr>
          <p:spPr>
            <a:xfrm>
              <a:off x="432" y="3927"/>
              <a:ext cx="5232" cy="0"/>
            </a:xfrm>
            <a:prstGeom prst="straightConnector1">
              <a:avLst/>
            </a:prstGeom>
            <a:noFill/>
            <a:ln cap="flat" cmpd="sng" w="12700">
              <a:solidFill>
                <a:schemeClr val="dk1"/>
              </a:solidFill>
              <a:prstDash val="solid"/>
              <a:miter lim="800000"/>
              <a:headEnd len="med" w="med" type="none"/>
              <a:tailEnd len="med" w="med" type="none"/>
            </a:ln>
          </p:spPr>
        </p:cxnSp>
        <p:cxnSp>
          <p:nvCxnSpPr>
            <p:cNvPr id="805" name="Google Shape;805;p43"/>
            <p:cNvCxnSpPr/>
            <p:nvPr/>
          </p:nvCxnSpPr>
          <p:spPr>
            <a:xfrm>
              <a:off x="432" y="4138"/>
              <a:ext cx="5232" cy="0"/>
            </a:xfrm>
            <a:prstGeom prst="straightConnector1">
              <a:avLst/>
            </a:prstGeom>
            <a:noFill/>
            <a:ln cap="sq" cmpd="sng" w="28575">
              <a:solidFill>
                <a:schemeClr val="dk1"/>
              </a:solidFill>
              <a:prstDash val="solid"/>
              <a:miter lim="800000"/>
              <a:headEnd len="med" w="med" type="none"/>
              <a:tailEnd len="med" w="med" type="none"/>
            </a:ln>
          </p:spPr>
        </p:cxnSp>
        <p:cxnSp>
          <p:nvCxnSpPr>
            <p:cNvPr id="806" name="Google Shape;806;p43"/>
            <p:cNvCxnSpPr/>
            <p:nvPr/>
          </p:nvCxnSpPr>
          <p:spPr>
            <a:xfrm>
              <a:off x="432" y="960"/>
              <a:ext cx="0" cy="3178"/>
            </a:xfrm>
            <a:prstGeom prst="straightConnector1">
              <a:avLst/>
            </a:prstGeom>
            <a:noFill/>
            <a:ln cap="sq" cmpd="sng" w="28575">
              <a:solidFill>
                <a:schemeClr val="dk1"/>
              </a:solidFill>
              <a:prstDash val="solid"/>
              <a:miter lim="800000"/>
              <a:headEnd len="med" w="med" type="none"/>
              <a:tailEnd len="med" w="med" type="none"/>
            </a:ln>
          </p:spPr>
        </p:cxnSp>
        <p:cxnSp>
          <p:nvCxnSpPr>
            <p:cNvPr id="807" name="Google Shape;807;p43"/>
            <p:cNvCxnSpPr/>
            <p:nvPr/>
          </p:nvCxnSpPr>
          <p:spPr>
            <a:xfrm>
              <a:off x="912" y="960"/>
              <a:ext cx="0" cy="3178"/>
            </a:xfrm>
            <a:prstGeom prst="straightConnector1">
              <a:avLst/>
            </a:prstGeom>
            <a:noFill/>
            <a:ln cap="flat" cmpd="sng" w="12700">
              <a:solidFill>
                <a:schemeClr val="dk1"/>
              </a:solidFill>
              <a:prstDash val="solid"/>
              <a:miter lim="800000"/>
              <a:headEnd len="med" w="med" type="none"/>
              <a:tailEnd len="med" w="med" type="none"/>
            </a:ln>
          </p:spPr>
        </p:cxnSp>
        <p:cxnSp>
          <p:nvCxnSpPr>
            <p:cNvPr id="808" name="Google Shape;808;p43"/>
            <p:cNvCxnSpPr/>
            <p:nvPr/>
          </p:nvCxnSpPr>
          <p:spPr>
            <a:xfrm>
              <a:off x="2336" y="960"/>
              <a:ext cx="0" cy="3178"/>
            </a:xfrm>
            <a:prstGeom prst="straightConnector1">
              <a:avLst/>
            </a:prstGeom>
            <a:noFill/>
            <a:ln cap="flat" cmpd="sng" w="12700">
              <a:solidFill>
                <a:schemeClr val="dk1"/>
              </a:solidFill>
              <a:prstDash val="solid"/>
              <a:miter lim="800000"/>
              <a:headEnd len="med" w="med" type="none"/>
              <a:tailEnd len="med" w="med" type="none"/>
            </a:ln>
          </p:spPr>
        </p:cxnSp>
        <p:cxnSp>
          <p:nvCxnSpPr>
            <p:cNvPr id="809" name="Google Shape;809;p43"/>
            <p:cNvCxnSpPr/>
            <p:nvPr/>
          </p:nvCxnSpPr>
          <p:spPr>
            <a:xfrm>
              <a:off x="3072" y="960"/>
              <a:ext cx="0" cy="3178"/>
            </a:xfrm>
            <a:prstGeom prst="straightConnector1">
              <a:avLst/>
            </a:prstGeom>
            <a:noFill/>
            <a:ln cap="flat" cmpd="sng" w="12700">
              <a:solidFill>
                <a:schemeClr val="dk1"/>
              </a:solidFill>
              <a:prstDash val="solid"/>
              <a:miter lim="800000"/>
              <a:headEnd len="med" w="med" type="none"/>
              <a:tailEnd len="med" w="med" type="none"/>
            </a:ln>
          </p:spPr>
        </p:cxnSp>
        <p:cxnSp>
          <p:nvCxnSpPr>
            <p:cNvPr id="810" name="Google Shape;810;p43"/>
            <p:cNvCxnSpPr/>
            <p:nvPr/>
          </p:nvCxnSpPr>
          <p:spPr>
            <a:xfrm>
              <a:off x="3840" y="960"/>
              <a:ext cx="0" cy="3178"/>
            </a:xfrm>
            <a:prstGeom prst="straightConnector1">
              <a:avLst/>
            </a:prstGeom>
            <a:noFill/>
            <a:ln cap="flat" cmpd="sng" w="12700">
              <a:solidFill>
                <a:schemeClr val="dk1"/>
              </a:solidFill>
              <a:prstDash val="solid"/>
              <a:miter lim="800000"/>
              <a:headEnd len="med" w="med" type="none"/>
              <a:tailEnd len="med" w="med" type="none"/>
            </a:ln>
          </p:spPr>
        </p:cxnSp>
        <p:cxnSp>
          <p:nvCxnSpPr>
            <p:cNvPr id="811" name="Google Shape;811;p43"/>
            <p:cNvCxnSpPr/>
            <p:nvPr/>
          </p:nvCxnSpPr>
          <p:spPr>
            <a:xfrm>
              <a:off x="4560" y="960"/>
              <a:ext cx="0" cy="3178"/>
            </a:xfrm>
            <a:prstGeom prst="straightConnector1">
              <a:avLst/>
            </a:prstGeom>
            <a:noFill/>
            <a:ln cap="flat" cmpd="sng" w="12700">
              <a:solidFill>
                <a:schemeClr val="dk1"/>
              </a:solidFill>
              <a:prstDash val="solid"/>
              <a:miter lim="800000"/>
              <a:headEnd len="med" w="med" type="none"/>
              <a:tailEnd len="med" w="med" type="none"/>
            </a:ln>
          </p:spPr>
        </p:cxnSp>
        <p:cxnSp>
          <p:nvCxnSpPr>
            <p:cNvPr id="812" name="Google Shape;812;p43"/>
            <p:cNvCxnSpPr/>
            <p:nvPr/>
          </p:nvCxnSpPr>
          <p:spPr>
            <a:xfrm>
              <a:off x="5664" y="960"/>
              <a:ext cx="0" cy="3178"/>
            </a:xfrm>
            <a:prstGeom prst="straightConnector1">
              <a:avLst/>
            </a:prstGeom>
            <a:noFill/>
            <a:ln cap="sq" cmpd="sng" w="28575">
              <a:solidFill>
                <a:schemeClr val="dk1"/>
              </a:solidFill>
              <a:prstDash val="solid"/>
              <a:miter lim="800000"/>
              <a:headEnd len="med" w="med" type="none"/>
              <a:tailEnd len="med" w="med" type="none"/>
            </a:ln>
          </p:spPr>
        </p:cxn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pic>
        <p:nvPicPr>
          <p:cNvPr id="818" name="Google Shape;818;g23bb343d197_0_0"/>
          <p:cNvPicPr preferRelativeResize="0"/>
          <p:nvPr/>
        </p:nvPicPr>
        <p:blipFill>
          <a:blip r:embed="rId3">
            <a:alphaModFix/>
          </a:blip>
          <a:stretch>
            <a:fillRect/>
          </a:stretch>
        </p:blipFill>
        <p:spPr>
          <a:xfrm>
            <a:off x="676650" y="1300687"/>
            <a:ext cx="6847585" cy="513568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pic>
        <p:nvPicPr>
          <p:cNvPr id="824" name="Google Shape;824;g23bb343d197_0_6"/>
          <p:cNvPicPr preferRelativeResize="0"/>
          <p:nvPr/>
        </p:nvPicPr>
        <p:blipFill>
          <a:blip r:embed="rId3">
            <a:alphaModFix/>
          </a:blip>
          <a:stretch>
            <a:fillRect/>
          </a:stretch>
        </p:blipFill>
        <p:spPr>
          <a:xfrm>
            <a:off x="152400" y="1569912"/>
            <a:ext cx="6847585" cy="513568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txBox="1"/>
          <p:nvPr>
            <p:ph type="title"/>
          </p:nvPr>
        </p:nvSpPr>
        <p:spPr>
          <a:xfrm>
            <a:off x="457200" y="228600"/>
            <a:ext cx="8229600" cy="114300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Garamond"/>
              <a:buNone/>
            </a:pPr>
            <a:r>
              <a:rPr b="1" i="0" lang="en-US" sz="4400" u="none">
                <a:solidFill>
                  <a:schemeClr val="dk2"/>
                </a:solidFill>
                <a:latin typeface="Garamond"/>
                <a:ea typeface="Garamond"/>
                <a:cs typeface="Garamond"/>
                <a:sym typeface="Garamond"/>
              </a:rPr>
              <a:t>Classification Vs. Clustering</a:t>
            </a:r>
            <a:endParaRPr/>
          </a:p>
        </p:txBody>
      </p:sp>
      <p:sp>
        <p:nvSpPr>
          <p:cNvPr id="135" name="Google Shape;135;p5"/>
          <p:cNvSpPr txBox="1"/>
          <p:nvPr>
            <p:ph idx="1" type="body"/>
          </p:nvPr>
        </p:nvSpPr>
        <p:spPr>
          <a:xfrm>
            <a:off x="342900" y="1752600"/>
            <a:ext cx="8458200" cy="5029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chemeClr val="lt2"/>
              </a:buClr>
              <a:buSzPts val="2100"/>
              <a:buFont typeface="Noto Sans Symbols"/>
              <a:buChar char="🞐"/>
            </a:pPr>
            <a:r>
              <a:rPr b="1" i="0" lang="en-US" sz="2800" u="none" cap="none" strike="noStrike">
                <a:solidFill>
                  <a:schemeClr val="dk1"/>
                </a:solidFill>
                <a:latin typeface="Verdana"/>
                <a:ea typeface="Verdana"/>
                <a:cs typeface="Verdana"/>
                <a:sym typeface="Verdana"/>
              </a:rPr>
              <a:t>Classification = Supervised Learning</a:t>
            </a:r>
            <a:r>
              <a:rPr b="1" i="0" lang="en-US" sz="2400" u="none" cap="none" strike="noStrike">
                <a:solidFill>
                  <a:schemeClr val="dk1"/>
                </a:solidFill>
                <a:latin typeface="Verdana"/>
                <a:ea typeface="Verdana"/>
                <a:cs typeface="Verdana"/>
                <a:sym typeface="Verdana"/>
              </a:rPr>
              <a:t>  </a:t>
            </a:r>
            <a:endParaRPr/>
          </a:p>
          <a:p>
            <a:pPr indent="-285750" lvl="1" marL="742950" marR="0" rtl="0" algn="just">
              <a:lnSpc>
                <a:spcPct val="90000"/>
              </a:lnSpc>
              <a:spcBef>
                <a:spcPts val="480"/>
              </a:spcBef>
              <a:spcAft>
                <a:spcPts val="0"/>
              </a:spcAft>
              <a:buClr>
                <a:schemeClr val="dk2"/>
              </a:buClr>
              <a:buSzPts val="1800"/>
              <a:buFont typeface="Noto Sans Symbols"/>
              <a:buChar char="■"/>
            </a:pPr>
            <a:r>
              <a:rPr b="0" i="0" lang="en-US" sz="2400" u="none" cap="none" strike="noStrike">
                <a:solidFill>
                  <a:schemeClr val="dk1"/>
                </a:solidFill>
                <a:latin typeface="Verdana"/>
                <a:ea typeface="Verdana"/>
                <a:cs typeface="Verdana"/>
                <a:sym typeface="Verdana"/>
              </a:rPr>
              <a:t>The training data (observations, measurements, etc.) are accompanied by labels indicating the class of the observations</a:t>
            </a:r>
            <a:endParaRPr/>
          </a:p>
          <a:p>
            <a:pPr indent="-285750" lvl="1" marL="742950" marR="0" rtl="0" algn="just">
              <a:lnSpc>
                <a:spcPct val="90000"/>
              </a:lnSpc>
              <a:spcBef>
                <a:spcPts val="480"/>
              </a:spcBef>
              <a:spcAft>
                <a:spcPts val="0"/>
              </a:spcAft>
              <a:buClr>
                <a:schemeClr val="dk2"/>
              </a:buClr>
              <a:buSzPts val="1800"/>
              <a:buFont typeface="Noto Sans Symbols"/>
              <a:buChar char="■"/>
            </a:pPr>
            <a:r>
              <a:rPr b="0" i="0" lang="en-US" sz="2400" u="none" cap="none" strike="noStrike">
                <a:solidFill>
                  <a:schemeClr val="dk1"/>
                </a:solidFill>
                <a:latin typeface="Verdana"/>
                <a:ea typeface="Verdana"/>
                <a:cs typeface="Verdana"/>
                <a:sym typeface="Verdana"/>
              </a:rPr>
              <a:t>New data is classified based on the training set</a:t>
            </a:r>
            <a:endParaRPr/>
          </a:p>
          <a:p>
            <a:pPr indent="-342900" lvl="0" marL="342900" marR="0" rtl="0" algn="just">
              <a:lnSpc>
                <a:spcPct val="150000"/>
              </a:lnSpc>
              <a:spcBef>
                <a:spcPts val="560"/>
              </a:spcBef>
              <a:spcAft>
                <a:spcPts val="0"/>
              </a:spcAft>
              <a:buClr>
                <a:schemeClr val="lt2"/>
              </a:buClr>
              <a:buSzPts val="2100"/>
              <a:buFont typeface="Noto Sans Symbols"/>
              <a:buChar char="🞐"/>
            </a:pPr>
            <a:r>
              <a:rPr b="1" i="0" lang="en-US" sz="2800" u="none" cap="none" strike="noStrike">
                <a:solidFill>
                  <a:schemeClr val="dk1"/>
                </a:solidFill>
                <a:latin typeface="Verdana"/>
                <a:ea typeface="Verdana"/>
                <a:cs typeface="Verdana"/>
                <a:sym typeface="Verdana"/>
              </a:rPr>
              <a:t>Clustering = Unsupervised Learning</a:t>
            </a:r>
            <a:endParaRPr/>
          </a:p>
          <a:p>
            <a:pPr indent="-285750" lvl="1" marL="742950" marR="0" rtl="0" algn="just">
              <a:lnSpc>
                <a:spcPct val="90000"/>
              </a:lnSpc>
              <a:spcBef>
                <a:spcPts val="480"/>
              </a:spcBef>
              <a:spcAft>
                <a:spcPts val="0"/>
              </a:spcAft>
              <a:buClr>
                <a:schemeClr val="dk2"/>
              </a:buClr>
              <a:buSzPts val="1800"/>
              <a:buFont typeface="Noto Sans Symbols"/>
              <a:buChar char="■"/>
            </a:pPr>
            <a:r>
              <a:rPr b="0" i="0" lang="en-US" sz="2400" u="none" cap="none" strike="noStrike">
                <a:solidFill>
                  <a:schemeClr val="dk1"/>
                </a:solidFill>
                <a:latin typeface="Verdana"/>
                <a:ea typeface="Verdana"/>
                <a:cs typeface="Verdana"/>
                <a:sym typeface="Verdana"/>
              </a:rPr>
              <a:t>The class labels of training data is unknown</a:t>
            </a:r>
            <a:endParaRPr/>
          </a:p>
          <a:p>
            <a:pPr indent="-285750" lvl="1" marL="742950" marR="0" rtl="0" algn="just">
              <a:lnSpc>
                <a:spcPct val="90000"/>
              </a:lnSpc>
              <a:spcBef>
                <a:spcPts val="480"/>
              </a:spcBef>
              <a:spcAft>
                <a:spcPts val="0"/>
              </a:spcAft>
              <a:buClr>
                <a:schemeClr val="dk2"/>
              </a:buClr>
              <a:buSzPts val="1800"/>
              <a:buFont typeface="Noto Sans Symbols"/>
              <a:buChar char="■"/>
            </a:pPr>
            <a:r>
              <a:rPr b="0" i="0" lang="en-US" sz="2400" u="none" cap="none" strike="noStrike">
                <a:solidFill>
                  <a:schemeClr val="dk1"/>
                </a:solidFill>
                <a:latin typeface="Verdana"/>
                <a:ea typeface="Verdana"/>
                <a:cs typeface="Verdana"/>
                <a:sym typeface="Verdana"/>
              </a:rPr>
              <a:t>Given a set of measurements, observations, etc. with the aim of establishing the existence of classes or clusters in the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
          <p:cNvSpPr txBox="1"/>
          <p:nvPr>
            <p:ph type="title"/>
          </p:nvPr>
        </p:nvSpPr>
        <p:spPr>
          <a:xfrm>
            <a:off x="457200" y="277812"/>
            <a:ext cx="8229600" cy="11398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Garamond"/>
              <a:buNone/>
            </a:pPr>
            <a:r>
              <a:rPr b="0" i="0" lang="en-US" sz="4400" u="none">
                <a:solidFill>
                  <a:schemeClr val="dk2"/>
                </a:solidFill>
                <a:latin typeface="Garamond"/>
                <a:ea typeface="Garamond"/>
                <a:cs typeface="Garamond"/>
                <a:sym typeface="Garamond"/>
              </a:rPr>
              <a:t>Classification Techniques</a:t>
            </a:r>
            <a:endParaRPr/>
          </a:p>
        </p:txBody>
      </p:sp>
      <p:sp>
        <p:nvSpPr>
          <p:cNvPr id="141" name="Google Shape;141;p6"/>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Verdana"/>
                <a:ea typeface="Verdana"/>
                <a:cs typeface="Verdana"/>
                <a:sym typeface="Verdana"/>
              </a:rPr>
              <a:t>Decision Tree </a:t>
            </a:r>
            <a:endParaRPr/>
          </a:p>
          <a:p>
            <a:pPr indent="-342900" lvl="0" marL="34290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Verdana"/>
                <a:ea typeface="Verdana"/>
                <a:cs typeface="Verdana"/>
                <a:sym typeface="Verdana"/>
              </a:rPr>
              <a:t>Neural Networks</a:t>
            </a:r>
            <a:endParaRPr/>
          </a:p>
          <a:p>
            <a:pPr indent="-342900" lvl="0" marL="34290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Verdana"/>
                <a:ea typeface="Verdana"/>
                <a:cs typeface="Verdana"/>
                <a:sym typeface="Verdana"/>
              </a:rPr>
              <a:t>Naïve Bayes</a:t>
            </a:r>
            <a:endParaRPr/>
          </a:p>
          <a:p>
            <a:pPr indent="-342900" lvl="0" marL="34290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Verdana"/>
                <a:ea typeface="Verdana"/>
                <a:cs typeface="Verdana"/>
                <a:sym typeface="Verdana"/>
              </a:rPr>
              <a:t>Bayesian Belief Networks</a:t>
            </a:r>
            <a:endParaRPr/>
          </a:p>
          <a:p>
            <a:pPr indent="-342900" lvl="0" marL="34290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Verdana"/>
                <a:ea typeface="Verdana"/>
                <a:cs typeface="Verdana"/>
                <a:sym typeface="Verdana"/>
              </a:rPr>
              <a:t>Support Vector Machines</a:t>
            </a:r>
            <a:endParaRPr/>
          </a:p>
          <a:p>
            <a:pPr indent="-342900" lvl="0" marL="34290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Verdana"/>
                <a:ea typeface="Verdana"/>
                <a:cs typeface="Verdana"/>
                <a:sym typeface="Verdana"/>
              </a:rPr>
              <a:t>Lazy Learners etc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7"/>
          <p:cNvSpPr txBox="1"/>
          <p:nvPr/>
        </p:nvSpPr>
        <p:spPr>
          <a:xfrm>
            <a:off x="381000" y="228600"/>
            <a:ext cx="8229600" cy="114300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2"/>
              </a:buClr>
              <a:buSzPts val="4300"/>
              <a:buFont typeface="Garamond"/>
              <a:buNone/>
            </a:pPr>
            <a:r>
              <a:rPr b="0" i="0" lang="en-US" sz="4300" u="none">
                <a:solidFill>
                  <a:schemeClr val="dk2"/>
                </a:solidFill>
                <a:latin typeface="Garamond"/>
                <a:ea typeface="Garamond"/>
                <a:cs typeface="Garamond"/>
                <a:sym typeface="Garamond"/>
              </a:rPr>
              <a:t>Decision Tree for Classification</a:t>
            </a:r>
            <a:endParaRPr/>
          </a:p>
        </p:txBody>
      </p:sp>
      <p:pic>
        <p:nvPicPr>
          <p:cNvPr id="147" name="Google Shape;147;p7"/>
          <p:cNvPicPr preferRelativeResize="0"/>
          <p:nvPr>
            <p:ph idx="1" type="body"/>
          </p:nvPr>
        </p:nvPicPr>
        <p:blipFill rotWithShape="1">
          <a:blip r:embed="rId3">
            <a:alphaModFix/>
          </a:blip>
          <a:srcRect b="0" l="0" r="0" t="0"/>
          <a:stretch/>
        </p:blipFill>
        <p:spPr>
          <a:xfrm>
            <a:off x="0" y="1828800"/>
            <a:ext cx="3200400" cy="4324350"/>
          </a:xfrm>
          <a:prstGeom prst="rect">
            <a:avLst/>
          </a:prstGeom>
          <a:noFill/>
          <a:ln>
            <a:noFill/>
          </a:ln>
        </p:spPr>
      </p:pic>
      <p:sp>
        <p:nvSpPr>
          <p:cNvPr id="148" name="Google Shape;148;p7"/>
          <p:cNvSpPr txBox="1"/>
          <p:nvPr>
            <p:ph idx="2" type="body"/>
          </p:nvPr>
        </p:nvSpPr>
        <p:spPr>
          <a:xfrm>
            <a:off x="3352800" y="1600200"/>
            <a:ext cx="5638800" cy="5105400"/>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130000"/>
              </a:lnSpc>
              <a:spcBef>
                <a:spcPts val="0"/>
              </a:spcBef>
              <a:spcAft>
                <a:spcPts val="0"/>
              </a:spcAft>
              <a:buClr>
                <a:schemeClr val="lt2"/>
              </a:buClr>
              <a:buSzPts val="1650"/>
              <a:buFont typeface="Noto Sans Symbols"/>
              <a:buChar char="🞐"/>
            </a:pPr>
            <a:r>
              <a:rPr b="0" i="0" lang="en-US" sz="2200" u="none" cap="none" strike="noStrike">
                <a:solidFill>
                  <a:schemeClr val="dk1"/>
                </a:solidFill>
                <a:latin typeface="Verdana"/>
                <a:ea typeface="Verdana"/>
                <a:cs typeface="Verdana"/>
                <a:sym typeface="Verdana"/>
              </a:rPr>
              <a:t>Widely-used method of </a:t>
            </a:r>
            <a:r>
              <a:rPr b="1" i="1" lang="en-US" sz="2200" u="none" cap="none" strike="noStrike">
                <a:solidFill>
                  <a:schemeClr val="dk1"/>
                </a:solidFill>
                <a:latin typeface="Verdana"/>
                <a:ea typeface="Verdana"/>
                <a:cs typeface="Verdana"/>
                <a:sym typeface="Verdana"/>
              </a:rPr>
              <a:t>constructing a model from a dataset</a:t>
            </a:r>
            <a:endParaRPr/>
          </a:p>
          <a:p>
            <a:pPr indent="-228600" lvl="2" marL="1143000" marR="0" rtl="0" algn="just">
              <a:lnSpc>
                <a:spcPct val="130000"/>
              </a:lnSpc>
              <a:spcBef>
                <a:spcPts val="440"/>
              </a:spcBef>
              <a:spcAft>
                <a:spcPts val="0"/>
              </a:spcAft>
              <a:buClr>
                <a:schemeClr val="accent1"/>
              </a:buClr>
              <a:buSzPts val="1430"/>
              <a:buFont typeface="Noto Sans Symbols"/>
              <a:buChar char="❑"/>
            </a:pPr>
            <a:r>
              <a:rPr b="0" i="0" lang="en-US" sz="2200" u="none" cap="none" strike="noStrike">
                <a:solidFill>
                  <a:schemeClr val="dk1"/>
                </a:solidFill>
                <a:latin typeface="Verdana"/>
                <a:ea typeface="Verdana"/>
                <a:cs typeface="Verdana"/>
                <a:sym typeface="Verdana"/>
              </a:rPr>
              <a:t> In the </a:t>
            </a:r>
            <a:r>
              <a:rPr b="1" i="1" lang="en-US" sz="2200" u="none" cap="none" strike="noStrike">
                <a:solidFill>
                  <a:schemeClr val="dk1"/>
                </a:solidFill>
                <a:latin typeface="Verdana"/>
                <a:ea typeface="Verdana"/>
                <a:cs typeface="Verdana"/>
                <a:sym typeface="Verdana"/>
              </a:rPr>
              <a:t>form of a decision tree </a:t>
            </a:r>
            <a:r>
              <a:rPr b="0" i="0" lang="en-US" sz="2200" u="none" cap="none" strike="noStrike">
                <a:solidFill>
                  <a:schemeClr val="dk1"/>
                </a:solidFill>
                <a:latin typeface="Verdana"/>
                <a:ea typeface="Verdana"/>
                <a:cs typeface="Verdana"/>
                <a:sym typeface="Verdana"/>
              </a:rPr>
              <a:t>or a </a:t>
            </a:r>
            <a:r>
              <a:rPr b="1" i="1" lang="en-US" sz="2200" u="none" cap="none" strike="noStrike">
                <a:solidFill>
                  <a:schemeClr val="dk1"/>
                </a:solidFill>
                <a:latin typeface="Verdana"/>
                <a:ea typeface="Verdana"/>
                <a:cs typeface="Verdana"/>
                <a:sym typeface="Verdana"/>
              </a:rPr>
              <a:t>set of decision rules</a:t>
            </a:r>
            <a:r>
              <a:rPr b="0" i="0" lang="en-US" sz="2200" u="none" cap="none" strike="noStrike">
                <a:solidFill>
                  <a:schemeClr val="dk1"/>
                </a:solidFill>
                <a:latin typeface="Verdana"/>
                <a:ea typeface="Verdana"/>
                <a:cs typeface="Verdana"/>
                <a:sym typeface="Verdana"/>
              </a:rPr>
              <a:t>. It is</a:t>
            </a:r>
            <a:endParaRPr/>
          </a:p>
          <a:p>
            <a:pPr indent="-342900" lvl="0" marL="342900" marR="0" rtl="0" algn="just">
              <a:lnSpc>
                <a:spcPct val="130000"/>
              </a:lnSpc>
              <a:spcBef>
                <a:spcPts val="440"/>
              </a:spcBef>
              <a:spcAft>
                <a:spcPts val="0"/>
              </a:spcAft>
              <a:buClr>
                <a:schemeClr val="lt2"/>
              </a:buClr>
              <a:buSzPts val="1650"/>
              <a:buFont typeface="Noto Sans Symbols"/>
              <a:buChar char="🞐"/>
            </a:pPr>
            <a:r>
              <a:rPr b="0" i="0" lang="en-US" sz="2200" u="none" cap="none" strike="noStrike">
                <a:solidFill>
                  <a:schemeClr val="dk1"/>
                </a:solidFill>
                <a:latin typeface="Verdana"/>
                <a:ea typeface="Verdana"/>
                <a:cs typeface="Verdana"/>
                <a:sym typeface="Verdana"/>
              </a:rPr>
              <a:t>Often claimed that this representation of the data has the advantage compared with other approaches of being meaningful and easy to interpret.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8"/>
          <p:cNvSpPr txBox="1"/>
          <p:nvPr>
            <p:ph idx="1" type="body"/>
          </p:nvPr>
        </p:nvSpPr>
        <p:spPr>
          <a:xfrm>
            <a:off x="376237" y="1443037"/>
            <a:ext cx="8504237" cy="5334000"/>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110000"/>
              </a:lnSpc>
              <a:spcBef>
                <a:spcPts val="0"/>
              </a:spcBef>
              <a:spcAft>
                <a:spcPts val="0"/>
              </a:spcAft>
              <a:buClr>
                <a:schemeClr val="lt2"/>
              </a:buClr>
              <a:buSzPts val="1950"/>
              <a:buFont typeface="Noto Sans Symbols"/>
              <a:buChar char="🞐"/>
            </a:pPr>
            <a:r>
              <a:rPr b="0" i="0" lang="en-US" sz="2600" u="none" cap="none" strike="noStrike">
                <a:solidFill>
                  <a:schemeClr val="dk1"/>
                </a:solidFill>
                <a:latin typeface="Verdana"/>
                <a:ea typeface="Verdana"/>
                <a:cs typeface="Verdana"/>
                <a:sym typeface="Verdana"/>
              </a:rPr>
              <a:t>A decision tree </a:t>
            </a:r>
            <a:endParaRPr/>
          </a:p>
          <a:p>
            <a:pPr indent="-285750" lvl="1" marL="742950" marR="0" rtl="0" algn="just">
              <a:lnSpc>
                <a:spcPct val="110000"/>
              </a:lnSpc>
              <a:spcBef>
                <a:spcPts val="440"/>
              </a:spcBef>
              <a:spcAft>
                <a:spcPts val="0"/>
              </a:spcAft>
              <a:buClr>
                <a:schemeClr val="dk2"/>
              </a:buClr>
              <a:buSzPts val="1650"/>
              <a:buFont typeface="Noto Sans Symbols"/>
              <a:buChar char="■"/>
            </a:pPr>
            <a:r>
              <a:rPr b="0" i="0" lang="en-US" sz="2200" u="none" cap="none" strike="noStrike">
                <a:solidFill>
                  <a:schemeClr val="dk1"/>
                </a:solidFill>
                <a:latin typeface="Verdana"/>
                <a:ea typeface="Verdana"/>
                <a:cs typeface="Verdana"/>
                <a:sym typeface="Verdana"/>
              </a:rPr>
              <a:t>Internal node denotes a test on an attribute</a:t>
            </a:r>
            <a:endParaRPr/>
          </a:p>
          <a:p>
            <a:pPr indent="-285750" lvl="1" marL="742950" marR="0" rtl="0" algn="just">
              <a:lnSpc>
                <a:spcPct val="110000"/>
              </a:lnSpc>
              <a:spcBef>
                <a:spcPts val="440"/>
              </a:spcBef>
              <a:spcAft>
                <a:spcPts val="0"/>
              </a:spcAft>
              <a:buClr>
                <a:schemeClr val="dk2"/>
              </a:buClr>
              <a:buSzPts val="1650"/>
              <a:buFont typeface="Noto Sans Symbols"/>
              <a:buChar char="■"/>
            </a:pPr>
            <a:r>
              <a:rPr b="0" i="0" lang="en-US" sz="2200" u="none" cap="none" strike="noStrike">
                <a:solidFill>
                  <a:schemeClr val="dk1"/>
                </a:solidFill>
                <a:latin typeface="Verdana"/>
                <a:ea typeface="Verdana"/>
                <a:cs typeface="Verdana"/>
                <a:sym typeface="Verdana"/>
              </a:rPr>
              <a:t>Branch denotes the outcome of the test</a:t>
            </a:r>
            <a:endParaRPr/>
          </a:p>
          <a:p>
            <a:pPr indent="-285750" lvl="1" marL="742950" marR="0" rtl="0" algn="just">
              <a:lnSpc>
                <a:spcPct val="110000"/>
              </a:lnSpc>
              <a:spcBef>
                <a:spcPts val="440"/>
              </a:spcBef>
              <a:spcAft>
                <a:spcPts val="0"/>
              </a:spcAft>
              <a:buClr>
                <a:schemeClr val="dk2"/>
              </a:buClr>
              <a:buSzPts val="1650"/>
              <a:buFont typeface="Noto Sans Symbols"/>
              <a:buChar char="■"/>
            </a:pPr>
            <a:r>
              <a:rPr b="0" i="0" lang="en-US" sz="2200" u="none" cap="none" strike="noStrike">
                <a:solidFill>
                  <a:schemeClr val="dk1"/>
                </a:solidFill>
                <a:latin typeface="Verdana"/>
                <a:ea typeface="Verdana"/>
                <a:cs typeface="Verdana"/>
                <a:sym typeface="Verdana"/>
              </a:rPr>
              <a:t>Leaf node holds the class level</a:t>
            </a:r>
            <a:endParaRPr/>
          </a:p>
          <a:p>
            <a:pPr indent="-285750" lvl="1" marL="742950" marR="0" rtl="0" algn="just">
              <a:lnSpc>
                <a:spcPct val="110000"/>
              </a:lnSpc>
              <a:spcBef>
                <a:spcPts val="440"/>
              </a:spcBef>
              <a:spcAft>
                <a:spcPts val="0"/>
              </a:spcAft>
              <a:buClr>
                <a:schemeClr val="dk2"/>
              </a:buClr>
              <a:buSzPts val="1650"/>
              <a:buFont typeface="Noto Sans Symbols"/>
              <a:buChar char="■"/>
            </a:pPr>
            <a:r>
              <a:rPr b="0" i="0" lang="en-US" sz="2200" u="none" cap="none" strike="noStrike">
                <a:solidFill>
                  <a:schemeClr val="dk1"/>
                </a:solidFill>
                <a:latin typeface="Verdana"/>
                <a:ea typeface="Verdana"/>
                <a:cs typeface="Verdana"/>
                <a:sym typeface="Verdana"/>
              </a:rPr>
              <a:t>The top most is the root node</a:t>
            </a:r>
            <a:endParaRPr/>
          </a:p>
          <a:p>
            <a:pPr indent="-285750" lvl="1" marL="742950" marR="0" rtl="0" algn="just">
              <a:lnSpc>
                <a:spcPct val="110000"/>
              </a:lnSpc>
              <a:spcBef>
                <a:spcPts val="440"/>
              </a:spcBef>
              <a:spcAft>
                <a:spcPts val="0"/>
              </a:spcAft>
              <a:buClr>
                <a:schemeClr val="dk2"/>
              </a:buClr>
              <a:buSzPts val="1650"/>
              <a:buFont typeface="Noto Sans Symbols"/>
              <a:buChar char="■"/>
            </a:pPr>
            <a:r>
              <a:rPr b="0" i="0" lang="en-US" sz="2200" u="none" cap="none" strike="noStrike">
                <a:solidFill>
                  <a:schemeClr val="dk1"/>
                </a:solidFill>
                <a:latin typeface="Verdana"/>
                <a:ea typeface="Verdana"/>
                <a:cs typeface="Verdana"/>
                <a:sym typeface="Verdana"/>
              </a:rPr>
              <a:t>Internal nodes are represented by rectangles and leaf nodes by ovals</a:t>
            </a:r>
            <a:endParaRPr/>
          </a:p>
          <a:p>
            <a:pPr indent="-342900" lvl="0" marL="342900" marR="0" rtl="0" algn="just">
              <a:lnSpc>
                <a:spcPct val="110000"/>
              </a:lnSpc>
              <a:spcBef>
                <a:spcPts val="520"/>
              </a:spcBef>
              <a:spcAft>
                <a:spcPts val="0"/>
              </a:spcAft>
              <a:buClr>
                <a:schemeClr val="lt2"/>
              </a:buClr>
              <a:buSzPts val="1950"/>
              <a:buFont typeface="Noto Sans Symbols"/>
              <a:buChar char="🞐"/>
            </a:pPr>
            <a:r>
              <a:rPr b="0" i="0" lang="en-US" sz="2600" u="none" cap="none" strike="noStrike">
                <a:solidFill>
                  <a:schemeClr val="dk1"/>
                </a:solidFill>
                <a:latin typeface="Verdana"/>
                <a:ea typeface="Verdana"/>
                <a:cs typeface="Verdana"/>
                <a:sym typeface="Verdana"/>
              </a:rPr>
              <a:t>For a tuple X (class unknown), </a:t>
            </a:r>
            <a:endParaRPr/>
          </a:p>
          <a:p>
            <a:pPr indent="-285750" lvl="1" marL="742950" marR="0" rtl="0" algn="just">
              <a:lnSpc>
                <a:spcPct val="110000"/>
              </a:lnSpc>
              <a:spcBef>
                <a:spcPts val="440"/>
              </a:spcBef>
              <a:spcAft>
                <a:spcPts val="0"/>
              </a:spcAft>
              <a:buClr>
                <a:schemeClr val="dk2"/>
              </a:buClr>
              <a:buSzPts val="1650"/>
              <a:buFont typeface="Noto Sans Symbols"/>
              <a:buChar char="■"/>
            </a:pPr>
            <a:r>
              <a:rPr b="0" i="0" lang="en-US" sz="2200" u="none" cap="none" strike="noStrike">
                <a:solidFill>
                  <a:schemeClr val="dk1"/>
                </a:solidFill>
                <a:latin typeface="Verdana"/>
                <a:ea typeface="Verdana"/>
                <a:cs typeface="Verdana"/>
                <a:sym typeface="Verdana"/>
              </a:rPr>
              <a:t>the attribute values are tested against the tree </a:t>
            </a:r>
            <a:endParaRPr/>
          </a:p>
          <a:p>
            <a:pPr indent="-285750" lvl="1" marL="742950" marR="0" rtl="0" algn="just">
              <a:lnSpc>
                <a:spcPct val="110000"/>
              </a:lnSpc>
              <a:spcBef>
                <a:spcPts val="440"/>
              </a:spcBef>
              <a:spcAft>
                <a:spcPts val="0"/>
              </a:spcAft>
              <a:buClr>
                <a:schemeClr val="dk2"/>
              </a:buClr>
              <a:buSzPts val="1650"/>
              <a:buFont typeface="Noto Sans Symbols"/>
              <a:buChar char="■"/>
            </a:pPr>
            <a:r>
              <a:rPr b="0" i="0" lang="en-US" sz="2200" u="none" cap="none" strike="noStrike">
                <a:solidFill>
                  <a:schemeClr val="dk1"/>
                </a:solidFill>
                <a:latin typeface="Verdana"/>
                <a:ea typeface="Verdana"/>
                <a:cs typeface="Verdana"/>
                <a:sym typeface="Verdana"/>
              </a:rPr>
              <a:t>The path traced from root to leaf holds the class prediction for the tuple</a:t>
            </a:r>
            <a:endParaRPr/>
          </a:p>
          <a:p>
            <a:pPr indent="-285750" lvl="1" marL="742950" marR="0" rtl="0" algn="just">
              <a:lnSpc>
                <a:spcPct val="110000"/>
              </a:lnSpc>
              <a:spcBef>
                <a:spcPts val="440"/>
              </a:spcBef>
              <a:spcAft>
                <a:spcPts val="0"/>
              </a:spcAft>
              <a:buClr>
                <a:schemeClr val="dk2"/>
              </a:buClr>
              <a:buSzPts val="1650"/>
              <a:buFont typeface="Noto Sans Symbols"/>
              <a:buChar char="■"/>
            </a:pPr>
            <a:r>
              <a:rPr b="0" i="0" lang="en-US" sz="2200" u="none" cap="none" strike="noStrike">
                <a:solidFill>
                  <a:schemeClr val="dk1"/>
                </a:solidFill>
                <a:latin typeface="Verdana"/>
                <a:ea typeface="Verdana"/>
                <a:cs typeface="Verdana"/>
                <a:sym typeface="Verdana"/>
              </a:rPr>
              <a:t>Can be found the classification rules</a:t>
            </a:r>
            <a:endParaRPr/>
          </a:p>
          <a:p>
            <a:pPr indent="-238125" lvl="0" marL="342900" marR="0" rtl="0" algn="l">
              <a:spcBef>
                <a:spcPts val="440"/>
              </a:spcBef>
              <a:spcAft>
                <a:spcPts val="0"/>
              </a:spcAft>
              <a:buClr>
                <a:schemeClr val="lt2"/>
              </a:buClr>
              <a:buSzPts val="1650"/>
              <a:buFont typeface="Noto Sans Symbols"/>
              <a:buNone/>
            </a:pPr>
            <a:r>
              <a:t/>
            </a:r>
            <a:endParaRPr b="0" i="0" sz="2200" u="none" cap="none" strike="noStrike">
              <a:solidFill>
                <a:schemeClr val="dk1"/>
              </a:solidFill>
              <a:latin typeface="Verdana"/>
              <a:ea typeface="Verdana"/>
              <a:cs typeface="Verdana"/>
              <a:sym typeface="Verdana"/>
            </a:endParaRPr>
          </a:p>
        </p:txBody>
      </p:sp>
      <p:sp>
        <p:nvSpPr>
          <p:cNvPr id="154" name="Google Shape;154;p8"/>
          <p:cNvSpPr txBox="1"/>
          <p:nvPr/>
        </p:nvSpPr>
        <p:spPr>
          <a:xfrm>
            <a:off x="381000" y="76200"/>
            <a:ext cx="8229600" cy="114300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2"/>
              </a:buClr>
              <a:buSzPts val="4300"/>
              <a:buFont typeface="Garamond"/>
              <a:buNone/>
            </a:pPr>
            <a:r>
              <a:rPr b="0" i="0" lang="en-US" sz="4300" u="none">
                <a:solidFill>
                  <a:schemeClr val="dk2"/>
                </a:solidFill>
                <a:latin typeface="Garamond"/>
                <a:ea typeface="Garamond"/>
                <a:cs typeface="Garamond"/>
                <a:sym typeface="Garamond"/>
              </a:rPr>
              <a:t>Decision Tree for Classification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ph idx="1" type="body"/>
          </p:nvPr>
        </p:nvSpPr>
        <p:spPr>
          <a:xfrm>
            <a:off x="228600" y="1905000"/>
            <a:ext cx="8504237" cy="4800600"/>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130000"/>
              </a:lnSpc>
              <a:spcBef>
                <a:spcPts val="0"/>
              </a:spcBef>
              <a:spcAft>
                <a:spcPts val="0"/>
              </a:spcAft>
              <a:buClr>
                <a:schemeClr val="lt2"/>
              </a:buClr>
              <a:buSzPts val="1800"/>
              <a:buFont typeface="Noto Sans Symbols"/>
              <a:buChar char="🞐"/>
            </a:pPr>
            <a:r>
              <a:rPr b="0" i="0" lang="en-US" sz="2400" u="none">
                <a:solidFill>
                  <a:schemeClr val="dk1"/>
                </a:solidFill>
                <a:latin typeface="Verdana"/>
                <a:ea typeface="Verdana"/>
                <a:cs typeface="Verdana"/>
                <a:sym typeface="Verdana"/>
              </a:rPr>
              <a:t>The construction decision tree needs no domain knowledge</a:t>
            </a:r>
            <a:endParaRPr/>
          </a:p>
          <a:p>
            <a:pPr indent="-342900" lvl="0" marL="342900" marR="0" rtl="0" algn="just">
              <a:lnSpc>
                <a:spcPct val="130000"/>
              </a:lnSpc>
              <a:spcBef>
                <a:spcPts val="480"/>
              </a:spcBef>
              <a:spcAft>
                <a:spcPts val="0"/>
              </a:spcAft>
              <a:buClr>
                <a:schemeClr val="lt2"/>
              </a:buClr>
              <a:buSzPts val="1800"/>
              <a:buFont typeface="Noto Sans Symbols"/>
              <a:buChar char="🞐"/>
            </a:pPr>
            <a:r>
              <a:rPr b="0" i="0" lang="en-US" sz="2400" u="none">
                <a:solidFill>
                  <a:schemeClr val="dk1"/>
                </a:solidFill>
                <a:latin typeface="Verdana"/>
                <a:ea typeface="Verdana"/>
                <a:cs typeface="Verdana"/>
                <a:sym typeface="Verdana"/>
              </a:rPr>
              <a:t>Can handle multi dimensional data</a:t>
            </a:r>
            <a:endParaRPr/>
          </a:p>
          <a:p>
            <a:pPr indent="-342900" lvl="0" marL="342900" marR="0" rtl="0" algn="just">
              <a:lnSpc>
                <a:spcPct val="130000"/>
              </a:lnSpc>
              <a:spcBef>
                <a:spcPts val="480"/>
              </a:spcBef>
              <a:spcAft>
                <a:spcPts val="0"/>
              </a:spcAft>
              <a:buClr>
                <a:schemeClr val="lt2"/>
              </a:buClr>
              <a:buSzPts val="1800"/>
              <a:buFont typeface="Noto Sans Symbols"/>
              <a:buChar char="🞐"/>
            </a:pPr>
            <a:r>
              <a:rPr b="0" i="0" lang="en-US" sz="2400" u="none">
                <a:solidFill>
                  <a:schemeClr val="dk1"/>
                </a:solidFill>
                <a:latin typeface="Verdana"/>
                <a:ea typeface="Verdana"/>
                <a:cs typeface="Verdana"/>
                <a:sym typeface="Verdana"/>
              </a:rPr>
              <a:t>Easy to assimilate by humans</a:t>
            </a:r>
            <a:endParaRPr/>
          </a:p>
          <a:p>
            <a:pPr indent="-342900" lvl="0" marL="342900" marR="0" rtl="0" algn="just">
              <a:lnSpc>
                <a:spcPct val="130000"/>
              </a:lnSpc>
              <a:spcBef>
                <a:spcPts val="480"/>
              </a:spcBef>
              <a:spcAft>
                <a:spcPts val="0"/>
              </a:spcAft>
              <a:buClr>
                <a:schemeClr val="lt2"/>
              </a:buClr>
              <a:buSzPts val="1800"/>
              <a:buFont typeface="Noto Sans Symbols"/>
              <a:buChar char="🞐"/>
            </a:pPr>
            <a:r>
              <a:rPr b="0" i="0" lang="en-US" sz="2400" u="none">
                <a:solidFill>
                  <a:schemeClr val="dk1"/>
                </a:solidFill>
                <a:latin typeface="Verdana"/>
                <a:ea typeface="Verdana"/>
                <a:cs typeface="Verdana"/>
                <a:sym typeface="Verdana"/>
              </a:rPr>
              <a:t>Learning is simple and fast</a:t>
            </a:r>
            <a:endParaRPr/>
          </a:p>
          <a:p>
            <a:pPr indent="-342900" lvl="0" marL="342900" marR="0" rtl="0" algn="just">
              <a:lnSpc>
                <a:spcPct val="130000"/>
              </a:lnSpc>
              <a:spcBef>
                <a:spcPts val="480"/>
              </a:spcBef>
              <a:spcAft>
                <a:spcPts val="0"/>
              </a:spcAft>
              <a:buClr>
                <a:schemeClr val="lt2"/>
              </a:buClr>
              <a:buSzPts val="1800"/>
              <a:buFont typeface="Noto Sans Symbols"/>
              <a:buChar char="🞐"/>
            </a:pPr>
            <a:r>
              <a:rPr b="0" i="0" lang="en-US" sz="2400" u="none">
                <a:solidFill>
                  <a:schemeClr val="dk1"/>
                </a:solidFill>
                <a:latin typeface="Verdana"/>
                <a:ea typeface="Verdana"/>
                <a:cs typeface="Verdana"/>
                <a:sym typeface="Verdana"/>
              </a:rPr>
              <a:t>Good accuracy (in general).</a:t>
            </a:r>
            <a:endParaRPr/>
          </a:p>
          <a:p>
            <a:pPr indent="-342900" lvl="0" marL="342900" marR="0" rtl="0" algn="just">
              <a:lnSpc>
                <a:spcPct val="130000"/>
              </a:lnSpc>
              <a:spcBef>
                <a:spcPts val="480"/>
              </a:spcBef>
              <a:spcAft>
                <a:spcPts val="0"/>
              </a:spcAft>
              <a:buClr>
                <a:schemeClr val="lt2"/>
              </a:buClr>
              <a:buSzPts val="1800"/>
              <a:buFont typeface="Noto Sans Symbols"/>
              <a:buChar char="🞐"/>
            </a:pPr>
            <a:r>
              <a:rPr b="0" i="0" lang="en-US" sz="2400" u="none">
                <a:solidFill>
                  <a:schemeClr val="dk1"/>
                </a:solidFill>
                <a:latin typeface="Verdana"/>
                <a:ea typeface="Verdana"/>
                <a:cs typeface="Verdana"/>
                <a:sym typeface="Verdana"/>
              </a:rPr>
              <a:t>Many applications such as medicine, manufacturing, production, financial analysis, astronomy, molecular biology</a:t>
            </a:r>
            <a:endParaRPr/>
          </a:p>
        </p:txBody>
      </p:sp>
      <p:sp>
        <p:nvSpPr>
          <p:cNvPr id="160" name="Google Shape;160;p9"/>
          <p:cNvSpPr txBox="1"/>
          <p:nvPr/>
        </p:nvSpPr>
        <p:spPr>
          <a:xfrm>
            <a:off x="381000" y="1371600"/>
            <a:ext cx="2232025" cy="52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800"/>
              <a:buFont typeface="Times New Roman"/>
              <a:buNone/>
            </a:pPr>
            <a:r>
              <a:rPr b="1" i="0" lang="en-US" sz="2800" u="none">
                <a:solidFill>
                  <a:srgbClr val="FF0000"/>
                </a:solidFill>
                <a:latin typeface="Times New Roman"/>
                <a:ea typeface="Times New Roman"/>
                <a:cs typeface="Times New Roman"/>
                <a:sym typeface="Times New Roman"/>
              </a:rPr>
              <a:t>Why popular</a:t>
            </a:r>
            <a:endParaRPr/>
          </a:p>
        </p:txBody>
      </p:sp>
      <p:sp>
        <p:nvSpPr>
          <p:cNvPr id="161" name="Google Shape;161;p9"/>
          <p:cNvSpPr txBox="1"/>
          <p:nvPr/>
        </p:nvSpPr>
        <p:spPr>
          <a:xfrm>
            <a:off x="381000" y="228600"/>
            <a:ext cx="8229600" cy="114300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2"/>
              </a:buClr>
              <a:buSzPts val="4300"/>
              <a:buFont typeface="Garamond"/>
              <a:buNone/>
            </a:pPr>
            <a:r>
              <a:rPr b="0" i="0" lang="en-US" sz="4300" u="none">
                <a:solidFill>
                  <a:schemeClr val="dk2"/>
                </a:solidFill>
                <a:latin typeface="Garamond"/>
                <a:ea typeface="Garamond"/>
                <a:cs typeface="Garamond"/>
                <a:sym typeface="Garamond"/>
              </a:rPr>
              <a:t>Decision Tree for Classification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2006-08-30T09:46:39Z</dcterms:created>
  <dc:creator>KSU</dc:creator>
</cp:coreProperties>
</file>