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ls" ContentType="application/vnd.ms-exce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6858000" type="screen4x3"/>
  <p:notesSz cx="6997700" cy="9271000"/>
  <p:embeddedFontLst>
    <p:embeddedFont>
      <p:font typeface="Calibri" panose="020F0502020204030204" pitchFamily="34" charset="0"/>
      <p:regular r:id="rId48"/>
      <p:bold r:id="rId49"/>
      <p:italic r:id="rId50"/>
      <p:boldItalic r:id="rId51"/>
    </p:embeddedFont>
    <p:embeddedFont>
      <p:font typeface="Constantia" panose="02030602050306030303" pitchFamily="18" charset="0"/>
      <p:regular r:id="rId52"/>
      <p:bold r:id="rId53"/>
      <p:italic r:id="rId54"/>
      <p:boldItalic r:id="rId55"/>
    </p:embeddedFont>
    <p:embeddedFont>
      <p:font typeface="Garamond" panose="02020404030301010803" pitchFamily="18" charset="0"/>
      <p:regular r:id="rId56"/>
      <p:bold r:id="rId57"/>
      <p:italic r:id="rId58"/>
      <p:boldItalic r:id="rId59"/>
    </p:embeddedFont>
    <p:embeddedFont>
      <p:font typeface="Overlock" panose="020B0604020202020204" charset="0"/>
      <p:regular r:id="rId60"/>
      <p:bold r:id="rId61"/>
      <p:italic r:id="rId62"/>
      <p:boldItalic r:id="rId63"/>
    </p:embeddedFont>
    <p:embeddedFont>
      <p:font typeface="Tahoma" panose="020B0604030504040204" pitchFamily="34" charset="0"/>
      <p:regular r:id="rId64"/>
      <p:bold r:id="rId65"/>
    </p:embeddedFont>
    <p:embeddedFont>
      <p:font typeface="Verdana" panose="020B0604030504040204" pitchFamily="3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0" roundtripDataSignature="AMtx7mhIly2KymdtImaqzzkB4Opb4mjx6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215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notesMaster" Target="notesMasters/notesMaster1.xml"/><Relationship Id="rId63" Type="http://schemas.openxmlformats.org/officeDocument/2006/relationships/font" Target="fonts/font16.fntdata"/><Relationship Id="rId68" Type="http://schemas.openxmlformats.org/officeDocument/2006/relationships/font" Target="fonts/font2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font" Target="fonts/font19.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font" Target="fonts/font4.fntdata"/><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67"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 Id="rId7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2125" cy="463550"/>
          </a:xfrm>
          <a:prstGeom prst="rect">
            <a:avLst/>
          </a:prstGeom>
          <a:noFill/>
          <a:ln>
            <a:noFill/>
          </a:ln>
        </p:spPr>
        <p:txBody>
          <a:bodyPr spcFirstLastPara="1" wrap="square" lIns="92950" tIns="46475" rIns="92950" bIns="46475"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63987" y="0"/>
            <a:ext cx="3032125" cy="463550"/>
          </a:xfrm>
          <a:prstGeom prst="rect">
            <a:avLst/>
          </a:prstGeom>
          <a:noFill/>
          <a:ln>
            <a:noFill/>
          </a:ln>
        </p:spPr>
        <p:txBody>
          <a:bodyPr spcFirstLastPara="1" wrap="square" lIns="92950" tIns="46475" rIns="92950" bIns="46475"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0087" y="4403725"/>
            <a:ext cx="5597525" cy="4171950"/>
          </a:xfrm>
          <a:prstGeom prst="rect">
            <a:avLst/>
          </a:prstGeom>
          <a:noFill/>
          <a:ln>
            <a:noFill/>
          </a:ln>
        </p:spPr>
        <p:txBody>
          <a:bodyPr spcFirstLastPara="1" wrap="square" lIns="92950" tIns="46475" rIns="92950" bIns="4647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805862"/>
            <a:ext cx="3032125" cy="463550"/>
          </a:xfrm>
          <a:prstGeom prst="rect">
            <a:avLst/>
          </a:prstGeom>
          <a:noFill/>
          <a:ln>
            <a:noFill/>
          </a:ln>
        </p:spPr>
        <p:txBody>
          <a:bodyPr spcFirstLastPara="1" wrap="square" lIns="92950" tIns="46475" rIns="92950" bIns="46475"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63987" y="8805862"/>
            <a:ext cx="3032125" cy="463550"/>
          </a:xfrm>
          <a:prstGeom prst="rect">
            <a:avLst/>
          </a:prstGeom>
          <a:noFill/>
          <a:ln>
            <a:noFill/>
          </a:ln>
        </p:spPr>
        <p:txBody>
          <a:bodyPr spcFirstLastPara="1" wrap="square" lIns="92950" tIns="46475" rIns="92950" bIns="464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p:nvPr/>
        </p:nvSpPr>
        <p:spPr>
          <a:xfrm>
            <a:off x="3963987" y="8805862"/>
            <a:ext cx="3032125" cy="463550"/>
          </a:xfrm>
          <a:prstGeom prst="rect">
            <a:avLst/>
          </a:prstGeom>
          <a:noFill/>
          <a:ln>
            <a:noFill/>
          </a:ln>
        </p:spPr>
        <p:txBody>
          <a:bodyPr spcFirstLastPara="1" wrap="square" lIns="92950" tIns="46475" rIns="92950" bIns="464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a:t>
            </a:fld>
            <a:endParaRPr/>
          </a:p>
        </p:txBody>
      </p:sp>
      <p:sp>
        <p:nvSpPr>
          <p:cNvPr id="99" name="Google Shape;99;p1:notes"/>
          <p:cNvSpPr>
            <a:spLocks noGrp="1" noRot="1" noChangeAspect="1"/>
          </p:cNvSpPr>
          <p:nvPr>
            <p:ph type="sldImg" idx="2"/>
          </p:nvPr>
        </p:nvSpPr>
        <p:spPr>
          <a:xfrm>
            <a:off x="1185863" y="696913"/>
            <a:ext cx="4630737" cy="3473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0" name="Google Shape;100;p1:notes"/>
          <p:cNvSpPr txBox="1">
            <a:spLocks noGrp="1"/>
          </p:cNvSpPr>
          <p:nvPr>
            <p:ph type="body" idx="1"/>
          </p:nvPr>
        </p:nvSpPr>
        <p:spPr>
          <a:xfrm>
            <a:off x="931862" y="4403725"/>
            <a:ext cx="5133975" cy="4170362"/>
          </a:xfrm>
          <a:prstGeom prst="rect">
            <a:avLst/>
          </a:prstGeom>
          <a:noFill/>
          <a:ln>
            <a:noFill/>
          </a:ln>
        </p:spPr>
        <p:txBody>
          <a:bodyPr spcFirstLastPara="1" wrap="square" lIns="91350" tIns="45650" rIns="91350" bIns="456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0: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164" name="Google Shape;164;p10: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1: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171" name="Google Shape;171;p11: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3: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246" name="Google Shape;246;p13: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4: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254" name="Google Shape;254;p14: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5: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287" name="Google Shape;287;p15: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6: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319" name="Google Shape;319;p16: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17: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350" name="Google Shape;350;p17: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8: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381" name="Google Shape;381;p18: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19: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412" name="Google Shape;412;p19: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p:nvPr/>
        </p:nvSpPr>
        <p:spPr>
          <a:xfrm>
            <a:off x="3963987" y="8805862"/>
            <a:ext cx="3032125" cy="463550"/>
          </a:xfrm>
          <a:prstGeom prst="rect">
            <a:avLst/>
          </a:prstGeom>
          <a:noFill/>
          <a:ln>
            <a:noFill/>
          </a:ln>
        </p:spPr>
        <p:txBody>
          <a:bodyPr spcFirstLastPara="1" wrap="square" lIns="92950" tIns="46475" rIns="92950" bIns="464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a:t>
            </a:fld>
            <a:endParaRPr/>
          </a:p>
        </p:txBody>
      </p:sp>
      <p:sp>
        <p:nvSpPr>
          <p:cNvPr id="108" name="Google Shape;108;p2:notes"/>
          <p:cNvSpPr>
            <a:spLocks noGrp="1" noRot="1" noChangeAspect="1"/>
          </p:cNvSpPr>
          <p:nvPr>
            <p:ph type="sldImg" idx="2"/>
          </p:nvPr>
        </p:nvSpPr>
        <p:spPr>
          <a:xfrm>
            <a:off x="1185863" y="695325"/>
            <a:ext cx="4633912" cy="34750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 name="Google Shape;109;p2:notes"/>
          <p:cNvSpPr txBox="1">
            <a:spLocks noGrp="1"/>
          </p:cNvSpPr>
          <p:nvPr>
            <p:ph type="body" idx="1"/>
          </p:nvPr>
        </p:nvSpPr>
        <p:spPr>
          <a:xfrm>
            <a:off x="931862" y="4402137"/>
            <a:ext cx="5133975" cy="4173537"/>
          </a:xfrm>
          <a:prstGeom prst="rect">
            <a:avLst/>
          </a:prstGeom>
          <a:noFill/>
          <a:ln>
            <a:noFill/>
          </a:ln>
        </p:spPr>
        <p:txBody>
          <a:bodyPr spcFirstLastPara="1" wrap="square" lIns="91350" tIns="45675" rIns="91350" bIns="456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20: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444" name="Google Shape;444;p20: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21: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452" name="Google Shape;452;p21: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22: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458" name="Google Shape;458;p22: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23: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464" name="Google Shape;464;p23: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24: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470" name="Google Shape;470;p24: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25: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476" name="Google Shape;476;p25: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26: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482" name="Google Shape;482;p26: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27: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488" name="Google Shape;488;p27: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28: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521" name="Google Shape;521;p28: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29: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527" name="Google Shape;527;p29: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30: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533" name="Google Shape;533;p30: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31: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539" name="Google Shape;539;p31: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32: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545" name="Google Shape;545;p32: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33:notes"/>
          <p:cNvSpPr txBox="1"/>
          <p:nvPr/>
        </p:nvSpPr>
        <p:spPr>
          <a:xfrm>
            <a:off x="3963987" y="8805862"/>
            <a:ext cx="3032125" cy="463550"/>
          </a:xfrm>
          <a:prstGeom prst="rect">
            <a:avLst/>
          </a:prstGeom>
          <a:noFill/>
          <a:ln>
            <a:noFill/>
          </a:ln>
        </p:spPr>
        <p:txBody>
          <a:bodyPr spcFirstLastPara="1" wrap="square" lIns="92950" tIns="46475" rIns="92950" bIns="46475" anchor="b" anchorCtr="0">
            <a:noAutofit/>
          </a:bodyPr>
          <a:lstStyle/>
          <a:p>
            <a:pPr marL="0" marR="0" lvl="0" indent="0" algn="r" rtl="0">
              <a:lnSpc>
                <a:spcPct val="100000"/>
              </a:lnSpc>
              <a:spcBef>
                <a:spcPts val="0"/>
              </a:spcBef>
              <a:spcAft>
                <a:spcPts val="0"/>
              </a:spcAft>
              <a:buClr>
                <a:srgbClr val="000000"/>
              </a:buClr>
              <a:buSzPts val="1800"/>
              <a:buFont typeface="Times New Roman"/>
              <a:buNone/>
            </a:pPr>
            <a:fld id="{00000000-1234-1234-1234-123412341234}" type="slidenum">
              <a:rPr lang="en-US" sz="1800" b="0" i="0" u="none">
                <a:solidFill>
                  <a:srgbClr val="000000"/>
                </a:solidFill>
                <a:latin typeface="Times New Roman"/>
                <a:ea typeface="Times New Roman"/>
                <a:cs typeface="Times New Roman"/>
                <a:sym typeface="Times New Roman"/>
              </a:rPr>
              <a:t>33</a:t>
            </a:fld>
            <a:endParaRPr/>
          </a:p>
        </p:txBody>
      </p:sp>
      <p:sp>
        <p:nvSpPr>
          <p:cNvPr id="553" name="Google Shape;553;p33: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4" name="Google Shape;554;p33:notes"/>
          <p:cNvSpPr txBox="1">
            <a:spLocks noGrp="1"/>
          </p:cNvSpPr>
          <p:nvPr>
            <p:ph type="body" idx="1"/>
          </p:nvPr>
        </p:nvSpPr>
        <p:spPr>
          <a:xfrm>
            <a:off x="700087" y="4403725"/>
            <a:ext cx="5597525" cy="4171950"/>
          </a:xfrm>
          <a:prstGeom prst="rect">
            <a:avLst/>
          </a:prstGeom>
          <a:noFill/>
          <a:ln>
            <a:noFill/>
          </a:ln>
        </p:spPr>
        <p:txBody>
          <a:bodyPr spcFirstLastPara="1" wrap="square" lIns="92950" tIns="46475" rIns="92950" bIns="464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34:notes"/>
          <p:cNvSpPr txBox="1"/>
          <p:nvPr/>
        </p:nvSpPr>
        <p:spPr>
          <a:xfrm>
            <a:off x="3963987" y="8805862"/>
            <a:ext cx="3032125" cy="463550"/>
          </a:xfrm>
          <a:prstGeom prst="rect">
            <a:avLst/>
          </a:prstGeom>
          <a:noFill/>
          <a:ln>
            <a:noFill/>
          </a:ln>
        </p:spPr>
        <p:txBody>
          <a:bodyPr spcFirstLastPara="1" wrap="square" lIns="92950" tIns="46475" rIns="92950" bIns="46475" anchor="b" anchorCtr="0">
            <a:noAutofit/>
          </a:bodyPr>
          <a:lstStyle/>
          <a:p>
            <a:pPr marL="0" marR="0" lvl="0" indent="0" algn="r" rtl="0">
              <a:lnSpc>
                <a:spcPct val="100000"/>
              </a:lnSpc>
              <a:spcBef>
                <a:spcPts val="0"/>
              </a:spcBef>
              <a:spcAft>
                <a:spcPts val="0"/>
              </a:spcAft>
              <a:buClr>
                <a:srgbClr val="000000"/>
              </a:buClr>
              <a:buSzPts val="1800"/>
              <a:buFont typeface="Times New Roman"/>
              <a:buNone/>
            </a:pPr>
            <a:fld id="{00000000-1234-1234-1234-123412341234}" type="slidenum">
              <a:rPr lang="en-US" sz="1800" b="0" i="0" u="none">
                <a:solidFill>
                  <a:srgbClr val="000000"/>
                </a:solidFill>
                <a:latin typeface="Times New Roman"/>
                <a:ea typeface="Times New Roman"/>
                <a:cs typeface="Times New Roman"/>
                <a:sym typeface="Times New Roman"/>
              </a:rPr>
              <a:t>34</a:t>
            </a:fld>
            <a:endParaRPr/>
          </a:p>
        </p:txBody>
      </p:sp>
      <p:sp>
        <p:nvSpPr>
          <p:cNvPr id="562" name="Google Shape;562;p34: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3" name="Google Shape;563;p34:notes"/>
          <p:cNvSpPr txBox="1">
            <a:spLocks noGrp="1"/>
          </p:cNvSpPr>
          <p:nvPr>
            <p:ph type="body" idx="1"/>
          </p:nvPr>
        </p:nvSpPr>
        <p:spPr>
          <a:xfrm>
            <a:off x="700087" y="4403725"/>
            <a:ext cx="5597525" cy="4171950"/>
          </a:xfrm>
          <a:prstGeom prst="rect">
            <a:avLst/>
          </a:prstGeom>
          <a:noFill/>
          <a:ln>
            <a:noFill/>
          </a:ln>
        </p:spPr>
        <p:txBody>
          <a:bodyPr spcFirstLastPara="1" wrap="square" lIns="92950" tIns="46475" rIns="92950" bIns="464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35: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572" name="Google Shape;572;p35: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36: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578" name="Google Shape;578;p36: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37: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585" name="Google Shape;585;p37: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38: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597" name="Google Shape;597;p38: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39: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614" name="Google Shape;614;p39: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121" name="Google Shape;121;p4: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40: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647" name="Google Shape;647;p40: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41: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653" name="Google Shape;653;p41: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p42: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661" name="Google Shape;661;p42: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43: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695" name="Google Shape;695;p43: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23bb343d197_0_0: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23bb343d197_0_0:notes"/>
          <p:cNvSpPr txBox="1">
            <a:spLocks noGrp="1"/>
          </p:cNvSpPr>
          <p:nvPr>
            <p:ph type="body" idx="1"/>
          </p:nvPr>
        </p:nvSpPr>
        <p:spPr>
          <a:xfrm>
            <a:off x="700087" y="4403725"/>
            <a:ext cx="5597400" cy="417210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816" name="Google Shape;816;g23bb343d197_0_0:notes"/>
          <p:cNvSpPr txBox="1">
            <a:spLocks noGrp="1"/>
          </p:cNvSpPr>
          <p:nvPr>
            <p:ph type="sldNum" idx="12"/>
          </p:nvPr>
        </p:nvSpPr>
        <p:spPr>
          <a:xfrm>
            <a:off x="3963987" y="8805862"/>
            <a:ext cx="3032100" cy="463500"/>
          </a:xfrm>
          <a:prstGeom prst="rect">
            <a:avLst/>
          </a:prstGeom>
        </p:spPr>
        <p:txBody>
          <a:bodyPr spcFirstLastPara="1" wrap="square" lIns="92950" tIns="46475" rIns="92950" bIns="46475"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44</a:t>
            </a:fld>
            <a:endParaRPr sz="14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23bb343d197_0_6: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23bb343d197_0_6:notes"/>
          <p:cNvSpPr txBox="1">
            <a:spLocks noGrp="1"/>
          </p:cNvSpPr>
          <p:nvPr>
            <p:ph type="body" idx="1"/>
          </p:nvPr>
        </p:nvSpPr>
        <p:spPr>
          <a:xfrm>
            <a:off x="700087" y="4403725"/>
            <a:ext cx="5597400" cy="417210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822" name="Google Shape;822;g23bb343d197_0_6:notes"/>
          <p:cNvSpPr txBox="1">
            <a:spLocks noGrp="1"/>
          </p:cNvSpPr>
          <p:nvPr>
            <p:ph type="sldNum" idx="12"/>
          </p:nvPr>
        </p:nvSpPr>
        <p:spPr>
          <a:xfrm>
            <a:off x="3963987" y="8805862"/>
            <a:ext cx="3032100" cy="463500"/>
          </a:xfrm>
          <a:prstGeom prst="rect">
            <a:avLst/>
          </a:prstGeom>
        </p:spPr>
        <p:txBody>
          <a:bodyPr spcFirstLastPara="1" wrap="square" lIns="92950" tIns="46475" rIns="92950" bIns="46475"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45</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151" name="Google Shape;151;p8: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700087" y="4403725"/>
            <a:ext cx="5597525" cy="4171950"/>
          </a:xfrm>
          <a:prstGeom prst="rect">
            <a:avLst/>
          </a:prstGeom>
        </p:spPr>
        <p:txBody>
          <a:bodyPr spcFirstLastPara="1" wrap="square" lIns="92950" tIns="46475" rIns="92950" bIns="46475" anchor="t" anchorCtr="0">
            <a:noAutofit/>
          </a:bodyPr>
          <a:lstStyle/>
          <a:p>
            <a:pPr marL="0" lvl="0" indent="0" algn="l" rtl="0">
              <a:spcBef>
                <a:spcPts val="0"/>
              </a:spcBef>
              <a:spcAft>
                <a:spcPts val="0"/>
              </a:spcAft>
              <a:buNone/>
            </a:pPr>
            <a:endParaRPr/>
          </a:p>
        </p:txBody>
      </p:sp>
      <p:sp>
        <p:nvSpPr>
          <p:cNvPr id="157" name="Google Shape;157;p9:notes"/>
          <p:cNvSpPr>
            <a:spLocks noGrp="1" noRot="1" noChangeAspect="1"/>
          </p:cNvSpPr>
          <p:nvPr>
            <p:ph type="sldImg" idx="2"/>
          </p:nvPr>
        </p:nvSpPr>
        <p:spPr>
          <a:xfrm>
            <a:off x="1181100" y="695325"/>
            <a:ext cx="4635500"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45"/>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5"/>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14325" algn="l">
              <a:spcBef>
                <a:spcPts val="360"/>
              </a:spcBef>
              <a:spcAft>
                <a:spcPts val="0"/>
              </a:spcAft>
              <a:buSzPts val="1350"/>
              <a:buChar char="■"/>
              <a:defRPr/>
            </a:lvl2pPr>
            <a:lvl3pPr marL="1371600" lvl="2" indent="-302894" algn="l">
              <a:spcBef>
                <a:spcPts val="360"/>
              </a:spcBef>
              <a:spcAft>
                <a:spcPts val="0"/>
              </a:spcAft>
              <a:buSzPts val="1170"/>
              <a:buChar char="🞐"/>
              <a:defRPr/>
            </a:lvl3pPr>
            <a:lvl4pPr marL="1828800" lvl="3" indent="-342900" algn="l">
              <a:spcBef>
                <a:spcPts val="360"/>
              </a:spcBef>
              <a:spcAft>
                <a:spcPts val="0"/>
              </a:spcAft>
              <a:buSzPts val="180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45"/>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5"/>
        <p:cNvGrpSpPr/>
        <p:nvPr/>
      </p:nvGrpSpPr>
      <p:grpSpPr>
        <a:xfrm>
          <a:off x="0" y="0"/>
          <a:ext cx="0" cy="0"/>
          <a:chOff x="0" y="0"/>
          <a:chExt cx="0" cy="0"/>
        </a:xfrm>
      </p:grpSpPr>
      <p:sp>
        <p:nvSpPr>
          <p:cNvPr id="76" name="Google Shape;76;p54"/>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4"/>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381000" algn="l">
              <a:spcBef>
                <a:spcPts val="640"/>
              </a:spcBef>
              <a:spcAft>
                <a:spcPts val="0"/>
              </a:spcAft>
              <a:buSzPts val="2400"/>
              <a:buChar char="🞐"/>
              <a:defRPr sz="3200"/>
            </a:lvl1pPr>
            <a:lvl2pPr marL="914400" lvl="1" indent="-361950" algn="l">
              <a:spcBef>
                <a:spcPts val="560"/>
              </a:spcBef>
              <a:spcAft>
                <a:spcPts val="0"/>
              </a:spcAft>
              <a:buSzPts val="2100"/>
              <a:buChar char="■"/>
              <a:defRPr sz="2800"/>
            </a:lvl2pPr>
            <a:lvl3pPr marL="1371600" lvl="2" indent="-327660" algn="l">
              <a:spcBef>
                <a:spcPts val="480"/>
              </a:spcBef>
              <a:spcAft>
                <a:spcPts val="0"/>
              </a:spcAft>
              <a:buSzPts val="1560"/>
              <a:buChar char="🞐"/>
              <a:defRPr sz="2400"/>
            </a:lvl3pPr>
            <a:lvl4pPr marL="1828800" lvl="3" indent="-355600" algn="l">
              <a:spcBef>
                <a:spcPts val="400"/>
              </a:spcBef>
              <a:spcAft>
                <a:spcPts val="0"/>
              </a:spcAft>
              <a:buSzPts val="2000"/>
              <a:buChar char="▪"/>
              <a:defRPr sz="2000"/>
            </a:lvl4pPr>
            <a:lvl5pPr marL="2286000" lvl="4" indent="-330200" algn="l">
              <a:spcBef>
                <a:spcPts val="400"/>
              </a:spcBef>
              <a:spcAft>
                <a:spcPts val="0"/>
              </a:spcAft>
              <a:buSzPts val="16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8" name="Google Shape;78;p54"/>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200"/>
              <a:buNone/>
              <a:defRPr sz="1600"/>
            </a:lvl1pPr>
            <a:lvl2pPr marL="914400" lvl="1" indent="-228600" algn="l">
              <a:spcBef>
                <a:spcPts val="280"/>
              </a:spcBef>
              <a:spcAft>
                <a:spcPts val="0"/>
              </a:spcAft>
              <a:buSzPts val="1050"/>
              <a:buNone/>
              <a:defRPr sz="1400"/>
            </a:lvl2pPr>
            <a:lvl3pPr marL="1371600" lvl="2" indent="-228600" algn="l">
              <a:spcBef>
                <a:spcPts val="240"/>
              </a:spcBef>
              <a:spcAft>
                <a:spcPts val="0"/>
              </a:spcAft>
              <a:buSzPts val="780"/>
              <a:buNone/>
              <a:defRPr sz="1200"/>
            </a:lvl3pPr>
            <a:lvl4pPr marL="1828800" lvl="3" indent="-228600" algn="l">
              <a:spcBef>
                <a:spcPts val="200"/>
              </a:spcBef>
              <a:spcAft>
                <a:spcPts val="0"/>
              </a:spcAft>
              <a:buSzPts val="1000"/>
              <a:buNone/>
              <a:defRPr sz="1000"/>
            </a:lvl4pPr>
            <a:lvl5pPr marL="2286000" lvl="4" indent="-228600" algn="l">
              <a:spcBef>
                <a:spcPts val="200"/>
              </a:spcBef>
              <a:spcAft>
                <a:spcPts val="0"/>
              </a:spcAft>
              <a:buSzPts val="8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54"/>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5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5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2"/>
        <p:cNvGrpSpPr/>
        <p:nvPr/>
      </p:nvGrpSpPr>
      <p:grpSpPr>
        <a:xfrm>
          <a:off x="0" y="0"/>
          <a:ext cx="0" cy="0"/>
          <a:chOff x="0" y="0"/>
          <a:chExt cx="0" cy="0"/>
        </a:xfrm>
      </p:grpSpPr>
      <p:sp>
        <p:nvSpPr>
          <p:cNvPr id="83" name="Google Shape;83;p55"/>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5"/>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5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28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5" name="Google Shape;85;p55"/>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14325" algn="l">
              <a:spcBef>
                <a:spcPts val="360"/>
              </a:spcBef>
              <a:spcAft>
                <a:spcPts val="0"/>
              </a:spcAft>
              <a:buSzPts val="1350"/>
              <a:buChar char="■"/>
              <a:defRPr/>
            </a:lvl2pPr>
            <a:lvl3pPr marL="1371600" lvl="2" indent="-302894" algn="l">
              <a:spcBef>
                <a:spcPts val="360"/>
              </a:spcBef>
              <a:spcAft>
                <a:spcPts val="0"/>
              </a:spcAft>
              <a:buSzPts val="1170"/>
              <a:buChar char="🞐"/>
              <a:defRPr/>
            </a:lvl3pPr>
            <a:lvl4pPr marL="1828800" lvl="3" indent="-342900" algn="l">
              <a:spcBef>
                <a:spcPts val="360"/>
              </a:spcBef>
              <a:spcAft>
                <a:spcPts val="0"/>
              </a:spcAft>
              <a:buSzPts val="180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55"/>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5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28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7" name="Google Shape;87;p55"/>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14325" algn="l">
              <a:spcBef>
                <a:spcPts val="360"/>
              </a:spcBef>
              <a:spcAft>
                <a:spcPts val="0"/>
              </a:spcAft>
              <a:buSzPts val="1350"/>
              <a:buChar char="■"/>
              <a:defRPr/>
            </a:lvl2pPr>
            <a:lvl3pPr marL="1371600" lvl="2" indent="-302894" algn="l">
              <a:spcBef>
                <a:spcPts val="360"/>
              </a:spcBef>
              <a:spcAft>
                <a:spcPts val="0"/>
              </a:spcAft>
              <a:buSzPts val="1170"/>
              <a:buChar char="🞐"/>
              <a:defRPr/>
            </a:lvl3pPr>
            <a:lvl4pPr marL="1828800" lvl="3" indent="-342900" algn="l">
              <a:spcBef>
                <a:spcPts val="360"/>
              </a:spcBef>
              <a:spcAft>
                <a:spcPts val="0"/>
              </a:spcAft>
              <a:buSzPts val="180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55"/>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5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5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1"/>
        <p:cNvGrpSpPr/>
        <p:nvPr/>
      </p:nvGrpSpPr>
      <p:grpSpPr>
        <a:xfrm>
          <a:off x="0" y="0"/>
          <a:ext cx="0" cy="0"/>
          <a:chOff x="0" y="0"/>
          <a:chExt cx="0" cy="0"/>
        </a:xfrm>
      </p:grpSpPr>
      <p:sp>
        <p:nvSpPr>
          <p:cNvPr id="92" name="Google Shape;92;p56"/>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56"/>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SzPts val="1800"/>
              <a:buNone/>
              <a:defRPr sz="2400"/>
            </a:lvl1pPr>
            <a:lvl2pPr marL="914400" lvl="1" indent="-228600" algn="l">
              <a:spcBef>
                <a:spcPts val="400"/>
              </a:spcBef>
              <a:spcAft>
                <a:spcPts val="0"/>
              </a:spcAft>
              <a:buSzPts val="1500"/>
              <a:buNone/>
              <a:defRPr sz="2000"/>
            </a:lvl2pPr>
            <a:lvl3pPr marL="1371600" lvl="2" indent="-228600" algn="l">
              <a:spcBef>
                <a:spcPts val="360"/>
              </a:spcBef>
              <a:spcAft>
                <a:spcPts val="0"/>
              </a:spcAft>
              <a:buSzPts val="1170"/>
              <a:buNone/>
              <a:defRPr sz="1800"/>
            </a:lvl3pPr>
            <a:lvl4pPr marL="1828800" lvl="3" indent="-228600" algn="l">
              <a:spcBef>
                <a:spcPts val="320"/>
              </a:spcBef>
              <a:spcAft>
                <a:spcPts val="0"/>
              </a:spcAft>
              <a:buSzPts val="1600"/>
              <a:buNone/>
              <a:defRPr sz="1600"/>
            </a:lvl4pPr>
            <a:lvl5pPr marL="2286000" lvl="4" indent="-228600" algn="l">
              <a:spcBef>
                <a:spcPts val="320"/>
              </a:spcBef>
              <a:spcAft>
                <a:spcPts val="0"/>
              </a:spcAft>
              <a:buSzPts val="128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94" name="Google Shape;94;p56"/>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5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5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5"/>
        <p:cNvGrpSpPr/>
        <p:nvPr/>
      </p:nvGrpSpPr>
      <p:grpSpPr>
        <a:xfrm>
          <a:off x="0" y="0"/>
          <a:ext cx="0" cy="0"/>
          <a:chOff x="0" y="0"/>
          <a:chExt cx="0" cy="0"/>
        </a:xfrm>
      </p:grpSpPr>
      <p:sp>
        <p:nvSpPr>
          <p:cNvPr id="26" name="Google Shape;26;p46"/>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6"/>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14325" algn="l">
              <a:spcBef>
                <a:spcPts val="360"/>
              </a:spcBef>
              <a:spcAft>
                <a:spcPts val="0"/>
              </a:spcAft>
              <a:buSzPts val="1350"/>
              <a:buChar char="■"/>
              <a:defRPr/>
            </a:lvl2pPr>
            <a:lvl3pPr marL="1371600" lvl="2" indent="-302894" algn="l">
              <a:spcBef>
                <a:spcPts val="360"/>
              </a:spcBef>
              <a:spcAft>
                <a:spcPts val="0"/>
              </a:spcAft>
              <a:buSzPts val="1170"/>
              <a:buChar char="🞐"/>
              <a:defRPr/>
            </a:lvl3pPr>
            <a:lvl4pPr marL="1828800" lvl="3" indent="-342900" algn="l">
              <a:spcBef>
                <a:spcPts val="360"/>
              </a:spcBef>
              <a:spcAft>
                <a:spcPts val="0"/>
              </a:spcAft>
              <a:buSzPts val="180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6"/>
          <p:cNvSpPr txBox="1">
            <a:spLocks noGrp="1"/>
          </p:cNvSpPr>
          <p:nvPr>
            <p:ph type="body"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14325" algn="l">
              <a:spcBef>
                <a:spcPts val="360"/>
              </a:spcBef>
              <a:spcAft>
                <a:spcPts val="0"/>
              </a:spcAft>
              <a:buSzPts val="1350"/>
              <a:buChar char="■"/>
              <a:defRPr/>
            </a:lvl2pPr>
            <a:lvl3pPr marL="1371600" lvl="2" indent="-302894" algn="l">
              <a:spcBef>
                <a:spcPts val="360"/>
              </a:spcBef>
              <a:spcAft>
                <a:spcPts val="0"/>
              </a:spcAft>
              <a:buSzPts val="1170"/>
              <a:buChar char="🞐"/>
              <a:defRPr/>
            </a:lvl3pPr>
            <a:lvl4pPr marL="1828800" lvl="3" indent="-342900" algn="l">
              <a:spcBef>
                <a:spcPts val="360"/>
              </a:spcBef>
              <a:spcAft>
                <a:spcPts val="0"/>
              </a:spcAft>
              <a:buSzPts val="180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46"/>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47"/>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7"/>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
        <p:nvSpPr>
          <p:cNvPr id="38" name="Google Shape;38;p48"/>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14325" algn="l">
              <a:spcBef>
                <a:spcPts val="360"/>
              </a:spcBef>
              <a:spcAft>
                <a:spcPts val="0"/>
              </a:spcAft>
              <a:buSzPts val="1350"/>
              <a:buChar char="■"/>
              <a:defRPr/>
            </a:lvl2pPr>
            <a:lvl3pPr marL="1371600" lvl="2" indent="-302894" algn="l">
              <a:spcBef>
                <a:spcPts val="360"/>
              </a:spcBef>
              <a:spcAft>
                <a:spcPts val="0"/>
              </a:spcAft>
              <a:buSzPts val="1170"/>
              <a:buChar char="🞐"/>
              <a:defRPr/>
            </a:lvl3pPr>
            <a:lvl4pPr marL="1828800" lvl="3" indent="-342900" algn="l">
              <a:spcBef>
                <a:spcPts val="360"/>
              </a:spcBef>
              <a:spcAft>
                <a:spcPts val="0"/>
              </a:spcAft>
              <a:buSzPts val="180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49"/>
          <p:cNvSpPr txBox="1">
            <a:spLocks noGrp="1"/>
          </p:cNvSpPr>
          <p:nvPr>
            <p:ph type="body" idx="2"/>
          </p:nvPr>
        </p:nvSpPr>
        <p:spPr>
          <a:xfrm>
            <a:off x="4648200" y="1600200"/>
            <a:ext cx="4038600" cy="2189163"/>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14325" algn="l">
              <a:spcBef>
                <a:spcPts val="360"/>
              </a:spcBef>
              <a:spcAft>
                <a:spcPts val="0"/>
              </a:spcAft>
              <a:buSzPts val="1350"/>
              <a:buChar char="■"/>
              <a:defRPr/>
            </a:lvl2pPr>
            <a:lvl3pPr marL="1371600" lvl="2" indent="-302894" algn="l">
              <a:spcBef>
                <a:spcPts val="360"/>
              </a:spcBef>
              <a:spcAft>
                <a:spcPts val="0"/>
              </a:spcAft>
              <a:buSzPts val="1170"/>
              <a:buChar char="🞐"/>
              <a:defRPr/>
            </a:lvl3pPr>
            <a:lvl4pPr marL="1828800" lvl="3" indent="-342900" algn="l">
              <a:spcBef>
                <a:spcPts val="360"/>
              </a:spcBef>
              <a:spcAft>
                <a:spcPts val="0"/>
              </a:spcAft>
              <a:buSzPts val="180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49"/>
          <p:cNvSpPr txBox="1">
            <a:spLocks noGrp="1"/>
          </p:cNvSpPr>
          <p:nvPr>
            <p:ph type="body" idx="3"/>
          </p:nvPr>
        </p:nvSpPr>
        <p:spPr>
          <a:xfrm>
            <a:off x="4648200" y="3941763"/>
            <a:ext cx="4038600" cy="2189162"/>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14325" algn="l">
              <a:spcBef>
                <a:spcPts val="360"/>
              </a:spcBef>
              <a:spcAft>
                <a:spcPts val="0"/>
              </a:spcAft>
              <a:buSzPts val="1350"/>
              <a:buChar char="■"/>
              <a:defRPr/>
            </a:lvl2pPr>
            <a:lvl3pPr marL="1371600" lvl="2" indent="-302894" algn="l">
              <a:spcBef>
                <a:spcPts val="360"/>
              </a:spcBef>
              <a:spcAft>
                <a:spcPts val="0"/>
              </a:spcAft>
              <a:buSzPts val="1170"/>
              <a:buChar char="🞐"/>
              <a:defRPr/>
            </a:lvl3pPr>
            <a:lvl4pPr marL="1828800" lvl="3" indent="-342900" algn="l">
              <a:spcBef>
                <a:spcPts val="360"/>
              </a:spcBef>
              <a:spcAft>
                <a:spcPts val="0"/>
              </a:spcAft>
              <a:buSzPts val="180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9"/>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over Content" type="txOverObj">
  <p:cSld name="TEXT_OVER_OBJECT">
    <p:spTree>
      <p:nvGrpSpPr>
        <p:cNvPr id="1" name="Shape 49"/>
        <p:cNvGrpSpPr/>
        <p:nvPr/>
      </p:nvGrpSpPr>
      <p:grpSpPr>
        <a:xfrm>
          <a:off x="0" y="0"/>
          <a:ext cx="0" cy="0"/>
          <a:chOff x="0" y="0"/>
          <a:chExt cx="0" cy="0"/>
        </a:xfrm>
      </p:grpSpPr>
      <p:sp>
        <p:nvSpPr>
          <p:cNvPr id="50" name="Google Shape;50;p50"/>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0"/>
          <p:cNvSpPr txBox="1">
            <a:spLocks noGrp="1"/>
          </p:cNvSpPr>
          <p:nvPr>
            <p:ph type="body" idx="1"/>
          </p:nvPr>
        </p:nvSpPr>
        <p:spPr>
          <a:xfrm>
            <a:off x="457200" y="1600200"/>
            <a:ext cx="8229600" cy="2189163"/>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14325" algn="l">
              <a:spcBef>
                <a:spcPts val="360"/>
              </a:spcBef>
              <a:spcAft>
                <a:spcPts val="0"/>
              </a:spcAft>
              <a:buSzPts val="1350"/>
              <a:buChar char="■"/>
              <a:defRPr/>
            </a:lvl2pPr>
            <a:lvl3pPr marL="1371600" lvl="2" indent="-302894" algn="l">
              <a:spcBef>
                <a:spcPts val="360"/>
              </a:spcBef>
              <a:spcAft>
                <a:spcPts val="0"/>
              </a:spcAft>
              <a:buSzPts val="1170"/>
              <a:buChar char="🞐"/>
              <a:defRPr/>
            </a:lvl3pPr>
            <a:lvl4pPr marL="1828800" lvl="3" indent="-342900" algn="l">
              <a:spcBef>
                <a:spcPts val="360"/>
              </a:spcBef>
              <a:spcAft>
                <a:spcPts val="0"/>
              </a:spcAft>
              <a:buSzPts val="180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50"/>
          <p:cNvSpPr txBox="1">
            <a:spLocks noGrp="1"/>
          </p:cNvSpPr>
          <p:nvPr>
            <p:ph type="body" idx="2"/>
          </p:nvPr>
        </p:nvSpPr>
        <p:spPr>
          <a:xfrm>
            <a:off x="457200" y="3941763"/>
            <a:ext cx="8229600" cy="2189162"/>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14325" algn="l">
              <a:spcBef>
                <a:spcPts val="360"/>
              </a:spcBef>
              <a:spcAft>
                <a:spcPts val="0"/>
              </a:spcAft>
              <a:buSzPts val="1350"/>
              <a:buChar char="■"/>
              <a:defRPr/>
            </a:lvl2pPr>
            <a:lvl3pPr marL="1371600" lvl="2" indent="-302894" algn="l">
              <a:spcBef>
                <a:spcPts val="360"/>
              </a:spcBef>
              <a:spcAft>
                <a:spcPts val="0"/>
              </a:spcAft>
              <a:buSzPts val="1170"/>
              <a:buChar char="🞐"/>
              <a:defRPr/>
            </a:lvl3pPr>
            <a:lvl4pPr marL="1828800" lvl="3" indent="-342900" algn="l">
              <a:spcBef>
                <a:spcPts val="360"/>
              </a:spcBef>
              <a:spcAft>
                <a:spcPts val="0"/>
              </a:spcAft>
              <a:buSzPts val="180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50"/>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5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5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6"/>
        <p:cNvGrpSpPr/>
        <p:nvPr/>
      </p:nvGrpSpPr>
      <p:grpSpPr>
        <a:xfrm>
          <a:off x="0" y="0"/>
          <a:ext cx="0" cy="0"/>
          <a:chOff x="0" y="0"/>
          <a:chExt cx="0" cy="0"/>
        </a:xfrm>
      </p:grpSpPr>
      <p:sp>
        <p:nvSpPr>
          <p:cNvPr id="57" name="Google Shape;57;p51"/>
          <p:cNvSpPr txBox="1">
            <a:spLocks noGrp="1"/>
          </p:cNvSpPr>
          <p:nvPr>
            <p:ph type="title"/>
          </p:nvPr>
        </p:nvSpPr>
        <p:spPr>
          <a:xfrm rot="5400000">
            <a:off x="4731544" y="2175669"/>
            <a:ext cx="5853112" cy="2057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1"/>
          <p:cNvSpPr txBox="1">
            <a:spLocks noGrp="1"/>
          </p:cNvSpPr>
          <p:nvPr>
            <p:ph type="body" idx="1"/>
          </p:nvPr>
        </p:nvSpPr>
        <p:spPr>
          <a:xfrm rot="5400000">
            <a:off x="540544" y="194469"/>
            <a:ext cx="5853112" cy="60198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14325" algn="l">
              <a:spcBef>
                <a:spcPts val="360"/>
              </a:spcBef>
              <a:spcAft>
                <a:spcPts val="0"/>
              </a:spcAft>
              <a:buSzPts val="1350"/>
              <a:buChar char="■"/>
              <a:defRPr/>
            </a:lvl2pPr>
            <a:lvl3pPr marL="1371600" lvl="2" indent="-302894" algn="l">
              <a:spcBef>
                <a:spcPts val="360"/>
              </a:spcBef>
              <a:spcAft>
                <a:spcPts val="0"/>
              </a:spcAft>
              <a:buSzPts val="1170"/>
              <a:buChar char="🞐"/>
              <a:defRPr/>
            </a:lvl3pPr>
            <a:lvl4pPr marL="1828800" lvl="3" indent="-342900" algn="l">
              <a:spcBef>
                <a:spcPts val="360"/>
              </a:spcBef>
              <a:spcAft>
                <a:spcPts val="0"/>
              </a:spcAft>
              <a:buSzPts val="180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51"/>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5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5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2"/>
        <p:cNvGrpSpPr/>
        <p:nvPr/>
      </p:nvGrpSpPr>
      <p:grpSpPr>
        <a:xfrm>
          <a:off x="0" y="0"/>
          <a:ext cx="0" cy="0"/>
          <a:chOff x="0" y="0"/>
          <a:chExt cx="0" cy="0"/>
        </a:xfrm>
      </p:grpSpPr>
      <p:sp>
        <p:nvSpPr>
          <p:cNvPr id="63" name="Google Shape;63;p52"/>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2"/>
          <p:cNvSpPr txBox="1">
            <a:spLocks noGrp="1"/>
          </p:cNvSpPr>
          <p:nvPr>
            <p:ph type="body" idx="1"/>
          </p:nvPr>
        </p:nvSpPr>
        <p:spPr>
          <a:xfrm rot="5400000">
            <a:off x="2306638" y="-249237"/>
            <a:ext cx="4530725" cy="82296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14325" algn="l">
              <a:spcBef>
                <a:spcPts val="360"/>
              </a:spcBef>
              <a:spcAft>
                <a:spcPts val="0"/>
              </a:spcAft>
              <a:buSzPts val="1350"/>
              <a:buChar char="■"/>
              <a:defRPr/>
            </a:lvl2pPr>
            <a:lvl3pPr marL="1371600" lvl="2" indent="-302894" algn="l">
              <a:spcBef>
                <a:spcPts val="360"/>
              </a:spcBef>
              <a:spcAft>
                <a:spcPts val="0"/>
              </a:spcAft>
              <a:buSzPts val="1170"/>
              <a:buChar char="🞐"/>
              <a:defRPr/>
            </a:lvl3pPr>
            <a:lvl4pPr marL="1828800" lvl="3" indent="-342900" algn="l">
              <a:spcBef>
                <a:spcPts val="360"/>
              </a:spcBef>
              <a:spcAft>
                <a:spcPts val="0"/>
              </a:spcAft>
              <a:buSzPts val="1800"/>
              <a:buChar char="▪"/>
              <a:defRPr/>
            </a:lvl4pPr>
            <a:lvl5pPr marL="2286000" lvl="4" indent="-320039" algn="l">
              <a:spcBef>
                <a:spcPts val="360"/>
              </a:spcBef>
              <a:spcAft>
                <a:spcPts val="0"/>
              </a:spcAft>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52"/>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5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5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53"/>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3"/>
          <p:cNvSpPr>
            <a:spLocks noGrp="1"/>
          </p:cNvSpPr>
          <p:nvPr>
            <p:ph type="pic" idx="2"/>
          </p:nvPr>
        </p:nvSpPr>
        <p:spPr>
          <a:xfrm>
            <a:off x="3887788" y="987425"/>
            <a:ext cx="4629150" cy="4873625"/>
          </a:xfrm>
          <a:prstGeom prst="rect">
            <a:avLst/>
          </a:prstGeom>
          <a:noFill/>
          <a:ln>
            <a:noFill/>
          </a:ln>
        </p:spPr>
      </p:sp>
      <p:sp>
        <p:nvSpPr>
          <p:cNvPr id="71" name="Google Shape;71;p53"/>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200"/>
              <a:buNone/>
              <a:defRPr sz="1600"/>
            </a:lvl1pPr>
            <a:lvl2pPr marL="914400" lvl="1" indent="-228600" algn="l">
              <a:spcBef>
                <a:spcPts val="280"/>
              </a:spcBef>
              <a:spcAft>
                <a:spcPts val="0"/>
              </a:spcAft>
              <a:buSzPts val="1050"/>
              <a:buNone/>
              <a:defRPr sz="1400"/>
            </a:lvl2pPr>
            <a:lvl3pPr marL="1371600" lvl="2" indent="-228600" algn="l">
              <a:spcBef>
                <a:spcPts val="240"/>
              </a:spcBef>
              <a:spcAft>
                <a:spcPts val="0"/>
              </a:spcAft>
              <a:buSzPts val="780"/>
              <a:buNone/>
              <a:defRPr sz="1200"/>
            </a:lvl3pPr>
            <a:lvl4pPr marL="1828800" lvl="3" indent="-228600" algn="l">
              <a:spcBef>
                <a:spcPts val="200"/>
              </a:spcBef>
              <a:spcAft>
                <a:spcPts val="0"/>
              </a:spcAft>
              <a:buSzPts val="1000"/>
              <a:buNone/>
              <a:defRPr sz="1000"/>
            </a:lvl4pPr>
            <a:lvl5pPr marL="2286000" lvl="4" indent="-228600" algn="l">
              <a:spcBef>
                <a:spcPts val="200"/>
              </a:spcBef>
              <a:spcAft>
                <a:spcPts val="0"/>
              </a:spcAft>
              <a:buSzPts val="8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53"/>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5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5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000"/>
              <a:buFont typeface="Verdana"/>
              <a:buNone/>
              <a:defRPr sz="10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4"/>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4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4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4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4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4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4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4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400" b="0" i="0" u="none" strike="noStrike" cap="none">
                <a:solidFill>
                  <a:schemeClr val="dk2"/>
                </a:solidFill>
                <a:latin typeface="Garamond"/>
                <a:ea typeface="Garamond"/>
                <a:cs typeface="Garamond"/>
                <a:sym typeface="Garamond"/>
              </a:defRPr>
            </a:lvl9pPr>
          </a:lstStyle>
          <a:p>
            <a:endParaRPr/>
          </a:p>
        </p:txBody>
      </p:sp>
      <p:sp>
        <p:nvSpPr>
          <p:cNvPr id="11" name="Google Shape;11;p44"/>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marR="0" lvl="0" indent="-361950" algn="l" rtl="0">
              <a:spcBef>
                <a:spcPts val="560"/>
              </a:spcBef>
              <a:spcAft>
                <a:spcPts val="0"/>
              </a:spcAft>
              <a:buClr>
                <a:schemeClr val="lt2"/>
              </a:buClr>
              <a:buSzPts val="2100"/>
              <a:buFont typeface="Noto Sans Symbols"/>
              <a:buChar char="🞐"/>
              <a:defRPr sz="2800" b="0" i="0" u="none" strike="noStrike" cap="none">
                <a:solidFill>
                  <a:schemeClr val="dk1"/>
                </a:solidFill>
                <a:latin typeface="Verdana"/>
                <a:ea typeface="Verdana"/>
                <a:cs typeface="Verdana"/>
                <a:sym typeface="Verdana"/>
              </a:defRPr>
            </a:lvl1pPr>
            <a:lvl2pPr marL="914400" marR="0" lvl="1" indent="-342900" algn="l" rtl="0">
              <a:spcBef>
                <a:spcPts val="480"/>
              </a:spcBef>
              <a:spcAft>
                <a:spcPts val="0"/>
              </a:spcAft>
              <a:buClr>
                <a:schemeClr val="dk2"/>
              </a:buClr>
              <a:buSzPts val="1800"/>
              <a:buFont typeface="Noto Sans Symbols"/>
              <a:buChar char="■"/>
              <a:defRPr sz="2400" b="0" i="0" u="none" strike="noStrike" cap="none">
                <a:solidFill>
                  <a:schemeClr val="dk1"/>
                </a:solidFill>
                <a:latin typeface="Verdana"/>
                <a:ea typeface="Verdana"/>
                <a:cs typeface="Verdana"/>
                <a:sym typeface="Verdana"/>
              </a:defRPr>
            </a:lvl2pPr>
            <a:lvl3pPr marL="1371600" marR="0" lvl="2" indent="-311150" algn="l" rtl="0">
              <a:spcBef>
                <a:spcPts val="400"/>
              </a:spcBef>
              <a:spcAft>
                <a:spcPts val="0"/>
              </a:spcAft>
              <a:buClr>
                <a:schemeClr val="accent1"/>
              </a:buClr>
              <a:buSzPts val="1300"/>
              <a:buFont typeface="Noto Sans Symbols"/>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lt2"/>
              </a:buClr>
              <a:buSzPts val="1800"/>
              <a:buFont typeface="Noto Sans Symbols"/>
              <a:buChar char="▪"/>
              <a:defRPr sz="1800" b="0" i="0" u="none" strike="noStrike" cap="none">
                <a:solidFill>
                  <a:schemeClr val="dk1"/>
                </a:solidFill>
                <a:latin typeface="Verdana"/>
                <a:ea typeface="Verdana"/>
                <a:cs typeface="Verdana"/>
                <a:sym typeface="Verdana"/>
              </a:defRPr>
            </a:lvl4pPr>
            <a:lvl5pPr marL="2286000" marR="0" lvl="4" indent="-320039" algn="l" rtl="0">
              <a:spcBef>
                <a:spcPts val="360"/>
              </a:spcBef>
              <a:spcAft>
                <a:spcPts val="0"/>
              </a:spcAft>
              <a:buClr>
                <a:schemeClr val="dk2"/>
              </a:buClr>
              <a:buSzPts val="1440"/>
              <a:buFont typeface="Noto Sans Symbols"/>
              <a:buChar char="▪"/>
              <a:defRPr sz="18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2" name="Google Shape;12;p44"/>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4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000"/>
              <a:buFont typeface="Verdana"/>
              <a:buNone/>
              <a:defRPr sz="1000" b="0" i="0" u="none" strike="noStrike" cap="none">
                <a:solidFill>
                  <a:schemeClr val="dk1"/>
                </a:solidFill>
                <a:latin typeface="Verdana"/>
                <a:ea typeface="Verdana"/>
                <a:cs typeface="Verdana"/>
                <a:sym typeface="Verdana"/>
              </a:defRPr>
            </a:lvl1pPr>
            <a:lvl2pPr marL="0" marR="0" lvl="1" indent="0" algn="r" rtl="0">
              <a:lnSpc>
                <a:spcPct val="100000"/>
              </a:lnSpc>
              <a:spcBef>
                <a:spcPts val="0"/>
              </a:spcBef>
              <a:spcAft>
                <a:spcPts val="0"/>
              </a:spcAft>
              <a:buClr>
                <a:schemeClr val="dk1"/>
              </a:buClr>
              <a:buSzPts val="1000"/>
              <a:buFont typeface="Verdana"/>
              <a:buNone/>
              <a:defRPr sz="1000" b="0" i="0" u="none" strike="noStrike" cap="none">
                <a:solidFill>
                  <a:schemeClr val="dk1"/>
                </a:solidFill>
                <a:latin typeface="Verdana"/>
                <a:ea typeface="Verdana"/>
                <a:cs typeface="Verdana"/>
                <a:sym typeface="Verdana"/>
              </a:defRPr>
            </a:lvl2pPr>
            <a:lvl3pPr marL="0" marR="0" lvl="2" indent="0" algn="r" rtl="0">
              <a:lnSpc>
                <a:spcPct val="100000"/>
              </a:lnSpc>
              <a:spcBef>
                <a:spcPts val="0"/>
              </a:spcBef>
              <a:spcAft>
                <a:spcPts val="0"/>
              </a:spcAft>
              <a:buClr>
                <a:schemeClr val="dk1"/>
              </a:buClr>
              <a:buSzPts val="1000"/>
              <a:buFont typeface="Verdana"/>
              <a:buNone/>
              <a:defRPr sz="1000" b="0" i="0" u="none" strike="noStrike" cap="none">
                <a:solidFill>
                  <a:schemeClr val="dk1"/>
                </a:solidFill>
                <a:latin typeface="Verdana"/>
                <a:ea typeface="Verdana"/>
                <a:cs typeface="Verdana"/>
                <a:sym typeface="Verdana"/>
              </a:defRPr>
            </a:lvl3pPr>
            <a:lvl4pPr marL="0" marR="0" lvl="3" indent="0" algn="r" rtl="0">
              <a:lnSpc>
                <a:spcPct val="100000"/>
              </a:lnSpc>
              <a:spcBef>
                <a:spcPts val="0"/>
              </a:spcBef>
              <a:spcAft>
                <a:spcPts val="0"/>
              </a:spcAft>
              <a:buClr>
                <a:schemeClr val="dk1"/>
              </a:buClr>
              <a:buSzPts val="1000"/>
              <a:buFont typeface="Verdana"/>
              <a:buNone/>
              <a:defRPr sz="1000" b="0" i="0" u="none" strike="noStrike" cap="none">
                <a:solidFill>
                  <a:schemeClr val="dk1"/>
                </a:solidFill>
                <a:latin typeface="Verdana"/>
                <a:ea typeface="Verdana"/>
                <a:cs typeface="Verdana"/>
                <a:sym typeface="Verdana"/>
              </a:defRPr>
            </a:lvl4pPr>
            <a:lvl5pPr marL="0" marR="0" lvl="4" indent="0" algn="r" rtl="0">
              <a:lnSpc>
                <a:spcPct val="100000"/>
              </a:lnSpc>
              <a:spcBef>
                <a:spcPts val="0"/>
              </a:spcBef>
              <a:spcAft>
                <a:spcPts val="0"/>
              </a:spcAft>
              <a:buClr>
                <a:schemeClr val="dk1"/>
              </a:buClr>
              <a:buSzPts val="1000"/>
              <a:buFont typeface="Verdana"/>
              <a:buNone/>
              <a:defRPr sz="1000" b="0" i="0" u="none" strike="noStrike" cap="none">
                <a:solidFill>
                  <a:schemeClr val="dk1"/>
                </a:solidFill>
                <a:latin typeface="Verdana"/>
                <a:ea typeface="Verdana"/>
                <a:cs typeface="Verdana"/>
                <a:sym typeface="Verdana"/>
              </a:defRPr>
            </a:lvl5pPr>
            <a:lvl6pPr marL="0" marR="0" lvl="5" indent="0" algn="r" rtl="0">
              <a:lnSpc>
                <a:spcPct val="100000"/>
              </a:lnSpc>
              <a:spcBef>
                <a:spcPts val="0"/>
              </a:spcBef>
              <a:spcAft>
                <a:spcPts val="0"/>
              </a:spcAft>
              <a:buClr>
                <a:schemeClr val="dk1"/>
              </a:buClr>
              <a:buSzPts val="1000"/>
              <a:buFont typeface="Verdana"/>
              <a:buNone/>
              <a:defRPr sz="1000" b="0" i="0" u="none" strike="noStrike" cap="none">
                <a:solidFill>
                  <a:schemeClr val="dk1"/>
                </a:solidFill>
                <a:latin typeface="Verdana"/>
                <a:ea typeface="Verdana"/>
                <a:cs typeface="Verdana"/>
                <a:sym typeface="Verdana"/>
              </a:defRPr>
            </a:lvl6pPr>
            <a:lvl7pPr marL="0" marR="0" lvl="6" indent="0" algn="r" rtl="0">
              <a:lnSpc>
                <a:spcPct val="100000"/>
              </a:lnSpc>
              <a:spcBef>
                <a:spcPts val="0"/>
              </a:spcBef>
              <a:spcAft>
                <a:spcPts val="0"/>
              </a:spcAft>
              <a:buClr>
                <a:schemeClr val="dk1"/>
              </a:buClr>
              <a:buSzPts val="1000"/>
              <a:buFont typeface="Verdana"/>
              <a:buNone/>
              <a:defRPr sz="1000" b="0" i="0" u="none" strike="noStrike" cap="none">
                <a:solidFill>
                  <a:schemeClr val="dk1"/>
                </a:solidFill>
                <a:latin typeface="Verdana"/>
                <a:ea typeface="Verdana"/>
                <a:cs typeface="Verdana"/>
                <a:sym typeface="Verdana"/>
              </a:defRPr>
            </a:lvl7pPr>
            <a:lvl8pPr marL="0" marR="0" lvl="7" indent="0" algn="r" rtl="0">
              <a:lnSpc>
                <a:spcPct val="100000"/>
              </a:lnSpc>
              <a:spcBef>
                <a:spcPts val="0"/>
              </a:spcBef>
              <a:spcAft>
                <a:spcPts val="0"/>
              </a:spcAft>
              <a:buClr>
                <a:schemeClr val="dk1"/>
              </a:buClr>
              <a:buSzPts val="1000"/>
              <a:buFont typeface="Verdana"/>
              <a:buNone/>
              <a:defRPr sz="1000" b="0" i="0" u="none" strike="noStrike" cap="none">
                <a:solidFill>
                  <a:schemeClr val="dk1"/>
                </a:solidFill>
                <a:latin typeface="Verdana"/>
                <a:ea typeface="Verdana"/>
                <a:cs typeface="Verdana"/>
                <a:sym typeface="Verdana"/>
              </a:defRPr>
            </a:lvl8pPr>
            <a:lvl9pPr marL="0" marR="0" lvl="8" indent="0" algn="r" rtl="0">
              <a:lnSpc>
                <a:spcPct val="100000"/>
              </a:lnSpc>
              <a:spcBef>
                <a:spcPts val="0"/>
              </a:spcBef>
              <a:spcAft>
                <a:spcPts val="0"/>
              </a:spcAft>
              <a:buClr>
                <a:schemeClr val="dk1"/>
              </a:buClr>
              <a:buSzPts val="1000"/>
              <a:buFont typeface="Verdana"/>
              <a:buNone/>
              <a:defRPr sz="10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5" name="Google Shape;15;p44"/>
          <p:cNvSpPr txBox="1"/>
          <p:nvPr/>
        </p:nvSpPr>
        <p:spPr>
          <a:xfrm>
            <a:off x="0" y="0"/>
            <a:ext cx="228600" cy="228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6" name="Google Shape;16;p44"/>
          <p:cNvCxnSpPr/>
          <p:nvPr/>
        </p:nvCxnSpPr>
        <p:spPr>
          <a:xfrm>
            <a:off x="457200" y="1447800"/>
            <a:ext cx="8077200" cy="0"/>
          </a:xfrm>
          <a:prstGeom prst="straightConnector1">
            <a:avLst/>
          </a:prstGeom>
          <a:noFill/>
          <a:ln w="19050" cap="flat" cmpd="sng">
            <a:solidFill>
              <a:schemeClr val="dk2"/>
            </a:solidFill>
            <a:prstDash val="solid"/>
            <a:miter lim="800000"/>
            <a:headEnd type="none" w="med" len="med"/>
            <a:tailEnd type="none" w="med" len="med"/>
          </a:ln>
        </p:spPr>
      </p:cxnSp>
      <p:sp>
        <p:nvSpPr>
          <p:cNvPr id="17" name="Google Shape;17;p44"/>
          <p:cNvSpPr txBox="1"/>
          <p:nvPr/>
        </p:nvSpPr>
        <p:spPr>
          <a:xfrm>
            <a:off x="0" y="2286000"/>
            <a:ext cx="2286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8" name="Google Shape;18;p44"/>
          <p:cNvSpPr txBox="1"/>
          <p:nvPr/>
        </p:nvSpPr>
        <p:spPr>
          <a:xfrm>
            <a:off x="0" y="4572000"/>
            <a:ext cx="228600" cy="2286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oleObject" Target="../embeddings/Microsoft_Excel_97-2003_Worksheet.xls"/><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7.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oleObject" Target="../embeddings/oleObject16.bin"/><Relationship Id="rId7"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oleObject" Target="../embeddings/oleObject18.bin"/><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jp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oleObject" Target="../embeddings/oleObject3.bin"/><Relationship Id="rId5" Type="http://schemas.openxmlformats.org/officeDocument/2006/relationships/image" Target="../media/image3.png"/><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title"/>
          </p:nvPr>
        </p:nvSpPr>
        <p:spPr>
          <a:xfrm>
            <a:off x="228600" y="2362200"/>
            <a:ext cx="8763000" cy="838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Garamond"/>
              <a:buNone/>
            </a:pPr>
            <a:br>
              <a:rPr lang="en-US" sz="4400" b="0" i="0" u="none">
                <a:solidFill>
                  <a:schemeClr val="dk2"/>
                </a:solidFill>
                <a:latin typeface="Garamond"/>
                <a:ea typeface="Garamond"/>
                <a:cs typeface="Garamond"/>
                <a:sym typeface="Garamond"/>
              </a:rPr>
            </a:br>
            <a:r>
              <a:rPr lang="en-US" sz="4400" b="0" i="0" u="none">
                <a:solidFill>
                  <a:schemeClr val="dk2"/>
                </a:solidFill>
                <a:latin typeface="Garamond"/>
                <a:ea typeface="Garamond"/>
                <a:cs typeface="Garamond"/>
                <a:sym typeface="Garamond"/>
              </a:rPr>
              <a:t>Classification: Basic Concepts and Decision Trees</a:t>
            </a:r>
            <a:endParaRPr/>
          </a:p>
        </p:txBody>
      </p:sp>
      <p:grpSp>
        <p:nvGrpSpPr>
          <p:cNvPr id="103" name="Google Shape;103;p1"/>
          <p:cNvGrpSpPr/>
          <p:nvPr/>
        </p:nvGrpSpPr>
        <p:grpSpPr>
          <a:xfrm>
            <a:off x="304800" y="1447800"/>
            <a:ext cx="8534400" cy="152400"/>
            <a:chOff x="264" y="788"/>
            <a:chExt cx="5232" cy="124"/>
          </a:xfrm>
        </p:grpSpPr>
        <p:sp>
          <p:nvSpPr>
            <p:cNvPr id="104" name="Google Shape;104;p1"/>
            <p:cNvSpPr txBox="1"/>
            <p:nvPr/>
          </p:nvSpPr>
          <p:spPr>
            <a:xfrm>
              <a:off x="264" y="788"/>
              <a:ext cx="5232" cy="61"/>
            </a:xfrm>
            <a:prstGeom prst="rect">
              <a:avLst/>
            </a:prstGeom>
            <a:gradFill>
              <a:gsLst>
                <a:gs pos="0">
                  <a:srgbClr val="0E9BBA"/>
                </a:gs>
                <a:gs pos="50000">
                  <a:srgbClr val="12C2E9"/>
                </a:gs>
                <a:gs pos="100000">
                  <a:srgbClr val="0E9BBA"/>
                </a:gs>
              </a:gsLst>
              <a:lin ang="54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5" name="Google Shape;105;p1"/>
            <p:cNvSpPr txBox="1"/>
            <p:nvPr/>
          </p:nvSpPr>
          <p:spPr>
            <a:xfrm>
              <a:off x="264" y="881"/>
              <a:ext cx="5232" cy="31"/>
            </a:xfrm>
            <a:prstGeom prst="rect">
              <a:avLst/>
            </a:prstGeom>
            <a:gradFill>
              <a:gsLst>
                <a:gs pos="0">
                  <a:srgbClr val="B200B2"/>
                </a:gs>
                <a:gs pos="50000">
                  <a:srgbClr val="FF00FF"/>
                </a:gs>
                <a:gs pos="100000">
                  <a:srgbClr val="B200B2"/>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0"/>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4400">
              <a:solidFill>
                <a:schemeClr val="dk2"/>
              </a:solidFill>
              <a:latin typeface="Garamond"/>
              <a:ea typeface="Garamond"/>
              <a:cs typeface="Garamond"/>
              <a:sym typeface="Garamond"/>
            </a:endParaRPr>
          </a:p>
        </p:txBody>
      </p:sp>
      <p:sp>
        <p:nvSpPr>
          <p:cNvPr id="167" name="Google Shape;167;p10"/>
          <p:cNvSpPr txBox="1">
            <a:spLocks noGrp="1"/>
          </p:cNvSpPr>
          <p:nvPr>
            <p:ph type="body" idx="1"/>
          </p:nvPr>
        </p:nvSpPr>
        <p:spPr>
          <a:xfrm>
            <a:off x="381000" y="1600200"/>
            <a:ext cx="8458200" cy="4953000"/>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150000"/>
              </a:lnSpc>
              <a:spcBef>
                <a:spcPts val="0"/>
              </a:spcBef>
              <a:spcAft>
                <a:spcPts val="0"/>
              </a:spcAft>
              <a:buClr>
                <a:schemeClr val="lt2"/>
              </a:buClr>
              <a:buSzPts val="1800"/>
              <a:buFont typeface="Noto Sans Symbols"/>
              <a:buChar char="🞐"/>
            </a:pPr>
            <a:r>
              <a:rPr lang="en-US" sz="2400" b="0" i="0" u="none">
                <a:solidFill>
                  <a:schemeClr val="dk1"/>
                </a:solidFill>
                <a:latin typeface="Verdana"/>
                <a:ea typeface="Verdana"/>
                <a:cs typeface="Verdana"/>
                <a:sym typeface="Verdana"/>
              </a:rPr>
              <a:t>Tree construction</a:t>
            </a:r>
            <a:endParaRPr/>
          </a:p>
          <a:p>
            <a:pPr marL="742950" marR="0" lvl="1" indent="-285750" algn="just" rtl="0">
              <a:lnSpc>
                <a:spcPct val="150000"/>
              </a:lnSpc>
              <a:spcBef>
                <a:spcPts val="480"/>
              </a:spcBef>
              <a:spcAft>
                <a:spcPts val="0"/>
              </a:spcAft>
              <a:buClr>
                <a:schemeClr val="dk2"/>
              </a:buClr>
              <a:buSzPts val="1800"/>
              <a:buFont typeface="Noto Sans Symbols"/>
              <a:buChar char="■"/>
            </a:pPr>
            <a:r>
              <a:rPr lang="en-US" sz="2400" b="0" i="0" u="none" strike="noStrike" cap="none">
                <a:solidFill>
                  <a:schemeClr val="dk1"/>
                </a:solidFill>
                <a:latin typeface="Verdana"/>
                <a:ea typeface="Verdana"/>
                <a:cs typeface="Verdana"/>
                <a:sym typeface="Verdana"/>
              </a:rPr>
              <a:t>At start, all training examples at the root</a:t>
            </a:r>
            <a:endParaRPr/>
          </a:p>
          <a:p>
            <a:pPr marL="742950" marR="0" lvl="1" indent="-285750" algn="just" rtl="0">
              <a:lnSpc>
                <a:spcPct val="150000"/>
              </a:lnSpc>
              <a:spcBef>
                <a:spcPts val="480"/>
              </a:spcBef>
              <a:spcAft>
                <a:spcPts val="0"/>
              </a:spcAft>
              <a:buClr>
                <a:schemeClr val="dk2"/>
              </a:buClr>
              <a:buSzPts val="1800"/>
              <a:buFont typeface="Noto Sans Symbols"/>
              <a:buChar char="■"/>
            </a:pPr>
            <a:r>
              <a:rPr lang="en-US" sz="2400" b="0" i="0" u="none" strike="noStrike" cap="none">
                <a:solidFill>
                  <a:schemeClr val="dk1"/>
                </a:solidFill>
                <a:latin typeface="Verdana"/>
                <a:ea typeface="Verdana"/>
                <a:cs typeface="Verdana"/>
                <a:sym typeface="Verdana"/>
              </a:rPr>
              <a:t>Partition examples based on selected attributes</a:t>
            </a:r>
            <a:endParaRPr/>
          </a:p>
          <a:p>
            <a:pPr marL="742950" marR="0" lvl="1" indent="-285750" algn="just" rtl="0">
              <a:lnSpc>
                <a:spcPct val="150000"/>
              </a:lnSpc>
              <a:spcBef>
                <a:spcPts val="480"/>
              </a:spcBef>
              <a:spcAft>
                <a:spcPts val="0"/>
              </a:spcAft>
              <a:buClr>
                <a:schemeClr val="dk2"/>
              </a:buClr>
              <a:buSzPts val="1800"/>
              <a:buFont typeface="Noto Sans Symbols"/>
              <a:buChar char="■"/>
            </a:pPr>
            <a:r>
              <a:rPr lang="en-US" sz="2400" b="0" i="0" u="none" strike="noStrike" cap="none">
                <a:solidFill>
                  <a:schemeClr val="dk1"/>
                </a:solidFill>
                <a:latin typeface="Verdana"/>
                <a:ea typeface="Verdana"/>
                <a:cs typeface="Verdana"/>
                <a:sym typeface="Verdana"/>
              </a:rPr>
              <a:t>Test attributes are selected based on a heuristic or a statistical measure</a:t>
            </a:r>
            <a:endParaRPr/>
          </a:p>
          <a:p>
            <a:pPr marL="342900" marR="0" lvl="0" indent="-342900" algn="just" rtl="0">
              <a:lnSpc>
                <a:spcPct val="150000"/>
              </a:lnSpc>
              <a:spcBef>
                <a:spcPts val="480"/>
              </a:spcBef>
              <a:spcAft>
                <a:spcPts val="0"/>
              </a:spcAft>
              <a:buClr>
                <a:schemeClr val="lt2"/>
              </a:buClr>
              <a:buSzPts val="1800"/>
              <a:buFont typeface="Noto Sans Symbols"/>
              <a:buChar char="🞐"/>
            </a:pPr>
            <a:r>
              <a:rPr lang="en-US" sz="2400" b="0" i="0" u="none">
                <a:solidFill>
                  <a:schemeClr val="dk1"/>
                </a:solidFill>
                <a:latin typeface="Verdana"/>
                <a:ea typeface="Verdana"/>
                <a:cs typeface="Verdana"/>
                <a:sym typeface="Verdana"/>
              </a:rPr>
              <a:t>Tree pruning</a:t>
            </a:r>
            <a:endParaRPr/>
          </a:p>
          <a:p>
            <a:pPr marL="742950" marR="0" lvl="1" indent="-285750" algn="just" rtl="0">
              <a:lnSpc>
                <a:spcPct val="150000"/>
              </a:lnSpc>
              <a:spcBef>
                <a:spcPts val="480"/>
              </a:spcBef>
              <a:spcAft>
                <a:spcPts val="0"/>
              </a:spcAft>
              <a:buClr>
                <a:schemeClr val="dk2"/>
              </a:buClr>
              <a:buSzPts val="1800"/>
              <a:buFont typeface="Noto Sans Symbols"/>
              <a:buChar char="■"/>
            </a:pPr>
            <a:r>
              <a:rPr lang="en-US" sz="2400" b="0" i="0" u="none" strike="noStrike" cap="none">
                <a:solidFill>
                  <a:schemeClr val="dk1"/>
                </a:solidFill>
                <a:latin typeface="Verdana"/>
                <a:ea typeface="Verdana"/>
                <a:cs typeface="Verdana"/>
                <a:sym typeface="Verdana"/>
              </a:rPr>
              <a:t>Identify or remove branches that reflects noise or outliers</a:t>
            </a:r>
            <a:endParaRPr/>
          </a:p>
          <a:p>
            <a:pPr marL="342900" marR="0" lvl="0" indent="-228600" algn="l" rtl="0">
              <a:spcBef>
                <a:spcPts val="480"/>
              </a:spcBef>
              <a:spcAft>
                <a:spcPts val="0"/>
              </a:spcAft>
              <a:buClr>
                <a:schemeClr val="lt2"/>
              </a:buClr>
              <a:buSzPts val="1800"/>
              <a:buFont typeface="Noto Sans Symbols"/>
              <a:buNone/>
            </a:pPr>
            <a:endParaRPr sz="2400" b="0" i="0" u="none" strike="noStrike" cap="none">
              <a:solidFill>
                <a:schemeClr val="dk1"/>
              </a:solidFill>
              <a:latin typeface="Verdana"/>
              <a:ea typeface="Verdana"/>
              <a:cs typeface="Verdana"/>
              <a:sym typeface="Verdana"/>
            </a:endParaRPr>
          </a:p>
        </p:txBody>
      </p:sp>
      <p:sp>
        <p:nvSpPr>
          <p:cNvPr id="168" name="Google Shape;168;p10"/>
          <p:cNvSpPr txBox="1"/>
          <p:nvPr/>
        </p:nvSpPr>
        <p:spPr>
          <a:xfrm>
            <a:off x="381000" y="228600"/>
            <a:ext cx="8229600" cy="114300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4400"/>
              <a:buFont typeface="Garamond"/>
              <a:buNone/>
            </a:pPr>
            <a:r>
              <a:rPr lang="en-US" sz="4400" b="0" i="0" u="none">
                <a:solidFill>
                  <a:schemeClr val="dk2"/>
                </a:solidFill>
                <a:latin typeface="Garamond"/>
                <a:ea typeface="Garamond"/>
                <a:cs typeface="Garamond"/>
                <a:sym typeface="Garamond"/>
              </a:rPr>
              <a:t>Decision Tree Induction : Generation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1"/>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Garamond"/>
              <a:buNone/>
            </a:pPr>
            <a:r>
              <a:rPr lang="en-US" sz="4400" b="0" i="0" u="none">
                <a:solidFill>
                  <a:schemeClr val="dk2"/>
                </a:solidFill>
                <a:latin typeface="Garamond"/>
                <a:ea typeface="Garamond"/>
                <a:cs typeface="Garamond"/>
                <a:sym typeface="Garamond"/>
              </a:rPr>
              <a:t>Example of a Decision Tree</a:t>
            </a:r>
            <a:endParaRPr/>
          </a:p>
        </p:txBody>
      </p:sp>
      <p:grpSp>
        <p:nvGrpSpPr>
          <p:cNvPr id="174" name="Google Shape;174;p11"/>
          <p:cNvGrpSpPr/>
          <p:nvPr/>
        </p:nvGrpSpPr>
        <p:grpSpPr>
          <a:xfrm>
            <a:off x="304800" y="1342925"/>
            <a:ext cx="3613259" cy="4689575"/>
            <a:chOff x="288" y="713"/>
            <a:chExt cx="2276" cy="2954"/>
          </a:xfrm>
        </p:grpSpPr>
        <p:graphicFrame>
          <p:nvGraphicFramePr>
            <p:cNvPr id="175" name="Google Shape;175;p11"/>
            <p:cNvGraphicFramePr/>
            <p:nvPr/>
          </p:nvGraphicFramePr>
          <p:xfrm>
            <a:off x="288" y="1344"/>
            <a:ext cx="2246" cy="2323"/>
          </p:xfrm>
          <a:graphic>
            <a:graphicData uri="http://schemas.openxmlformats.org/presentationml/2006/ole">
              <mc:AlternateContent xmlns:mc="http://schemas.openxmlformats.org/markup-compatibility/2006">
                <mc:Choice xmlns:v="urn:schemas-microsoft-com:vml" Requires="v">
                  <p:oleObj r:id="rId3" imgW="2246" imgH="2323" progId="Word.Document.8">
                    <p:embed/>
                  </p:oleObj>
                </mc:Choice>
                <mc:Fallback>
                  <p:oleObj r:id="rId3" imgW="2246" imgH="2323" progId="Word.Document.8">
                    <p:embed/>
                    <p:pic>
                      <p:nvPicPr>
                        <p:cNvPr id="175" name="Google Shape;175;p11"/>
                        <p:cNvPicPr preferRelativeResize="0"/>
                        <p:nvPr/>
                      </p:nvPicPr>
                      <p:blipFill rotWithShape="1">
                        <a:blip r:embed="rId4">
                          <a:alphaModFix/>
                        </a:blip>
                        <a:srcRect/>
                        <a:stretch/>
                      </p:blipFill>
                      <p:spPr>
                        <a:xfrm>
                          <a:off x="288" y="1344"/>
                          <a:ext cx="2246" cy="2323"/>
                        </a:xfrm>
                        <a:prstGeom prst="rect">
                          <a:avLst/>
                        </a:prstGeom>
                        <a:noFill/>
                        <a:ln>
                          <a:noFill/>
                        </a:ln>
                      </p:spPr>
                    </p:pic>
                  </p:oleObj>
                </mc:Fallback>
              </mc:AlternateContent>
            </a:graphicData>
          </a:graphic>
        </p:graphicFrame>
        <p:sp>
          <p:nvSpPr>
            <p:cNvPr id="176" name="Google Shape;176;p11"/>
            <p:cNvSpPr txBox="1"/>
            <p:nvPr/>
          </p:nvSpPr>
          <p:spPr>
            <a:xfrm rot="-2460000">
              <a:off x="672" y="951"/>
              <a:ext cx="792" cy="212"/>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006600"/>
                </a:buClr>
                <a:buSzPts val="1600"/>
                <a:buFont typeface="Arial"/>
                <a:buNone/>
              </a:pPr>
              <a:r>
                <a:rPr lang="en-US" sz="1600" b="1" i="0" u="none">
                  <a:solidFill>
                    <a:srgbClr val="006600"/>
                  </a:solidFill>
                  <a:latin typeface="Arial"/>
                  <a:ea typeface="Arial"/>
                  <a:cs typeface="Arial"/>
                  <a:sym typeface="Arial"/>
                </a:rPr>
                <a:t>categorical</a:t>
              </a:r>
              <a:endParaRPr/>
            </a:p>
          </p:txBody>
        </p:sp>
        <p:sp>
          <p:nvSpPr>
            <p:cNvPr id="177" name="Google Shape;177;p11"/>
            <p:cNvSpPr txBox="1"/>
            <p:nvPr/>
          </p:nvSpPr>
          <p:spPr>
            <a:xfrm rot="-2460000">
              <a:off x="1104" y="951"/>
              <a:ext cx="792" cy="212"/>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006600"/>
                </a:buClr>
                <a:buSzPts val="1600"/>
                <a:buFont typeface="Arial"/>
                <a:buNone/>
              </a:pPr>
              <a:r>
                <a:rPr lang="en-US" sz="1600" b="1" i="0" u="none">
                  <a:solidFill>
                    <a:srgbClr val="006600"/>
                  </a:solidFill>
                  <a:latin typeface="Arial"/>
                  <a:ea typeface="Arial"/>
                  <a:cs typeface="Arial"/>
                  <a:sym typeface="Arial"/>
                </a:rPr>
                <a:t>categorical</a:t>
              </a:r>
              <a:endParaRPr/>
            </a:p>
          </p:txBody>
        </p:sp>
        <p:sp>
          <p:nvSpPr>
            <p:cNvPr id="178" name="Google Shape;178;p11"/>
            <p:cNvSpPr txBox="1"/>
            <p:nvPr/>
          </p:nvSpPr>
          <p:spPr>
            <a:xfrm rot="-2460000">
              <a:off x="1632" y="951"/>
              <a:ext cx="805" cy="212"/>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006600"/>
                </a:buClr>
                <a:buSzPts val="1600"/>
                <a:buFont typeface="Arial"/>
                <a:buNone/>
              </a:pPr>
              <a:r>
                <a:rPr lang="en-US" sz="1600" b="1" i="0" u="none">
                  <a:solidFill>
                    <a:srgbClr val="006600"/>
                  </a:solidFill>
                  <a:latin typeface="Arial"/>
                  <a:ea typeface="Arial"/>
                  <a:cs typeface="Arial"/>
                  <a:sym typeface="Arial"/>
                </a:rPr>
                <a:t>continuous</a:t>
              </a:r>
              <a:endParaRPr/>
            </a:p>
          </p:txBody>
        </p:sp>
        <p:sp>
          <p:nvSpPr>
            <p:cNvPr id="179" name="Google Shape;179;p11"/>
            <p:cNvSpPr txBox="1"/>
            <p:nvPr/>
          </p:nvSpPr>
          <p:spPr>
            <a:xfrm rot="-2460000">
              <a:off x="2112" y="1047"/>
              <a:ext cx="436" cy="212"/>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006600"/>
                </a:buClr>
                <a:buSzPts val="1600"/>
                <a:buFont typeface="Arial"/>
                <a:buNone/>
              </a:pPr>
              <a:r>
                <a:rPr lang="en-US" sz="1600" b="1" i="0" u="none">
                  <a:solidFill>
                    <a:srgbClr val="006600"/>
                  </a:solidFill>
                  <a:latin typeface="Arial"/>
                  <a:ea typeface="Arial"/>
                  <a:cs typeface="Arial"/>
                  <a:sym typeface="Arial"/>
                </a:rPr>
                <a:t>class</a:t>
              </a:r>
              <a:endParaRPr/>
            </a:p>
          </p:txBody>
        </p:sp>
      </p:grpSp>
      <p:cxnSp>
        <p:nvCxnSpPr>
          <p:cNvPr id="180" name="Google Shape;180;p11"/>
          <p:cNvCxnSpPr/>
          <p:nvPr/>
        </p:nvCxnSpPr>
        <p:spPr>
          <a:xfrm>
            <a:off x="7042150" y="4854575"/>
            <a:ext cx="242887" cy="527050"/>
          </a:xfrm>
          <a:prstGeom prst="straightConnector1">
            <a:avLst/>
          </a:prstGeom>
          <a:noFill/>
          <a:ln w="12700" cap="flat" cmpd="sng">
            <a:solidFill>
              <a:srgbClr val="000000"/>
            </a:solidFill>
            <a:prstDash val="solid"/>
            <a:miter lim="800000"/>
            <a:headEnd type="none" w="med" len="med"/>
            <a:tailEnd type="triangle" w="med" len="med"/>
          </a:ln>
        </p:spPr>
      </p:cxnSp>
      <p:cxnSp>
        <p:nvCxnSpPr>
          <p:cNvPr id="181" name="Google Shape;181;p11"/>
          <p:cNvCxnSpPr/>
          <p:nvPr/>
        </p:nvCxnSpPr>
        <p:spPr>
          <a:xfrm flipH="1">
            <a:off x="5911850" y="4854575"/>
            <a:ext cx="323850" cy="527050"/>
          </a:xfrm>
          <a:prstGeom prst="straightConnector1">
            <a:avLst/>
          </a:prstGeom>
          <a:noFill/>
          <a:ln w="12700" cap="flat" cmpd="sng">
            <a:solidFill>
              <a:srgbClr val="000000"/>
            </a:solidFill>
            <a:prstDash val="solid"/>
            <a:miter lim="800000"/>
            <a:headEnd type="none" w="med" len="med"/>
            <a:tailEnd type="triangle" w="med" len="med"/>
          </a:ln>
        </p:spPr>
      </p:cxnSp>
      <p:cxnSp>
        <p:nvCxnSpPr>
          <p:cNvPr id="182" name="Google Shape;182;p11"/>
          <p:cNvCxnSpPr/>
          <p:nvPr/>
        </p:nvCxnSpPr>
        <p:spPr>
          <a:xfrm flipH="1">
            <a:off x="6557962" y="4060825"/>
            <a:ext cx="403225" cy="528637"/>
          </a:xfrm>
          <a:prstGeom prst="straightConnector1">
            <a:avLst/>
          </a:prstGeom>
          <a:noFill/>
          <a:ln w="12700" cap="flat" cmpd="sng">
            <a:solidFill>
              <a:srgbClr val="000000"/>
            </a:solidFill>
            <a:prstDash val="solid"/>
            <a:miter lim="800000"/>
            <a:headEnd type="none" w="med" len="med"/>
            <a:tailEnd type="triangle" w="med" len="med"/>
          </a:ln>
        </p:spPr>
      </p:cxnSp>
      <p:cxnSp>
        <p:nvCxnSpPr>
          <p:cNvPr id="183" name="Google Shape;183;p11"/>
          <p:cNvCxnSpPr/>
          <p:nvPr/>
        </p:nvCxnSpPr>
        <p:spPr>
          <a:xfrm>
            <a:off x="7769225" y="4060825"/>
            <a:ext cx="484187" cy="528637"/>
          </a:xfrm>
          <a:prstGeom prst="straightConnector1">
            <a:avLst/>
          </a:prstGeom>
          <a:noFill/>
          <a:ln w="12700" cap="flat" cmpd="sng">
            <a:solidFill>
              <a:srgbClr val="000000"/>
            </a:solidFill>
            <a:prstDash val="solid"/>
            <a:miter lim="800000"/>
            <a:headEnd type="none" w="med" len="med"/>
            <a:tailEnd type="triangle" w="med" len="med"/>
          </a:ln>
        </p:spPr>
      </p:cxnSp>
      <p:cxnSp>
        <p:nvCxnSpPr>
          <p:cNvPr id="184" name="Google Shape;184;p11"/>
          <p:cNvCxnSpPr/>
          <p:nvPr/>
        </p:nvCxnSpPr>
        <p:spPr>
          <a:xfrm>
            <a:off x="6719887" y="3333750"/>
            <a:ext cx="565150" cy="463550"/>
          </a:xfrm>
          <a:prstGeom prst="straightConnector1">
            <a:avLst/>
          </a:prstGeom>
          <a:noFill/>
          <a:ln w="12700" cap="flat" cmpd="sng">
            <a:solidFill>
              <a:srgbClr val="000000"/>
            </a:solidFill>
            <a:prstDash val="solid"/>
            <a:miter lim="800000"/>
            <a:headEnd type="none" w="med" len="med"/>
            <a:tailEnd type="triangle" w="med" len="med"/>
          </a:ln>
        </p:spPr>
      </p:cxnSp>
      <p:cxnSp>
        <p:nvCxnSpPr>
          <p:cNvPr id="185" name="Google Shape;185;p11"/>
          <p:cNvCxnSpPr/>
          <p:nvPr/>
        </p:nvCxnSpPr>
        <p:spPr>
          <a:xfrm flipH="1">
            <a:off x="5346700" y="3333750"/>
            <a:ext cx="565150" cy="463550"/>
          </a:xfrm>
          <a:prstGeom prst="straightConnector1">
            <a:avLst/>
          </a:prstGeom>
          <a:noFill/>
          <a:ln w="12700" cap="flat" cmpd="sng">
            <a:solidFill>
              <a:srgbClr val="000000"/>
            </a:solidFill>
            <a:prstDash val="solid"/>
            <a:miter lim="800000"/>
            <a:headEnd type="none" w="med" len="med"/>
            <a:tailEnd type="triangle" w="med" len="med"/>
          </a:ln>
        </p:spPr>
      </p:cxnSp>
      <p:sp>
        <p:nvSpPr>
          <p:cNvPr id="186" name="Google Shape;186;p11"/>
          <p:cNvSpPr txBox="1"/>
          <p:nvPr/>
        </p:nvSpPr>
        <p:spPr>
          <a:xfrm>
            <a:off x="5864225" y="3070225"/>
            <a:ext cx="936625" cy="349250"/>
          </a:xfrm>
          <a:prstGeom prst="rect">
            <a:avLst/>
          </a:prstGeom>
          <a:solidFill>
            <a:srgbClr val="FFFF00"/>
          </a:solidFill>
          <a:ln w="12700" cap="flat" cmpd="sng">
            <a:solidFill>
              <a:srgbClr val="0000FF"/>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2D1993"/>
              </a:buClr>
              <a:buSzPts val="1600"/>
              <a:buFont typeface="Arial"/>
              <a:buNone/>
            </a:pPr>
            <a:r>
              <a:rPr lang="en-US" sz="1600" b="1" i="0" u="none">
                <a:solidFill>
                  <a:srgbClr val="2D1993"/>
                </a:solidFill>
                <a:latin typeface="Arial"/>
                <a:ea typeface="Arial"/>
                <a:cs typeface="Arial"/>
                <a:sym typeface="Arial"/>
              </a:rPr>
              <a:t>Refund</a:t>
            </a:r>
            <a:endParaRPr/>
          </a:p>
        </p:txBody>
      </p:sp>
      <p:sp>
        <p:nvSpPr>
          <p:cNvPr id="187" name="Google Shape;187;p11"/>
          <p:cNvSpPr txBox="1"/>
          <p:nvPr/>
        </p:nvSpPr>
        <p:spPr>
          <a:xfrm>
            <a:off x="6880225" y="3797300"/>
            <a:ext cx="935037" cy="349250"/>
          </a:xfrm>
          <a:prstGeom prst="rect">
            <a:avLst/>
          </a:prstGeom>
          <a:solidFill>
            <a:srgbClr val="FFFF00"/>
          </a:solidFill>
          <a:ln w="12700" cap="flat" cmpd="sng">
            <a:solidFill>
              <a:srgbClr val="0000FF"/>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2D1993"/>
              </a:buClr>
              <a:buSzPts val="1600"/>
              <a:buFont typeface="Arial"/>
              <a:buNone/>
            </a:pPr>
            <a:r>
              <a:rPr lang="en-US" sz="1600" b="1" i="0" u="none">
                <a:solidFill>
                  <a:srgbClr val="2D1993"/>
                </a:solidFill>
                <a:latin typeface="Arial"/>
                <a:ea typeface="Arial"/>
                <a:cs typeface="Arial"/>
                <a:sym typeface="Arial"/>
              </a:rPr>
              <a:t>MarSt</a:t>
            </a:r>
            <a:endParaRPr/>
          </a:p>
        </p:txBody>
      </p:sp>
      <p:sp>
        <p:nvSpPr>
          <p:cNvPr id="188" name="Google Shape;188;p11"/>
          <p:cNvSpPr txBox="1"/>
          <p:nvPr/>
        </p:nvSpPr>
        <p:spPr>
          <a:xfrm>
            <a:off x="6154737" y="4589462"/>
            <a:ext cx="968375" cy="349250"/>
          </a:xfrm>
          <a:prstGeom prst="rect">
            <a:avLst/>
          </a:prstGeom>
          <a:solidFill>
            <a:srgbClr val="FFFF00"/>
          </a:solidFill>
          <a:ln w="12700" cap="flat" cmpd="sng">
            <a:solidFill>
              <a:srgbClr val="0000FF"/>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2D1993"/>
              </a:buClr>
              <a:buSzPts val="1600"/>
              <a:buFont typeface="Arial"/>
              <a:buNone/>
            </a:pPr>
            <a:r>
              <a:rPr lang="en-US" sz="1600" b="1" i="0" u="none">
                <a:solidFill>
                  <a:srgbClr val="2D1993"/>
                </a:solidFill>
                <a:latin typeface="Arial"/>
                <a:ea typeface="Arial"/>
                <a:cs typeface="Arial"/>
                <a:sym typeface="Arial"/>
              </a:rPr>
              <a:t>TaxInc</a:t>
            </a:r>
            <a:endParaRPr/>
          </a:p>
        </p:txBody>
      </p:sp>
      <p:sp>
        <p:nvSpPr>
          <p:cNvPr id="189" name="Google Shape;189;p11"/>
          <p:cNvSpPr/>
          <p:nvPr/>
        </p:nvSpPr>
        <p:spPr>
          <a:xfrm>
            <a:off x="7081837" y="5378450"/>
            <a:ext cx="627062" cy="366712"/>
          </a:xfrm>
          <a:prstGeom prst="roundRect">
            <a:avLst>
              <a:gd name="adj" fmla="val 3622"/>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0" name="Google Shape;190;p11"/>
          <p:cNvSpPr txBox="1"/>
          <p:nvPr/>
        </p:nvSpPr>
        <p:spPr>
          <a:xfrm>
            <a:off x="7005637" y="5378450"/>
            <a:ext cx="685800"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800000"/>
              </a:buClr>
              <a:buSzPts val="1600"/>
              <a:buFont typeface="Arial"/>
              <a:buNone/>
            </a:pPr>
            <a:r>
              <a:rPr lang="en-US" sz="1600" b="1" i="0" u="none">
                <a:solidFill>
                  <a:srgbClr val="800000"/>
                </a:solidFill>
                <a:latin typeface="Arial"/>
                <a:ea typeface="Arial"/>
                <a:cs typeface="Arial"/>
                <a:sym typeface="Arial"/>
              </a:rPr>
              <a:t>YES</a:t>
            </a:r>
            <a:endParaRPr/>
          </a:p>
        </p:txBody>
      </p:sp>
      <p:sp>
        <p:nvSpPr>
          <p:cNvPr id="191" name="Google Shape;191;p11"/>
          <p:cNvSpPr/>
          <p:nvPr/>
        </p:nvSpPr>
        <p:spPr>
          <a:xfrm>
            <a:off x="5589587" y="5395912"/>
            <a:ext cx="654050" cy="363537"/>
          </a:xfrm>
          <a:prstGeom prst="roundRect">
            <a:avLst>
              <a:gd name="adj" fmla="val 16667"/>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2" name="Google Shape;192;p11"/>
          <p:cNvSpPr txBox="1"/>
          <p:nvPr/>
        </p:nvSpPr>
        <p:spPr>
          <a:xfrm>
            <a:off x="5686425" y="5381625"/>
            <a:ext cx="488950"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800000"/>
              </a:buClr>
              <a:buSzPts val="1600"/>
              <a:buFont typeface="Arial"/>
              <a:buNone/>
            </a:pPr>
            <a:r>
              <a:rPr lang="en-US" sz="1600" b="1" i="0" u="none">
                <a:solidFill>
                  <a:srgbClr val="800000"/>
                </a:solidFill>
                <a:latin typeface="Arial"/>
                <a:ea typeface="Arial"/>
                <a:cs typeface="Arial"/>
                <a:sym typeface="Arial"/>
              </a:rPr>
              <a:t>NO</a:t>
            </a:r>
            <a:endParaRPr/>
          </a:p>
        </p:txBody>
      </p:sp>
      <p:sp>
        <p:nvSpPr>
          <p:cNvPr id="193" name="Google Shape;193;p11"/>
          <p:cNvSpPr/>
          <p:nvPr/>
        </p:nvSpPr>
        <p:spPr>
          <a:xfrm>
            <a:off x="5024437" y="3811587"/>
            <a:ext cx="685800" cy="347662"/>
          </a:xfrm>
          <a:prstGeom prst="roundRect">
            <a:avLst>
              <a:gd name="adj" fmla="val 16667"/>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4" name="Google Shape;194;p11"/>
          <p:cNvSpPr txBox="1"/>
          <p:nvPr/>
        </p:nvSpPr>
        <p:spPr>
          <a:xfrm>
            <a:off x="5119687" y="3797300"/>
            <a:ext cx="488950"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800000"/>
              </a:buClr>
              <a:buSzPts val="1600"/>
              <a:buFont typeface="Arial"/>
              <a:buNone/>
            </a:pPr>
            <a:r>
              <a:rPr lang="en-US" sz="1600" b="1" i="0" u="none">
                <a:solidFill>
                  <a:srgbClr val="800000"/>
                </a:solidFill>
                <a:latin typeface="Arial"/>
                <a:ea typeface="Arial"/>
                <a:cs typeface="Arial"/>
                <a:sym typeface="Arial"/>
              </a:rPr>
              <a:t>NO</a:t>
            </a:r>
            <a:endParaRPr/>
          </a:p>
        </p:txBody>
      </p:sp>
      <p:sp>
        <p:nvSpPr>
          <p:cNvPr id="195" name="Google Shape;195;p11"/>
          <p:cNvSpPr/>
          <p:nvPr/>
        </p:nvSpPr>
        <p:spPr>
          <a:xfrm>
            <a:off x="7920037" y="4616450"/>
            <a:ext cx="685800" cy="381000"/>
          </a:xfrm>
          <a:prstGeom prst="roundRect">
            <a:avLst>
              <a:gd name="adj" fmla="val 16667"/>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6" name="Google Shape;196;p11"/>
          <p:cNvSpPr txBox="1"/>
          <p:nvPr/>
        </p:nvSpPr>
        <p:spPr>
          <a:xfrm>
            <a:off x="7996237" y="4616450"/>
            <a:ext cx="488950"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800000"/>
              </a:buClr>
              <a:buSzPts val="1600"/>
              <a:buFont typeface="Arial"/>
              <a:buNone/>
            </a:pPr>
            <a:r>
              <a:rPr lang="en-US" sz="1600" b="1" i="0" u="none">
                <a:solidFill>
                  <a:srgbClr val="800000"/>
                </a:solidFill>
                <a:latin typeface="Arial"/>
                <a:ea typeface="Arial"/>
                <a:cs typeface="Arial"/>
                <a:sym typeface="Arial"/>
              </a:rPr>
              <a:t>NO</a:t>
            </a:r>
            <a:endParaRPr/>
          </a:p>
        </p:txBody>
      </p:sp>
      <p:sp>
        <p:nvSpPr>
          <p:cNvPr id="197" name="Google Shape;197;p11"/>
          <p:cNvSpPr txBox="1"/>
          <p:nvPr/>
        </p:nvSpPr>
        <p:spPr>
          <a:xfrm>
            <a:off x="5137150" y="3333750"/>
            <a:ext cx="533400"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Yes</a:t>
            </a:r>
            <a:endParaRPr/>
          </a:p>
        </p:txBody>
      </p:sp>
      <p:sp>
        <p:nvSpPr>
          <p:cNvPr id="198" name="Google Shape;198;p11"/>
          <p:cNvSpPr txBox="1"/>
          <p:nvPr/>
        </p:nvSpPr>
        <p:spPr>
          <a:xfrm>
            <a:off x="7002462" y="3333750"/>
            <a:ext cx="442912"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No</a:t>
            </a:r>
            <a:endParaRPr/>
          </a:p>
        </p:txBody>
      </p:sp>
      <p:sp>
        <p:nvSpPr>
          <p:cNvPr id="199" name="Google Shape;199;p11"/>
          <p:cNvSpPr txBox="1"/>
          <p:nvPr/>
        </p:nvSpPr>
        <p:spPr>
          <a:xfrm>
            <a:off x="7985125" y="4098925"/>
            <a:ext cx="930275"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Married</a:t>
            </a:r>
            <a:r>
              <a:rPr lang="en-US" sz="1600" b="0" i="0" u="none">
                <a:solidFill>
                  <a:schemeClr val="lt2"/>
                </a:solidFill>
                <a:latin typeface="Arial"/>
                <a:ea typeface="Arial"/>
                <a:cs typeface="Arial"/>
                <a:sym typeface="Arial"/>
              </a:rPr>
              <a:t> </a:t>
            </a:r>
            <a:endParaRPr/>
          </a:p>
        </p:txBody>
      </p:sp>
      <p:sp>
        <p:nvSpPr>
          <p:cNvPr id="200" name="Google Shape;200;p11"/>
          <p:cNvSpPr txBox="1"/>
          <p:nvPr/>
        </p:nvSpPr>
        <p:spPr>
          <a:xfrm>
            <a:off x="5768975" y="4127500"/>
            <a:ext cx="1660525"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Single, Divorced</a:t>
            </a:r>
            <a:endParaRPr/>
          </a:p>
        </p:txBody>
      </p:sp>
      <p:sp>
        <p:nvSpPr>
          <p:cNvPr id="201" name="Google Shape;201;p11"/>
          <p:cNvSpPr txBox="1"/>
          <p:nvPr/>
        </p:nvSpPr>
        <p:spPr>
          <a:xfrm>
            <a:off x="5389562" y="4919662"/>
            <a:ext cx="720725"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&lt; 80K</a:t>
            </a:r>
            <a:endParaRPr/>
          </a:p>
        </p:txBody>
      </p:sp>
      <p:sp>
        <p:nvSpPr>
          <p:cNvPr id="202" name="Google Shape;202;p11"/>
          <p:cNvSpPr txBox="1"/>
          <p:nvPr/>
        </p:nvSpPr>
        <p:spPr>
          <a:xfrm>
            <a:off x="7164387" y="4919662"/>
            <a:ext cx="720725"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&gt; 80K</a:t>
            </a:r>
            <a:endParaRPr/>
          </a:p>
        </p:txBody>
      </p:sp>
      <p:sp>
        <p:nvSpPr>
          <p:cNvPr id="203" name="Google Shape;203;p11"/>
          <p:cNvSpPr txBox="1"/>
          <p:nvPr/>
        </p:nvSpPr>
        <p:spPr>
          <a:xfrm>
            <a:off x="6503987" y="2116137"/>
            <a:ext cx="2241550" cy="366712"/>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rgbClr val="FF0000"/>
              </a:buClr>
              <a:buSzPts val="1800"/>
              <a:buFont typeface="Arial"/>
              <a:buNone/>
            </a:pPr>
            <a:r>
              <a:rPr lang="en-US" sz="1800" b="1" i="1" u="none">
                <a:solidFill>
                  <a:srgbClr val="FF0000"/>
                </a:solidFill>
                <a:latin typeface="Arial"/>
                <a:ea typeface="Arial"/>
                <a:cs typeface="Arial"/>
                <a:sym typeface="Arial"/>
              </a:rPr>
              <a:t>Splitting Attributes</a:t>
            </a:r>
            <a:endParaRPr/>
          </a:p>
        </p:txBody>
      </p:sp>
      <p:cxnSp>
        <p:nvCxnSpPr>
          <p:cNvPr id="204" name="Google Shape;204;p11"/>
          <p:cNvCxnSpPr/>
          <p:nvPr/>
        </p:nvCxnSpPr>
        <p:spPr>
          <a:xfrm flipH="1">
            <a:off x="6881812" y="2497137"/>
            <a:ext cx="536575" cy="534987"/>
          </a:xfrm>
          <a:prstGeom prst="straightConnector1">
            <a:avLst/>
          </a:prstGeom>
          <a:noFill/>
          <a:ln w="15875" cap="flat" cmpd="sng">
            <a:solidFill>
              <a:srgbClr val="FF0000"/>
            </a:solidFill>
            <a:prstDash val="solid"/>
            <a:miter lim="800000"/>
            <a:headEnd type="none" w="med" len="med"/>
            <a:tailEnd type="triangle" w="med" len="med"/>
          </a:ln>
        </p:spPr>
      </p:cxnSp>
      <p:sp>
        <p:nvSpPr>
          <p:cNvPr id="205" name="Google Shape;205;p11"/>
          <p:cNvSpPr/>
          <p:nvPr/>
        </p:nvSpPr>
        <p:spPr>
          <a:xfrm>
            <a:off x="3886200" y="4159250"/>
            <a:ext cx="914400" cy="293687"/>
          </a:xfrm>
          <a:prstGeom prst="rightArrow">
            <a:avLst>
              <a:gd name="adj1" fmla="val 50000"/>
              <a:gd name="adj2" fmla="val 50000"/>
            </a:avLst>
          </a:prstGeom>
          <a:solidFill>
            <a:srgbClr val="CC0000"/>
          </a:solidFill>
          <a:ln w="12700"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206" name="Google Shape;206;p11"/>
          <p:cNvCxnSpPr/>
          <p:nvPr/>
        </p:nvCxnSpPr>
        <p:spPr>
          <a:xfrm>
            <a:off x="7494587" y="2497137"/>
            <a:ext cx="76200" cy="1144587"/>
          </a:xfrm>
          <a:prstGeom prst="straightConnector1">
            <a:avLst/>
          </a:prstGeom>
          <a:noFill/>
          <a:ln w="15875" cap="flat" cmpd="sng">
            <a:solidFill>
              <a:srgbClr val="FF0000"/>
            </a:solidFill>
            <a:prstDash val="solid"/>
            <a:miter lim="800000"/>
            <a:headEnd type="none" w="med" len="med"/>
            <a:tailEnd type="triangle" w="med" len="med"/>
          </a:ln>
        </p:spPr>
      </p:cxnSp>
      <p:sp>
        <p:nvSpPr>
          <p:cNvPr id="207" name="Google Shape;207;p11"/>
          <p:cNvSpPr txBox="1"/>
          <p:nvPr/>
        </p:nvSpPr>
        <p:spPr>
          <a:xfrm>
            <a:off x="838200" y="6216650"/>
            <a:ext cx="2514600"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8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Training Data</a:t>
            </a:r>
            <a:endParaRPr/>
          </a:p>
        </p:txBody>
      </p:sp>
      <p:sp>
        <p:nvSpPr>
          <p:cNvPr id="208" name="Google Shape;208;p11"/>
          <p:cNvSpPr txBox="1"/>
          <p:nvPr/>
        </p:nvSpPr>
        <p:spPr>
          <a:xfrm>
            <a:off x="5105400" y="6184900"/>
            <a:ext cx="3124200"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8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Model:  Decision Tree</a:t>
            </a:r>
            <a:endParaRPr/>
          </a:p>
        </p:txBody>
      </p:sp>
      <p:pic>
        <p:nvPicPr>
          <p:cNvPr id="3073" name="Picture 1">
            <a:extLst>
              <a:ext uri="{FF2B5EF4-FFF2-40B4-BE49-F238E27FC236}">
                <a16:creationId xmlns:a16="http://schemas.microsoft.com/office/drawing/2014/main" id="{53F436F9-532F-FD87-D710-84A6F35264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0" cy="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2"/>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Garamond"/>
              <a:buNone/>
            </a:pPr>
            <a:r>
              <a:rPr lang="en-US" sz="4400" b="0" i="0" u="none">
                <a:solidFill>
                  <a:schemeClr val="dk2"/>
                </a:solidFill>
                <a:latin typeface="Garamond"/>
                <a:ea typeface="Garamond"/>
                <a:cs typeface="Garamond"/>
                <a:sym typeface="Garamond"/>
              </a:rPr>
              <a:t>Another Example of Decision Tree</a:t>
            </a:r>
            <a:endParaRPr/>
          </a:p>
        </p:txBody>
      </p:sp>
      <p:graphicFrame>
        <p:nvGraphicFramePr>
          <p:cNvPr id="214" name="Google Shape;214;p12"/>
          <p:cNvGraphicFramePr/>
          <p:nvPr/>
        </p:nvGraphicFramePr>
        <p:xfrm>
          <a:off x="381000" y="2484437"/>
          <a:ext cx="3565525" cy="3687762"/>
        </p:xfrm>
        <a:graphic>
          <a:graphicData uri="http://schemas.openxmlformats.org/presentationml/2006/ole">
            <mc:AlternateContent xmlns:mc="http://schemas.openxmlformats.org/markup-compatibility/2006">
              <mc:Choice xmlns:v="urn:schemas-microsoft-com:vml" Requires="v">
                <p:oleObj r:id="rId3" imgW="3565525" imgH="3687762" progId="Word.Document.8">
                  <p:embed/>
                </p:oleObj>
              </mc:Choice>
              <mc:Fallback>
                <p:oleObj r:id="rId3" imgW="3565525" imgH="3687762" progId="Word.Document.8">
                  <p:embed/>
                  <p:pic>
                    <p:nvPicPr>
                      <p:cNvPr id="214" name="Google Shape;214;p12"/>
                      <p:cNvPicPr preferRelativeResize="0"/>
                      <p:nvPr/>
                    </p:nvPicPr>
                    <p:blipFill rotWithShape="1">
                      <a:blip r:embed="rId4">
                        <a:alphaModFix/>
                      </a:blip>
                      <a:srcRect/>
                      <a:stretch/>
                    </p:blipFill>
                    <p:spPr>
                      <a:xfrm>
                        <a:off x="381000" y="2484437"/>
                        <a:ext cx="3565525" cy="3687762"/>
                      </a:xfrm>
                      <a:prstGeom prst="rect">
                        <a:avLst/>
                      </a:prstGeom>
                      <a:noFill/>
                      <a:ln>
                        <a:noFill/>
                      </a:ln>
                    </p:spPr>
                  </p:pic>
                </p:oleObj>
              </mc:Fallback>
            </mc:AlternateContent>
          </a:graphicData>
        </a:graphic>
      </p:graphicFrame>
      <p:sp>
        <p:nvSpPr>
          <p:cNvPr id="215" name="Google Shape;215;p12"/>
          <p:cNvSpPr txBox="1"/>
          <p:nvPr/>
        </p:nvSpPr>
        <p:spPr>
          <a:xfrm rot="-2460000">
            <a:off x="990600" y="1860550"/>
            <a:ext cx="1257300"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006600"/>
              </a:buClr>
              <a:buSzPts val="1600"/>
              <a:buFont typeface="Arial"/>
              <a:buNone/>
            </a:pPr>
            <a:r>
              <a:rPr lang="en-US" sz="1600" b="1" i="0" u="none">
                <a:solidFill>
                  <a:srgbClr val="006600"/>
                </a:solidFill>
                <a:latin typeface="Arial"/>
                <a:ea typeface="Arial"/>
                <a:cs typeface="Arial"/>
                <a:sym typeface="Arial"/>
              </a:rPr>
              <a:t>categorical</a:t>
            </a:r>
            <a:endParaRPr/>
          </a:p>
        </p:txBody>
      </p:sp>
      <p:sp>
        <p:nvSpPr>
          <p:cNvPr id="216" name="Google Shape;216;p12"/>
          <p:cNvSpPr txBox="1"/>
          <p:nvPr/>
        </p:nvSpPr>
        <p:spPr>
          <a:xfrm rot="-2460000">
            <a:off x="1676400" y="1860550"/>
            <a:ext cx="1257300"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006600"/>
              </a:buClr>
              <a:buSzPts val="1600"/>
              <a:buFont typeface="Arial"/>
              <a:buNone/>
            </a:pPr>
            <a:r>
              <a:rPr lang="en-US" sz="1600" b="1" i="0" u="none">
                <a:solidFill>
                  <a:srgbClr val="006600"/>
                </a:solidFill>
                <a:latin typeface="Arial"/>
                <a:ea typeface="Arial"/>
                <a:cs typeface="Arial"/>
                <a:sym typeface="Arial"/>
              </a:rPr>
              <a:t>categorical</a:t>
            </a:r>
            <a:endParaRPr/>
          </a:p>
        </p:txBody>
      </p:sp>
      <p:sp>
        <p:nvSpPr>
          <p:cNvPr id="217" name="Google Shape;217;p12"/>
          <p:cNvSpPr txBox="1"/>
          <p:nvPr/>
        </p:nvSpPr>
        <p:spPr>
          <a:xfrm rot="-2460000">
            <a:off x="2514600" y="1860550"/>
            <a:ext cx="1277937"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006600"/>
              </a:buClr>
              <a:buSzPts val="1600"/>
              <a:buFont typeface="Arial"/>
              <a:buNone/>
            </a:pPr>
            <a:r>
              <a:rPr lang="en-US" sz="1600" b="1" i="0" u="none">
                <a:solidFill>
                  <a:srgbClr val="006600"/>
                </a:solidFill>
                <a:latin typeface="Arial"/>
                <a:ea typeface="Arial"/>
                <a:cs typeface="Arial"/>
                <a:sym typeface="Arial"/>
              </a:rPr>
              <a:t>continuous</a:t>
            </a:r>
            <a:endParaRPr/>
          </a:p>
        </p:txBody>
      </p:sp>
      <p:sp>
        <p:nvSpPr>
          <p:cNvPr id="218" name="Google Shape;218;p12"/>
          <p:cNvSpPr txBox="1"/>
          <p:nvPr/>
        </p:nvSpPr>
        <p:spPr>
          <a:xfrm rot="-2460000">
            <a:off x="3276600" y="2012950"/>
            <a:ext cx="692150"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006600"/>
              </a:buClr>
              <a:buSzPts val="1600"/>
              <a:buFont typeface="Arial"/>
              <a:buNone/>
            </a:pPr>
            <a:r>
              <a:rPr lang="en-US" sz="1600" b="1" i="0" u="none">
                <a:solidFill>
                  <a:srgbClr val="006600"/>
                </a:solidFill>
                <a:latin typeface="Arial"/>
                <a:ea typeface="Arial"/>
                <a:cs typeface="Arial"/>
                <a:sym typeface="Arial"/>
              </a:rPr>
              <a:t>class</a:t>
            </a:r>
            <a:endParaRPr/>
          </a:p>
        </p:txBody>
      </p:sp>
      <p:cxnSp>
        <p:nvCxnSpPr>
          <p:cNvPr id="219" name="Google Shape;219;p12"/>
          <p:cNvCxnSpPr/>
          <p:nvPr/>
        </p:nvCxnSpPr>
        <p:spPr>
          <a:xfrm>
            <a:off x="7929562" y="3848100"/>
            <a:ext cx="242887" cy="527050"/>
          </a:xfrm>
          <a:prstGeom prst="straightConnector1">
            <a:avLst/>
          </a:prstGeom>
          <a:noFill/>
          <a:ln w="12700" cap="flat" cmpd="sng">
            <a:solidFill>
              <a:srgbClr val="000000"/>
            </a:solidFill>
            <a:prstDash val="solid"/>
            <a:miter lim="800000"/>
            <a:headEnd type="none" w="med" len="med"/>
            <a:tailEnd type="triangle" w="med" len="med"/>
          </a:ln>
        </p:spPr>
      </p:cxnSp>
      <p:cxnSp>
        <p:nvCxnSpPr>
          <p:cNvPr id="220" name="Google Shape;220;p12"/>
          <p:cNvCxnSpPr/>
          <p:nvPr/>
        </p:nvCxnSpPr>
        <p:spPr>
          <a:xfrm flipH="1">
            <a:off x="6799262" y="3848100"/>
            <a:ext cx="323850" cy="527050"/>
          </a:xfrm>
          <a:prstGeom prst="straightConnector1">
            <a:avLst/>
          </a:prstGeom>
          <a:noFill/>
          <a:ln w="12700" cap="flat" cmpd="sng">
            <a:solidFill>
              <a:srgbClr val="000000"/>
            </a:solidFill>
            <a:prstDash val="solid"/>
            <a:miter lim="800000"/>
            <a:headEnd type="none" w="med" len="med"/>
            <a:tailEnd type="triangle" w="med" len="med"/>
          </a:ln>
        </p:spPr>
      </p:cxnSp>
      <p:cxnSp>
        <p:nvCxnSpPr>
          <p:cNvPr id="221" name="Google Shape;221;p12"/>
          <p:cNvCxnSpPr/>
          <p:nvPr/>
        </p:nvCxnSpPr>
        <p:spPr>
          <a:xfrm flipH="1">
            <a:off x="5805487" y="3084512"/>
            <a:ext cx="403225" cy="528637"/>
          </a:xfrm>
          <a:prstGeom prst="straightConnector1">
            <a:avLst/>
          </a:prstGeom>
          <a:noFill/>
          <a:ln w="12700" cap="flat" cmpd="sng">
            <a:solidFill>
              <a:srgbClr val="000000"/>
            </a:solidFill>
            <a:prstDash val="solid"/>
            <a:miter lim="800000"/>
            <a:headEnd type="none" w="med" len="med"/>
            <a:tailEnd type="triangle" w="med" len="med"/>
          </a:ln>
        </p:spPr>
      </p:cxnSp>
      <p:cxnSp>
        <p:nvCxnSpPr>
          <p:cNvPr id="222" name="Google Shape;222;p12"/>
          <p:cNvCxnSpPr/>
          <p:nvPr/>
        </p:nvCxnSpPr>
        <p:spPr>
          <a:xfrm>
            <a:off x="7016750" y="3084512"/>
            <a:ext cx="484187" cy="528637"/>
          </a:xfrm>
          <a:prstGeom prst="straightConnector1">
            <a:avLst/>
          </a:prstGeom>
          <a:noFill/>
          <a:ln w="12700" cap="flat" cmpd="sng">
            <a:solidFill>
              <a:srgbClr val="000000"/>
            </a:solidFill>
            <a:prstDash val="solid"/>
            <a:miter lim="800000"/>
            <a:headEnd type="none" w="med" len="med"/>
            <a:tailEnd type="triangle" w="med" len="med"/>
          </a:ln>
        </p:spPr>
      </p:cxnSp>
      <p:cxnSp>
        <p:nvCxnSpPr>
          <p:cNvPr id="223" name="Google Shape;223;p12"/>
          <p:cNvCxnSpPr/>
          <p:nvPr/>
        </p:nvCxnSpPr>
        <p:spPr>
          <a:xfrm>
            <a:off x="5967412" y="2357437"/>
            <a:ext cx="565150" cy="463550"/>
          </a:xfrm>
          <a:prstGeom prst="straightConnector1">
            <a:avLst/>
          </a:prstGeom>
          <a:noFill/>
          <a:ln w="12700" cap="flat" cmpd="sng">
            <a:solidFill>
              <a:srgbClr val="000000"/>
            </a:solidFill>
            <a:prstDash val="solid"/>
            <a:miter lim="800000"/>
            <a:headEnd type="none" w="med" len="med"/>
            <a:tailEnd type="triangle" w="med" len="med"/>
          </a:ln>
        </p:spPr>
      </p:cxnSp>
      <p:cxnSp>
        <p:nvCxnSpPr>
          <p:cNvPr id="224" name="Google Shape;224;p12"/>
          <p:cNvCxnSpPr/>
          <p:nvPr/>
        </p:nvCxnSpPr>
        <p:spPr>
          <a:xfrm flipH="1">
            <a:off x="4594225" y="2357437"/>
            <a:ext cx="565150" cy="463550"/>
          </a:xfrm>
          <a:prstGeom prst="straightConnector1">
            <a:avLst/>
          </a:prstGeom>
          <a:noFill/>
          <a:ln w="12700" cap="flat" cmpd="sng">
            <a:solidFill>
              <a:srgbClr val="000000"/>
            </a:solidFill>
            <a:prstDash val="solid"/>
            <a:miter lim="800000"/>
            <a:headEnd type="none" w="med" len="med"/>
            <a:tailEnd type="triangle" w="med" len="med"/>
          </a:ln>
        </p:spPr>
      </p:cxnSp>
      <p:sp>
        <p:nvSpPr>
          <p:cNvPr id="225" name="Google Shape;225;p12"/>
          <p:cNvSpPr txBox="1"/>
          <p:nvPr/>
        </p:nvSpPr>
        <p:spPr>
          <a:xfrm>
            <a:off x="5111750" y="2093912"/>
            <a:ext cx="936625" cy="349250"/>
          </a:xfrm>
          <a:prstGeom prst="rect">
            <a:avLst/>
          </a:prstGeom>
          <a:solidFill>
            <a:srgbClr val="FFFF00"/>
          </a:solidFill>
          <a:ln w="12700" cap="flat" cmpd="sng">
            <a:solidFill>
              <a:srgbClr val="0000FF"/>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2D1993"/>
              </a:buClr>
              <a:buSzPts val="1600"/>
              <a:buFont typeface="Arial"/>
              <a:buNone/>
            </a:pPr>
            <a:r>
              <a:rPr lang="en-US" sz="1600" b="1" i="0" u="none">
                <a:solidFill>
                  <a:srgbClr val="2D1993"/>
                </a:solidFill>
                <a:latin typeface="Arial"/>
                <a:ea typeface="Arial"/>
                <a:cs typeface="Arial"/>
                <a:sym typeface="Arial"/>
              </a:rPr>
              <a:t>MarSt</a:t>
            </a:r>
            <a:endParaRPr/>
          </a:p>
        </p:txBody>
      </p:sp>
      <p:sp>
        <p:nvSpPr>
          <p:cNvPr id="226" name="Google Shape;226;p12"/>
          <p:cNvSpPr txBox="1"/>
          <p:nvPr/>
        </p:nvSpPr>
        <p:spPr>
          <a:xfrm>
            <a:off x="6127750" y="2820987"/>
            <a:ext cx="935037" cy="349250"/>
          </a:xfrm>
          <a:prstGeom prst="rect">
            <a:avLst/>
          </a:prstGeom>
          <a:solidFill>
            <a:srgbClr val="FFFF00"/>
          </a:solidFill>
          <a:ln w="12700" cap="flat" cmpd="sng">
            <a:solidFill>
              <a:srgbClr val="0000FF"/>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2D1993"/>
              </a:buClr>
              <a:buSzPts val="1600"/>
              <a:buFont typeface="Arial"/>
              <a:buNone/>
            </a:pPr>
            <a:r>
              <a:rPr lang="en-US" sz="1600" b="1" i="0" u="none">
                <a:solidFill>
                  <a:srgbClr val="2D1993"/>
                </a:solidFill>
                <a:latin typeface="Arial"/>
                <a:ea typeface="Arial"/>
                <a:cs typeface="Arial"/>
                <a:sym typeface="Arial"/>
              </a:rPr>
              <a:t>Refund</a:t>
            </a:r>
            <a:endParaRPr/>
          </a:p>
        </p:txBody>
      </p:sp>
      <p:sp>
        <p:nvSpPr>
          <p:cNvPr id="227" name="Google Shape;227;p12"/>
          <p:cNvSpPr txBox="1"/>
          <p:nvPr/>
        </p:nvSpPr>
        <p:spPr>
          <a:xfrm>
            <a:off x="7042150" y="3582987"/>
            <a:ext cx="968375" cy="349250"/>
          </a:xfrm>
          <a:prstGeom prst="rect">
            <a:avLst/>
          </a:prstGeom>
          <a:solidFill>
            <a:srgbClr val="FFFF00"/>
          </a:solidFill>
          <a:ln w="12700" cap="flat" cmpd="sng">
            <a:solidFill>
              <a:srgbClr val="0000FF"/>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2D1993"/>
              </a:buClr>
              <a:buSzPts val="1600"/>
              <a:buFont typeface="Arial"/>
              <a:buNone/>
            </a:pPr>
            <a:r>
              <a:rPr lang="en-US" sz="1600" b="1" i="0" u="none">
                <a:solidFill>
                  <a:srgbClr val="2D1993"/>
                </a:solidFill>
                <a:latin typeface="Arial"/>
                <a:ea typeface="Arial"/>
                <a:cs typeface="Arial"/>
                <a:sym typeface="Arial"/>
              </a:rPr>
              <a:t>TaxInc</a:t>
            </a:r>
            <a:endParaRPr/>
          </a:p>
        </p:txBody>
      </p:sp>
      <p:sp>
        <p:nvSpPr>
          <p:cNvPr id="228" name="Google Shape;228;p12"/>
          <p:cNvSpPr/>
          <p:nvPr/>
        </p:nvSpPr>
        <p:spPr>
          <a:xfrm>
            <a:off x="7969250" y="4371975"/>
            <a:ext cx="627062" cy="366712"/>
          </a:xfrm>
          <a:prstGeom prst="roundRect">
            <a:avLst>
              <a:gd name="adj" fmla="val 3622"/>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29" name="Google Shape;229;p12"/>
          <p:cNvSpPr txBox="1"/>
          <p:nvPr/>
        </p:nvSpPr>
        <p:spPr>
          <a:xfrm>
            <a:off x="7893050" y="4371975"/>
            <a:ext cx="685800"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800000"/>
              </a:buClr>
              <a:buSzPts val="1600"/>
              <a:buFont typeface="Arial"/>
              <a:buNone/>
            </a:pPr>
            <a:r>
              <a:rPr lang="en-US" sz="1600" b="1" i="0" u="none">
                <a:solidFill>
                  <a:srgbClr val="800000"/>
                </a:solidFill>
                <a:latin typeface="Arial"/>
                <a:ea typeface="Arial"/>
                <a:cs typeface="Arial"/>
                <a:sym typeface="Arial"/>
              </a:rPr>
              <a:t>YES</a:t>
            </a:r>
            <a:endParaRPr/>
          </a:p>
        </p:txBody>
      </p:sp>
      <p:sp>
        <p:nvSpPr>
          <p:cNvPr id="230" name="Google Shape;230;p12"/>
          <p:cNvSpPr/>
          <p:nvPr/>
        </p:nvSpPr>
        <p:spPr>
          <a:xfrm>
            <a:off x="6477000" y="4389437"/>
            <a:ext cx="654050" cy="363537"/>
          </a:xfrm>
          <a:prstGeom prst="roundRect">
            <a:avLst>
              <a:gd name="adj" fmla="val 16667"/>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31" name="Google Shape;231;p12"/>
          <p:cNvSpPr txBox="1"/>
          <p:nvPr/>
        </p:nvSpPr>
        <p:spPr>
          <a:xfrm>
            <a:off x="6573837" y="4375150"/>
            <a:ext cx="488950"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800000"/>
              </a:buClr>
              <a:buSzPts val="1600"/>
              <a:buFont typeface="Arial"/>
              <a:buNone/>
            </a:pPr>
            <a:r>
              <a:rPr lang="en-US" sz="1600" b="1" i="0" u="none">
                <a:solidFill>
                  <a:srgbClr val="800000"/>
                </a:solidFill>
                <a:latin typeface="Arial"/>
                <a:ea typeface="Arial"/>
                <a:cs typeface="Arial"/>
                <a:sym typeface="Arial"/>
              </a:rPr>
              <a:t>NO</a:t>
            </a:r>
            <a:endParaRPr/>
          </a:p>
        </p:txBody>
      </p:sp>
      <p:sp>
        <p:nvSpPr>
          <p:cNvPr id="232" name="Google Shape;232;p12"/>
          <p:cNvSpPr/>
          <p:nvPr/>
        </p:nvSpPr>
        <p:spPr>
          <a:xfrm>
            <a:off x="4271962" y="2835275"/>
            <a:ext cx="685800" cy="347662"/>
          </a:xfrm>
          <a:prstGeom prst="roundRect">
            <a:avLst>
              <a:gd name="adj" fmla="val 16667"/>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33" name="Google Shape;233;p12"/>
          <p:cNvSpPr txBox="1"/>
          <p:nvPr/>
        </p:nvSpPr>
        <p:spPr>
          <a:xfrm>
            <a:off x="4367212" y="2820987"/>
            <a:ext cx="488950"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800000"/>
              </a:buClr>
              <a:buSzPts val="1600"/>
              <a:buFont typeface="Arial"/>
              <a:buNone/>
            </a:pPr>
            <a:r>
              <a:rPr lang="en-US" sz="1600" b="1" i="0" u="none">
                <a:solidFill>
                  <a:srgbClr val="800000"/>
                </a:solidFill>
                <a:latin typeface="Arial"/>
                <a:ea typeface="Arial"/>
                <a:cs typeface="Arial"/>
                <a:sym typeface="Arial"/>
              </a:rPr>
              <a:t>NO</a:t>
            </a:r>
            <a:endParaRPr/>
          </a:p>
        </p:txBody>
      </p:sp>
      <p:grpSp>
        <p:nvGrpSpPr>
          <p:cNvPr id="234" name="Google Shape;234;p12"/>
          <p:cNvGrpSpPr/>
          <p:nvPr/>
        </p:nvGrpSpPr>
        <p:grpSpPr>
          <a:xfrm>
            <a:off x="5518150" y="3582987"/>
            <a:ext cx="685800" cy="381000"/>
            <a:chOff x="4927" y="2340"/>
            <a:chExt cx="432" cy="240"/>
          </a:xfrm>
        </p:grpSpPr>
        <p:sp>
          <p:nvSpPr>
            <p:cNvPr id="235" name="Google Shape;235;p12"/>
            <p:cNvSpPr/>
            <p:nvPr/>
          </p:nvSpPr>
          <p:spPr>
            <a:xfrm>
              <a:off x="4927" y="2340"/>
              <a:ext cx="432" cy="240"/>
            </a:xfrm>
            <a:prstGeom prst="roundRect">
              <a:avLst>
                <a:gd name="adj" fmla="val 16667"/>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36" name="Google Shape;236;p12"/>
            <p:cNvSpPr txBox="1"/>
            <p:nvPr/>
          </p:nvSpPr>
          <p:spPr>
            <a:xfrm>
              <a:off x="4975" y="2340"/>
              <a:ext cx="308" cy="212"/>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800000"/>
                </a:buClr>
                <a:buSzPts val="1600"/>
                <a:buFont typeface="Arial"/>
                <a:buNone/>
              </a:pPr>
              <a:r>
                <a:rPr lang="en-US" sz="1600" b="1" i="0" u="none">
                  <a:solidFill>
                    <a:srgbClr val="800000"/>
                  </a:solidFill>
                  <a:latin typeface="Arial"/>
                  <a:ea typeface="Arial"/>
                  <a:cs typeface="Arial"/>
                  <a:sym typeface="Arial"/>
                </a:rPr>
                <a:t>NO</a:t>
              </a:r>
              <a:endParaRPr/>
            </a:p>
          </p:txBody>
        </p:sp>
      </p:grpSp>
      <p:sp>
        <p:nvSpPr>
          <p:cNvPr id="237" name="Google Shape;237;p12"/>
          <p:cNvSpPr txBox="1"/>
          <p:nvPr/>
        </p:nvSpPr>
        <p:spPr>
          <a:xfrm>
            <a:off x="5441950" y="3125787"/>
            <a:ext cx="533400"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Yes</a:t>
            </a:r>
            <a:endParaRPr/>
          </a:p>
        </p:txBody>
      </p:sp>
      <p:sp>
        <p:nvSpPr>
          <p:cNvPr id="238" name="Google Shape;238;p12"/>
          <p:cNvSpPr txBox="1"/>
          <p:nvPr/>
        </p:nvSpPr>
        <p:spPr>
          <a:xfrm>
            <a:off x="7194550" y="3049587"/>
            <a:ext cx="442912"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No</a:t>
            </a:r>
            <a:endParaRPr/>
          </a:p>
        </p:txBody>
      </p:sp>
      <p:sp>
        <p:nvSpPr>
          <p:cNvPr id="239" name="Google Shape;239;p12"/>
          <p:cNvSpPr txBox="1"/>
          <p:nvPr/>
        </p:nvSpPr>
        <p:spPr>
          <a:xfrm>
            <a:off x="4070350" y="2287587"/>
            <a:ext cx="930275"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Married</a:t>
            </a:r>
            <a:r>
              <a:rPr lang="en-US" sz="1600" b="0" i="0" u="none">
                <a:solidFill>
                  <a:schemeClr val="lt2"/>
                </a:solidFill>
                <a:latin typeface="Arial"/>
                <a:ea typeface="Arial"/>
                <a:cs typeface="Arial"/>
                <a:sym typeface="Arial"/>
              </a:rPr>
              <a:t> </a:t>
            </a:r>
            <a:endParaRPr/>
          </a:p>
        </p:txBody>
      </p:sp>
      <p:sp>
        <p:nvSpPr>
          <p:cNvPr id="240" name="Google Shape;240;p12"/>
          <p:cNvSpPr txBox="1"/>
          <p:nvPr/>
        </p:nvSpPr>
        <p:spPr>
          <a:xfrm>
            <a:off x="5670550" y="2058987"/>
            <a:ext cx="1398587" cy="581025"/>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Single, Divorced</a:t>
            </a:r>
            <a:endParaRPr/>
          </a:p>
        </p:txBody>
      </p:sp>
      <p:sp>
        <p:nvSpPr>
          <p:cNvPr id="241" name="Google Shape;241;p12"/>
          <p:cNvSpPr txBox="1"/>
          <p:nvPr/>
        </p:nvSpPr>
        <p:spPr>
          <a:xfrm>
            <a:off x="6276975" y="3913187"/>
            <a:ext cx="720725"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&lt; 80K</a:t>
            </a:r>
            <a:endParaRPr/>
          </a:p>
        </p:txBody>
      </p:sp>
      <p:sp>
        <p:nvSpPr>
          <p:cNvPr id="242" name="Google Shape;242;p12"/>
          <p:cNvSpPr txBox="1"/>
          <p:nvPr/>
        </p:nvSpPr>
        <p:spPr>
          <a:xfrm>
            <a:off x="8051800" y="3913187"/>
            <a:ext cx="720725"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&gt; 80K</a:t>
            </a:r>
            <a:endParaRPr/>
          </a:p>
        </p:txBody>
      </p:sp>
      <p:sp>
        <p:nvSpPr>
          <p:cNvPr id="243" name="Google Shape;243;p12"/>
          <p:cNvSpPr txBox="1"/>
          <p:nvPr/>
        </p:nvSpPr>
        <p:spPr>
          <a:xfrm>
            <a:off x="4267200" y="5380037"/>
            <a:ext cx="4419600" cy="641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3300"/>
              </a:buClr>
              <a:buSzPts val="1800"/>
              <a:buFont typeface="Arial"/>
              <a:buNone/>
            </a:pPr>
            <a:r>
              <a:rPr lang="en-US" sz="1800" b="1" i="0" u="none">
                <a:solidFill>
                  <a:srgbClr val="CC3300"/>
                </a:solidFill>
                <a:latin typeface="Arial"/>
                <a:ea typeface="Arial"/>
                <a:cs typeface="Arial"/>
                <a:sym typeface="Arial"/>
              </a:rPr>
              <a:t>There could be more than one tree that fits the same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3"/>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Garamond"/>
              <a:buNone/>
            </a:pPr>
            <a:r>
              <a:rPr lang="en-US" sz="4400" b="0" i="0" u="none">
                <a:solidFill>
                  <a:schemeClr val="dk2"/>
                </a:solidFill>
                <a:latin typeface="Garamond"/>
                <a:ea typeface="Garamond"/>
                <a:cs typeface="Garamond"/>
                <a:sym typeface="Garamond"/>
              </a:rPr>
              <a:t>Decision Tree Classification Task</a:t>
            </a:r>
            <a:endParaRPr/>
          </a:p>
        </p:txBody>
      </p:sp>
      <p:graphicFrame>
        <p:nvGraphicFramePr>
          <p:cNvPr id="249" name="Google Shape;249;p13"/>
          <p:cNvGraphicFramePr/>
          <p:nvPr/>
        </p:nvGraphicFramePr>
        <p:xfrm>
          <a:off x="1131887" y="1600200"/>
          <a:ext cx="6878637" cy="4530725"/>
        </p:xfrm>
        <a:graphic>
          <a:graphicData uri="http://schemas.openxmlformats.org/presentationml/2006/ole">
            <mc:AlternateContent xmlns:mc="http://schemas.openxmlformats.org/markup-compatibility/2006">
              <mc:Choice xmlns:v="urn:schemas-microsoft-com:vml" Requires="v">
                <p:oleObj r:id="rId3" imgW="6878637" imgH="4530725" progId="Visio.Drawing.6">
                  <p:embed/>
                </p:oleObj>
              </mc:Choice>
              <mc:Fallback>
                <p:oleObj r:id="rId3" imgW="6878637" imgH="4530725" progId="Visio.Drawing.6">
                  <p:embed/>
                  <p:pic>
                    <p:nvPicPr>
                      <p:cNvPr id="249" name="Google Shape;249;p13"/>
                      <p:cNvPicPr preferRelativeResize="0"/>
                      <p:nvPr>
                        <p:ph type="body" idx="1"/>
                      </p:nvPr>
                    </p:nvPicPr>
                    <p:blipFill rotWithShape="1">
                      <a:blip r:embed="rId4">
                        <a:alphaModFix/>
                      </a:blip>
                      <a:srcRect/>
                      <a:stretch/>
                    </p:blipFill>
                    <p:spPr>
                      <a:xfrm>
                        <a:off x="1131887" y="1600200"/>
                        <a:ext cx="6878637" cy="4530725"/>
                      </a:xfrm>
                      <a:prstGeom prst="rect">
                        <a:avLst/>
                      </a:prstGeom>
                      <a:noFill/>
                      <a:ln>
                        <a:noFill/>
                      </a:ln>
                    </p:spPr>
                  </p:pic>
                </p:oleObj>
              </mc:Fallback>
            </mc:AlternateContent>
          </a:graphicData>
        </a:graphic>
      </p:graphicFrame>
      <p:cxnSp>
        <p:nvCxnSpPr>
          <p:cNvPr id="250" name="Google Shape;250;p13"/>
          <p:cNvCxnSpPr/>
          <p:nvPr/>
        </p:nvCxnSpPr>
        <p:spPr>
          <a:xfrm rot="10800000">
            <a:off x="6019800" y="4724400"/>
            <a:ext cx="0" cy="685800"/>
          </a:xfrm>
          <a:prstGeom prst="straightConnector1">
            <a:avLst/>
          </a:prstGeom>
          <a:noFill/>
          <a:ln w="63500" cap="flat" cmpd="sng">
            <a:solidFill>
              <a:srgbClr val="FF0000"/>
            </a:solidFill>
            <a:prstDash val="solid"/>
            <a:miter lim="800000"/>
            <a:headEnd type="none" w="med" len="med"/>
            <a:tailEnd type="triangle" w="med" len="med"/>
          </a:ln>
        </p:spPr>
      </p:cxnSp>
      <p:sp>
        <p:nvSpPr>
          <p:cNvPr id="251" name="Google Shape;251;p13"/>
          <p:cNvSpPr txBox="1"/>
          <p:nvPr/>
        </p:nvSpPr>
        <p:spPr>
          <a:xfrm>
            <a:off x="7086600" y="4114800"/>
            <a:ext cx="1219200" cy="5175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Decision Tree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4"/>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Garamond"/>
              <a:buNone/>
            </a:pPr>
            <a:r>
              <a:rPr lang="en-US" sz="4400" b="0" i="0" u="none">
                <a:solidFill>
                  <a:schemeClr val="dk2"/>
                </a:solidFill>
                <a:latin typeface="Garamond"/>
                <a:ea typeface="Garamond"/>
                <a:cs typeface="Garamond"/>
                <a:sym typeface="Garamond"/>
              </a:rPr>
              <a:t>Apply Model to Test Data</a:t>
            </a:r>
            <a:endParaRPr/>
          </a:p>
        </p:txBody>
      </p:sp>
      <p:grpSp>
        <p:nvGrpSpPr>
          <p:cNvPr id="257" name="Google Shape;257;p14"/>
          <p:cNvGrpSpPr/>
          <p:nvPr/>
        </p:nvGrpSpPr>
        <p:grpSpPr>
          <a:xfrm>
            <a:off x="685800" y="2797175"/>
            <a:ext cx="4267200" cy="3298825"/>
            <a:chOff x="384" y="1584"/>
            <a:chExt cx="2451" cy="1694"/>
          </a:xfrm>
        </p:grpSpPr>
        <p:cxnSp>
          <p:nvCxnSpPr>
            <p:cNvPr id="258" name="Google Shape;258;p14"/>
            <p:cNvCxnSpPr/>
            <p:nvPr/>
          </p:nvCxnSpPr>
          <p:spPr>
            <a:xfrm>
              <a:off x="1655" y="2708"/>
              <a:ext cx="153" cy="332"/>
            </a:xfrm>
            <a:prstGeom prst="straightConnector1">
              <a:avLst/>
            </a:prstGeom>
            <a:noFill/>
            <a:ln w="12700" cap="flat" cmpd="sng">
              <a:solidFill>
                <a:srgbClr val="000000"/>
              </a:solidFill>
              <a:prstDash val="solid"/>
              <a:miter lim="800000"/>
              <a:headEnd type="none" w="med" len="med"/>
              <a:tailEnd type="triangle" w="med" len="med"/>
            </a:ln>
          </p:spPr>
        </p:cxnSp>
        <p:cxnSp>
          <p:nvCxnSpPr>
            <p:cNvPr id="259" name="Google Shape;259;p14"/>
            <p:cNvCxnSpPr/>
            <p:nvPr/>
          </p:nvCxnSpPr>
          <p:spPr>
            <a:xfrm flipH="1">
              <a:off x="943" y="2708"/>
              <a:ext cx="204" cy="332"/>
            </a:xfrm>
            <a:prstGeom prst="straightConnector1">
              <a:avLst/>
            </a:prstGeom>
            <a:noFill/>
            <a:ln w="12700" cap="flat" cmpd="sng">
              <a:solidFill>
                <a:srgbClr val="000000"/>
              </a:solidFill>
              <a:prstDash val="solid"/>
              <a:miter lim="800000"/>
              <a:headEnd type="none" w="med" len="med"/>
              <a:tailEnd type="triangle" w="med" len="med"/>
            </a:ln>
          </p:spPr>
        </p:cxnSp>
        <p:cxnSp>
          <p:nvCxnSpPr>
            <p:cNvPr id="260" name="Google Shape;260;p14"/>
            <p:cNvCxnSpPr/>
            <p:nvPr/>
          </p:nvCxnSpPr>
          <p:spPr>
            <a:xfrm flipH="1">
              <a:off x="1350" y="2208"/>
              <a:ext cx="254" cy="333"/>
            </a:xfrm>
            <a:prstGeom prst="straightConnector1">
              <a:avLst/>
            </a:prstGeom>
            <a:noFill/>
            <a:ln w="12700" cap="flat" cmpd="sng">
              <a:solidFill>
                <a:srgbClr val="000000"/>
              </a:solidFill>
              <a:prstDash val="solid"/>
              <a:miter lim="800000"/>
              <a:headEnd type="none" w="med" len="med"/>
              <a:tailEnd type="triangle" w="med" len="med"/>
            </a:ln>
          </p:spPr>
        </p:cxnSp>
        <p:cxnSp>
          <p:nvCxnSpPr>
            <p:cNvPr id="261" name="Google Shape;261;p14"/>
            <p:cNvCxnSpPr/>
            <p:nvPr/>
          </p:nvCxnSpPr>
          <p:spPr>
            <a:xfrm>
              <a:off x="2113" y="2208"/>
              <a:ext cx="305" cy="333"/>
            </a:xfrm>
            <a:prstGeom prst="straightConnector1">
              <a:avLst/>
            </a:prstGeom>
            <a:noFill/>
            <a:ln w="12700" cap="flat" cmpd="sng">
              <a:solidFill>
                <a:srgbClr val="000000"/>
              </a:solidFill>
              <a:prstDash val="solid"/>
              <a:miter lim="800000"/>
              <a:headEnd type="none" w="med" len="med"/>
              <a:tailEnd type="triangle" w="med" len="med"/>
            </a:ln>
          </p:spPr>
        </p:cxnSp>
        <p:cxnSp>
          <p:nvCxnSpPr>
            <p:cNvPr id="262" name="Google Shape;262;p14"/>
            <p:cNvCxnSpPr/>
            <p:nvPr/>
          </p:nvCxnSpPr>
          <p:spPr>
            <a:xfrm>
              <a:off x="1452" y="1750"/>
              <a:ext cx="356" cy="292"/>
            </a:xfrm>
            <a:prstGeom prst="straightConnector1">
              <a:avLst/>
            </a:prstGeom>
            <a:noFill/>
            <a:ln w="12700" cap="flat" cmpd="sng">
              <a:solidFill>
                <a:srgbClr val="000000"/>
              </a:solidFill>
              <a:prstDash val="solid"/>
              <a:miter lim="800000"/>
              <a:headEnd type="none" w="med" len="med"/>
              <a:tailEnd type="triangle" w="med" len="med"/>
            </a:ln>
          </p:spPr>
        </p:cxnSp>
        <p:cxnSp>
          <p:nvCxnSpPr>
            <p:cNvPr id="263" name="Google Shape;263;p14"/>
            <p:cNvCxnSpPr/>
            <p:nvPr/>
          </p:nvCxnSpPr>
          <p:spPr>
            <a:xfrm flipH="1">
              <a:off x="587" y="1750"/>
              <a:ext cx="356" cy="292"/>
            </a:xfrm>
            <a:prstGeom prst="straightConnector1">
              <a:avLst/>
            </a:prstGeom>
            <a:noFill/>
            <a:ln w="12700" cap="flat" cmpd="sng">
              <a:solidFill>
                <a:srgbClr val="000000"/>
              </a:solidFill>
              <a:prstDash val="solid"/>
              <a:miter lim="800000"/>
              <a:headEnd type="none" w="med" len="med"/>
              <a:tailEnd type="triangle" w="med" len="med"/>
            </a:ln>
          </p:spPr>
        </p:cxnSp>
        <p:sp>
          <p:nvSpPr>
            <p:cNvPr id="264" name="Google Shape;264;p14"/>
            <p:cNvSpPr txBox="1"/>
            <p:nvPr/>
          </p:nvSpPr>
          <p:spPr>
            <a:xfrm>
              <a:off x="913" y="1584"/>
              <a:ext cx="590" cy="179"/>
            </a:xfrm>
            <a:prstGeom prst="rect">
              <a:avLst/>
            </a:prstGeom>
            <a:solidFill>
              <a:srgbClr val="FFFF00"/>
            </a:solidFill>
            <a:ln w="12700" cap="flat" cmpd="sng">
              <a:solidFill>
                <a:srgbClr val="0000FF"/>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2D1993"/>
                </a:buClr>
                <a:buSzPts val="1600"/>
                <a:buFont typeface="Arial"/>
                <a:buNone/>
              </a:pPr>
              <a:r>
                <a:rPr lang="en-US" sz="1600" b="1" i="0" u="none">
                  <a:solidFill>
                    <a:srgbClr val="2D1993"/>
                  </a:solidFill>
                  <a:latin typeface="Arial"/>
                  <a:ea typeface="Arial"/>
                  <a:cs typeface="Arial"/>
                  <a:sym typeface="Arial"/>
                </a:rPr>
                <a:t>Refund</a:t>
              </a:r>
              <a:endParaRPr/>
            </a:p>
          </p:txBody>
        </p:sp>
        <p:sp>
          <p:nvSpPr>
            <p:cNvPr id="265" name="Google Shape;265;p14"/>
            <p:cNvSpPr txBox="1"/>
            <p:nvPr/>
          </p:nvSpPr>
          <p:spPr>
            <a:xfrm>
              <a:off x="1553" y="2042"/>
              <a:ext cx="589" cy="179"/>
            </a:xfrm>
            <a:prstGeom prst="rect">
              <a:avLst/>
            </a:prstGeom>
            <a:solidFill>
              <a:srgbClr val="FFFF00"/>
            </a:solidFill>
            <a:ln w="12700" cap="flat" cmpd="sng">
              <a:solidFill>
                <a:srgbClr val="0000FF"/>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2D1993"/>
                </a:buClr>
                <a:buSzPts val="1600"/>
                <a:buFont typeface="Arial"/>
                <a:buNone/>
              </a:pPr>
              <a:r>
                <a:rPr lang="en-US" sz="1600" b="1" i="0" u="none">
                  <a:solidFill>
                    <a:srgbClr val="2D1993"/>
                  </a:solidFill>
                  <a:latin typeface="Arial"/>
                  <a:ea typeface="Arial"/>
                  <a:cs typeface="Arial"/>
                  <a:sym typeface="Arial"/>
                </a:rPr>
                <a:t>MarSt</a:t>
              </a:r>
              <a:endParaRPr/>
            </a:p>
          </p:txBody>
        </p:sp>
        <p:sp>
          <p:nvSpPr>
            <p:cNvPr id="266" name="Google Shape;266;p14"/>
            <p:cNvSpPr txBox="1"/>
            <p:nvPr/>
          </p:nvSpPr>
          <p:spPr>
            <a:xfrm>
              <a:off x="1096" y="2541"/>
              <a:ext cx="610" cy="179"/>
            </a:xfrm>
            <a:prstGeom prst="rect">
              <a:avLst/>
            </a:prstGeom>
            <a:solidFill>
              <a:srgbClr val="FFFF00"/>
            </a:solidFill>
            <a:ln w="12700" cap="flat" cmpd="sng">
              <a:solidFill>
                <a:srgbClr val="0000FF"/>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2D1993"/>
                </a:buClr>
                <a:buSzPts val="1600"/>
                <a:buFont typeface="Arial"/>
                <a:buNone/>
              </a:pPr>
              <a:r>
                <a:rPr lang="en-US" sz="1600" b="1" i="0" u="none">
                  <a:solidFill>
                    <a:srgbClr val="2D1993"/>
                  </a:solidFill>
                  <a:latin typeface="Arial"/>
                  <a:ea typeface="Arial"/>
                  <a:cs typeface="Arial"/>
                  <a:sym typeface="Arial"/>
                </a:rPr>
                <a:t>TaxInc</a:t>
              </a:r>
              <a:endParaRPr/>
            </a:p>
          </p:txBody>
        </p:sp>
        <p:sp>
          <p:nvSpPr>
            <p:cNvPr id="267" name="Google Shape;267;p14"/>
            <p:cNvSpPr/>
            <p:nvPr/>
          </p:nvSpPr>
          <p:spPr>
            <a:xfrm>
              <a:off x="1680" y="3038"/>
              <a:ext cx="395" cy="231"/>
            </a:xfrm>
            <a:prstGeom prst="roundRect">
              <a:avLst>
                <a:gd name="adj" fmla="val 3622"/>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8" name="Google Shape;268;p14"/>
            <p:cNvSpPr txBox="1"/>
            <p:nvPr/>
          </p:nvSpPr>
          <p:spPr>
            <a:xfrm>
              <a:off x="1632" y="3038"/>
              <a:ext cx="432" cy="173"/>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800000"/>
                </a:buClr>
                <a:buSzPts val="1600"/>
                <a:buFont typeface="Arial"/>
                <a:buNone/>
              </a:pPr>
              <a:r>
                <a:rPr lang="en-US" sz="1600" b="1" i="0" u="none">
                  <a:solidFill>
                    <a:srgbClr val="800000"/>
                  </a:solidFill>
                  <a:latin typeface="Arial"/>
                  <a:ea typeface="Arial"/>
                  <a:cs typeface="Arial"/>
                  <a:sym typeface="Arial"/>
                </a:rPr>
                <a:t>YES</a:t>
              </a:r>
              <a:endParaRPr/>
            </a:p>
          </p:txBody>
        </p:sp>
        <p:sp>
          <p:nvSpPr>
            <p:cNvPr id="269" name="Google Shape;269;p14"/>
            <p:cNvSpPr/>
            <p:nvPr/>
          </p:nvSpPr>
          <p:spPr>
            <a:xfrm>
              <a:off x="740" y="3049"/>
              <a:ext cx="412" cy="229"/>
            </a:xfrm>
            <a:prstGeom prst="roundRect">
              <a:avLst>
                <a:gd name="adj" fmla="val 16667"/>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0" name="Google Shape;270;p14"/>
            <p:cNvSpPr txBox="1"/>
            <p:nvPr/>
          </p:nvSpPr>
          <p:spPr>
            <a:xfrm>
              <a:off x="814" y="3040"/>
              <a:ext cx="281" cy="173"/>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800000"/>
                </a:buClr>
                <a:buSzPts val="1600"/>
                <a:buFont typeface="Arial"/>
                <a:buNone/>
              </a:pPr>
              <a:r>
                <a:rPr lang="en-US" sz="1600" b="1" i="0" u="none">
                  <a:solidFill>
                    <a:srgbClr val="800000"/>
                  </a:solidFill>
                  <a:latin typeface="Arial"/>
                  <a:ea typeface="Arial"/>
                  <a:cs typeface="Arial"/>
                  <a:sym typeface="Arial"/>
                </a:rPr>
                <a:t>NO</a:t>
              </a:r>
              <a:endParaRPr/>
            </a:p>
          </p:txBody>
        </p:sp>
        <p:sp>
          <p:nvSpPr>
            <p:cNvPr id="271" name="Google Shape;271;p14"/>
            <p:cNvSpPr/>
            <p:nvPr/>
          </p:nvSpPr>
          <p:spPr>
            <a:xfrm>
              <a:off x="384" y="2051"/>
              <a:ext cx="432" cy="219"/>
            </a:xfrm>
            <a:prstGeom prst="roundRect">
              <a:avLst>
                <a:gd name="adj" fmla="val 16667"/>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2" name="Google Shape;272;p14"/>
            <p:cNvSpPr txBox="1"/>
            <p:nvPr/>
          </p:nvSpPr>
          <p:spPr>
            <a:xfrm>
              <a:off x="458" y="2042"/>
              <a:ext cx="281" cy="173"/>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800000"/>
                </a:buClr>
                <a:buSzPts val="1600"/>
                <a:buFont typeface="Arial"/>
                <a:buNone/>
              </a:pPr>
              <a:r>
                <a:rPr lang="en-US" sz="1600" b="1" i="0" u="none">
                  <a:solidFill>
                    <a:srgbClr val="800000"/>
                  </a:solidFill>
                  <a:latin typeface="Arial"/>
                  <a:ea typeface="Arial"/>
                  <a:cs typeface="Arial"/>
                  <a:sym typeface="Arial"/>
                </a:rPr>
                <a:t>NO</a:t>
              </a:r>
              <a:endParaRPr/>
            </a:p>
          </p:txBody>
        </p:sp>
        <p:sp>
          <p:nvSpPr>
            <p:cNvPr id="273" name="Google Shape;273;p14"/>
            <p:cNvSpPr/>
            <p:nvPr/>
          </p:nvSpPr>
          <p:spPr>
            <a:xfrm>
              <a:off x="2208" y="2558"/>
              <a:ext cx="432" cy="240"/>
            </a:xfrm>
            <a:prstGeom prst="roundRect">
              <a:avLst>
                <a:gd name="adj" fmla="val 16667"/>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4" name="Google Shape;274;p14"/>
            <p:cNvSpPr txBox="1"/>
            <p:nvPr/>
          </p:nvSpPr>
          <p:spPr>
            <a:xfrm>
              <a:off x="2270" y="2558"/>
              <a:ext cx="281" cy="173"/>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800000"/>
                </a:buClr>
                <a:buSzPts val="1600"/>
                <a:buFont typeface="Arial"/>
                <a:buNone/>
              </a:pPr>
              <a:r>
                <a:rPr lang="en-US" sz="1600" b="1" i="0" u="none">
                  <a:solidFill>
                    <a:srgbClr val="800000"/>
                  </a:solidFill>
                  <a:latin typeface="Arial"/>
                  <a:ea typeface="Arial"/>
                  <a:cs typeface="Arial"/>
                  <a:sym typeface="Arial"/>
                </a:rPr>
                <a:t>NO</a:t>
              </a:r>
              <a:endParaRPr/>
            </a:p>
          </p:txBody>
        </p:sp>
        <p:sp>
          <p:nvSpPr>
            <p:cNvPr id="275" name="Google Shape;275;p14"/>
            <p:cNvSpPr txBox="1"/>
            <p:nvPr/>
          </p:nvSpPr>
          <p:spPr>
            <a:xfrm>
              <a:off x="484" y="1750"/>
              <a:ext cx="307" cy="173"/>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Yes</a:t>
              </a:r>
              <a:endParaRPr/>
            </a:p>
          </p:txBody>
        </p:sp>
        <p:sp>
          <p:nvSpPr>
            <p:cNvPr id="276" name="Google Shape;276;p14"/>
            <p:cNvSpPr txBox="1"/>
            <p:nvPr/>
          </p:nvSpPr>
          <p:spPr>
            <a:xfrm>
              <a:off x="1654" y="1750"/>
              <a:ext cx="255" cy="173"/>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No</a:t>
              </a:r>
              <a:endParaRPr/>
            </a:p>
          </p:txBody>
        </p:sp>
        <p:sp>
          <p:nvSpPr>
            <p:cNvPr id="277" name="Google Shape;277;p14"/>
            <p:cNvSpPr txBox="1"/>
            <p:nvPr/>
          </p:nvSpPr>
          <p:spPr>
            <a:xfrm>
              <a:off x="2301" y="2232"/>
              <a:ext cx="534" cy="173"/>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Married</a:t>
              </a:r>
              <a:r>
                <a:rPr lang="en-US" sz="1600" b="0" i="0" u="none">
                  <a:solidFill>
                    <a:schemeClr val="lt2"/>
                  </a:solidFill>
                  <a:latin typeface="Arial"/>
                  <a:ea typeface="Arial"/>
                  <a:cs typeface="Arial"/>
                  <a:sym typeface="Arial"/>
                </a:rPr>
                <a:t> </a:t>
              </a:r>
              <a:endParaRPr/>
            </a:p>
          </p:txBody>
        </p:sp>
        <p:sp>
          <p:nvSpPr>
            <p:cNvPr id="278" name="Google Shape;278;p14"/>
            <p:cNvSpPr txBox="1"/>
            <p:nvPr/>
          </p:nvSpPr>
          <p:spPr>
            <a:xfrm>
              <a:off x="945" y="2250"/>
              <a:ext cx="954" cy="173"/>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Single, Divorced</a:t>
              </a:r>
              <a:endParaRPr/>
            </a:p>
          </p:txBody>
        </p:sp>
        <p:sp>
          <p:nvSpPr>
            <p:cNvPr id="279" name="Google Shape;279;p14"/>
            <p:cNvSpPr txBox="1"/>
            <p:nvPr/>
          </p:nvSpPr>
          <p:spPr>
            <a:xfrm>
              <a:off x="654" y="2749"/>
              <a:ext cx="414" cy="173"/>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&lt; 80K</a:t>
              </a:r>
              <a:endParaRPr/>
            </a:p>
          </p:txBody>
        </p:sp>
        <p:sp>
          <p:nvSpPr>
            <p:cNvPr id="280" name="Google Shape;280;p14"/>
            <p:cNvSpPr txBox="1"/>
            <p:nvPr/>
          </p:nvSpPr>
          <p:spPr>
            <a:xfrm>
              <a:off x="1772" y="2749"/>
              <a:ext cx="414" cy="173"/>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&gt; 80K</a:t>
              </a:r>
              <a:endParaRPr/>
            </a:p>
          </p:txBody>
        </p:sp>
      </p:grpSp>
      <p:graphicFrame>
        <p:nvGraphicFramePr>
          <p:cNvPr id="281" name="Google Shape;281;p14"/>
          <p:cNvGraphicFramePr/>
          <p:nvPr/>
        </p:nvGraphicFramePr>
        <p:xfrm>
          <a:off x="4953000" y="2035175"/>
          <a:ext cx="3343275" cy="1133475"/>
        </p:xfrm>
        <a:graphic>
          <a:graphicData uri="http://schemas.openxmlformats.org/presentationml/2006/ole">
            <mc:AlternateContent xmlns:mc="http://schemas.openxmlformats.org/markup-compatibility/2006">
              <mc:Choice xmlns:v="urn:schemas-microsoft-com:vml" Requires="v">
                <p:oleObj r:id="rId3" imgW="3343275" imgH="1133475" progId="Word.Document.8">
                  <p:embed/>
                </p:oleObj>
              </mc:Choice>
              <mc:Fallback>
                <p:oleObj r:id="rId3" imgW="3343275" imgH="1133475" progId="Word.Document.8">
                  <p:embed/>
                  <p:pic>
                    <p:nvPicPr>
                      <p:cNvPr id="281" name="Google Shape;281;p14"/>
                      <p:cNvPicPr preferRelativeResize="0"/>
                      <p:nvPr/>
                    </p:nvPicPr>
                    <p:blipFill rotWithShape="1">
                      <a:blip r:embed="rId4">
                        <a:alphaModFix/>
                      </a:blip>
                      <a:srcRect/>
                      <a:stretch/>
                    </p:blipFill>
                    <p:spPr>
                      <a:xfrm>
                        <a:off x="4953000" y="2035175"/>
                        <a:ext cx="3343275" cy="1133475"/>
                      </a:xfrm>
                      <a:prstGeom prst="rect">
                        <a:avLst/>
                      </a:prstGeom>
                      <a:noFill/>
                      <a:ln>
                        <a:noFill/>
                      </a:ln>
                    </p:spPr>
                  </p:pic>
                </p:oleObj>
              </mc:Fallback>
            </mc:AlternateContent>
          </a:graphicData>
        </a:graphic>
      </p:graphicFrame>
      <p:sp>
        <p:nvSpPr>
          <p:cNvPr id="282" name="Google Shape;282;p14"/>
          <p:cNvSpPr txBox="1"/>
          <p:nvPr/>
        </p:nvSpPr>
        <p:spPr>
          <a:xfrm>
            <a:off x="4800600" y="1577975"/>
            <a:ext cx="1600200"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8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Test Data</a:t>
            </a:r>
            <a:endParaRPr/>
          </a:p>
        </p:txBody>
      </p:sp>
      <p:sp>
        <p:nvSpPr>
          <p:cNvPr id="283" name="Google Shape;283;p14"/>
          <p:cNvSpPr txBox="1"/>
          <p:nvPr/>
        </p:nvSpPr>
        <p:spPr>
          <a:xfrm>
            <a:off x="990600" y="1882775"/>
            <a:ext cx="3429000" cy="336550"/>
          </a:xfrm>
          <a:prstGeom prst="rect">
            <a:avLst/>
          </a:prstGeom>
          <a:noFill/>
          <a:ln>
            <a:noFill/>
          </a:ln>
        </p:spPr>
        <p:txBody>
          <a:bodyPr spcFirstLastPara="1" wrap="square" lIns="91425" tIns="45700" rIns="91425" bIns="45700" anchor="t" anchorCtr="0">
            <a:spAutoFit/>
          </a:bodyPr>
          <a:lstStyle/>
          <a:p>
            <a:pPr marL="342900" marR="0" lvl="0" indent="-342900" algn="l" rtl="0">
              <a:lnSpc>
                <a:spcPct val="8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Start from the root of tree.</a:t>
            </a:r>
            <a:endParaRPr/>
          </a:p>
        </p:txBody>
      </p:sp>
      <p:cxnSp>
        <p:nvCxnSpPr>
          <p:cNvPr id="284" name="Google Shape;284;p14"/>
          <p:cNvCxnSpPr/>
          <p:nvPr/>
        </p:nvCxnSpPr>
        <p:spPr>
          <a:xfrm>
            <a:off x="2133600" y="2263775"/>
            <a:ext cx="0" cy="457200"/>
          </a:xfrm>
          <a:prstGeom prst="straightConnector1">
            <a:avLst/>
          </a:prstGeom>
          <a:noFill/>
          <a:ln w="15875" cap="flat" cmpd="sng">
            <a:solidFill>
              <a:srgbClr val="FF0000"/>
            </a:solidFill>
            <a:prstDash val="solid"/>
            <a:miter lim="800000"/>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Garamond"/>
              <a:buNone/>
            </a:pPr>
            <a:r>
              <a:rPr lang="en-US" sz="4400" b="0" i="0" u="none">
                <a:solidFill>
                  <a:schemeClr val="dk2"/>
                </a:solidFill>
                <a:latin typeface="Garamond"/>
                <a:ea typeface="Garamond"/>
                <a:cs typeface="Garamond"/>
                <a:sym typeface="Garamond"/>
              </a:rPr>
              <a:t>Apply Model to Test Data</a:t>
            </a:r>
            <a:endParaRPr/>
          </a:p>
        </p:txBody>
      </p:sp>
      <p:grpSp>
        <p:nvGrpSpPr>
          <p:cNvPr id="290" name="Google Shape;290;p15"/>
          <p:cNvGrpSpPr/>
          <p:nvPr/>
        </p:nvGrpSpPr>
        <p:grpSpPr>
          <a:xfrm>
            <a:off x="685800" y="2797175"/>
            <a:ext cx="4267200" cy="3298825"/>
            <a:chOff x="384" y="1584"/>
            <a:chExt cx="2451" cy="1694"/>
          </a:xfrm>
        </p:grpSpPr>
        <p:cxnSp>
          <p:nvCxnSpPr>
            <p:cNvPr id="291" name="Google Shape;291;p15"/>
            <p:cNvCxnSpPr/>
            <p:nvPr/>
          </p:nvCxnSpPr>
          <p:spPr>
            <a:xfrm>
              <a:off x="1655" y="2708"/>
              <a:ext cx="153" cy="332"/>
            </a:xfrm>
            <a:prstGeom prst="straightConnector1">
              <a:avLst/>
            </a:prstGeom>
            <a:noFill/>
            <a:ln w="12700" cap="flat" cmpd="sng">
              <a:solidFill>
                <a:srgbClr val="000000"/>
              </a:solidFill>
              <a:prstDash val="solid"/>
              <a:miter lim="800000"/>
              <a:headEnd type="none" w="med" len="med"/>
              <a:tailEnd type="triangle" w="med" len="med"/>
            </a:ln>
          </p:spPr>
        </p:cxnSp>
        <p:cxnSp>
          <p:nvCxnSpPr>
            <p:cNvPr id="292" name="Google Shape;292;p15"/>
            <p:cNvCxnSpPr/>
            <p:nvPr/>
          </p:nvCxnSpPr>
          <p:spPr>
            <a:xfrm flipH="1">
              <a:off x="943" y="2708"/>
              <a:ext cx="204" cy="332"/>
            </a:xfrm>
            <a:prstGeom prst="straightConnector1">
              <a:avLst/>
            </a:prstGeom>
            <a:noFill/>
            <a:ln w="12700" cap="flat" cmpd="sng">
              <a:solidFill>
                <a:srgbClr val="000000"/>
              </a:solidFill>
              <a:prstDash val="solid"/>
              <a:miter lim="800000"/>
              <a:headEnd type="none" w="med" len="med"/>
              <a:tailEnd type="triangle" w="med" len="med"/>
            </a:ln>
          </p:spPr>
        </p:cxnSp>
        <p:cxnSp>
          <p:nvCxnSpPr>
            <p:cNvPr id="293" name="Google Shape;293;p15"/>
            <p:cNvCxnSpPr/>
            <p:nvPr/>
          </p:nvCxnSpPr>
          <p:spPr>
            <a:xfrm flipH="1">
              <a:off x="1350" y="2208"/>
              <a:ext cx="254" cy="333"/>
            </a:xfrm>
            <a:prstGeom prst="straightConnector1">
              <a:avLst/>
            </a:prstGeom>
            <a:noFill/>
            <a:ln w="12700" cap="flat" cmpd="sng">
              <a:solidFill>
                <a:srgbClr val="000000"/>
              </a:solidFill>
              <a:prstDash val="solid"/>
              <a:miter lim="800000"/>
              <a:headEnd type="none" w="med" len="med"/>
              <a:tailEnd type="triangle" w="med" len="med"/>
            </a:ln>
          </p:spPr>
        </p:cxnSp>
        <p:cxnSp>
          <p:nvCxnSpPr>
            <p:cNvPr id="294" name="Google Shape;294;p15"/>
            <p:cNvCxnSpPr/>
            <p:nvPr/>
          </p:nvCxnSpPr>
          <p:spPr>
            <a:xfrm>
              <a:off x="2113" y="2208"/>
              <a:ext cx="305" cy="333"/>
            </a:xfrm>
            <a:prstGeom prst="straightConnector1">
              <a:avLst/>
            </a:prstGeom>
            <a:noFill/>
            <a:ln w="12700" cap="flat" cmpd="sng">
              <a:solidFill>
                <a:srgbClr val="000000"/>
              </a:solidFill>
              <a:prstDash val="solid"/>
              <a:miter lim="800000"/>
              <a:headEnd type="none" w="med" len="med"/>
              <a:tailEnd type="triangle" w="med" len="med"/>
            </a:ln>
          </p:spPr>
        </p:cxnSp>
        <p:cxnSp>
          <p:nvCxnSpPr>
            <p:cNvPr id="295" name="Google Shape;295;p15"/>
            <p:cNvCxnSpPr/>
            <p:nvPr/>
          </p:nvCxnSpPr>
          <p:spPr>
            <a:xfrm>
              <a:off x="1452" y="1750"/>
              <a:ext cx="356" cy="292"/>
            </a:xfrm>
            <a:prstGeom prst="straightConnector1">
              <a:avLst/>
            </a:prstGeom>
            <a:noFill/>
            <a:ln w="12700" cap="flat" cmpd="sng">
              <a:solidFill>
                <a:srgbClr val="000000"/>
              </a:solidFill>
              <a:prstDash val="solid"/>
              <a:miter lim="800000"/>
              <a:headEnd type="none" w="med" len="med"/>
              <a:tailEnd type="triangle" w="med" len="med"/>
            </a:ln>
          </p:spPr>
        </p:cxnSp>
        <p:cxnSp>
          <p:nvCxnSpPr>
            <p:cNvPr id="296" name="Google Shape;296;p15"/>
            <p:cNvCxnSpPr/>
            <p:nvPr/>
          </p:nvCxnSpPr>
          <p:spPr>
            <a:xfrm flipH="1">
              <a:off x="587" y="1750"/>
              <a:ext cx="356" cy="292"/>
            </a:xfrm>
            <a:prstGeom prst="straightConnector1">
              <a:avLst/>
            </a:prstGeom>
            <a:noFill/>
            <a:ln w="12700" cap="flat" cmpd="sng">
              <a:solidFill>
                <a:srgbClr val="000000"/>
              </a:solidFill>
              <a:prstDash val="solid"/>
              <a:miter lim="800000"/>
              <a:headEnd type="none" w="med" len="med"/>
              <a:tailEnd type="triangle" w="med" len="med"/>
            </a:ln>
          </p:spPr>
        </p:cxnSp>
        <p:sp>
          <p:nvSpPr>
            <p:cNvPr id="297" name="Google Shape;297;p15"/>
            <p:cNvSpPr txBox="1"/>
            <p:nvPr/>
          </p:nvSpPr>
          <p:spPr>
            <a:xfrm>
              <a:off x="913" y="1584"/>
              <a:ext cx="590" cy="179"/>
            </a:xfrm>
            <a:prstGeom prst="rect">
              <a:avLst/>
            </a:prstGeom>
            <a:solidFill>
              <a:srgbClr val="FFFF00"/>
            </a:solidFill>
            <a:ln w="12700" cap="flat" cmpd="sng">
              <a:solidFill>
                <a:srgbClr val="0000FF"/>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2D1993"/>
                </a:buClr>
                <a:buSzPts val="1600"/>
                <a:buFont typeface="Arial"/>
                <a:buNone/>
              </a:pPr>
              <a:r>
                <a:rPr lang="en-US" sz="1600" b="1" i="0" u="none">
                  <a:solidFill>
                    <a:srgbClr val="2D1993"/>
                  </a:solidFill>
                  <a:latin typeface="Arial"/>
                  <a:ea typeface="Arial"/>
                  <a:cs typeface="Arial"/>
                  <a:sym typeface="Arial"/>
                </a:rPr>
                <a:t>Refund</a:t>
              </a:r>
              <a:endParaRPr/>
            </a:p>
          </p:txBody>
        </p:sp>
        <p:sp>
          <p:nvSpPr>
            <p:cNvPr id="298" name="Google Shape;298;p15"/>
            <p:cNvSpPr txBox="1"/>
            <p:nvPr/>
          </p:nvSpPr>
          <p:spPr>
            <a:xfrm>
              <a:off x="1553" y="2042"/>
              <a:ext cx="589" cy="179"/>
            </a:xfrm>
            <a:prstGeom prst="rect">
              <a:avLst/>
            </a:prstGeom>
            <a:solidFill>
              <a:srgbClr val="FFFF00"/>
            </a:solidFill>
            <a:ln w="12700" cap="flat" cmpd="sng">
              <a:solidFill>
                <a:srgbClr val="0000FF"/>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2D1993"/>
                </a:buClr>
                <a:buSzPts val="1600"/>
                <a:buFont typeface="Arial"/>
                <a:buNone/>
              </a:pPr>
              <a:r>
                <a:rPr lang="en-US" sz="1600" b="1" i="0" u="none">
                  <a:solidFill>
                    <a:srgbClr val="2D1993"/>
                  </a:solidFill>
                  <a:latin typeface="Arial"/>
                  <a:ea typeface="Arial"/>
                  <a:cs typeface="Arial"/>
                  <a:sym typeface="Arial"/>
                </a:rPr>
                <a:t>MarSt</a:t>
              </a:r>
              <a:endParaRPr/>
            </a:p>
          </p:txBody>
        </p:sp>
        <p:sp>
          <p:nvSpPr>
            <p:cNvPr id="299" name="Google Shape;299;p15"/>
            <p:cNvSpPr txBox="1"/>
            <p:nvPr/>
          </p:nvSpPr>
          <p:spPr>
            <a:xfrm>
              <a:off x="1096" y="2541"/>
              <a:ext cx="610" cy="179"/>
            </a:xfrm>
            <a:prstGeom prst="rect">
              <a:avLst/>
            </a:prstGeom>
            <a:solidFill>
              <a:srgbClr val="FFFF00"/>
            </a:solidFill>
            <a:ln w="12700" cap="flat" cmpd="sng">
              <a:solidFill>
                <a:srgbClr val="0000FF"/>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2D1993"/>
                </a:buClr>
                <a:buSzPts val="1600"/>
                <a:buFont typeface="Arial"/>
                <a:buNone/>
              </a:pPr>
              <a:r>
                <a:rPr lang="en-US" sz="1600" b="1" i="0" u="none">
                  <a:solidFill>
                    <a:srgbClr val="2D1993"/>
                  </a:solidFill>
                  <a:latin typeface="Arial"/>
                  <a:ea typeface="Arial"/>
                  <a:cs typeface="Arial"/>
                  <a:sym typeface="Arial"/>
                </a:rPr>
                <a:t>TaxInc</a:t>
              </a:r>
              <a:endParaRPr/>
            </a:p>
          </p:txBody>
        </p:sp>
        <p:sp>
          <p:nvSpPr>
            <p:cNvPr id="300" name="Google Shape;300;p15"/>
            <p:cNvSpPr/>
            <p:nvPr/>
          </p:nvSpPr>
          <p:spPr>
            <a:xfrm>
              <a:off x="1680" y="3038"/>
              <a:ext cx="395" cy="231"/>
            </a:xfrm>
            <a:prstGeom prst="roundRect">
              <a:avLst>
                <a:gd name="adj" fmla="val 3622"/>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01" name="Google Shape;301;p15"/>
            <p:cNvSpPr txBox="1"/>
            <p:nvPr/>
          </p:nvSpPr>
          <p:spPr>
            <a:xfrm>
              <a:off x="1632" y="3038"/>
              <a:ext cx="432" cy="173"/>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800000"/>
                </a:buClr>
                <a:buSzPts val="1600"/>
                <a:buFont typeface="Arial"/>
                <a:buNone/>
              </a:pPr>
              <a:r>
                <a:rPr lang="en-US" sz="1600" b="1" i="0" u="none">
                  <a:solidFill>
                    <a:srgbClr val="800000"/>
                  </a:solidFill>
                  <a:latin typeface="Arial"/>
                  <a:ea typeface="Arial"/>
                  <a:cs typeface="Arial"/>
                  <a:sym typeface="Arial"/>
                </a:rPr>
                <a:t>YES</a:t>
              </a:r>
              <a:endParaRPr/>
            </a:p>
          </p:txBody>
        </p:sp>
        <p:sp>
          <p:nvSpPr>
            <p:cNvPr id="302" name="Google Shape;302;p15"/>
            <p:cNvSpPr/>
            <p:nvPr/>
          </p:nvSpPr>
          <p:spPr>
            <a:xfrm>
              <a:off x="740" y="3049"/>
              <a:ext cx="412" cy="229"/>
            </a:xfrm>
            <a:prstGeom prst="roundRect">
              <a:avLst>
                <a:gd name="adj" fmla="val 16667"/>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03" name="Google Shape;303;p15"/>
            <p:cNvSpPr txBox="1"/>
            <p:nvPr/>
          </p:nvSpPr>
          <p:spPr>
            <a:xfrm>
              <a:off x="814" y="3040"/>
              <a:ext cx="281" cy="173"/>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800000"/>
                </a:buClr>
                <a:buSzPts val="1600"/>
                <a:buFont typeface="Arial"/>
                <a:buNone/>
              </a:pPr>
              <a:r>
                <a:rPr lang="en-US" sz="1600" b="1" i="0" u="none">
                  <a:solidFill>
                    <a:srgbClr val="800000"/>
                  </a:solidFill>
                  <a:latin typeface="Arial"/>
                  <a:ea typeface="Arial"/>
                  <a:cs typeface="Arial"/>
                  <a:sym typeface="Arial"/>
                </a:rPr>
                <a:t>NO</a:t>
              </a:r>
              <a:endParaRPr/>
            </a:p>
          </p:txBody>
        </p:sp>
        <p:sp>
          <p:nvSpPr>
            <p:cNvPr id="304" name="Google Shape;304;p15"/>
            <p:cNvSpPr/>
            <p:nvPr/>
          </p:nvSpPr>
          <p:spPr>
            <a:xfrm>
              <a:off x="384" y="2051"/>
              <a:ext cx="432" cy="219"/>
            </a:xfrm>
            <a:prstGeom prst="roundRect">
              <a:avLst>
                <a:gd name="adj" fmla="val 16667"/>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05" name="Google Shape;305;p15"/>
            <p:cNvSpPr txBox="1"/>
            <p:nvPr/>
          </p:nvSpPr>
          <p:spPr>
            <a:xfrm>
              <a:off x="458" y="2042"/>
              <a:ext cx="281" cy="173"/>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800000"/>
                </a:buClr>
                <a:buSzPts val="1600"/>
                <a:buFont typeface="Arial"/>
                <a:buNone/>
              </a:pPr>
              <a:r>
                <a:rPr lang="en-US" sz="1600" b="1" i="0" u="none">
                  <a:solidFill>
                    <a:srgbClr val="800000"/>
                  </a:solidFill>
                  <a:latin typeface="Arial"/>
                  <a:ea typeface="Arial"/>
                  <a:cs typeface="Arial"/>
                  <a:sym typeface="Arial"/>
                </a:rPr>
                <a:t>NO</a:t>
              </a:r>
              <a:endParaRPr/>
            </a:p>
          </p:txBody>
        </p:sp>
        <p:sp>
          <p:nvSpPr>
            <p:cNvPr id="306" name="Google Shape;306;p15"/>
            <p:cNvSpPr/>
            <p:nvPr/>
          </p:nvSpPr>
          <p:spPr>
            <a:xfrm>
              <a:off x="2208" y="2558"/>
              <a:ext cx="432" cy="240"/>
            </a:xfrm>
            <a:prstGeom prst="roundRect">
              <a:avLst>
                <a:gd name="adj" fmla="val 16667"/>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07" name="Google Shape;307;p15"/>
            <p:cNvSpPr txBox="1"/>
            <p:nvPr/>
          </p:nvSpPr>
          <p:spPr>
            <a:xfrm>
              <a:off x="2270" y="2558"/>
              <a:ext cx="281" cy="173"/>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800000"/>
                </a:buClr>
                <a:buSzPts val="1600"/>
                <a:buFont typeface="Arial"/>
                <a:buNone/>
              </a:pPr>
              <a:r>
                <a:rPr lang="en-US" sz="1600" b="1" i="0" u="none">
                  <a:solidFill>
                    <a:srgbClr val="800000"/>
                  </a:solidFill>
                  <a:latin typeface="Arial"/>
                  <a:ea typeface="Arial"/>
                  <a:cs typeface="Arial"/>
                  <a:sym typeface="Arial"/>
                </a:rPr>
                <a:t>NO</a:t>
              </a:r>
              <a:endParaRPr/>
            </a:p>
          </p:txBody>
        </p:sp>
        <p:sp>
          <p:nvSpPr>
            <p:cNvPr id="308" name="Google Shape;308;p15"/>
            <p:cNvSpPr txBox="1"/>
            <p:nvPr/>
          </p:nvSpPr>
          <p:spPr>
            <a:xfrm>
              <a:off x="484" y="1750"/>
              <a:ext cx="307" cy="173"/>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Yes</a:t>
              </a:r>
              <a:endParaRPr/>
            </a:p>
          </p:txBody>
        </p:sp>
        <p:sp>
          <p:nvSpPr>
            <p:cNvPr id="309" name="Google Shape;309;p15"/>
            <p:cNvSpPr txBox="1"/>
            <p:nvPr/>
          </p:nvSpPr>
          <p:spPr>
            <a:xfrm>
              <a:off x="1654" y="1750"/>
              <a:ext cx="255" cy="173"/>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No</a:t>
              </a:r>
              <a:endParaRPr/>
            </a:p>
          </p:txBody>
        </p:sp>
        <p:sp>
          <p:nvSpPr>
            <p:cNvPr id="310" name="Google Shape;310;p15"/>
            <p:cNvSpPr txBox="1"/>
            <p:nvPr/>
          </p:nvSpPr>
          <p:spPr>
            <a:xfrm>
              <a:off x="2301" y="2232"/>
              <a:ext cx="534" cy="173"/>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Married</a:t>
              </a:r>
              <a:r>
                <a:rPr lang="en-US" sz="1600" b="0" i="0" u="none">
                  <a:solidFill>
                    <a:schemeClr val="lt2"/>
                  </a:solidFill>
                  <a:latin typeface="Arial"/>
                  <a:ea typeface="Arial"/>
                  <a:cs typeface="Arial"/>
                  <a:sym typeface="Arial"/>
                </a:rPr>
                <a:t> </a:t>
              </a:r>
              <a:endParaRPr/>
            </a:p>
          </p:txBody>
        </p:sp>
        <p:sp>
          <p:nvSpPr>
            <p:cNvPr id="311" name="Google Shape;311;p15"/>
            <p:cNvSpPr txBox="1"/>
            <p:nvPr/>
          </p:nvSpPr>
          <p:spPr>
            <a:xfrm>
              <a:off x="945" y="2250"/>
              <a:ext cx="954" cy="173"/>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Single, Divorced</a:t>
              </a:r>
              <a:endParaRPr/>
            </a:p>
          </p:txBody>
        </p:sp>
        <p:sp>
          <p:nvSpPr>
            <p:cNvPr id="312" name="Google Shape;312;p15"/>
            <p:cNvSpPr txBox="1"/>
            <p:nvPr/>
          </p:nvSpPr>
          <p:spPr>
            <a:xfrm>
              <a:off x="654" y="2749"/>
              <a:ext cx="414" cy="173"/>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&lt; 80K</a:t>
              </a:r>
              <a:endParaRPr/>
            </a:p>
          </p:txBody>
        </p:sp>
        <p:sp>
          <p:nvSpPr>
            <p:cNvPr id="313" name="Google Shape;313;p15"/>
            <p:cNvSpPr txBox="1"/>
            <p:nvPr/>
          </p:nvSpPr>
          <p:spPr>
            <a:xfrm>
              <a:off x="1772" y="2749"/>
              <a:ext cx="414" cy="173"/>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&gt; 80K</a:t>
              </a:r>
              <a:endParaRPr/>
            </a:p>
          </p:txBody>
        </p:sp>
      </p:grpSp>
      <p:graphicFrame>
        <p:nvGraphicFramePr>
          <p:cNvPr id="314" name="Google Shape;314;p15"/>
          <p:cNvGraphicFramePr/>
          <p:nvPr/>
        </p:nvGraphicFramePr>
        <p:xfrm>
          <a:off x="4953000" y="2035175"/>
          <a:ext cx="3343275" cy="1133475"/>
        </p:xfrm>
        <a:graphic>
          <a:graphicData uri="http://schemas.openxmlformats.org/presentationml/2006/ole">
            <mc:AlternateContent xmlns:mc="http://schemas.openxmlformats.org/markup-compatibility/2006">
              <mc:Choice xmlns:v="urn:schemas-microsoft-com:vml" Requires="v">
                <p:oleObj r:id="rId3" imgW="3343275" imgH="1133475" progId="Word.Document.8">
                  <p:embed/>
                </p:oleObj>
              </mc:Choice>
              <mc:Fallback>
                <p:oleObj r:id="rId3" imgW="3343275" imgH="1133475" progId="Word.Document.8">
                  <p:embed/>
                  <p:pic>
                    <p:nvPicPr>
                      <p:cNvPr id="314" name="Google Shape;314;p15"/>
                      <p:cNvPicPr preferRelativeResize="0"/>
                      <p:nvPr/>
                    </p:nvPicPr>
                    <p:blipFill rotWithShape="1">
                      <a:blip r:embed="rId4">
                        <a:alphaModFix/>
                      </a:blip>
                      <a:srcRect/>
                      <a:stretch/>
                    </p:blipFill>
                    <p:spPr>
                      <a:xfrm>
                        <a:off x="4953000" y="2035175"/>
                        <a:ext cx="3343275" cy="1133475"/>
                      </a:xfrm>
                      <a:prstGeom prst="rect">
                        <a:avLst/>
                      </a:prstGeom>
                      <a:noFill/>
                      <a:ln>
                        <a:noFill/>
                      </a:ln>
                    </p:spPr>
                  </p:pic>
                </p:oleObj>
              </mc:Fallback>
            </mc:AlternateContent>
          </a:graphicData>
        </a:graphic>
      </p:graphicFrame>
      <p:sp>
        <p:nvSpPr>
          <p:cNvPr id="315" name="Google Shape;315;p15"/>
          <p:cNvSpPr txBox="1"/>
          <p:nvPr/>
        </p:nvSpPr>
        <p:spPr>
          <a:xfrm>
            <a:off x="4800600" y="1577975"/>
            <a:ext cx="1600200"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8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Test Data</a:t>
            </a:r>
            <a:endParaRPr/>
          </a:p>
        </p:txBody>
      </p:sp>
      <p:cxnSp>
        <p:nvCxnSpPr>
          <p:cNvPr id="316" name="Google Shape;316;p15"/>
          <p:cNvCxnSpPr/>
          <p:nvPr/>
        </p:nvCxnSpPr>
        <p:spPr>
          <a:xfrm flipH="1">
            <a:off x="2667000" y="2263775"/>
            <a:ext cx="2362200" cy="685800"/>
          </a:xfrm>
          <a:prstGeom prst="straightConnector1">
            <a:avLst/>
          </a:prstGeom>
          <a:noFill/>
          <a:ln w="15875" cap="flat" cmpd="sng">
            <a:solidFill>
              <a:srgbClr val="FF0000"/>
            </a:solidFill>
            <a:prstDash val="solid"/>
            <a:miter lim="800000"/>
            <a:headEnd type="triangl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6"/>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Garamond"/>
              <a:buNone/>
            </a:pPr>
            <a:r>
              <a:rPr lang="en-US" sz="4400" b="0" i="0" u="none">
                <a:solidFill>
                  <a:schemeClr val="dk2"/>
                </a:solidFill>
                <a:latin typeface="Garamond"/>
                <a:ea typeface="Garamond"/>
                <a:cs typeface="Garamond"/>
                <a:sym typeface="Garamond"/>
              </a:rPr>
              <a:t>Apply Model to Test Data</a:t>
            </a:r>
            <a:endParaRPr/>
          </a:p>
        </p:txBody>
      </p:sp>
      <p:cxnSp>
        <p:nvCxnSpPr>
          <p:cNvPr id="322" name="Google Shape;322;p16"/>
          <p:cNvCxnSpPr/>
          <p:nvPr/>
        </p:nvCxnSpPr>
        <p:spPr>
          <a:xfrm>
            <a:off x="2898775" y="4932362"/>
            <a:ext cx="266700" cy="646112"/>
          </a:xfrm>
          <a:prstGeom prst="straightConnector1">
            <a:avLst/>
          </a:prstGeom>
          <a:noFill/>
          <a:ln w="12700" cap="flat" cmpd="sng">
            <a:solidFill>
              <a:srgbClr val="000000"/>
            </a:solidFill>
            <a:prstDash val="solid"/>
            <a:miter lim="800000"/>
            <a:headEnd type="none" w="med" len="med"/>
            <a:tailEnd type="triangle" w="med" len="med"/>
          </a:ln>
        </p:spPr>
      </p:cxnSp>
      <p:cxnSp>
        <p:nvCxnSpPr>
          <p:cNvPr id="323" name="Google Shape;323;p16"/>
          <p:cNvCxnSpPr/>
          <p:nvPr/>
        </p:nvCxnSpPr>
        <p:spPr>
          <a:xfrm flipH="1">
            <a:off x="1658937" y="4932362"/>
            <a:ext cx="355600" cy="646112"/>
          </a:xfrm>
          <a:prstGeom prst="straightConnector1">
            <a:avLst/>
          </a:prstGeom>
          <a:noFill/>
          <a:ln w="12700" cap="flat" cmpd="sng">
            <a:solidFill>
              <a:srgbClr val="000000"/>
            </a:solidFill>
            <a:prstDash val="solid"/>
            <a:miter lim="800000"/>
            <a:headEnd type="none" w="med" len="med"/>
            <a:tailEnd type="triangle" w="med" len="med"/>
          </a:ln>
        </p:spPr>
      </p:cxnSp>
      <p:cxnSp>
        <p:nvCxnSpPr>
          <p:cNvPr id="324" name="Google Shape;324;p16"/>
          <p:cNvCxnSpPr/>
          <p:nvPr/>
        </p:nvCxnSpPr>
        <p:spPr>
          <a:xfrm flipH="1">
            <a:off x="2366962" y="3957637"/>
            <a:ext cx="442912" cy="649287"/>
          </a:xfrm>
          <a:prstGeom prst="straightConnector1">
            <a:avLst/>
          </a:prstGeom>
          <a:noFill/>
          <a:ln w="12700" cap="flat" cmpd="sng">
            <a:solidFill>
              <a:srgbClr val="000000"/>
            </a:solidFill>
            <a:prstDash val="solid"/>
            <a:miter lim="800000"/>
            <a:headEnd type="none" w="med" len="med"/>
            <a:tailEnd type="triangle" w="med" len="med"/>
          </a:ln>
        </p:spPr>
      </p:cxnSp>
      <p:cxnSp>
        <p:nvCxnSpPr>
          <p:cNvPr id="325" name="Google Shape;325;p16"/>
          <p:cNvCxnSpPr/>
          <p:nvPr/>
        </p:nvCxnSpPr>
        <p:spPr>
          <a:xfrm>
            <a:off x="3695700" y="3957637"/>
            <a:ext cx="531812" cy="649287"/>
          </a:xfrm>
          <a:prstGeom prst="straightConnector1">
            <a:avLst/>
          </a:prstGeom>
          <a:noFill/>
          <a:ln w="12700" cap="flat" cmpd="sng">
            <a:solidFill>
              <a:srgbClr val="000000"/>
            </a:solidFill>
            <a:prstDash val="solid"/>
            <a:miter lim="800000"/>
            <a:headEnd type="none" w="med" len="med"/>
            <a:tailEnd type="triangle" w="med" len="med"/>
          </a:ln>
        </p:spPr>
      </p:cxnSp>
      <p:cxnSp>
        <p:nvCxnSpPr>
          <p:cNvPr id="326" name="Google Shape;326;p16"/>
          <p:cNvCxnSpPr/>
          <p:nvPr/>
        </p:nvCxnSpPr>
        <p:spPr>
          <a:xfrm>
            <a:off x="2544762" y="3067050"/>
            <a:ext cx="620712" cy="568325"/>
          </a:xfrm>
          <a:prstGeom prst="straightConnector1">
            <a:avLst/>
          </a:prstGeom>
          <a:noFill/>
          <a:ln w="38100" cap="flat" cmpd="sng">
            <a:solidFill>
              <a:srgbClr val="FF0000"/>
            </a:solidFill>
            <a:prstDash val="solid"/>
            <a:miter lim="800000"/>
            <a:headEnd type="none" w="med" len="med"/>
            <a:tailEnd type="triangle" w="med" len="med"/>
          </a:ln>
        </p:spPr>
      </p:cxnSp>
      <p:cxnSp>
        <p:nvCxnSpPr>
          <p:cNvPr id="327" name="Google Shape;327;p16"/>
          <p:cNvCxnSpPr/>
          <p:nvPr/>
        </p:nvCxnSpPr>
        <p:spPr>
          <a:xfrm flipH="1">
            <a:off x="1039812" y="3067050"/>
            <a:ext cx="619125" cy="568325"/>
          </a:xfrm>
          <a:prstGeom prst="straightConnector1">
            <a:avLst/>
          </a:prstGeom>
          <a:noFill/>
          <a:ln w="12700" cap="flat" cmpd="sng">
            <a:solidFill>
              <a:srgbClr val="000000"/>
            </a:solidFill>
            <a:prstDash val="solid"/>
            <a:miter lim="800000"/>
            <a:headEnd type="none" w="med" len="med"/>
            <a:tailEnd type="triangle" w="med" len="med"/>
          </a:ln>
        </p:spPr>
      </p:cxnSp>
      <p:sp>
        <p:nvSpPr>
          <p:cNvPr id="328" name="Google Shape;328;p16"/>
          <p:cNvSpPr txBox="1"/>
          <p:nvPr/>
        </p:nvSpPr>
        <p:spPr>
          <a:xfrm>
            <a:off x="1606550" y="2743200"/>
            <a:ext cx="1027112" cy="349250"/>
          </a:xfrm>
          <a:prstGeom prst="rect">
            <a:avLst/>
          </a:prstGeom>
          <a:solidFill>
            <a:srgbClr val="FFFF00"/>
          </a:solidFill>
          <a:ln w="12700" cap="flat" cmpd="sng">
            <a:solidFill>
              <a:srgbClr val="0000FF"/>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2D1993"/>
              </a:buClr>
              <a:buSzPts val="1600"/>
              <a:buFont typeface="Arial"/>
              <a:buNone/>
            </a:pPr>
            <a:r>
              <a:rPr lang="en-US" sz="1600" b="1" i="0" u="none">
                <a:solidFill>
                  <a:srgbClr val="2D1993"/>
                </a:solidFill>
                <a:latin typeface="Arial"/>
                <a:ea typeface="Arial"/>
                <a:cs typeface="Arial"/>
                <a:sym typeface="Arial"/>
              </a:rPr>
              <a:t>Refund</a:t>
            </a:r>
            <a:endParaRPr/>
          </a:p>
        </p:txBody>
      </p:sp>
      <p:sp>
        <p:nvSpPr>
          <p:cNvPr id="329" name="Google Shape;329;p16"/>
          <p:cNvSpPr txBox="1"/>
          <p:nvPr/>
        </p:nvSpPr>
        <p:spPr>
          <a:xfrm>
            <a:off x="2720975" y="3635375"/>
            <a:ext cx="1025525" cy="347662"/>
          </a:xfrm>
          <a:prstGeom prst="rect">
            <a:avLst/>
          </a:prstGeom>
          <a:solidFill>
            <a:srgbClr val="FFFF00"/>
          </a:solidFill>
          <a:ln w="12700" cap="flat" cmpd="sng">
            <a:solidFill>
              <a:srgbClr val="0000FF"/>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2D1993"/>
              </a:buClr>
              <a:buSzPts val="1600"/>
              <a:buFont typeface="Arial"/>
              <a:buNone/>
            </a:pPr>
            <a:r>
              <a:rPr lang="en-US" sz="1600" b="1" i="0" u="none">
                <a:solidFill>
                  <a:srgbClr val="2D1993"/>
                </a:solidFill>
                <a:latin typeface="Arial"/>
                <a:ea typeface="Arial"/>
                <a:cs typeface="Arial"/>
                <a:sym typeface="Arial"/>
              </a:rPr>
              <a:t>MarSt</a:t>
            </a:r>
            <a:endParaRPr/>
          </a:p>
        </p:txBody>
      </p:sp>
      <p:sp>
        <p:nvSpPr>
          <p:cNvPr id="330" name="Google Shape;330;p16"/>
          <p:cNvSpPr txBox="1"/>
          <p:nvPr/>
        </p:nvSpPr>
        <p:spPr>
          <a:xfrm>
            <a:off x="1925637" y="4606925"/>
            <a:ext cx="1062037" cy="349250"/>
          </a:xfrm>
          <a:prstGeom prst="rect">
            <a:avLst/>
          </a:prstGeom>
          <a:solidFill>
            <a:srgbClr val="FFFF00"/>
          </a:solidFill>
          <a:ln w="12700" cap="flat" cmpd="sng">
            <a:solidFill>
              <a:srgbClr val="0000FF"/>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2D1993"/>
              </a:buClr>
              <a:buSzPts val="1600"/>
              <a:buFont typeface="Arial"/>
              <a:buNone/>
            </a:pPr>
            <a:r>
              <a:rPr lang="en-US" sz="1600" b="1" i="0" u="none">
                <a:solidFill>
                  <a:srgbClr val="2D1993"/>
                </a:solidFill>
                <a:latin typeface="Arial"/>
                <a:ea typeface="Arial"/>
                <a:cs typeface="Arial"/>
                <a:sym typeface="Arial"/>
              </a:rPr>
              <a:t>TaxInc</a:t>
            </a:r>
            <a:endParaRPr/>
          </a:p>
        </p:txBody>
      </p:sp>
      <p:sp>
        <p:nvSpPr>
          <p:cNvPr id="331" name="Google Shape;331;p16"/>
          <p:cNvSpPr/>
          <p:nvPr/>
        </p:nvSpPr>
        <p:spPr>
          <a:xfrm>
            <a:off x="2941637" y="5575300"/>
            <a:ext cx="688975" cy="449262"/>
          </a:xfrm>
          <a:prstGeom prst="roundRect">
            <a:avLst>
              <a:gd name="adj" fmla="val 3622"/>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32" name="Google Shape;332;p16"/>
          <p:cNvSpPr txBox="1"/>
          <p:nvPr/>
        </p:nvSpPr>
        <p:spPr>
          <a:xfrm>
            <a:off x="2859087" y="5575300"/>
            <a:ext cx="750887"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800000"/>
              </a:buClr>
              <a:buSzPts val="1600"/>
              <a:buFont typeface="Arial"/>
              <a:buNone/>
            </a:pPr>
            <a:r>
              <a:rPr lang="en-US" sz="1600" b="1" i="0" u="none">
                <a:solidFill>
                  <a:srgbClr val="800000"/>
                </a:solidFill>
                <a:latin typeface="Arial"/>
                <a:ea typeface="Arial"/>
                <a:cs typeface="Arial"/>
                <a:sym typeface="Arial"/>
              </a:rPr>
              <a:t>YES</a:t>
            </a:r>
            <a:endParaRPr/>
          </a:p>
        </p:txBody>
      </p:sp>
      <p:sp>
        <p:nvSpPr>
          <p:cNvPr id="333" name="Google Shape;333;p16"/>
          <p:cNvSpPr/>
          <p:nvPr/>
        </p:nvSpPr>
        <p:spPr>
          <a:xfrm>
            <a:off x="1304925" y="5595937"/>
            <a:ext cx="717550" cy="446087"/>
          </a:xfrm>
          <a:prstGeom prst="roundRect">
            <a:avLst>
              <a:gd name="adj" fmla="val 16667"/>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34" name="Google Shape;334;p16"/>
          <p:cNvSpPr txBox="1"/>
          <p:nvPr/>
        </p:nvSpPr>
        <p:spPr>
          <a:xfrm>
            <a:off x="1435100" y="5578475"/>
            <a:ext cx="488950"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800000"/>
              </a:buClr>
              <a:buSzPts val="1600"/>
              <a:buFont typeface="Arial"/>
              <a:buNone/>
            </a:pPr>
            <a:r>
              <a:rPr lang="en-US" sz="1600" b="1" i="0" u="none">
                <a:solidFill>
                  <a:srgbClr val="800000"/>
                </a:solidFill>
                <a:latin typeface="Arial"/>
                <a:ea typeface="Arial"/>
                <a:cs typeface="Arial"/>
                <a:sym typeface="Arial"/>
              </a:rPr>
              <a:t>NO</a:t>
            </a:r>
            <a:endParaRPr/>
          </a:p>
        </p:txBody>
      </p:sp>
      <p:sp>
        <p:nvSpPr>
          <p:cNvPr id="335" name="Google Shape;335;p16"/>
          <p:cNvSpPr/>
          <p:nvPr/>
        </p:nvSpPr>
        <p:spPr>
          <a:xfrm>
            <a:off x="685800" y="3652837"/>
            <a:ext cx="752475" cy="427037"/>
          </a:xfrm>
          <a:prstGeom prst="roundRect">
            <a:avLst>
              <a:gd name="adj" fmla="val 16667"/>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36" name="Google Shape;336;p16"/>
          <p:cNvSpPr txBox="1"/>
          <p:nvPr/>
        </p:nvSpPr>
        <p:spPr>
          <a:xfrm>
            <a:off x="814387" y="3635375"/>
            <a:ext cx="488950"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800000"/>
              </a:buClr>
              <a:buSzPts val="1600"/>
              <a:buFont typeface="Arial"/>
              <a:buNone/>
            </a:pPr>
            <a:r>
              <a:rPr lang="en-US" sz="1600" b="1" i="0" u="none">
                <a:solidFill>
                  <a:srgbClr val="800000"/>
                </a:solidFill>
                <a:latin typeface="Arial"/>
                <a:ea typeface="Arial"/>
                <a:cs typeface="Arial"/>
                <a:sym typeface="Arial"/>
              </a:rPr>
              <a:t>NO</a:t>
            </a:r>
            <a:endParaRPr/>
          </a:p>
        </p:txBody>
      </p:sp>
      <p:sp>
        <p:nvSpPr>
          <p:cNvPr id="337" name="Google Shape;337;p16"/>
          <p:cNvSpPr/>
          <p:nvPr/>
        </p:nvSpPr>
        <p:spPr>
          <a:xfrm>
            <a:off x="3860800" y="4640262"/>
            <a:ext cx="752475" cy="466725"/>
          </a:xfrm>
          <a:prstGeom prst="roundRect">
            <a:avLst>
              <a:gd name="adj" fmla="val 16667"/>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38" name="Google Shape;338;p16"/>
          <p:cNvSpPr txBox="1"/>
          <p:nvPr/>
        </p:nvSpPr>
        <p:spPr>
          <a:xfrm>
            <a:off x="3968750" y="4640262"/>
            <a:ext cx="490537"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800000"/>
              </a:buClr>
              <a:buSzPts val="1600"/>
              <a:buFont typeface="Arial"/>
              <a:buNone/>
            </a:pPr>
            <a:r>
              <a:rPr lang="en-US" sz="1600" b="1" i="0" u="none">
                <a:solidFill>
                  <a:srgbClr val="800000"/>
                </a:solidFill>
                <a:latin typeface="Arial"/>
                <a:ea typeface="Arial"/>
                <a:cs typeface="Arial"/>
                <a:sym typeface="Arial"/>
              </a:rPr>
              <a:t>NO</a:t>
            </a:r>
            <a:endParaRPr/>
          </a:p>
        </p:txBody>
      </p:sp>
      <p:sp>
        <p:nvSpPr>
          <p:cNvPr id="339" name="Google Shape;339;p16"/>
          <p:cNvSpPr txBox="1"/>
          <p:nvPr/>
        </p:nvSpPr>
        <p:spPr>
          <a:xfrm>
            <a:off x="860425" y="3067050"/>
            <a:ext cx="533400"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Yes</a:t>
            </a:r>
            <a:endParaRPr/>
          </a:p>
        </p:txBody>
      </p:sp>
      <p:sp>
        <p:nvSpPr>
          <p:cNvPr id="340" name="Google Shape;340;p16"/>
          <p:cNvSpPr txBox="1"/>
          <p:nvPr/>
        </p:nvSpPr>
        <p:spPr>
          <a:xfrm>
            <a:off x="2897187" y="3067050"/>
            <a:ext cx="442912"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rgbClr val="FF0000"/>
              </a:buClr>
              <a:buSzPts val="1600"/>
              <a:buFont typeface="Arial"/>
              <a:buNone/>
            </a:pPr>
            <a:r>
              <a:rPr lang="en-US" sz="1600" b="0" i="0" u="none">
                <a:solidFill>
                  <a:srgbClr val="FF0000"/>
                </a:solidFill>
                <a:latin typeface="Arial"/>
                <a:ea typeface="Arial"/>
                <a:cs typeface="Arial"/>
                <a:sym typeface="Arial"/>
              </a:rPr>
              <a:t>No</a:t>
            </a:r>
            <a:endParaRPr/>
          </a:p>
        </p:txBody>
      </p:sp>
      <p:sp>
        <p:nvSpPr>
          <p:cNvPr id="341" name="Google Shape;341;p16"/>
          <p:cNvSpPr txBox="1"/>
          <p:nvPr/>
        </p:nvSpPr>
        <p:spPr>
          <a:xfrm>
            <a:off x="4022725" y="4005262"/>
            <a:ext cx="930275"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Married</a:t>
            </a:r>
            <a:r>
              <a:rPr lang="en-US" sz="1600" b="0" i="0" u="none">
                <a:solidFill>
                  <a:schemeClr val="lt2"/>
                </a:solidFill>
                <a:latin typeface="Arial"/>
                <a:ea typeface="Arial"/>
                <a:cs typeface="Arial"/>
                <a:sym typeface="Arial"/>
              </a:rPr>
              <a:t> </a:t>
            </a:r>
            <a:endParaRPr/>
          </a:p>
        </p:txBody>
      </p:sp>
      <p:sp>
        <p:nvSpPr>
          <p:cNvPr id="342" name="Google Shape;342;p16"/>
          <p:cNvSpPr txBox="1"/>
          <p:nvPr/>
        </p:nvSpPr>
        <p:spPr>
          <a:xfrm>
            <a:off x="1662112" y="4040187"/>
            <a:ext cx="1660525"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Single, Divorced</a:t>
            </a:r>
            <a:endParaRPr/>
          </a:p>
        </p:txBody>
      </p:sp>
      <p:sp>
        <p:nvSpPr>
          <p:cNvPr id="343" name="Google Shape;343;p16"/>
          <p:cNvSpPr txBox="1"/>
          <p:nvPr/>
        </p:nvSpPr>
        <p:spPr>
          <a:xfrm>
            <a:off x="1155700" y="5011737"/>
            <a:ext cx="720725"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&lt; 80K</a:t>
            </a:r>
            <a:endParaRPr/>
          </a:p>
        </p:txBody>
      </p:sp>
      <p:sp>
        <p:nvSpPr>
          <p:cNvPr id="344" name="Google Shape;344;p16"/>
          <p:cNvSpPr txBox="1"/>
          <p:nvPr/>
        </p:nvSpPr>
        <p:spPr>
          <a:xfrm>
            <a:off x="3101975" y="5011737"/>
            <a:ext cx="720725"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&gt; 80K</a:t>
            </a:r>
            <a:endParaRPr/>
          </a:p>
        </p:txBody>
      </p:sp>
      <p:graphicFrame>
        <p:nvGraphicFramePr>
          <p:cNvPr id="345" name="Google Shape;345;p16"/>
          <p:cNvGraphicFramePr/>
          <p:nvPr/>
        </p:nvGraphicFramePr>
        <p:xfrm>
          <a:off x="4953000" y="1981200"/>
          <a:ext cx="3343275" cy="1133475"/>
        </p:xfrm>
        <a:graphic>
          <a:graphicData uri="http://schemas.openxmlformats.org/presentationml/2006/ole">
            <mc:AlternateContent xmlns:mc="http://schemas.openxmlformats.org/markup-compatibility/2006">
              <mc:Choice xmlns:v="urn:schemas-microsoft-com:vml" Requires="v">
                <p:oleObj r:id="rId3" imgW="3343275" imgH="1133475" progId="Word.Document.8">
                  <p:embed/>
                </p:oleObj>
              </mc:Choice>
              <mc:Fallback>
                <p:oleObj r:id="rId3" imgW="3343275" imgH="1133475" progId="Word.Document.8">
                  <p:embed/>
                  <p:pic>
                    <p:nvPicPr>
                      <p:cNvPr id="345" name="Google Shape;345;p16"/>
                      <p:cNvPicPr preferRelativeResize="0"/>
                      <p:nvPr/>
                    </p:nvPicPr>
                    <p:blipFill rotWithShape="1">
                      <a:blip r:embed="rId4">
                        <a:alphaModFix/>
                      </a:blip>
                      <a:srcRect/>
                      <a:stretch/>
                    </p:blipFill>
                    <p:spPr>
                      <a:xfrm>
                        <a:off x="4953000" y="1981200"/>
                        <a:ext cx="3343275" cy="1133475"/>
                      </a:xfrm>
                      <a:prstGeom prst="rect">
                        <a:avLst/>
                      </a:prstGeom>
                      <a:noFill/>
                      <a:ln>
                        <a:noFill/>
                      </a:ln>
                    </p:spPr>
                  </p:pic>
                </p:oleObj>
              </mc:Fallback>
            </mc:AlternateContent>
          </a:graphicData>
        </a:graphic>
      </p:graphicFrame>
      <p:sp>
        <p:nvSpPr>
          <p:cNvPr id="346" name="Google Shape;346;p16"/>
          <p:cNvSpPr txBox="1"/>
          <p:nvPr/>
        </p:nvSpPr>
        <p:spPr>
          <a:xfrm>
            <a:off x="4800600" y="1524000"/>
            <a:ext cx="1600200"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8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Test Data</a:t>
            </a:r>
            <a:endParaRPr/>
          </a:p>
        </p:txBody>
      </p:sp>
      <p:cxnSp>
        <p:nvCxnSpPr>
          <p:cNvPr id="347" name="Google Shape;347;p16"/>
          <p:cNvCxnSpPr/>
          <p:nvPr/>
        </p:nvCxnSpPr>
        <p:spPr>
          <a:xfrm flipH="1">
            <a:off x="3352800" y="2743200"/>
            <a:ext cx="1600200" cy="457200"/>
          </a:xfrm>
          <a:prstGeom prst="straightConnector1">
            <a:avLst/>
          </a:prstGeom>
          <a:noFill/>
          <a:ln w="15875" cap="flat" cmpd="sng">
            <a:solidFill>
              <a:srgbClr val="FF0000"/>
            </a:solidFill>
            <a:prstDash val="solid"/>
            <a:miter lim="800000"/>
            <a:headEnd type="triangle" w="med" len="med"/>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7"/>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Garamond"/>
              <a:buNone/>
            </a:pPr>
            <a:r>
              <a:rPr lang="en-US" sz="4400" b="0" i="0" u="none">
                <a:solidFill>
                  <a:schemeClr val="dk2"/>
                </a:solidFill>
                <a:latin typeface="Garamond"/>
                <a:ea typeface="Garamond"/>
                <a:cs typeface="Garamond"/>
                <a:sym typeface="Garamond"/>
              </a:rPr>
              <a:t>Apply Model to Test Data</a:t>
            </a:r>
            <a:endParaRPr/>
          </a:p>
        </p:txBody>
      </p:sp>
      <p:cxnSp>
        <p:nvCxnSpPr>
          <p:cNvPr id="353" name="Google Shape;353;p17"/>
          <p:cNvCxnSpPr/>
          <p:nvPr/>
        </p:nvCxnSpPr>
        <p:spPr>
          <a:xfrm>
            <a:off x="2898775" y="4910137"/>
            <a:ext cx="266700" cy="646112"/>
          </a:xfrm>
          <a:prstGeom prst="straightConnector1">
            <a:avLst/>
          </a:prstGeom>
          <a:noFill/>
          <a:ln w="12700" cap="flat" cmpd="sng">
            <a:solidFill>
              <a:srgbClr val="000000"/>
            </a:solidFill>
            <a:prstDash val="solid"/>
            <a:miter lim="800000"/>
            <a:headEnd type="none" w="med" len="med"/>
            <a:tailEnd type="triangle" w="med" len="med"/>
          </a:ln>
        </p:spPr>
      </p:cxnSp>
      <p:cxnSp>
        <p:nvCxnSpPr>
          <p:cNvPr id="354" name="Google Shape;354;p17"/>
          <p:cNvCxnSpPr/>
          <p:nvPr/>
        </p:nvCxnSpPr>
        <p:spPr>
          <a:xfrm flipH="1">
            <a:off x="1658937" y="4910137"/>
            <a:ext cx="355600" cy="646112"/>
          </a:xfrm>
          <a:prstGeom prst="straightConnector1">
            <a:avLst/>
          </a:prstGeom>
          <a:noFill/>
          <a:ln w="12700" cap="flat" cmpd="sng">
            <a:solidFill>
              <a:srgbClr val="000000"/>
            </a:solidFill>
            <a:prstDash val="solid"/>
            <a:miter lim="800000"/>
            <a:headEnd type="none" w="med" len="med"/>
            <a:tailEnd type="triangle" w="med" len="med"/>
          </a:ln>
        </p:spPr>
      </p:cxnSp>
      <p:cxnSp>
        <p:nvCxnSpPr>
          <p:cNvPr id="355" name="Google Shape;355;p17"/>
          <p:cNvCxnSpPr/>
          <p:nvPr/>
        </p:nvCxnSpPr>
        <p:spPr>
          <a:xfrm flipH="1">
            <a:off x="2366962" y="3935412"/>
            <a:ext cx="442912" cy="649287"/>
          </a:xfrm>
          <a:prstGeom prst="straightConnector1">
            <a:avLst/>
          </a:prstGeom>
          <a:noFill/>
          <a:ln w="12700" cap="flat" cmpd="sng">
            <a:solidFill>
              <a:srgbClr val="000000"/>
            </a:solidFill>
            <a:prstDash val="solid"/>
            <a:miter lim="800000"/>
            <a:headEnd type="none" w="med" len="med"/>
            <a:tailEnd type="triangle" w="med" len="med"/>
          </a:ln>
        </p:spPr>
      </p:cxnSp>
      <p:cxnSp>
        <p:nvCxnSpPr>
          <p:cNvPr id="356" name="Google Shape;356;p17"/>
          <p:cNvCxnSpPr/>
          <p:nvPr/>
        </p:nvCxnSpPr>
        <p:spPr>
          <a:xfrm>
            <a:off x="3695700" y="3935412"/>
            <a:ext cx="531812" cy="649287"/>
          </a:xfrm>
          <a:prstGeom prst="straightConnector1">
            <a:avLst/>
          </a:prstGeom>
          <a:noFill/>
          <a:ln w="12700" cap="flat" cmpd="sng">
            <a:solidFill>
              <a:srgbClr val="000000"/>
            </a:solidFill>
            <a:prstDash val="solid"/>
            <a:miter lim="800000"/>
            <a:headEnd type="none" w="med" len="med"/>
            <a:tailEnd type="triangle" w="med" len="med"/>
          </a:ln>
        </p:spPr>
      </p:cxnSp>
      <p:cxnSp>
        <p:nvCxnSpPr>
          <p:cNvPr id="357" name="Google Shape;357;p17"/>
          <p:cNvCxnSpPr/>
          <p:nvPr/>
        </p:nvCxnSpPr>
        <p:spPr>
          <a:xfrm>
            <a:off x="2544762" y="3044825"/>
            <a:ext cx="620712" cy="568325"/>
          </a:xfrm>
          <a:prstGeom prst="straightConnector1">
            <a:avLst/>
          </a:prstGeom>
          <a:noFill/>
          <a:ln w="38100" cap="flat" cmpd="sng">
            <a:solidFill>
              <a:srgbClr val="FF0000"/>
            </a:solidFill>
            <a:prstDash val="solid"/>
            <a:miter lim="800000"/>
            <a:headEnd type="none" w="med" len="med"/>
            <a:tailEnd type="triangle" w="med" len="med"/>
          </a:ln>
        </p:spPr>
      </p:cxnSp>
      <p:cxnSp>
        <p:nvCxnSpPr>
          <p:cNvPr id="358" name="Google Shape;358;p17"/>
          <p:cNvCxnSpPr/>
          <p:nvPr/>
        </p:nvCxnSpPr>
        <p:spPr>
          <a:xfrm flipH="1">
            <a:off x="1039812" y="3044825"/>
            <a:ext cx="619125" cy="568325"/>
          </a:xfrm>
          <a:prstGeom prst="straightConnector1">
            <a:avLst/>
          </a:prstGeom>
          <a:noFill/>
          <a:ln w="12700" cap="flat" cmpd="sng">
            <a:solidFill>
              <a:srgbClr val="000000"/>
            </a:solidFill>
            <a:prstDash val="solid"/>
            <a:miter lim="800000"/>
            <a:headEnd type="none" w="med" len="med"/>
            <a:tailEnd type="triangle" w="med" len="med"/>
          </a:ln>
        </p:spPr>
      </p:cxnSp>
      <p:sp>
        <p:nvSpPr>
          <p:cNvPr id="359" name="Google Shape;359;p17"/>
          <p:cNvSpPr txBox="1"/>
          <p:nvPr/>
        </p:nvSpPr>
        <p:spPr>
          <a:xfrm>
            <a:off x="1606550" y="2720975"/>
            <a:ext cx="1027112" cy="349250"/>
          </a:xfrm>
          <a:prstGeom prst="rect">
            <a:avLst/>
          </a:prstGeom>
          <a:solidFill>
            <a:srgbClr val="FFFF00"/>
          </a:solidFill>
          <a:ln w="12700" cap="flat" cmpd="sng">
            <a:solidFill>
              <a:srgbClr val="0000FF"/>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2D1993"/>
              </a:buClr>
              <a:buSzPts val="1600"/>
              <a:buFont typeface="Arial"/>
              <a:buNone/>
            </a:pPr>
            <a:r>
              <a:rPr lang="en-US" sz="1600" b="1" i="0" u="none">
                <a:solidFill>
                  <a:srgbClr val="2D1993"/>
                </a:solidFill>
                <a:latin typeface="Arial"/>
                <a:ea typeface="Arial"/>
                <a:cs typeface="Arial"/>
                <a:sym typeface="Arial"/>
              </a:rPr>
              <a:t>Refund</a:t>
            </a:r>
            <a:endParaRPr/>
          </a:p>
        </p:txBody>
      </p:sp>
      <p:sp>
        <p:nvSpPr>
          <p:cNvPr id="360" name="Google Shape;360;p17"/>
          <p:cNvSpPr txBox="1"/>
          <p:nvPr/>
        </p:nvSpPr>
        <p:spPr>
          <a:xfrm>
            <a:off x="2720975" y="3613150"/>
            <a:ext cx="1025525" cy="347662"/>
          </a:xfrm>
          <a:prstGeom prst="rect">
            <a:avLst/>
          </a:prstGeom>
          <a:solidFill>
            <a:srgbClr val="FFFF00"/>
          </a:solidFill>
          <a:ln w="12700" cap="flat" cmpd="sng">
            <a:solidFill>
              <a:srgbClr val="0000FF"/>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2D1993"/>
              </a:buClr>
              <a:buSzPts val="1600"/>
              <a:buFont typeface="Arial"/>
              <a:buNone/>
            </a:pPr>
            <a:r>
              <a:rPr lang="en-US" sz="1600" b="1" i="0" u="none">
                <a:solidFill>
                  <a:srgbClr val="2D1993"/>
                </a:solidFill>
                <a:latin typeface="Arial"/>
                <a:ea typeface="Arial"/>
                <a:cs typeface="Arial"/>
                <a:sym typeface="Arial"/>
              </a:rPr>
              <a:t>MarSt</a:t>
            </a:r>
            <a:endParaRPr/>
          </a:p>
        </p:txBody>
      </p:sp>
      <p:sp>
        <p:nvSpPr>
          <p:cNvPr id="361" name="Google Shape;361;p17"/>
          <p:cNvSpPr txBox="1"/>
          <p:nvPr/>
        </p:nvSpPr>
        <p:spPr>
          <a:xfrm>
            <a:off x="1925637" y="4584700"/>
            <a:ext cx="1062037" cy="349250"/>
          </a:xfrm>
          <a:prstGeom prst="rect">
            <a:avLst/>
          </a:prstGeom>
          <a:solidFill>
            <a:srgbClr val="FFFF00"/>
          </a:solidFill>
          <a:ln w="12700" cap="flat" cmpd="sng">
            <a:solidFill>
              <a:srgbClr val="0000FF"/>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2D1993"/>
              </a:buClr>
              <a:buSzPts val="1600"/>
              <a:buFont typeface="Arial"/>
              <a:buNone/>
            </a:pPr>
            <a:r>
              <a:rPr lang="en-US" sz="1600" b="1" i="0" u="none">
                <a:solidFill>
                  <a:srgbClr val="2D1993"/>
                </a:solidFill>
                <a:latin typeface="Arial"/>
                <a:ea typeface="Arial"/>
                <a:cs typeface="Arial"/>
                <a:sym typeface="Arial"/>
              </a:rPr>
              <a:t>TaxInc</a:t>
            </a:r>
            <a:endParaRPr/>
          </a:p>
        </p:txBody>
      </p:sp>
      <p:sp>
        <p:nvSpPr>
          <p:cNvPr id="362" name="Google Shape;362;p17"/>
          <p:cNvSpPr/>
          <p:nvPr/>
        </p:nvSpPr>
        <p:spPr>
          <a:xfrm>
            <a:off x="2941637" y="5553075"/>
            <a:ext cx="688975" cy="449262"/>
          </a:xfrm>
          <a:prstGeom prst="roundRect">
            <a:avLst>
              <a:gd name="adj" fmla="val 3622"/>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3" name="Google Shape;363;p17"/>
          <p:cNvSpPr txBox="1"/>
          <p:nvPr/>
        </p:nvSpPr>
        <p:spPr>
          <a:xfrm>
            <a:off x="2859087" y="5553075"/>
            <a:ext cx="750887"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800000"/>
              </a:buClr>
              <a:buSzPts val="1600"/>
              <a:buFont typeface="Arial"/>
              <a:buNone/>
            </a:pPr>
            <a:r>
              <a:rPr lang="en-US" sz="1600" b="1" i="0" u="none">
                <a:solidFill>
                  <a:srgbClr val="800000"/>
                </a:solidFill>
                <a:latin typeface="Arial"/>
                <a:ea typeface="Arial"/>
                <a:cs typeface="Arial"/>
                <a:sym typeface="Arial"/>
              </a:rPr>
              <a:t>YES</a:t>
            </a:r>
            <a:endParaRPr/>
          </a:p>
        </p:txBody>
      </p:sp>
      <p:sp>
        <p:nvSpPr>
          <p:cNvPr id="364" name="Google Shape;364;p17"/>
          <p:cNvSpPr/>
          <p:nvPr/>
        </p:nvSpPr>
        <p:spPr>
          <a:xfrm>
            <a:off x="1304925" y="5573712"/>
            <a:ext cx="717550" cy="446087"/>
          </a:xfrm>
          <a:prstGeom prst="roundRect">
            <a:avLst>
              <a:gd name="adj" fmla="val 16667"/>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5" name="Google Shape;365;p17"/>
          <p:cNvSpPr txBox="1"/>
          <p:nvPr/>
        </p:nvSpPr>
        <p:spPr>
          <a:xfrm>
            <a:off x="1435100" y="5556250"/>
            <a:ext cx="488950"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800000"/>
              </a:buClr>
              <a:buSzPts val="1600"/>
              <a:buFont typeface="Arial"/>
              <a:buNone/>
            </a:pPr>
            <a:r>
              <a:rPr lang="en-US" sz="1600" b="1" i="0" u="none">
                <a:solidFill>
                  <a:srgbClr val="800000"/>
                </a:solidFill>
                <a:latin typeface="Arial"/>
                <a:ea typeface="Arial"/>
                <a:cs typeface="Arial"/>
                <a:sym typeface="Arial"/>
              </a:rPr>
              <a:t>NO</a:t>
            </a:r>
            <a:endParaRPr/>
          </a:p>
        </p:txBody>
      </p:sp>
      <p:sp>
        <p:nvSpPr>
          <p:cNvPr id="366" name="Google Shape;366;p17"/>
          <p:cNvSpPr/>
          <p:nvPr/>
        </p:nvSpPr>
        <p:spPr>
          <a:xfrm>
            <a:off x="685800" y="3630612"/>
            <a:ext cx="752475" cy="427037"/>
          </a:xfrm>
          <a:prstGeom prst="roundRect">
            <a:avLst>
              <a:gd name="adj" fmla="val 16667"/>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7" name="Google Shape;367;p17"/>
          <p:cNvSpPr txBox="1"/>
          <p:nvPr/>
        </p:nvSpPr>
        <p:spPr>
          <a:xfrm>
            <a:off x="814387" y="3613150"/>
            <a:ext cx="488950"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800000"/>
              </a:buClr>
              <a:buSzPts val="1600"/>
              <a:buFont typeface="Arial"/>
              <a:buNone/>
            </a:pPr>
            <a:r>
              <a:rPr lang="en-US" sz="1600" b="1" i="0" u="none">
                <a:solidFill>
                  <a:srgbClr val="800000"/>
                </a:solidFill>
                <a:latin typeface="Arial"/>
                <a:ea typeface="Arial"/>
                <a:cs typeface="Arial"/>
                <a:sym typeface="Arial"/>
              </a:rPr>
              <a:t>NO</a:t>
            </a:r>
            <a:endParaRPr/>
          </a:p>
        </p:txBody>
      </p:sp>
      <p:sp>
        <p:nvSpPr>
          <p:cNvPr id="368" name="Google Shape;368;p17"/>
          <p:cNvSpPr/>
          <p:nvPr/>
        </p:nvSpPr>
        <p:spPr>
          <a:xfrm>
            <a:off x="3860800" y="4618037"/>
            <a:ext cx="752475" cy="466725"/>
          </a:xfrm>
          <a:prstGeom prst="roundRect">
            <a:avLst>
              <a:gd name="adj" fmla="val 16667"/>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9" name="Google Shape;369;p17"/>
          <p:cNvSpPr txBox="1"/>
          <p:nvPr/>
        </p:nvSpPr>
        <p:spPr>
          <a:xfrm>
            <a:off x="3968750" y="4618037"/>
            <a:ext cx="490537"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800000"/>
              </a:buClr>
              <a:buSzPts val="1600"/>
              <a:buFont typeface="Arial"/>
              <a:buNone/>
            </a:pPr>
            <a:r>
              <a:rPr lang="en-US" sz="1600" b="1" i="0" u="none">
                <a:solidFill>
                  <a:srgbClr val="800000"/>
                </a:solidFill>
                <a:latin typeface="Arial"/>
                <a:ea typeface="Arial"/>
                <a:cs typeface="Arial"/>
                <a:sym typeface="Arial"/>
              </a:rPr>
              <a:t>NO</a:t>
            </a:r>
            <a:endParaRPr/>
          </a:p>
        </p:txBody>
      </p:sp>
      <p:sp>
        <p:nvSpPr>
          <p:cNvPr id="370" name="Google Shape;370;p17"/>
          <p:cNvSpPr txBox="1"/>
          <p:nvPr/>
        </p:nvSpPr>
        <p:spPr>
          <a:xfrm>
            <a:off x="860425" y="3044825"/>
            <a:ext cx="533400"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Yes</a:t>
            </a:r>
            <a:endParaRPr/>
          </a:p>
        </p:txBody>
      </p:sp>
      <p:sp>
        <p:nvSpPr>
          <p:cNvPr id="371" name="Google Shape;371;p17"/>
          <p:cNvSpPr txBox="1"/>
          <p:nvPr/>
        </p:nvSpPr>
        <p:spPr>
          <a:xfrm>
            <a:off x="2897187" y="3044825"/>
            <a:ext cx="442912"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rgbClr val="FF0000"/>
              </a:buClr>
              <a:buSzPts val="1600"/>
              <a:buFont typeface="Arial"/>
              <a:buNone/>
            </a:pPr>
            <a:r>
              <a:rPr lang="en-US" sz="1600" b="0" i="0" u="none">
                <a:solidFill>
                  <a:srgbClr val="FF0000"/>
                </a:solidFill>
                <a:latin typeface="Arial"/>
                <a:ea typeface="Arial"/>
                <a:cs typeface="Arial"/>
                <a:sym typeface="Arial"/>
              </a:rPr>
              <a:t>No</a:t>
            </a:r>
            <a:endParaRPr/>
          </a:p>
        </p:txBody>
      </p:sp>
      <p:sp>
        <p:nvSpPr>
          <p:cNvPr id="372" name="Google Shape;372;p17"/>
          <p:cNvSpPr txBox="1"/>
          <p:nvPr/>
        </p:nvSpPr>
        <p:spPr>
          <a:xfrm>
            <a:off x="4022725" y="3983037"/>
            <a:ext cx="930275"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Married</a:t>
            </a:r>
            <a:r>
              <a:rPr lang="en-US" sz="1600" b="0" i="0" u="none">
                <a:solidFill>
                  <a:schemeClr val="lt2"/>
                </a:solidFill>
                <a:latin typeface="Arial"/>
                <a:ea typeface="Arial"/>
                <a:cs typeface="Arial"/>
                <a:sym typeface="Arial"/>
              </a:rPr>
              <a:t> </a:t>
            </a:r>
            <a:endParaRPr/>
          </a:p>
        </p:txBody>
      </p:sp>
      <p:sp>
        <p:nvSpPr>
          <p:cNvPr id="373" name="Google Shape;373;p17"/>
          <p:cNvSpPr txBox="1"/>
          <p:nvPr/>
        </p:nvSpPr>
        <p:spPr>
          <a:xfrm>
            <a:off x="1662112" y="4017962"/>
            <a:ext cx="1660525"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Single, Divorced</a:t>
            </a:r>
            <a:endParaRPr/>
          </a:p>
        </p:txBody>
      </p:sp>
      <p:sp>
        <p:nvSpPr>
          <p:cNvPr id="374" name="Google Shape;374;p17"/>
          <p:cNvSpPr txBox="1"/>
          <p:nvPr/>
        </p:nvSpPr>
        <p:spPr>
          <a:xfrm>
            <a:off x="1155700" y="4989512"/>
            <a:ext cx="720725"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&lt; 80K</a:t>
            </a:r>
            <a:endParaRPr/>
          </a:p>
        </p:txBody>
      </p:sp>
      <p:sp>
        <p:nvSpPr>
          <p:cNvPr id="375" name="Google Shape;375;p17"/>
          <p:cNvSpPr txBox="1"/>
          <p:nvPr/>
        </p:nvSpPr>
        <p:spPr>
          <a:xfrm>
            <a:off x="3101975" y="4989512"/>
            <a:ext cx="720725"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&gt; 80K</a:t>
            </a:r>
            <a:endParaRPr/>
          </a:p>
        </p:txBody>
      </p:sp>
      <p:graphicFrame>
        <p:nvGraphicFramePr>
          <p:cNvPr id="376" name="Google Shape;376;p17"/>
          <p:cNvGraphicFramePr/>
          <p:nvPr/>
        </p:nvGraphicFramePr>
        <p:xfrm>
          <a:off x="4953000" y="1958975"/>
          <a:ext cx="3343275" cy="1133475"/>
        </p:xfrm>
        <a:graphic>
          <a:graphicData uri="http://schemas.openxmlformats.org/presentationml/2006/ole">
            <mc:AlternateContent xmlns:mc="http://schemas.openxmlformats.org/markup-compatibility/2006">
              <mc:Choice xmlns:v="urn:schemas-microsoft-com:vml" Requires="v">
                <p:oleObj r:id="rId3" imgW="3343275" imgH="1133475" progId="Word.Document.8">
                  <p:embed/>
                </p:oleObj>
              </mc:Choice>
              <mc:Fallback>
                <p:oleObj r:id="rId3" imgW="3343275" imgH="1133475" progId="Word.Document.8">
                  <p:embed/>
                  <p:pic>
                    <p:nvPicPr>
                      <p:cNvPr id="376" name="Google Shape;376;p17"/>
                      <p:cNvPicPr preferRelativeResize="0"/>
                      <p:nvPr/>
                    </p:nvPicPr>
                    <p:blipFill rotWithShape="1">
                      <a:blip r:embed="rId4">
                        <a:alphaModFix/>
                      </a:blip>
                      <a:srcRect/>
                      <a:stretch/>
                    </p:blipFill>
                    <p:spPr>
                      <a:xfrm>
                        <a:off x="4953000" y="1958975"/>
                        <a:ext cx="3343275" cy="1133475"/>
                      </a:xfrm>
                      <a:prstGeom prst="rect">
                        <a:avLst/>
                      </a:prstGeom>
                      <a:noFill/>
                      <a:ln>
                        <a:noFill/>
                      </a:ln>
                    </p:spPr>
                  </p:pic>
                </p:oleObj>
              </mc:Fallback>
            </mc:AlternateContent>
          </a:graphicData>
        </a:graphic>
      </p:graphicFrame>
      <p:sp>
        <p:nvSpPr>
          <p:cNvPr id="377" name="Google Shape;377;p17"/>
          <p:cNvSpPr txBox="1"/>
          <p:nvPr/>
        </p:nvSpPr>
        <p:spPr>
          <a:xfrm>
            <a:off x="4800600" y="1501775"/>
            <a:ext cx="1600200"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8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Test Data</a:t>
            </a:r>
            <a:endParaRPr/>
          </a:p>
        </p:txBody>
      </p:sp>
      <p:cxnSp>
        <p:nvCxnSpPr>
          <p:cNvPr id="378" name="Google Shape;378;p17"/>
          <p:cNvCxnSpPr/>
          <p:nvPr/>
        </p:nvCxnSpPr>
        <p:spPr>
          <a:xfrm flipH="1">
            <a:off x="3810000" y="2416175"/>
            <a:ext cx="2057400" cy="1295400"/>
          </a:xfrm>
          <a:prstGeom prst="straightConnector1">
            <a:avLst/>
          </a:prstGeom>
          <a:noFill/>
          <a:ln w="15875" cap="flat" cmpd="sng">
            <a:solidFill>
              <a:srgbClr val="FF0000"/>
            </a:solidFill>
            <a:prstDash val="solid"/>
            <a:miter lim="800000"/>
            <a:headEnd type="triangl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18"/>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Garamond"/>
              <a:buNone/>
            </a:pPr>
            <a:r>
              <a:rPr lang="en-US" sz="4400" b="0" i="0" u="none">
                <a:solidFill>
                  <a:schemeClr val="dk2"/>
                </a:solidFill>
                <a:latin typeface="Garamond"/>
                <a:ea typeface="Garamond"/>
                <a:cs typeface="Garamond"/>
                <a:sym typeface="Garamond"/>
              </a:rPr>
              <a:t>Apply Model to Test Data</a:t>
            </a:r>
            <a:endParaRPr/>
          </a:p>
        </p:txBody>
      </p:sp>
      <p:cxnSp>
        <p:nvCxnSpPr>
          <p:cNvPr id="384" name="Google Shape;384;p18"/>
          <p:cNvCxnSpPr/>
          <p:nvPr/>
        </p:nvCxnSpPr>
        <p:spPr>
          <a:xfrm>
            <a:off x="2898775" y="4932362"/>
            <a:ext cx="266700" cy="646112"/>
          </a:xfrm>
          <a:prstGeom prst="straightConnector1">
            <a:avLst/>
          </a:prstGeom>
          <a:noFill/>
          <a:ln w="12700" cap="flat" cmpd="sng">
            <a:solidFill>
              <a:srgbClr val="000000"/>
            </a:solidFill>
            <a:prstDash val="solid"/>
            <a:miter lim="800000"/>
            <a:headEnd type="none" w="med" len="med"/>
            <a:tailEnd type="triangle" w="med" len="med"/>
          </a:ln>
        </p:spPr>
      </p:cxnSp>
      <p:cxnSp>
        <p:nvCxnSpPr>
          <p:cNvPr id="385" name="Google Shape;385;p18"/>
          <p:cNvCxnSpPr/>
          <p:nvPr/>
        </p:nvCxnSpPr>
        <p:spPr>
          <a:xfrm flipH="1">
            <a:off x="1658937" y="4932362"/>
            <a:ext cx="355600" cy="646112"/>
          </a:xfrm>
          <a:prstGeom prst="straightConnector1">
            <a:avLst/>
          </a:prstGeom>
          <a:noFill/>
          <a:ln w="12700" cap="flat" cmpd="sng">
            <a:solidFill>
              <a:srgbClr val="000000"/>
            </a:solidFill>
            <a:prstDash val="solid"/>
            <a:miter lim="800000"/>
            <a:headEnd type="none" w="med" len="med"/>
            <a:tailEnd type="triangle" w="med" len="med"/>
          </a:ln>
        </p:spPr>
      </p:cxnSp>
      <p:cxnSp>
        <p:nvCxnSpPr>
          <p:cNvPr id="386" name="Google Shape;386;p18"/>
          <p:cNvCxnSpPr/>
          <p:nvPr/>
        </p:nvCxnSpPr>
        <p:spPr>
          <a:xfrm flipH="1">
            <a:off x="2366962" y="3957637"/>
            <a:ext cx="442912" cy="649287"/>
          </a:xfrm>
          <a:prstGeom prst="straightConnector1">
            <a:avLst/>
          </a:prstGeom>
          <a:noFill/>
          <a:ln w="12700" cap="flat" cmpd="sng">
            <a:solidFill>
              <a:srgbClr val="000000"/>
            </a:solidFill>
            <a:prstDash val="solid"/>
            <a:miter lim="800000"/>
            <a:headEnd type="none" w="med" len="med"/>
            <a:tailEnd type="triangle" w="med" len="med"/>
          </a:ln>
        </p:spPr>
      </p:cxnSp>
      <p:cxnSp>
        <p:nvCxnSpPr>
          <p:cNvPr id="387" name="Google Shape;387;p18"/>
          <p:cNvCxnSpPr/>
          <p:nvPr/>
        </p:nvCxnSpPr>
        <p:spPr>
          <a:xfrm>
            <a:off x="3695700" y="3957637"/>
            <a:ext cx="531812" cy="649287"/>
          </a:xfrm>
          <a:prstGeom prst="straightConnector1">
            <a:avLst/>
          </a:prstGeom>
          <a:noFill/>
          <a:ln w="38100" cap="flat" cmpd="sng">
            <a:solidFill>
              <a:srgbClr val="FF0000"/>
            </a:solidFill>
            <a:prstDash val="solid"/>
            <a:miter lim="800000"/>
            <a:headEnd type="none" w="med" len="med"/>
            <a:tailEnd type="triangle" w="med" len="med"/>
          </a:ln>
        </p:spPr>
      </p:cxnSp>
      <p:cxnSp>
        <p:nvCxnSpPr>
          <p:cNvPr id="388" name="Google Shape;388;p18"/>
          <p:cNvCxnSpPr/>
          <p:nvPr/>
        </p:nvCxnSpPr>
        <p:spPr>
          <a:xfrm>
            <a:off x="2544762" y="3067050"/>
            <a:ext cx="620712" cy="568325"/>
          </a:xfrm>
          <a:prstGeom prst="straightConnector1">
            <a:avLst/>
          </a:prstGeom>
          <a:noFill/>
          <a:ln w="38100" cap="flat" cmpd="sng">
            <a:solidFill>
              <a:srgbClr val="FF0000"/>
            </a:solidFill>
            <a:prstDash val="solid"/>
            <a:miter lim="800000"/>
            <a:headEnd type="none" w="med" len="med"/>
            <a:tailEnd type="triangle" w="med" len="med"/>
          </a:ln>
        </p:spPr>
      </p:cxnSp>
      <p:cxnSp>
        <p:nvCxnSpPr>
          <p:cNvPr id="389" name="Google Shape;389;p18"/>
          <p:cNvCxnSpPr/>
          <p:nvPr/>
        </p:nvCxnSpPr>
        <p:spPr>
          <a:xfrm flipH="1">
            <a:off x="1039812" y="3067050"/>
            <a:ext cx="619125" cy="568325"/>
          </a:xfrm>
          <a:prstGeom prst="straightConnector1">
            <a:avLst/>
          </a:prstGeom>
          <a:noFill/>
          <a:ln w="12700" cap="flat" cmpd="sng">
            <a:solidFill>
              <a:srgbClr val="000000"/>
            </a:solidFill>
            <a:prstDash val="solid"/>
            <a:miter lim="800000"/>
            <a:headEnd type="none" w="med" len="med"/>
            <a:tailEnd type="triangle" w="med" len="med"/>
          </a:ln>
        </p:spPr>
      </p:cxnSp>
      <p:sp>
        <p:nvSpPr>
          <p:cNvPr id="390" name="Google Shape;390;p18"/>
          <p:cNvSpPr txBox="1"/>
          <p:nvPr/>
        </p:nvSpPr>
        <p:spPr>
          <a:xfrm>
            <a:off x="1606550" y="2743200"/>
            <a:ext cx="1027112" cy="349250"/>
          </a:xfrm>
          <a:prstGeom prst="rect">
            <a:avLst/>
          </a:prstGeom>
          <a:solidFill>
            <a:srgbClr val="FFFF00"/>
          </a:solidFill>
          <a:ln w="12700" cap="flat" cmpd="sng">
            <a:solidFill>
              <a:srgbClr val="0000FF"/>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2D1993"/>
              </a:buClr>
              <a:buSzPts val="1600"/>
              <a:buFont typeface="Arial"/>
              <a:buNone/>
            </a:pPr>
            <a:r>
              <a:rPr lang="en-US" sz="1600" b="1" i="0" u="none">
                <a:solidFill>
                  <a:srgbClr val="2D1993"/>
                </a:solidFill>
                <a:latin typeface="Arial"/>
                <a:ea typeface="Arial"/>
                <a:cs typeface="Arial"/>
                <a:sym typeface="Arial"/>
              </a:rPr>
              <a:t>Refund</a:t>
            </a:r>
            <a:endParaRPr/>
          </a:p>
        </p:txBody>
      </p:sp>
      <p:sp>
        <p:nvSpPr>
          <p:cNvPr id="391" name="Google Shape;391;p18"/>
          <p:cNvSpPr txBox="1"/>
          <p:nvPr/>
        </p:nvSpPr>
        <p:spPr>
          <a:xfrm>
            <a:off x="2720975" y="3635375"/>
            <a:ext cx="1025525" cy="347662"/>
          </a:xfrm>
          <a:prstGeom prst="rect">
            <a:avLst/>
          </a:prstGeom>
          <a:solidFill>
            <a:srgbClr val="FFFF00"/>
          </a:solidFill>
          <a:ln w="12700" cap="flat" cmpd="sng">
            <a:solidFill>
              <a:srgbClr val="0000FF"/>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2D1993"/>
              </a:buClr>
              <a:buSzPts val="1600"/>
              <a:buFont typeface="Arial"/>
              <a:buNone/>
            </a:pPr>
            <a:r>
              <a:rPr lang="en-US" sz="1600" b="1" i="0" u="none">
                <a:solidFill>
                  <a:srgbClr val="2D1993"/>
                </a:solidFill>
                <a:latin typeface="Arial"/>
                <a:ea typeface="Arial"/>
                <a:cs typeface="Arial"/>
                <a:sym typeface="Arial"/>
              </a:rPr>
              <a:t>MarSt</a:t>
            </a:r>
            <a:endParaRPr/>
          </a:p>
        </p:txBody>
      </p:sp>
      <p:sp>
        <p:nvSpPr>
          <p:cNvPr id="392" name="Google Shape;392;p18"/>
          <p:cNvSpPr txBox="1"/>
          <p:nvPr/>
        </p:nvSpPr>
        <p:spPr>
          <a:xfrm>
            <a:off x="1925637" y="4606925"/>
            <a:ext cx="1062037" cy="349250"/>
          </a:xfrm>
          <a:prstGeom prst="rect">
            <a:avLst/>
          </a:prstGeom>
          <a:solidFill>
            <a:srgbClr val="FFFF00"/>
          </a:solidFill>
          <a:ln w="12700" cap="flat" cmpd="sng">
            <a:solidFill>
              <a:srgbClr val="0000FF"/>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2D1993"/>
              </a:buClr>
              <a:buSzPts val="1600"/>
              <a:buFont typeface="Arial"/>
              <a:buNone/>
            </a:pPr>
            <a:r>
              <a:rPr lang="en-US" sz="1600" b="1" i="0" u="none">
                <a:solidFill>
                  <a:srgbClr val="2D1993"/>
                </a:solidFill>
                <a:latin typeface="Arial"/>
                <a:ea typeface="Arial"/>
                <a:cs typeface="Arial"/>
                <a:sym typeface="Arial"/>
              </a:rPr>
              <a:t>TaxInc</a:t>
            </a:r>
            <a:endParaRPr/>
          </a:p>
        </p:txBody>
      </p:sp>
      <p:sp>
        <p:nvSpPr>
          <p:cNvPr id="393" name="Google Shape;393;p18"/>
          <p:cNvSpPr/>
          <p:nvPr/>
        </p:nvSpPr>
        <p:spPr>
          <a:xfrm>
            <a:off x="2941637" y="5575300"/>
            <a:ext cx="688975" cy="449262"/>
          </a:xfrm>
          <a:prstGeom prst="roundRect">
            <a:avLst>
              <a:gd name="adj" fmla="val 3622"/>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4" name="Google Shape;394;p18"/>
          <p:cNvSpPr txBox="1"/>
          <p:nvPr/>
        </p:nvSpPr>
        <p:spPr>
          <a:xfrm>
            <a:off x="2859087" y="5575300"/>
            <a:ext cx="750887"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800000"/>
              </a:buClr>
              <a:buSzPts val="1600"/>
              <a:buFont typeface="Arial"/>
              <a:buNone/>
            </a:pPr>
            <a:r>
              <a:rPr lang="en-US" sz="1600" b="1" i="0" u="none">
                <a:solidFill>
                  <a:srgbClr val="800000"/>
                </a:solidFill>
                <a:latin typeface="Arial"/>
                <a:ea typeface="Arial"/>
                <a:cs typeface="Arial"/>
                <a:sym typeface="Arial"/>
              </a:rPr>
              <a:t>YES</a:t>
            </a:r>
            <a:endParaRPr/>
          </a:p>
        </p:txBody>
      </p:sp>
      <p:sp>
        <p:nvSpPr>
          <p:cNvPr id="395" name="Google Shape;395;p18"/>
          <p:cNvSpPr/>
          <p:nvPr/>
        </p:nvSpPr>
        <p:spPr>
          <a:xfrm>
            <a:off x="1304925" y="5595937"/>
            <a:ext cx="717550" cy="446087"/>
          </a:xfrm>
          <a:prstGeom prst="roundRect">
            <a:avLst>
              <a:gd name="adj" fmla="val 16667"/>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6" name="Google Shape;396;p18"/>
          <p:cNvSpPr txBox="1"/>
          <p:nvPr/>
        </p:nvSpPr>
        <p:spPr>
          <a:xfrm>
            <a:off x="1435100" y="5578475"/>
            <a:ext cx="488950"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800000"/>
              </a:buClr>
              <a:buSzPts val="1600"/>
              <a:buFont typeface="Arial"/>
              <a:buNone/>
            </a:pPr>
            <a:r>
              <a:rPr lang="en-US" sz="1600" b="1" i="0" u="none">
                <a:solidFill>
                  <a:srgbClr val="800000"/>
                </a:solidFill>
                <a:latin typeface="Arial"/>
                <a:ea typeface="Arial"/>
                <a:cs typeface="Arial"/>
                <a:sym typeface="Arial"/>
              </a:rPr>
              <a:t>NO</a:t>
            </a:r>
            <a:endParaRPr/>
          </a:p>
        </p:txBody>
      </p:sp>
      <p:sp>
        <p:nvSpPr>
          <p:cNvPr id="397" name="Google Shape;397;p18"/>
          <p:cNvSpPr/>
          <p:nvPr/>
        </p:nvSpPr>
        <p:spPr>
          <a:xfrm>
            <a:off x="685800" y="3652837"/>
            <a:ext cx="752475" cy="427037"/>
          </a:xfrm>
          <a:prstGeom prst="roundRect">
            <a:avLst>
              <a:gd name="adj" fmla="val 16667"/>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8" name="Google Shape;398;p18"/>
          <p:cNvSpPr txBox="1"/>
          <p:nvPr/>
        </p:nvSpPr>
        <p:spPr>
          <a:xfrm>
            <a:off x="814387" y="3635375"/>
            <a:ext cx="488950"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800000"/>
              </a:buClr>
              <a:buSzPts val="1600"/>
              <a:buFont typeface="Arial"/>
              <a:buNone/>
            </a:pPr>
            <a:r>
              <a:rPr lang="en-US" sz="1600" b="1" i="0" u="none">
                <a:solidFill>
                  <a:srgbClr val="800000"/>
                </a:solidFill>
                <a:latin typeface="Arial"/>
                <a:ea typeface="Arial"/>
                <a:cs typeface="Arial"/>
                <a:sym typeface="Arial"/>
              </a:rPr>
              <a:t>NO</a:t>
            </a:r>
            <a:endParaRPr/>
          </a:p>
        </p:txBody>
      </p:sp>
      <p:sp>
        <p:nvSpPr>
          <p:cNvPr id="399" name="Google Shape;399;p18"/>
          <p:cNvSpPr/>
          <p:nvPr/>
        </p:nvSpPr>
        <p:spPr>
          <a:xfrm>
            <a:off x="3860800" y="4640262"/>
            <a:ext cx="752475" cy="466725"/>
          </a:xfrm>
          <a:prstGeom prst="roundRect">
            <a:avLst>
              <a:gd name="adj" fmla="val 16667"/>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0" name="Google Shape;400;p18"/>
          <p:cNvSpPr txBox="1"/>
          <p:nvPr/>
        </p:nvSpPr>
        <p:spPr>
          <a:xfrm>
            <a:off x="3968750" y="4640262"/>
            <a:ext cx="490537"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800000"/>
              </a:buClr>
              <a:buSzPts val="1600"/>
              <a:buFont typeface="Arial"/>
              <a:buNone/>
            </a:pPr>
            <a:r>
              <a:rPr lang="en-US" sz="1600" b="1" i="0" u="none">
                <a:solidFill>
                  <a:srgbClr val="800000"/>
                </a:solidFill>
                <a:latin typeface="Arial"/>
                <a:ea typeface="Arial"/>
                <a:cs typeface="Arial"/>
                <a:sym typeface="Arial"/>
              </a:rPr>
              <a:t>NO</a:t>
            </a:r>
            <a:endParaRPr/>
          </a:p>
        </p:txBody>
      </p:sp>
      <p:sp>
        <p:nvSpPr>
          <p:cNvPr id="401" name="Google Shape;401;p18"/>
          <p:cNvSpPr txBox="1"/>
          <p:nvPr/>
        </p:nvSpPr>
        <p:spPr>
          <a:xfrm>
            <a:off x="860425" y="3067050"/>
            <a:ext cx="533400"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Yes</a:t>
            </a:r>
            <a:endParaRPr/>
          </a:p>
        </p:txBody>
      </p:sp>
      <p:sp>
        <p:nvSpPr>
          <p:cNvPr id="402" name="Google Shape;402;p18"/>
          <p:cNvSpPr txBox="1"/>
          <p:nvPr/>
        </p:nvSpPr>
        <p:spPr>
          <a:xfrm>
            <a:off x="2897187" y="3067050"/>
            <a:ext cx="442912"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rgbClr val="FF0000"/>
              </a:buClr>
              <a:buSzPts val="1600"/>
              <a:buFont typeface="Arial"/>
              <a:buNone/>
            </a:pPr>
            <a:r>
              <a:rPr lang="en-US" sz="1600" b="0" i="0" u="none">
                <a:solidFill>
                  <a:srgbClr val="FF0000"/>
                </a:solidFill>
                <a:latin typeface="Arial"/>
                <a:ea typeface="Arial"/>
                <a:cs typeface="Arial"/>
                <a:sym typeface="Arial"/>
              </a:rPr>
              <a:t>No</a:t>
            </a:r>
            <a:endParaRPr/>
          </a:p>
        </p:txBody>
      </p:sp>
      <p:sp>
        <p:nvSpPr>
          <p:cNvPr id="403" name="Google Shape;403;p18"/>
          <p:cNvSpPr txBox="1"/>
          <p:nvPr/>
        </p:nvSpPr>
        <p:spPr>
          <a:xfrm>
            <a:off x="4022725" y="4005262"/>
            <a:ext cx="930275"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rgbClr val="FF0000"/>
              </a:buClr>
              <a:buSzPts val="1600"/>
              <a:buFont typeface="Arial"/>
              <a:buNone/>
            </a:pPr>
            <a:r>
              <a:rPr lang="en-US" sz="1600" b="0" i="0" u="none">
                <a:solidFill>
                  <a:srgbClr val="FF0000"/>
                </a:solidFill>
                <a:latin typeface="Arial"/>
                <a:ea typeface="Arial"/>
                <a:cs typeface="Arial"/>
                <a:sym typeface="Arial"/>
              </a:rPr>
              <a:t>Married </a:t>
            </a:r>
            <a:endParaRPr/>
          </a:p>
        </p:txBody>
      </p:sp>
      <p:sp>
        <p:nvSpPr>
          <p:cNvPr id="404" name="Google Shape;404;p18"/>
          <p:cNvSpPr txBox="1"/>
          <p:nvPr/>
        </p:nvSpPr>
        <p:spPr>
          <a:xfrm>
            <a:off x="1662112" y="4040187"/>
            <a:ext cx="1660525"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Single, Divorced</a:t>
            </a:r>
            <a:endParaRPr/>
          </a:p>
        </p:txBody>
      </p:sp>
      <p:sp>
        <p:nvSpPr>
          <p:cNvPr id="405" name="Google Shape;405;p18"/>
          <p:cNvSpPr txBox="1"/>
          <p:nvPr/>
        </p:nvSpPr>
        <p:spPr>
          <a:xfrm>
            <a:off x="1155700" y="5011737"/>
            <a:ext cx="720725"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&lt; 80K</a:t>
            </a:r>
            <a:endParaRPr/>
          </a:p>
        </p:txBody>
      </p:sp>
      <p:sp>
        <p:nvSpPr>
          <p:cNvPr id="406" name="Google Shape;406;p18"/>
          <p:cNvSpPr txBox="1"/>
          <p:nvPr/>
        </p:nvSpPr>
        <p:spPr>
          <a:xfrm>
            <a:off x="3101975" y="5011737"/>
            <a:ext cx="720725"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&gt; 80K</a:t>
            </a:r>
            <a:endParaRPr/>
          </a:p>
        </p:txBody>
      </p:sp>
      <p:graphicFrame>
        <p:nvGraphicFramePr>
          <p:cNvPr id="407" name="Google Shape;407;p18"/>
          <p:cNvGraphicFramePr/>
          <p:nvPr/>
        </p:nvGraphicFramePr>
        <p:xfrm>
          <a:off x="4953000" y="1981200"/>
          <a:ext cx="3343275" cy="1133475"/>
        </p:xfrm>
        <a:graphic>
          <a:graphicData uri="http://schemas.openxmlformats.org/presentationml/2006/ole">
            <mc:AlternateContent xmlns:mc="http://schemas.openxmlformats.org/markup-compatibility/2006">
              <mc:Choice xmlns:v="urn:schemas-microsoft-com:vml" Requires="v">
                <p:oleObj r:id="rId3" imgW="3343275" imgH="1133475" progId="Word.Document.8">
                  <p:embed/>
                </p:oleObj>
              </mc:Choice>
              <mc:Fallback>
                <p:oleObj r:id="rId3" imgW="3343275" imgH="1133475" progId="Word.Document.8">
                  <p:embed/>
                  <p:pic>
                    <p:nvPicPr>
                      <p:cNvPr id="407" name="Google Shape;407;p18"/>
                      <p:cNvPicPr preferRelativeResize="0"/>
                      <p:nvPr/>
                    </p:nvPicPr>
                    <p:blipFill rotWithShape="1">
                      <a:blip r:embed="rId4">
                        <a:alphaModFix/>
                      </a:blip>
                      <a:srcRect/>
                      <a:stretch/>
                    </p:blipFill>
                    <p:spPr>
                      <a:xfrm>
                        <a:off x="4953000" y="1981200"/>
                        <a:ext cx="3343275" cy="1133475"/>
                      </a:xfrm>
                      <a:prstGeom prst="rect">
                        <a:avLst/>
                      </a:prstGeom>
                      <a:noFill/>
                      <a:ln>
                        <a:noFill/>
                      </a:ln>
                    </p:spPr>
                  </p:pic>
                </p:oleObj>
              </mc:Fallback>
            </mc:AlternateContent>
          </a:graphicData>
        </a:graphic>
      </p:graphicFrame>
      <p:sp>
        <p:nvSpPr>
          <p:cNvPr id="408" name="Google Shape;408;p18"/>
          <p:cNvSpPr txBox="1"/>
          <p:nvPr/>
        </p:nvSpPr>
        <p:spPr>
          <a:xfrm>
            <a:off x="4800600" y="1524000"/>
            <a:ext cx="1600200"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8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Test Data</a:t>
            </a:r>
            <a:endParaRPr/>
          </a:p>
        </p:txBody>
      </p:sp>
      <p:cxnSp>
        <p:nvCxnSpPr>
          <p:cNvPr id="409" name="Google Shape;409;p18"/>
          <p:cNvCxnSpPr/>
          <p:nvPr/>
        </p:nvCxnSpPr>
        <p:spPr>
          <a:xfrm flipH="1">
            <a:off x="4648200" y="2971800"/>
            <a:ext cx="1295400" cy="990600"/>
          </a:xfrm>
          <a:prstGeom prst="straightConnector1">
            <a:avLst/>
          </a:prstGeom>
          <a:noFill/>
          <a:ln w="15875" cap="flat" cmpd="sng">
            <a:solidFill>
              <a:srgbClr val="FF0000"/>
            </a:solidFill>
            <a:prstDash val="solid"/>
            <a:miter lim="800000"/>
            <a:headEnd type="triangle" w="med" len="med"/>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19"/>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Garamond"/>
              <a:buNone/>
            </a:pPr>
            <a:r>
              <a:rPr lang="en-US" sz="4400" b="0" i="0" u="none">
                <a:solidFill>
                  <a:schemeClr val="dk2"/>
                </a:solidFill>
                <a:latin typeface="Garamond"/>
                <a:ea typeface="Garamond"/>
                <a:cs typeface="Garamond"/>
                <a:sym typeface="Garamond"/>
              </a:rPr>
              <a:t>Apply Model to Test Data</a:t>
            </a:r>
            <a:endParaRPr/>
          </a:p>
        </p:txBody>
      </p:sp>
      <p:cxnSp>
        <p:nvCxnSpPr>
          <p:cNvPr id="415" name="Google Shape;415;p19"/>
          <p:cNvCxnSpPr/>
          <p:nvPr/>
        </p:nvCxnSpPr>
        <p:spPr>
          <a:xfrm>
            <a:off x="2898775" y="4986337"/>
            <a:ext cx="266700" cy="646112"/>
          </a:xfrm>
          <a:prstGeom prst="straightConnector1">
            <a:avLst/>
          </a:prstGeom>
          <a:noFill/>
          <a:ln w="12700" cap="flat" cmpd="sng">
            <a:solidFill>
              <a:srgbClr val="000000"/>
            </a:solidFill>
            <a:prstDash val="solid"/>
            <a:miter lim="800000"/>
            <a:headEnd type="none" w="med" len="med"/>
            <a:tailEnd type="triangle" w="med" len="med"/>
          </a:ln>
        </p:spPr>
      </p:cxnSp>
      <p:cxnSp>
        <p:nvCxnSpPr>
          <p:cNvPr id="416" name="Google Shape;416;p19"/>
          <p:cNvCxnSpPr/>
          <p:nvPr/>
        </p:nvCxnSpPr>
        <p:spPr>
          <a:xfrm flipH="1">
            <a:off x="1658937" y="4986337"/>
            <a:ext cx="355600" cy="646112"/>
          </a:xfrm>
          <a:prstGeom prst="straightConnector1">
            <a:avLst/>
          </a:prstGeom>
          <a:noFill/>
          <a:ln w="12700" cap="flat" cmpd="sng">
            <a:solidFill>
              <a:srgbClr val="000000"/>
            </a:solidFill>
            <a:prstDash val="solid"/>
            <a:miter lim="800000"/>
            <a:headEnd type="none" w="med" len="med"/>
            <a:tailEnd type="triangle" w="med" len="med"/>
          </a:ln>
        </p:spPr>
      </p:cxnSp>
      <p:cxnSp>
        <p:nvCxnSpPr>
          <p:cNvPr id="417" name="Google Shape;417;p19"/>
          <p:cNvCxnSpPr/>
          <p:nvPr/>
        </p:nvCxnSpPr>
        <p:spPr>
          <a:xfrm flipH="1">
            <a:off x="2366962" y="4011612"/>
            <a:ext cx="442912" cy="649287"/>
          </a:xfrm>
          <a:prstGeom prst="straightConnector1">
            <a:avLst/>
          </a:prstGeom>
          <a:noFill/>
          <a:ln w="12700" cap="flat" cmpd="sng">
            <a:solidFill>
              <a:srgbClr val="000000"/>
            </a:solidFill>
            <a:prstDash val="solid"/>
            <a:miter lim="800000"/>
            <a:headEnd type="none" w="med" len="med"/>
            <a:tailEnd type="triangle" w="med" len="med"/>
          </a:ln>
        </p:spPr>
      </p:cxnSp>
      <p:cxnSp>
        <p:nvCxnSpPr>
          <p:cNvPr id="418" name="Google Shape;418;p19"/>
          <p:cNvCxnSpPr/>
          <p:nvPr/>
        </p:nvCxnSpPr>
        <p:spPr>
          <a:xfrm>
            <a:off x="3695700" y="4011612"/>
            <a:ext cx="531812" cy="649287"/>
          </a:xfrm>
          <a:prstGeom prst="straightConnector1">
            <a:avLst/>
          </a:prstGeom>
          <a:noFill/>
          <a:ln w="38100" cap="flat" cmpd="sng">
            <a:solidFill>
              <a:srgbClr val="FF0000"/>
            </a:solidFill>
            <a:prstDash val="solid"/>
            <a:miter lim="800000"/>
            <a:headEnd type="none" w="med" len="med"/>
            <a:tailEnd type="triangle" w="med" len="med"/>
          </a:ln>
        </p:spPr>
      </p:cxnSp>
      <p:cxnSp>
        <p:nvCxnSpPr>
          <p:cNvPr id="419" name="Google Shape;419;p19"/>
          <p:cNvCxnSpPr/>
          <p:nvPr/>
        </p:nvCxnSpPr>
        <p:spPr>
          <a:xfrm>
            <a:off x="2544762" y="3121025"/>
            <a:ext cx="620712" cy="568325"/>
          </a:xfrm>
          <a:prstGeom prst="straightConnector1">
            <a:avLst/>
          </a:prstGeom>
          <a:noFill/>
          <a:ln w="38100" cap="flat" cmpd="sng">
            <a:solidFill>
              <a:srgbClr val="FF0000"/>
            </a:solidFill>
            <a:prstDash val="solid"/>
            <a:miter lim="800000"/>
            <a:headEnd type="none" w="med" len="med"/>
            <a:tailEnd type="triangle" w="med" len="med"/>
          </a:ln>
        </p:spPr>
      </p:cxnSp>
      <p:cxnSp>
        <p:nvCxnSpPr>
          <p:cNvPr id="420" name="Google Shape;420;p19"/>
          <p:cNvCxnSpPr/>
          <p:nvPr/>
        </p:nvCxnSpPr>
        <p:spPr>
          <a:xfrm flipH="1">
            <a:off x="1039812" y="3121025"/>
            <a:ext cx="619125" cy="568325"/>
          </a:xfrm>
          <a:prstGeom prst="straightConnector1">
            <a:avLst/>
          </a:prstGeom>
          <a:noFill/>
          <a:ln w="12700" cap="flat" cmpd="sng">
            <a:solidFill>
              <a:srgbClr val="000000"/>
            </a:solidFill>
            <a:prstDash val="solid"/>
            <a:miter lim="800000"/>
            <a:headEnd type="none" w="med" len="med"/>
            <a:tailEnd type="triangle" w="med" len="med"/>
          </a:ln>
        </p:spPr>
      </p:cxnSp>
      <p:sp>
        <p:nvSpPr>
          <p:cNvPr id="421" name="Google Shape;421;p19"/>
          <p:cNvSpPr txBox="1"/>
          <p:nvPr/>
        </p:nvSpPr>
        <p:spPr>
          <a:xfrm>
            <a:off x="1606550" y="2797175"/>
            <a:ext cx="1027112" cy="349250"/>
          </a:xfrm>
          <a:prstGeom prst="rect">
            <a:avLst/>
          </a:prstGeom>
          <a:solidFill>
            <a:srgbClr val="FFFF00"/>
          </a:solidFill>
          <a:ln w="12700" cap="flat" cmpd="sng">
            <a:solidFill>
              <a:srgbClr val="0000FF"/>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2D1993"/>
              </a:buClr>
              <a:buSzPts val="1600"/>
              <a:buFont typeface="Arial"/>
              <a:buNone/>
            </a:pPr>
            <a:r>
              <a:rPr lang="en-US" sz="1600" b="1" i="0" u="none">
                <a:solidFill>
                  <a:srgbClr val="2D1993"/>
                </a:solidFill>
                <a:latin typeface="Arial"/>
                <a:ea typeface="Arial"/>
                <a:cs typeface="Arial"/>
                <a:sym typeface="Arial"/>
              </a:rPr>
              <a:t>Refund</a:t>
            </a:r>
            <a:endParaRPr/>
          </a:p>
        </p:txBody>
      </p:sp>
      <p:sp>
        <p:nvSpPr>
          <p:cNvPr id="422" name="Google Shape;422;p19"/>
          <p:cNvSpPr txBox="1"/>
          <p:nvPr/>
        </p:nvSpPr>
        <p:spPr>
          <a:xfrm>
            <a:off x="2720975" y="3689350"/>
            <a:ext cx="1025525" cy="347662"/>
          </a:xfrm>
          <a:prstGeom prst="rect">
            <a:avLst/>
          </a:prstGeom>
          <a:solidFill>
            <a:srgbClr val="FFFF00"/>
          </a:solidFill>
          <a:ln w="12700" cap="flat" cmpd="sng">
            <a:solidFill>
              <a:srgbClr val="0000FF"/>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2D1993"/>
              </a:buClr>
              <a:buSzPts val="1600"/>
              <a:buFont typeface="Arial"/>
              <a:buNone/>
            </a:pPr>
            <a:r>
              <a:rPr lang="en-US" sz="1600" b="1" i="0" u="none">
                <a:solidFill>
                  <a:srgbClr val="2D1993"/>
                </a:solidFill>
                <a:latin typeface="Arial"/>
                <a:ea typeface="Arial"/>
                <a:cs typeface="Arial"/>
                <a:sym typeface="Arial"/>
              </a:rPr>
              <a:t>MarSt</a:t>
            </a:r>
            <a:endParaRPr/>
          </a:p>
        </p:txBody>
      </p:sp>
      <p:sp>
        <p:nvSpPr>
          <p:cNvPr id="423" name="Google Shape;423;p19"/>
          <p:cNvSpPr txBox="1"/>
          <p:nvPr/>
        </p:nvSpPr>
        <p:spPr>
          <a:xfrm>
            <a:off x="1925637" y="4660900"/>
            <a:ext cx="1062037" cy="349250"/>
          </a:xfrm>
          <a:prstGeom prst="rect">
            <a:avLst/>
          </a:prstGeom>
          <a:solidFill>
            <a:srgbClr val="FFFF00"/>
          </a:solidFill>
          <a:ln w="12700" cap="flat" cmpd="sng">
            <a:solidFill>
              <a:srgbClr val="0000FF"/>
            </a:solidFill>
            <a:prstDash val="solid"/>
            <a:miter lim="800000"/>
            <a:headEnd type="none" w="sm" len="sm"/>
            <a:tailEnd type="none" w="sm" len="sm"/>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2D1993"/>
              </a:buClr>
              <a:buSzPts val="1600"/>
              <a:buFont typeface="Arial"/>
              <a:buNone/>
            </a:pPr>
            <a:r>
              <a:rPr lang="en-US" sz="1600" b="1" i="0" u="none">
                <a:solidFill>
                  <a:srgbClr val="2D1993"/>
                </a:solidFill>
                <a:latin typeface="Arial"/>
                <a:ea typeface="Arial"/>
                <a:cs typeface="Arial"/>
                <a:sym typeface="Arial"/>
              </a:rPr>
              <a:t>TaxInc</a:t>
            </a:r>
            <a:endParaRPr/>
          </a:p>
        </p:txBody>
      </p:sp>
      <p:sp>
        <p:nvSpPr>
          <p:cNvPr id="424" name="Google Shape;424;p19"/>
          <p:cNvSpPr/>
          <p:nvPr/>
        </p:nvSpPr>
        <p:spPr>
          <a:xfrm>
            <a:off x="2941637" y="5629275"/>
            <a:ext cx="688975" cy="449262"/>
          </a:xfrm>
          <a:prstGeom prst="roundRect">
            <a:avLst>
              <a:gd name="adj" fmla="val 3622"/>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5" name="Google Shape;425;p19"/>
          <p:cNvSpPr txBox="1"/>
          <p:nvPr/>
        </p:nvSpPr>
        <p:spPr>
          <a:xfrm>
            <a:off x="2859087" y="5629275"/>
            <a:ext cx="750887"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800000"/>
              </a:buClr>
              <a:buSzPts val="1600"/>
              <a:buFont typeface="Arial"/>
              <a:buNone/>
            </a:pPr>
            <a:r>
              <a:rPr lang="en-US" sz="1600" b="1" i="0" u="none">
                <a:solidFill>
                  <a:srgbClr val="800000"/>
                </a:solidFill>
                <a:latin typeface="Arial"/>
                <a:ea typeface="Arial"/>
                <a:cs typeface="Arial"/>
                <a:sym typeface="Arial"/>
              </a:rPr>
              <a:t>YES</a:t>
            </a:r>
            <a:endParaRPr/>
          </a:p>
        </p:txBody>
      </p:sp>
      <p:sp>
        <p:nvSpPr>
          <p:cNvPr id="426" name="Google Shape;426;p19"/>
          <p:cNvSpPr/>
          <p:nvPr/>
        </p:nvSpPr>
        <p:spPr>
          <a:xfrm>
            <a:off x="1304925" y="5649912"/>
            <a:ext cx="717550" cy="446087"/>
          </a:xfrm>
          <a:prstGeom prst="roundRect">
            <a:avLst>
              <a:gd name="adj" fmla="val 16667"/>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7" name="Google Shape;427;p19"/>
          <p:cNvSpPr txBox="1"/>
          <p:nvPr/>
        </p:nvSpPr>
        <p:spPr>
          <a:xfrm>
            <a:off x="1435100" y="5632450"/>
            <a:ext cx="488950"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800000"/>
              </a:buClr>
              <a:buSzPts val="1600"/>
              <a:buFont typeface="Arial"/>
              <a:buNone/>
            </a:pPr>
            <a:r>
              <a:rPr lang="en-US" sz="1600" b="1" i="0" u="none">
                <a:solidFill>
                  <a:srgbClr val="800000"/>
                </a:solidFill>
                <a:latin typeface="Arial"/>
                <a:ea typeface="Arial"/>
                <a:cs typeface="Arial"/>
                <a:sym typeface="Arial"/>
              </a:rPr>
              <a:t>NO</a:t>
            </a:r>
            <a:endParaRPr/>
          </a:p>
        </p:txBody>
      </p:sp>
      <p:sp>
        <p:nvSpPr>
          <p:cNvPr id="428" name="Google Shape;428;p19"/>
          <p:cNvSpPr/>
          <p:nvPr/>
        </p:nvSpPr>
        <p:spPr>
          <a:xfrm>
            <a:off x="685800" y="3706812"/>
            <a:ext cx="752475" cy="427037"/>
          </a:xfrm>
          <a:prstGeom prst="roundRect">
            <a:avLst>
              <a:gd name="adj" fmla="val 16667"/>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9" name="Google Shape;429;p19"/>
          <p:cNvSpPr txBox="1"/>
          <p:nvPr/>
        </p:nvSpPr>
        <p:spPr>
          <a:xfrm>
            <a:off x="814387" y="3689350"/>
            <a:ext cx="488950"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800000"/>
              </a:buClr>
              <a:buSzPts val="1600"/>
              <a:buFont typeface="Arial"/>
              <a:buNone/>
            </a:pPr>
            <a:r>
              <a:rPr lang="en-US" sz="1600" b="1" i="0" u="none">
                <a:solidFill>
                  <a:srgbClr val="800000"/>
                </a:solidFill>
                <a:latin typeface="Arial"/>
                <a:ea typeface="Arial"/>
                <a:cs typeface="Arial"/>
                <a:sym typeface="Arial"/>
              </a:rPr>
              <a:t>NO</a:t>
            </a:r>
            <a:endParaRPr/>
          </a:p>
        </p:txBody>
      </p:sp>
      <p:sp>
        <p:nvSpPr>
          <p:cNvPr id="430" name="Google Shape;430;p19"/>
          <p:cNvSpPr/>
          <p:nvPr/>
        </p:nvSpPr>
        <p:spPr>
          <a:xfrm>
            <a:off x="3860800" y="4694237"/>
            <a:ext cx="752475" cy="466725"/>
          </a:xfrm>
          <a:prstGeom prst="roundRect">
            <a:avLst>
              <a:gd name="adj" fmla="val 16667"/>
            </a:avLst>
          </a:prstGeom>
          <a:solidFill>
            <a:srgbClr val="33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1" name="Google Shape;431;p19"/>
          <p:cNvSpPr txBox="1"/>
          <p:nvPr/>
        </p:nvSpPr>
        <p:spPr>
          <a:xfrm>
            <a:off x="3968750" y="4694237"/>
            <a:ext cx="490537"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rgbClr val="800000"/>
              </a:buClr>
              <a:buSzPts val="1600"/>
              <a:buFont typeface="Arial"/>
              <a:buNone/>
            </a:pPr>
            <a:r>
              <a:rPr lang="en-US" sz="1600" b="1" i="0" u="none">
                <a:solidFill>
                  <a:srgbClr val="800000"/>
                </a:solidFill>
                <a:latin typeface="Arial"/>
                <a:ea typeface="Arial"/>
                <a:cs typeface="Arial"/>
                <a:sym typeface="Arial"/>
              </a:rPr>
              <a:t>NO</a:t>
            </a:r>
            <a:endParaRPr/>
          </a:p>
        </p:txBody>
      </p:sp>
      <p:sp>
        <p:nvSpPr>
          <p:cNvPr id="432" name="Google Shape;432;p19"/>
          <p:cNvSpPr txBox="1"/>
          <p:nvPr/>
        </p:nvSpPr>
        <p:spPr>
          <a:xfrm>
            <a:off x="860425" y="3121025"/>
            <a:ext cx="533400"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Yes</a:t>
            </a:r>
            <a:endParaRPr/>
          </a:p>
        </p:txBody>
      </p:sp>
      <p:sp>
        <p:nvSpPr>
          <p:cNvPr id="433" name="Google Shape;433;p19"/>
          <p:cNvSpPr txBox="1"/>
          <p:nvPr/>
        </p:nvSpPr>
        <p:spPr>
          <a:xfrm>
            <a:off x="2897187" y="3121025"/>
            <a:ext cx="442912"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rgbClr val="FF0000"/>
              </a:buClr>
              <a:buSzPts val="1600"/>
              <a:buFont typeface="Arial"/>
              <a:buNone/>
            </a:pPr>
            <a:r>
              <a:rPr lang="en-US" sz="1600" b="0" i="0" u="none">
                <a:solidFill>
                  <a:srgbClr val="FF0000"/>
                </a:solidFill>
                <a:latin typeface="Arial"/>
                <a:ea typeface="Arial"/>
                <a:cs typeface="Arial"/>
                <a:sym typeface="Arial"/>
              </a:rPr>
              <a:t>No</a:t>
            </a:r>
            <a:endParaRPr/>
          </a:p>
        </p:txBody>
      </p:sp>
      <p:sp>
        <p:nvSpPr>
          <p:cNvPr id="434" name="Google Shape;434;p19"/>
          <p:cNvSpPr txBox="1"/>
          <p:nvPr/>
        </p:nvSpPr>
        <p:spPr>
          <a:xfrm>
            <a:off x="4022725" y="4059237"/>
            <a:ext cx="930275"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rgbClr val="FF0000"/>
              </a:buClr>
              <a:buSzPts val="1600"/>
              <a:buFont typeface="Arial"/>
              <a:buNone/>
            </a:pPr>
            <a:r>
              <a:rPr lang="en-US" sz="1600" b="0" i="0" u="none">
                <a:solidFill>
                  <a:srgbClr val="FF0000"/>
                </a:solidFill>
                <a:latin typeface="Arial"/>
                <a:ea typeface="Arial"/>
                <a:cs typeface="Arial"/>
                <a:sym typeface="Arial"/>
              </a:rPr>
              <a:t>Married </a:t>
            </a:r>
            <a:endParaRPr/>
          </a:p>
        </p:txBody>
      </p:sp>
      <p:sp>
        <p:nvSpPr>
          <p:cNvPr id="435" name="Google Shape;435;p19"/>
          <p:cNvSpPr txBox="1"/>
          <p:nvPr/>
        </p:nvSpPr>
        <p:spPr>
          <a:xfrm>
            <a:off x="1662112" y="4094162"/>
            <a:ext cx="1660525"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Single, Divorced</a:t>
            </a:r>
            <a:endParaRPr/>
          </a:p>
        </p:txBody>
      </p:sp>
      <p:sp>
        <p:nvSpPr>
          <p:cNvPr id="436" name="Google Shape;436;p19"/>
          <p:cNvSpPr txBox="1"/>
          <p:nvPr/>
        </p:nvSpPr>
        <p:spPr>
          <a:xfrm>
            <a:off x="1155700" y="5065712"/>
            <a:ext cx="720725"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&lt; 80K</a:t>
            </a:r>
            <a:endParaRPr/>
          </a:p>
        </p:txBody>
      </p:sp>
      <p:sp>
        <p:nvSpPr>
          <p:cNvPr id="437" name="Google Shape;437;p19"/>
          <p:cNvSpPr txBox="1"/>
          <p:nvPr/>
        </p:nvSpPr>
        <p:spPr>
          <a:xfrm>
            <a:off x="3101975" y="5065712"/>
            <a:ext cx="720725" cy="33655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&gt; 80K</a:t>
            </a:r>
            <a:endParaRPr/>
          </a:p>
        </p:txBody>
      </p:sp>
      <p:graphicFrame>
        <p:nvGraphicFramePr>
          <p:cNvPr id="438" name="Google Shape;438;p19"/>
          <p:cNvGraphicFramePr/>
          <p:nvPr/>
        </p:nvGraphicFramePr>
        <p:xfrm>
          <a:off x="4953000" y="2035175"/>
          <a:ext cx="3343275" cy="1133475"/>
        </p:xfrm>
        <a:graphic>
          <a:graphicData uri="http://schemas.openxmlformats.org/presentationml/2006/ole">
            <mc:AlternateContent xmlns:mc="http://schemas.openxmlformats.org/markup-compatibility/2006">
              <mc:Choice xmlns:v="urn:schemas-microsoft-com:vml" Requires="v">
                <p:oleObj r:id="rId3" imgW="3343275" imgH="1133475" progId="Word.Document.8">
                  <p:embed/>
                </p:oleObj>
              </mc:Choice>
              <mc:Fallback>
                <p:oleObj r:id="rId3" imgW="3343275" imgH="1133475" progId="Word.Document.8">
                  <p:embed/>
                  <p:pic>
                    <p:nvPicPr>
                      <p:cNvPr id="438" name="Google Shape;438;p19"/>
                      <p:cNvPicPr preferRelativeResize="0"/>
                      <p:nvPr/>
                    </p:nvPicPr>
                    <p:blipFill rotWithShape="1">
                      <a:blip r:embed="rId4">
                        <a:alphaModFix/>
                      </a:blip>
                      <a:srcRect/>
                      <a:stretch/>
                    </p:blipFill>
                    <p:spPr>
                      <a:xfrm>
                        <a:off x="4953000" y="2035175"/>
                        <a:ext cx="3343275" cy="1133475"/>
                      </a:xfrm>
                      <a:prstGeom prst="rect">
                        <a:avLst/>
                      </a:prstGeom>
                      <a:noFill/>
                      <a:ln>
                        <a:noFill/>
                      </a:ln>
                    </p:spPr>
                  </p:pic>
                </p:oleObj>
              </mc:Fallback>
            </mc:AlternateContent>
          </a:graphicData>
        </a:graphic>
      </p:graphicFrame>
      <p:sp>
        <p:nvSpPr>
          <p:cNvPr id="439" name="Google Shape;439;p19"/>
          <p:cNvSpPr txBox="1"/>
          <p:nvPr/>
        </p:nvSpPr>
        <p:spPr>
          <a:xfrm>
            <a:off x="4800600" y="1577975"/>
            <a:ext cx="1600200" cy="336550"/>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80000"/>
              </a:lnSpc>
              <a:spcBef>
                <a:spcPts val="0"/>
              </a:spcBef>
              <a:spcAft>
                <a:spcPts val="0"/>
              </a:spcAft>
              <a:buClr>
                <a:schemeClr val="dk2"/>
              </a:buClr>
              <a:buSzPts val="2000"/>
              <a:buFont typeface="Arial"/>
              <a:buNone/>
            </a:pPr>
            <a:r>
              <a:rPr lang="en-US" sz="2000" b="1" i="0" u="none">
                <a:solidFill>
                  <a:schemeClr val="dk2"/>
                </a:solidFill>
                <a:latin typeface="Arial"/>
                <a:ea typeface="Arial"/>
                <a:cs typeface="Arial"/>
                <a:sym typeface="Arial"/>
              </a:rPr>
              <a:t>Test Data</a:t>
            </a:r>
            <a:endParaRPr/>
          </a:p>
        </p:txBody>
      </p:sp>
      <p:cxnSp>
        <p:nvCxnSpPr>
          <p:cNvPr id="440" name="Google Shape;440;p19"/>
          <p:cNvCxnSpPr/>
          <p:nvPr/>
        </p:nvCxnSpPr>
        <p:spPr>
          <a:xfrm flipH="1">
            <a:off x="4495800" y="3025775"/>
            <a:ext cx="3124200" cy="1828800"/>
          </a:xfrm>
          <a:prstGeom prst="straightConnector1">
            <a:avLst/>
          </a:prstGeom>
          <a:noFill/>
          <a:ln w="15875" cap="flat" cmpd="sng">
            <a:solidFill>
              <a:srgbClr val="FF0000"/>
            </a:solidFill>
            <a:prstDash val="solid"/>
            <a:miter lim="800000"/>
            <a:headEnd type="triangle" w="med" len="med"/>
            <a:tailEnd type="none" w="med" len="med"/>
          </a:ln>
        </p:spPr>
      </p:cxnSp>
      <p:sp>
        <p:nvSpPr>
          <p:cNvPr id="441" name="Google Shape;441;p19"/>
          <p:cNvSpPr txBox="1"/>
          <p:nvPr/>
        </p:nvSpPr>
        <p:spPr>
          <a:xfrm>
            <a:off x="6019800" y="4016375"/>
            <a:ext cx="2667000" cy="336550"/>
          </a:xfrm>
          <a:prstGeom prst="rect">
            <a:avLst/>
          </a:prstGeom>
          <a:noFill/>
          <a:ln>
            <a:noFill/>
          </a:ln>
        </p:spPr>
        <p:txBody>
          <a:bodyPr spcFirstLastPara="1" wrap="square" lIns="91425" tIns="45700" rIns="91425" bIns="45700" anchor="t" anchorCtr="0">
            <a:spAutoFit/>
          </a:bodyPr>
          <a:lstStyle/>
          <a:p>
            <a:pPr marL="342900" marR="0" lvl="0" indent="-342900" algn="l" rtl="0">
              <a:lnSpc>
                <a:spcPct val="8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Assign Cheat to “No”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Garamond"/>
              <a:buNone/>
            </a:pPr>
            <a:r>
              <a:rPr lang="en-US" sz="4400" b="0" i="0" u="none">
                <a:solidFill>
                  <a:schemeClr val="dk2"/>
                </a:solidFill>
                <a:latin typeface="Garamond"/>
                <a:ea typeface="Garamond"/>
                <a:cs typeface="Garamond"/>
                <a:sym typeface="Garamond"/>
              </a:rPr>
              <a:t>Classification: Definition</a:t>
            </a:r>
            <a:endParaRPr/>
          </a:p>
        </p:txBody>
      </p:sp>
      <p:sp>
        <p:nvSpPr>
          <p:cNvPr id="112" name="Google Shape;112;p2"/>
          <p:cNvSpPr txBox="1">
            <a:spLocks noGrp="1"/>
          </p:cNvSpPr>
          <p:nvPr>
            <p:ph type="body" idx="1"/>
          </p:nvPr>
        </p:nvSpPr>
        <p:spPr>
          <a:xfrm>
            <a:off x="728662" y="1733550"/>
            <a:ext cx="7840662" cy="3863975"/>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lt2"/>
              </a:buClr>
              <a:buSzPts val="2100"/>
              <a:buFont typeface="Noto Sans Symbols"/>
              <a:buChar char="🞐"/>
            </a:pPr>
            <a:r>
              <a:rPr lang="en-US" sz="2800" b="0" i="0" u="none">
                <a:solidFill>
                  <a:schemeClr val="dk1"/>
                </a:solidFill>
                <a:latin typeface="Verdana"/>
                <a:ea typeface="Verdana"/>
                <a:cs typeface="Verdana"/>
                <a:sym typeface="Verdana"/>
              </a:rPr>
              <a:t>Given a collection of records (</a:t>
            </a:r>
            <a:r>
              <a:rPr lang="en-US" sz="2800" b="0" i="1" u="none">
                <a:solidFill>
                  <a:srgbClr val="CC0000"/>
                </a:solidFill>
                <a:latin typeface="Verdana"/>
                <a:ea typeface="Verdana"/>
                <a:cs typeface="Verdana"/>
                <a:sym typeface="Verdana"/>
              </a:rPr>
              <a:t>training set </a:t>
            </a:r>
            <a:r>
              <a:rPr lang="en-US" sz="2800" b="0" i="0" u="none">
                <a:solidFill>
                  <a:schemeClr val="dk1"/>
                </a:solidFill>
                <a:latin typeface="Verdana"/>
                <a:ea typeface="Verdana"/>
                <a:cs typeface="Verdana"/>
                <a:sym typeface="Verdana"/>
              </a:rPr>
              <a:t>)</a:t>
            </a:r>
            <a:endParaRPr/>
          </a:p>
          <a:p>
            <a:pPr marL="742950" lvl="1" indent="-285750" algn="l" rtl="0">
              <a:lnSpc>
                <a:spcPct val="90000"/>
              </a:lnSpc>
              <a:spcBef>
                <a:spcPts val="400"/>
              </a:spcBef>
              <a:spcAft>
                <a:spcPts val="0"/>
              </a:spcAft>
              <a:buClr>
                <a:schemeClr val="dk2"/>
              </a:buClr>
              <a:buSzPts val="1500"/>
              <a:buFont typeface="Noto Sans Symbols"/>
              <a:buChar char="■"/>
            </a:pPr>
            <a:r>
              <a:rPr lang="en-US" sz="2000" b="0" i="0" u="none">
                <a:solidFill>
                  <a:schemeClr val="dk1"/>
                </a:solidFill>
                <a:latin typeface="Verdana"/>
                <a:ea typeface="Verdana"/>
                <a:cs typeface="Verdana"/>
                <a:sym typeface="Verdana"/>
              </a:rPr>
              <a:t>Each record contains a set of </a:t>
            </a:r>
            <a:r>
              <a:rPr lang="en-US" sz="2000" b="0" i="1" u="none">
                <a:solidFill>
                  <a:srgbClr val="CC0000"/>
                </a:solidFill>
                <a:latin typeface="Verdana"/>
                <a:ea typeface="Verdana"/>
                <a:cs typeface="Verdana"/>
                <a:sym typeface="Verdana"/>
              </a:rPr>
              <a:t>attributes</a:t>
            </a:r>
            <a:r>
              <a:rPr lang="en-US" sz="2000" b="0" i="0" u="none">
                <a:solidFill>
                  <a:schemeClr val="dk1"/>
                </a:solidFill>
                <a:latin typeface="Verdana"/>
                <a:ea typeface="Verdana"/>
                <a:cs typeface="Verdana"/>
                <a:sym typeface="Verdana"/>
              </a:rPr>
              <a:t>, one of the attributes is the </a:t>
            </a:r>
            <a:r>
              <a:rPr lang="en-US" sz="2000" b="0" i="1" u="none">
                <a:solidFill>
                  <a:srgbClr val="CC0000"/>
                </a:solidFill>
                <a:latin typeface="Verdana"/>
                <a:ea typeface="Verdana"/>
                <a:cs typeface="Verdana"/>
                <a:sym typeface="Verdana"/>
              </a:rPr>
              <a:t>class</a:t>
            </a:r>
            <a:r>
              <a:rPr lang="en-US" sz="2000" b="0" i="0" u="none">
                <a:solidFill>
                  <a:schemeClr val="dk1"/>
                </a:solidFill>
                <a:latin typeface="Verdana"/>
                <a:ea typeface="Verdana"/>
                <a:cs typeface="Verdana"/>
                <a:sym typeface="Verdana"/>
              </a:rPr>
              <a:t>.</a:t>
            </a:r>
            <a:endParaRPr sz="2400" b="0" i="0" u="none">
              <a:solidFill>
                <a:schemeClr val="dk1"/>
              </a:solidFill>
              <a:latin typeface="Verdana"/>
              <a:ea typeface="Verdana"/>
              <a:cs typeface="Verdana"/>
              <a:sym typeface="Verdana"/>
            </a:endParaRPr>
          </a:p>
          <a:p>
            <a:pPr marL="342900" lvl="0" indent="-342900" algn="l" rtl="0">
              <a:lnSpc>
                <a:spcPct val="90000"/>
              </a:lnSpc>
              <a:spcBef>
                <a:spcPts val="560"/>
              </a:spcBef>
              <a:spcAft>
                <a:spcPts val="0"/>
              </a:spcAft>
              <a:buClr>
                <a:schemeClr val="lt2"/>
              </a:buClr>
              <a:buSzPts val="2100"/>
              <a:buFont typeface="Noto Sans Symbols"/>
              <a:buChar char="🞐"/>
            </a:pPr>
            <a:r>
              <a:rPr lang="en-US" sz="2800" b="0" i="0" u="none">
                <a:solidFill>
                  <a:schemeClr val="dk1"/>
                </a:solidFill>
                <a:latin typeface="Verdana"/>
                <a:ea typeface="Verdana"/>
                <a:cs typeface="Verdana"/>
                <a:sym typeface="Verdana"/>
              </a:rPr>
              <a:t>Find a </a:t>
            </a:r>
            <a:r>
              <a:rPr lang="en-US" sz="2800" b="0" i="1" u="none">
                <a:solidFill>
                  <a:srgbClr val="CC0000"/>
                </a:solidFill>
                <a:latin typeface="Verdana"/>
                <a:ea typeface="Verdana"/>
                <a:cs typeface="Verdana"/>
                <a:sym typeface="Verdana"/>
              </a:rPr>
              <a:t>model</a:t>
            </a:r>
            <a:r>
              <a:rPr lang="en-US" sz="2800" b="0" i="0" u="none">
                <a:solidFill>
                  <a:schemeClr val="dk1"/>
                </a:solidFill>
                <a:latin typeface="Verdana"/>
                <a:ea typeface="Verdana"/>
                <a:cs typeface="Verdana"/>
                <a:sym typeface="Verdana"/>
              </a:rPr>
              <a:t>  for class attribute as a function of the values of other attributes.</a:t>
            </a:r>
            <a:endParaRPr/>
          </a:p>
          <a:p>
            <a:pPr marL="342900" lvl="0" indent="-342900" algn="l" rtl="0">
              <a:lnSpc>
                <a:spcPct val="90000"/>
              </a:lnSpc>
              <a:spcBef>
                <a:spcPts val="560"/>
              </a:spcBef>
              <a:spcAft>
                <a:spcPts val="0"/>
              </a:spcAft>
              <a:buClr>
                <a:schemeClr val="lt2"/>
              </a:buClr>
              <a:buSzPts val="2100"/>
              <a:buFont typeface="Noto Sans Symbols"/>
              <a:buChar char="🞐"/>
            </a:pPr>
            <a:r>
              <a:rPr lang="en-US" sz="2800" b="0" i="0" u="none">
                <a:solidFill>
                  <a:schemeClr val="dk1"/>
                </a:solidFill>
                <a:latin typeface="Verdana"/>
                <a:ea typeface="Verdana"/>
                <a:cs typeface="Verdana"/>
                <a:sym typeface="Verdana"/>
              </a:rPr>
              <a:t>Goal: </a:t>
            </a:r>
            <a:r>
              <a:rPr lang="en-US" sz="2800" b="0" i="0" u="sng">
                <a:solidFill>
                  <a:schemeClr val="dk1"/>
                </a:solidFill>
                <a:latin typeface="Verdana"/>
                <a:ea typeface="Verdana"/>
                <a:cs typeface="Verdana"/>
                <a:sym typeface="Verdana"/>
              </a:rPr>
              <a:t>previously unseen</a:t>
            </a:r>
            <a:r>
              <a:rPr lang="en-US" sz="2800" b="0" i="0" u="none">
                <a:solidFill>
                  <a:schemeClr val="dk1"/>
                </a:solidFill>
                <a:latin typeface="Verdana"/>
                <a:ea typeface="Verdana"/>
                <a:cs typeface="Verdana"/>
                <a:sym typeface="Verdana"/>
              </a:rPr>
              <a:t> records should be assigned a class as accurately as possible.</a:t>
            </a:r>
            <a:endParaRPr/>
          </a:p>
          <a:p>
            <a:pPr marL="742950" lvl="1" indent="-285750" algn="l" rtl="0">
              <a:lnSpc>
                <a:spcPct val="90000"/>
              </a:lnSpc>
              <a:spcBef>
                <a:spcPts val="400"/>
              </a:spcBef>
              <a:spcAft>
                <a:spcPts val="0"/>
              </a:spcAft>
              <a:buClr>
                <a:schemeClr val="dk2"/>
              </a:buClr>
              <a:buSzPts val="1500"/>
              <a:buFont typeface="Noto Sans Symbols"/>
              <a:buChar char="■"/>
            </a:pPr>
            <a:r>
              <a:rPr lang="en-US" sz="2000" b="0" i="0" u="none">
                <a:solidFill>
                  <a:schemeClr val="dk1"/>
                </a:solidFill>
                <a:latin typeface="Verdana"/>
                <a:ea typeface="Verdana"/>
                <a:cs typeface="Verdana"/>
                <a:sym typeface="Verdana"/>
              </a:rPr>
              <a:t>A </a:t>
            </a:r>
            <a:r>
              <a:rPr lang="en-US" sz="2000" b="0" i="1" u="none">
                <a:solidFill>
                  <a:srgbClr val="CC0000"/>
                </a:solidFill>
                <a:latin typeface="Verdana"/>
                <a:ea typeface="Verdana"/>
                <a:cs typeface="Verdana"/>
                <a:sym typeface="Verdana"/>
              </a:rPr>
              <a:t>test set</a:t>
            </a:r>
            <a:r>
              <a:rPr lang="en-US" sz="2000" b="0" i="0" u="none">
                <a:solidFill>
                  <a:schemeClr val="dk1"/>
                </a:solidFill>
                <a:latin typeface="Verdana"/>
                <a:ea typeface="Verdana"/>
                <a:cs typeface="Verdana"/>
                <a:sym typeface="Verdana"/>
              </a:rPr>
              <a:t> is used to determine the accuracy of the model. Usually, the given data set is divided into training and test sets, with training set used to build the model and test set used to validate it.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0"/>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Garamond"/>
              <a:buNone/>
            </a:pPr>
            <a:r>
              <a:rPr lang="en-US" sz="4400" b="0" i="0" u="none">
                <a:solidFill>
                  <a:schemeClr val="dk2"/>
                </a:solidFill>
                <a:latin typeface="Garamond"/>
                <a:ea typeface="Garamond"/>
                <a:cs typeface="Garamond"/>
                <a:sym typeface="Garamond"/>
              </a:rPr>
              <a:t>Decision Tree Classification Task</a:t>
            </a:r>
            <a:endParaRPr/>
          </a:p>
        </p:txBody>
      </p:sp>
      <p:graphicFrame>
        <p:nvGraphicFramePr>
          <p:cNvPr id="447" name="Google Shape;447;p20"/>
          <p:cNvGraphicFramePr/>
          <p:nvPr/>
        </p:nvGraphicFramePr>
        <p:xfrm>
          <a:off x="1131887" y="1600200"/>
          <a:ext cx="6878637" cy="4530725"/>
        </p:xfrm>
        <a:graphic>
          <a:graphicData uri="http://schemas.openxmlformats.org/presentationml/2006/ole">
            <mc:AlternateContent xmlns:mc="http://schemas.openxmlformats.org/markup-compatibility/2006">
              <mc:Choice xmlns:v="urn:schemas-microsoft-com:vml" Requires="v">
                <p:oleObj r:id="rId3" imgW="6878637" imgH="4530725" progId="Visio.Drawing.6">
                  <p:embed/>
                </p:oleObj>
              </mc:Choice>
              <mc:Fallback>
                <p:oleObj r:id="rId3" imgW="6878637" imgH="4530725" progId="Visio.Drawing.6">
                  <p:embed/>
                  <p:pic>
                    <p:nvPicPr>
                      <p:cNvPr id="447" name="Google Shape;447;p20"/>
                      <p:cNvPicPr preferRelativeResize="0"/>
                      <p:nvPr>
                        <p:ph type="body" idx="1"/>
                      </p:nvPr>
                    </p:nvPicPr>
                    <p:blipFill rotWithShape="1">
                      <a:blip r:embed="rId4">
                        <a:alphaModFix/>
                      </a:blip>
                      <a:srcRect/>
                      <a:stretch/>
                    </p:blipFill>
                    <p:spPr>
                      <a:xfrm>
                        <a:off x="1131887" y="1600200"/>
                        <a:ext cx="6878637" cy="4530725"/>
                      </a:xfrm>
                      <a:prstGeom prst="rect">
                        <a:avLst/>
                      </a:prstGeom>
                      <a:noFill/>
                      <a:ln>
                        <a:noFill/>
                      </a:ln>
                    </p:spPr>
                  </p:pic>
                </p:oleObj>
              </mc:Fallback>
            </mc:AlternateContent>
          </a:graphicData>
        </a:graphic>
      </p:graphicFrame>
      <p:cxnSp>
        <p:nvCxnSpPr>
          <p:cNvPr id="448" name="Google Shape;448;p20"/>
          <p:cNvCxnSpPr/>
          <p:nvPr/>
        </p:nvCxnSpPr>
        <p:spPr>
          <a:xfrm rot="10800000">
            <a:off x="6400800" y="2362200"/>
            <a:ext cx="685800" cy="0"/>
          </a:xfrm>
          <a:prstGeom prst="straightConnector1">
            <a:avLst/>
          </a:prstGeom>
          <a:noFill/>
          <a:ln w="63500" cap="flat" cmpd="sng">
            <a:solidFill>
              <a:srgbClr val="FF0000"/>
            </a:solidFill>
            <a:prstDash val="solid"/>
            <a:miter lim="800000"/>
            <a:headEnd type="none" w="med" len="med"/>
            <a:tailEnd type="triangle" w="med" len="med"/>
          </a:ln>
        </p:spPr>
      </p:cxnSp>
      <p:sp>
        <p:nvSpPr>
          <p:cNvPr id="449" name="Google Shape;449;p20"/>
          <p:cNvSpPr txBox="1"/>
          <p:nvPr/>
        </p:nvSpPr>
        <p:spPr>
          <a:xfrm>
            <a:off x="7086600" y="4283075"/>
            <a:ext cx="1219200" cy="5175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Decision Tree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1"/>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Garamond"/>
              <a:buNone/>
            </a:pPr>
            <a:r>
              <a:rPr lang="en-US" sz="4400" b="0" i="0" u="none">
                <a:solidFill>
                  <a:schemeClr val="dk2"/>
                </a:solidFill>
                <a:latin typeface="Garamond"/>
                <a:ea typeface="Garamond"/>
                <a:cs typeface="Garamond"/>
                <a:sym typeface="Garamond"/>
              </a:rPr>
              <a:t>Decision Tree Induction</a:t>
            </a:r>
            <a:endParaRPr/>
          </a:p>
        </p:txBody>
      </p:sp>
      <p:sp>
        <p:nvSpPr>
          <p:cNvPr id="455" name="Google Shape;455;p21"/>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100"/>
              <a:buFont typeface="Noto Sans Symbols"/>
              <a:buChar char="🞐"/>
            </a:pPr>
            <a:r>
              <a:rPr lang="en-US" sz="2800" b="0" i="0" u="none">
                <a:solidFill>
                  <a:schemeClr val="dk1"/>
                </a:solidFill>
                <a:latin typeface="Verdana"/>
                <a:ea typeface="Verdana"/>
                <a:cs typeface="Verdana"/>
                <a:sym typeface="Verdana"/>
              </a:rPr>
              <a:t>Many Algorithms:</a:t>
            </a:r>
            <a:endParaRPr/>
          </a:p>
          <a:p>
            <a:pPr marL="742950" lvl="1" indent="-285750" algn="l" rtl="0">
              <a:lnSpc>
                <a:spcPct val="100000"/>
              </a:lnSpc>
              <a:spcBef>
                <a:spcPts val="480"/>
              </a:spcBef>
              <a:spcAft>
                <a:spcPts val="0"/>
              </a:spcAft>
              <a:buClr>
                <a:schemeClr val="dk2"/>
              </a:buClr>
              <a:buSzPts val="1800"/>
              <a:buFont typeface="Noto Sans Symbols"/>
              <a:buChar char="■"/>
            </a:pPr>
            <a:r>
              <a:rPr lang="en-US" sz="2400" b="0" i="0" u="none">
                <a:solidFill>
                  <a:schemeClr val="dk1"/>
                </a:solidFill>
                <a:latin typeface="Verdana"/>
                <a:ea typeface="Verdana"/>
                <a:cs typeface="Verdana"/>
                <a:sym typeface="Verdana"/>
              </a:rPr>
              <a:t>Hunt’s Algorithm (one of the earliest)</a:t>
            </a:r>
            <a:endParaRPr/>
          </a:p>
          <a:p>
            <a:pPr marL="742950" lvl="1" indent="-285750" algn="l" rtl="0">
              <a:lnSpc>
                <a:spcPct val="100000"/>
              </a:lnSpc>
              <a:spcBef>
                <a:spcPts val="480"/>
              </a:spcBef>
              <a:spcAft>
                <a:spcPts val="0"/>
              </a:spcAft>
              <a:buClr>
                <a:schemeClr val="dk2"/>
              </a:buClr>
              <a:buSzPts val="1800"/>
              <a:buFont typeface="Noto Sans Symbols"/>
              <a:buChar char="■"/>
            </a:pPr>
            <a:r>
              <a:rPr lang="en-US" sz="2400" b="0" i="0" u="none">
                <a:solidFill>
                  <a:schemeClr val="dk1"/>
                </a:solidFill>
                <a:latin typeface="Verdana"/>
                <a:ea typeface="Verdana"/>
                <a:cs typeface="Verdana"/>
                <a:sym typeface="Verdana"/>
              </a:rPr>
              <a:t>CART</a:t>
            </a:r>
            <a:endParaRPr/>
          </a:p>
          <a:p>
            <a:pPr marL="742950" lvl="1" indent="-285750" algn="l" rtl="0">
              <a:lnSpc>
                <a:spcPct val="100000"/>
              </a:lnSpc>
              <a:spcBef>
                <a:spcPts val="480"/>
              </a:spcBef>
              <a:spcAft>
                <a:spcPts val="0"/>
              </a:spcAft>
              <a:buClr>
                <a:schemeClr val="dk2"/>
              </a:buClr>
              <a:buSzPts val="1800"/>
              <a:buFont typeface="Noto Sans Symbols"/>
              <a:buChar char="■"/>
            </a:pPr>
            <a:r>
              <a:rPr lang="en-US" sz="2400" b="0" i="0" u="none">
                <a:solidFill>
                  <a:schemeClr val="dk1"/>
                </a:solidFill>
                <a:latin typeface="Verdana"/>
                <a:ea typeface="Verdana"/>
                <a:cs typeface="Verdana"/>
                <a:sym typeface="Verdana"/>
              </a:rPr>
              <a:t>ID3, C4.5</a:t>
            </a:r>
            <a:endParaRPr/>
          </a:p>
          <a:p>
            <a:pPr marL="742950" lvl="1" indent="-285750" algn="l" rtl="0">
              <a:lnSpc>
                <a:spcPct val="100000"/>
              </a:lnSpc>
              <a:spcBef>
                <a:spcPts val="480"/>
              </a:spcBef>
              <a:spcAft>
                <a:spcPts val="0"/>
              </a:spcAft>
              <a:buClr>
                <a:schemeClr val="dk2"/>
              </a:buClr>
              <a:buSzPts val="1800"/>
              <a:buFont typeface="Noto Sans Symbols"/>
              <a:buChar char="■"/>
            </a:pPr>
            <a:r>
              <a:rPr lang="en-US" sz="2400" b="0" i="0" u="none">
                <a:solidFill>
                  <a:schemeClr val="dk1"/>
                </a:solidFill>
                <a:latin typeface="Verdana"/>
                <a:ea typeface="Verdana"/>
                <a:cs typeface="Verdana"/>
                <a:sym typeface="Verdana"/>
              </a:rPr>
              <a:t>SLIQ,SPRINT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22"/>
          <p:cNvSpPr txBox="1">
            <a:spLocks noGrp="1"/>
          </p:cNvSpPr>
          <p:nvPr>
            <p:ph type="title"/>
          </p:nvPr>
        </p:nvSpPr>
        <p:spPr>
          <a:xfrm>
            <a:off x="152400" y="152400"/>
            <a:ext cx="8763000" cy="121920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300"/>
              <a:buFont typeface="Garamond"/>
              <a:buNone/>
            </a:pPr>
            <a:r>
              <a:rPr lang="en-US" sz="4300" b="1" i="0" u="none">
                <a:solidFill>
                  <a:schemeClr val="dk2"/>
                </a:solidFill>
                <a:latin typeface="Garamond"/>
                <a:ea typeface="Garamond"/>
                <a:cs typeface="Garamond"/>
                <a:sym typeface="Garamond"/>
              </a:rPr>
              <a:t>Algorithm for Decision Tree Induction</a:t>
            </a:r>
            <a:endParaRPr/>
          </a:p>
        </p:txBody>
      </p:sp>
      <p:sp>
        <p:nvSpPr>
          <p:cNvPr id="461" name="Google Shape;461;p22"/>
          <p:cNvSpPr txBox="1">
            <a:spLocks noGrp="1"/>
          </p:cNvSpPr>
          <p:nvPr>
            <p:ph type="body" idx="1"/>
          </p:nvPr>
        </p:nvSpPr>
        <p:spPr>
          <a:xfrm>
            <a:off x="381000" y="1600200"/>
            <a:ext cx="8382000" cy="50292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5000"/>
              </a:lnSpc>
              <a:spcBef>
                <a:spcPts val="0"/>
              </a:spcBef>
              <a:spcAft>
                <a:spcPts val="0"/>
              </a:spcAft>
              <a:buClr>
                <a:schemeClr val="lt2"/>
              </a:buClr>
              <a:buSzPts val="1800"/>
              <a:buFont typeface="Noto Sans Symbols"/>
              <a:buChar char="🞐"/>
            </a:pPr>
            <a:r>
              <a:rPr lang="en-US" sz="2400" b="0" i="0" u="none">
                <a:solidFill>
                  <a:schemeClr val="dk1"/>
                </a:solidFill>
                <a:latin typeface="Verdana"/>
                <a:ea typeface="Verdana"/>
                <a:cs typeface="Verdana"/>
                <a:sym typeface="Verdana"/>
              </a:rPr>
              <a:t>Basic algorithm (a greedy algorithm)</a:t>
            </a:r>
            <a:endParaRPr/>
          </a:p>
          <a:p>
            <a:pPr marL="742950" marR="0" lvl="1" indent="-285750" algn="just" rtl="0">
              <a:lnSpc>
                <a:spcPct val="105000"/>
              </a:lnSpc>
              <a:spcBef>
                <a:spcPts val="480"/>
              </a:spcBef>
              <a:spcAft>
                <a:spcPts val="0"/>
              </a:spcAft>
              <a:buClr>
                <a:schemeClr val="dk2"/>
              </a:buClr>
              <a:buSzPts val="1800"/>
              <a:buFont typeface="Noto Sans Symbols"/>
              <a:buChar char="■"/>
            </a:pPr>
            <a:r>
              <a:rPr lang="en-US" sz="2400" b="0" i="0" u="none" strike="noStrike" cap="none">
                <a:solidFill>
                  <a:schemeClr val="dk1"/>
                </a:solidFill>
                <a:latin typeface="Verdana"/>
                <a:ea typeface="Verdana"/>
                <a:cs typeface="Verdana"/>
                <a:sym typeface="Verdana"/>
              </a:rPr>
              <a:t>Tree is constructed in a </a:t>
            </a:r>
            <a:r>
              <a:rPr lang="en-US" sz="2400" b="0" i="0" u="none" strike="noStrike" cap="none">
                <a:solidFill>
                  <a:schemeClr val="hlink"/>
                </a:solidFill>
                <a:latin typeface="Verdana"/>
                <a:ea typeface="Verdana"/>
                <a:cs typeface="Verdana"/>
                <a:sym typeface="Verdana"/>
              </a:rPr>
              <a:t>top-down recursive divide-and-conquer manner</a:t>
            </a:r>
            <a:endParaRPr/>
          </a:p>
          <a:p>
            <a:pPr marL="742950" marR="0" lvl="1" indent="-285750" algn="just" rtl="0">
              <a:lnSpc>
                <a:spcPct val="105000"/>
              </a:lnSpc>
              <a:spcBef>
                <a:spcPts val="480"/>
              </a:spcBef>
              <a:spcAft>
                <a:spcPts val="0"/>
              </a:spcAft>
              <a:buClr>
                <a:schemeClr val="dk2"/>
              </a:buClr>
              <a:buSzPts val="1800"/>
              <a:buFont typeface="Noto Sans Symbols"/>
              <a:buChar char="■"/>
            </a:pPr>
            <a:r>
              <a:rPr lang="en-US" sz="2400" b="0" i="0" u="none" strike="noStrike" cap="none">
                <a:solidFill>
                  <a:schemeClr val="dk1"/>
                </a:solidFill>
                <a:latin typeface="Verdana"/>
                <a:ea typeface="Verdana"/>
                <a:cs typeface="Verdana"/>
                <a:sym typeface="Verdana"/>
              </a:rPr>
              <a:t>At start, all the training examples are at the root</a:t>
            </a:r>
            <a:endParaRPr/>
          </a:p>
          <a:p>
            <a:pPr marL="742950" marR="0" lvl="1" indent="-285750" algn="just" rtl="0">
              <a:lnSpc>
                <a:spcPct val="105000"/>
              </a:lnSpc>
              <a:spcBef>
                <a:spcPts val="480"/>
              </a:spcBef>
              <a:spcAft>
                <a:spcPts val="0"/>
              </a:spcAft>
              <a:buClr>
                <a:schemeClr val="dk2"/>
              </a:buClr>
              <a:buSzPts val="1800"/>
              <a:buFont typeface="Noto Sans Symbols"/>
              <a:buChar char="■"/>
            </a:pPr>
            <a:r>
              <a:rPr lang="en-US" sz="2400" b="0" i="0" u="none" strike="noStrike" cap="none">
                <a:solidFill>
                  <a:schemeClr val="dk1"/>
                </a:solidFill>
                <a:latin typeface="Verdana"/>
                <a:ea typeface="Verdana"/>
                <a:cs typeface="Verdana"/>
                <a:sym typeface="Verdana"/>
              </a:rPr>
              <a:t>Attributes are categorical (if continuous-valued, they are discretized in advance)</a:t>
            </a:r>
            <a:endParaRPr/>
          </a:p>
          <a:p>
            <a:pPr marL="742950" marR="0" lvl="1" indent="-285750" algn="just" rtl="0">
              <a:lnSpc>
                <a:spcPct val="105000"/>
              </a:lnSpc>
              <a:spcBef>
                <a:spcPts val="480"/>
              </a:spcBef>
              <a:spcAft>
                <a:spcPts val="0"/>
              </a:spcAft>
              <a:buClr>
                <a:schemeClr val="dk2"/>
              </a:buClr>
              <a:buSzPts val="1800"/>
              <a:buFont typeface="Noto Sans Symbols"/>
              <a:buChar char="■"/>
            </a:pPr>
            <a:r>
              <a:rPr lang="en-US" sz="2400" b="0" i="0" u="none" strike="noStrike" cap="none">
                <a:solidFill>
                  <a:schemeClr val="dk1"/>
                </a:solidFill>
                <a:latin typeface="Verdana"/>
                <a:ea typeface="Verdana"/>
                <a:cs typeface="Verdana"/>
                <a:sym typeface="Verdana"/>
              </a:rPr>
              <a:t>Examples are partitioned recursively based on selected attributes</a:t>
            </a:r>
            <a:endParaRPr/>
          </a:p>
          <a:p>
            <a:pPr marL="742950" marR="0" lvl="1" indent="-285750" algn="just" rtl="0">
              <a:lnSpc>
                <a:spcPct val="105000"/>
              </a:lnSpc>
              <a:spcBef>
                <a:spcPts val="480"/>
              </a:spcBef>
              <a:spcAft>
                <a:spcPts val="0"/>
              </a:spcAft>
              <a:buClr>
                <a:schemeClr val="dk2"/>
              </a:buClr>
              <a:buSzPts val="1800"/>
              <a:buFont typeface="Noto Sans Symbols"/>
              <a:buChar char="■"/>
            </a:pPr>
            <a:r>
              <a:rPr lang="en-US" sz="2400" b="0" i="0" u="none" strike="noStrike" cap="none">
                <a:solidFill>
                  <a:schemeClr val="dk1"/>
                </a:solidFill>
                <a:latin typeface="Verdana"/>
                <a:ea typeface="Verdana"/>
                <a:cs typeface="Verdana"/>
                <a:sym typeface="Verdana"/>
              </a:rPr>
              <a:t>Test attributes are selected on the basis of a heuristic or statistical measure (e.g., </a:t>
            </a:r>
            <a:r>
              <a:rPr lang="en-US" sz="2400" b="0" i="0" u="none" strike="noStrike" cap="none">
                <a:solidFill>
                  <a:schemeClr val="hlink"/>
                </a:solidFill>
                <a:latin typeface="Verdana"/>
                <a:ea typeface="Verdana"/>
                <a:cs typeface="Verdana"/>
                <a:sym typeface="Verdana"/>
              </a:rPr>
              <a:t>information gain</a:t>
            </a:r>
            <a:r>
              <a:rPr lang="en-US" sz="2400" b="0" i="0" u="none" strike="noStrike" cap="none">
                <a:solidFill>
                  <a:schemeClr val="dk1"/>
                </a:solidFill>
                <a:latin typeface="Verdana"/>
                <a:ea typeface="Verdana"/>
                <a:cs typeface="Verdana"/>
                <a:sym typeface="Verdana"/>
              </a:rPr>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3"/>
          <p:cNvSpPr txBox="1">
            <a:spLocks noGrp="1"/>
          </p:cNvSpPr>
          <p:nvPr>
            <p:ph type="body" idx="1"/>
          </p:nvPr>
        </p:nvSpPr>
        <p:spPr>
          <a:xfrm>
            <a:off x="304800" y="1828800"/>
            <a:ext cx="8504237" cy="47244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5000"/>
              </a:lnSpc>
              <a:spcBef>
                <a:spcPts val="0"/>
              </a:spcBef>
              <a:spcAft>
                <a:spcPts val="0"/>
              </a:spcAft>
              <a:buClr>
                <a:schemeClr val="lt2"/>
              </a:buClr>
              <a:buSzPts val="2100"/>
              <a:buFont typeface="Noto Sans Symbols"/>
              <a:buChar char="🞐"/>
            </a:pPr>
            <a:r>
              <a:rPr lang="en-US" sz="2800" b="0" i="0" u="none">
                <a:solidFill>
                  <a:schemeClr val="dk1"/>
                </a:solidFill>
                <a:latin typeface="Verdana"/>
                <a:ea typeface="Verdana"/>
                <a:cs typeface="Verdana"/>
                <a:sym typeface="Verdana"/>
              </a:rPr>
              <a:t>Conditions for stopping partitioning</a:t>
            </a:r>
            <a:endParaRPr/>
          </a:p>
          <a:p>
            <a:pPr marL="742950" marR="0" lvl="1" indent="-285750" algn="just" rtl="0">
              <a:lnSpc>
                <a:spcPct val="105000"/>
              </a:lnSpc>
              <a:spcBef>
                <a:spcPts val="480"/>
              </a:spcBef>
              <a:spcAft>
                <a:spcPts val="0"/>
              </a:spcAft>
              <a:buClr>
                <a:schemeClr val="dk2"/>
              </a:buClr>
              <a:buSzPts val="1800"/>
              <a:buFont typeface="Noto Sans Symbols"/>
              <a:buChar char="■"/>
            </a:pPr>
            <a:r>
              <a:rPr lang="en-US" sz="2400" b="0" i="0" u="none" strike="noStrike" cap="none">
                <a:solidFill>
                  <a:schemeClr val="dk1"/>
                </a:solidFill>
                <a:latin typeface="Verdana"/>
                <a:ea typeface="Verdana"/>
                <a:cs typeface="Verdana"/>
                <a:sym typeface="Verdana"/>
              </a:rPr>
              <a:t>All samples for a given node belong to the same class</a:t>
            </a:r>
            <a:endParaRPr/>
          </a:p>
          <a:p>
            <a:pPr marL="742950" marR="0" lvl="1" indent="-285750" algn="just" rtl="0">
              <a:lnSpc>
                <a:spcPct val="105000"/>
              </a:lnSpc>
              <a:spcBef>
                <a:spcPts val="480"/>
              </a:spcBef>
              <a:spcAft>
                <a:spcPts val="0"/>
              </a:spcAft>
              <a:buClr>
                <a:schemeClr val="dk2"/>
              </a:buClr>
              <a:buSzPts val="1800"/>
              <a:buFont typeface="Noto Sans Symbols"/>
              <a:buChar char="■"/>
            </a:pPr>
            <a:r>
              <a:rPr lang="en-US" sz="2400" b="0" i="0" u="none" strike="noStrike" cap="none">
                <a:solidFill>
                  <a:schemeClr val="dk1"/>
                </a:solidFill>
                <a:latin typeface="Verdana"/>
                <a:ea typeface="Verdana"/>
                <a:cs typeface="Verdana"/>
                <a:sym typeface="Verdana"/>
              </a:rPr>
              <a:t>There are no remaining attributes for further partitioning – </a:t>
            </a:r>
            <a:r>
              <a:rPr lang="en-US" sz="2400" b="0" i="0" u="none" strike="noStrike" cap="none">
                <a:solidFill>
                  <a:schemeClr val="hlink"/>
                </a:solidFill>
                <a:latin typeface="Verdana"/>
                <a:ea typeface="Verdana"/>
                <a:cs typeface="Verdana"/>
                <a:sym typeface="Verdana"/>
              </a:rPr>
              <a:t>majority voting</a:t>
            </a:r>
            <a:r>
              <a:rPr lang="en-US" sz="2400" b="0" i="0" u="none" strike="noStrike" cap="none">
                <a:solidFill>
                  <a:schemeClr val="dk1"/>
                </a:solidFill>
                <a:latin typeface="Verdana"/>
                <a:ea typeface="Verdana"/>
                <a:cs typeface="Verdana"/>
                <a:sym typeface="Verdana"/>
              </a:rPr>
              <a:t> is employed for classifying the leaf</a:t>
            </a:r>
            <a:endParaRPr/>
          </a:p>
          <a:p>
            <a:pPr marL="742950" marR="0" lvl="1" indent="-285750" algn="just" rtl="0">
              <a:lnSpc>
                <a:spcPct val="105000"/>
              </a:lnSpc>
              <a:spcBef>
                <a:spcPts val="480"/>
              </a:spcBef>
              <a:spcAft>
                <a:spcPts val="0"/>
              </a:spcAft>
              <a:buClr>
                <a:schemeClr val="dk2"/>
              </a:buClr>
              <a:buSzPts val="1800"/>
              <a:buFont typeface="Noto Sans Symbols"/>
              <a:buChar char="■"/>
            </a:pPr>
            <a:r>
              <a:rPr lang="en-US" sz="2400" b="0" i="0" u="none" strike="noStrike" cap="none">
                <a:solidFill>
                  <a:schemeClr val="dk1"/>
                </a:solidFill>
                <a:latin typeface="Verdana"/>
                <a:ea typeface="Verdana"/>
                <a:cs typeface="Verdana"/>
                <a:sym typeface="Verdana"/>
              </a:rPr>
              <a:t>There are no samples left</a:t>
            </a:r>
            <a:endParaRPr/>
          </a:p>
          <a:p>
            <a:pPr marL="342900" marR="0" lvl="0" indent="-342900" algn="just" rtl="0">
              <a:lnSpc>
                <a:spcPct val="105000"/>
              </a:lnSpc>
              <a:spcBef>
                <a:spcPts val="560"/>
              </a:spcBef>
              <a:spcAft>
                <a:spcPts val="0"/>
              </a:spcAft>
              <a:buClr>
                <a:schemeClr val="lt2"/>
              </a:buClr>
              <a:buSzPts val="2100"/>
              <a:buFont typeface="Noto Sans Symbols"/>
              <a:buChar char="🞐"/>
            </a:pPr>
            <a:r>
              <a:rPr lang="en-US" sz="2800" b="0" i="0" u="none">
                <a:solidFill>
                  <a:schemeClr val="dk1"/>
                </a:solidFill>
                <a:latin typeface="Verdana"/>
                <a:ea typeface="Verdana"/>
                <a:cs typeface="Verdana"/>
                <a:sym typeface="Verdana"/>
              </a:rPr>
              <a:t>Many variants</a:t>
            </a:r>
            <a:endParaRPr/>
          </a:p>
          <a:p>
            <a:pPr marL="742950" marR="0" lvl="1" indent="-285750" algn="just" rtl="0">
              <a:lnSpc>
                <a:spcPct val="105000"/>
              </a:lnSpc>
              <a:spcBef>
                <a:spcPts val="480"/>
              </a:spcBef>
              <a:spcAft>
                <a:spcPts val="0"/>
              </a:spcAft>
              <a:buClr>
                <a:schemeClr val="dk2"/>
              </a:buClr>
              <a:buSzPts val="1800"/>
              <a:buFont typeface="Noto Sans Symbols"/>
              <a:buChar char="■"/>
            </a:pPr>
            <a:r>
              <a:rPr lang="en-US" sz="2400" b="0" i="0" u="none" strike="noStrike" cap="none">
                <a:solidFill>
                  <a:schemeClr val="dk1"/>
                </a:solidFill>
                <a:latin typeface="Verdana"/>
                <a:ea typeface="Verdana"/>
                <a:cs typeface="Verdana"/>
                <a:sym typeface="Verdana"/>
              </a:rPr>
              <a:t>ID3 , CHAID , CART , C4.5</a:t>
            </a:r>
            <a:endParaRPr/>
          </a:p>
        </p:txBody>
      </p:sp>
      <p:sp>
        <p:nvSpPr>
          <p:cNvPr id="467" name="Google Shape;467;p23"/>
          <p:cNvSpPr txBox="1">
            <a:spLocks noGrp="1"/>
          </p:cNvSpPr>
          <p:nvPr>
            <p:ph type="title"/>
          </p:nvPr>
        </p:nvSpPr>
        <p:spPr>
          <a:xfrm>
            <a:off x="152400" y="152400"/>
            <a:ext cx="8763000" cy="121920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300"/>
              <a:buFont typeface="Garamond"/>
              <a:buNone/>
            </a:pPr>
            <a:r>
              <a:rPr lang="en-US" sz="4300" b="1" i="0" u="none">
                <a:solidFill>
                  <a:schemeClr val="dk2"/>
                </a:solidFill>
                <a:latin typeface="Garamond"/>
                <a:ea typeface="Garamond"/>
                <a:cs typeface="Garamond"/>
                <a:sym typeface="Garamond"/>
              </a:rPr>
              <a:t>Algorithm for Decision Tree Induction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24"/>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Garamond"/>
              <a:buNone/>
            </a:pPr>
            <a:r>
              <a:rPr lang="en-US" sz="4400" b="0" i="0" u="none">
                <a:solidFill>
                  <a:schemeClr val="dk2"/>
                </a:solidFill>
                <a:latin typeface="Garamond"/>
                <a:ea typeface="Garamond"/>
                <a:cs typeface="Garamond"/>
                <a:sym typeface="Garamond"/>
              </a:rPr>
              <a:t>Tree Induction</a:t>
            </a:r>
            <a:endParaRPr/>
          </a:p>
        </p:txBody>
      </p:sp>
      <p:sp>
        <p:nvSpPr>
          <p:cNvPr id="473" name="Google Shape;473;p24"/>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100"/>
              <a:buFont typeface="Noto Sans Symbols"/>
              <a:buChar char="🞐"/>
            </a:pPr>
            <a:r>
              <a:rPr lang="en-US" sz="2800" b="0" i="0" u="none">
                <a:solidFill>
                  <a:schemeClr val="dk1"/>
                </a:solidFill>
                <a:latin typeface="Verdana"/>
                <a:ea typeface="Verdana"/>
                <a:cs typeface="Verdana"/>
                <a:sym typeface="Verdana"/>
              </a:rPr>
              <a:t>Greedy strategy.</a:t>
            </a:r>
            <a:endParaRPr/>
          </a:p>
          <a:p>
            <a:pPr marL="742950" lvl="1" indent="-285750" algn="l" rtl="0">
              <a:lnSpc>
                <a:spcPct val="100000"/>
              </a:lnSpc>
              <a:spcBef>
                <a:spcPts val="480"/>
              </a:spcBef>
              <a:spcAft>
                <a:spcPts val="0"/>
              </a:spcAft>
              <a:buClr>
                <a:schemeClr val="dk2"/>
              </a:buClr>
              <a:buSzPts val="1800"/>
              <a:buFont typeface="Noto Sans Symbols"/>
              <a:buChar char="■"/>
            </a:pPr>
            <a:r>
              <a:rPr lang="en-US" sz="2400" b="0" i="0" u="none">
                <a:solidFill>
                  <a:schemeClr val="dk1"/>
                </a:solidFill>
                <a:latin typeface="Verdana"/>
                <a:ea typeface="Verdana"/>
                <a:cs typeface="Verdana"/>
                <a:sym typeface="Verdana"/>
              </a:rPr>
              <a:t>Split the records based on an attribute test that optimizes certain criterion.</a:t>
            </a:r>
            <a:endParaRPr/>
          </a:p>
          <a:p>
            <a:pPr marL="342900" lvl="0" indent="-209550" algn="l" rtl="0">
              <a:lnSpc>
                <a:spcPct val="100000"/>
              </a:lnSpc>
              <a:spcBef>
                <a:spcPts val="560"/>
              </a:spcBef>
              <a:spcAft>
                <a:spcPts val="0"/>
              </a:spcAft>
              <a:buClr>
                <a:schemeClr val="lt2"/>
              </a:buClr>
              <a:buSzPts val="2100"/>
              <a:buFont typeface="Noto Sans Symbols"/>
              <a:buNone/>
            </a:pPr>
            <a:endParaRPr sz="2800" b="0" i="0" u="none">
              <a:solidFill>
                <a:schemeClr val="dk1"/>
              </a:solidFill>
              <a:latin typeface="Verdana"/>
              <a:ea typeface="Verdana"/>
              <a:cs typeface="Verdana"/>
              <a:sym typeface="Verdana"/>
            </a:endParaRPr>
          </a:p>
          <a:p>
            <a:pPr marL="342900" lvl="0" indent="-342900" algn="l" rtl="0">
              <a:lnSpc>
                <a:spcPct val="100000"/>
              </a:lnSpc>
              <a:spcBef>
                <a:spcPts val="560"/>
              </a:spcBef>
              <a:spcAft>
                <a:spcPts val="0"/>
              </a:spcAft>
              <a:buClr>
                <a:schemeClr val="lt2"/>
              </a:buClr>
              <a:buSzPts val="2100"/>
              <a:buFont typeface="Noto Sans Symbols"/>
              <a:buChar char="🞐"/>
            </a:pPr>
            <a:r>
              <a:rPr lang="en-US" sz="2800" b="0" i="0" u="none">
                <a:solidFill>
                  <a:schemeClr val="dk1"/>
                </a:solidFill>
                <a:latin typeface="Verdana"/>
                <a:ea typeface="Verdana"/>
                <a:cs typeface="Verdana"/>
                <a:sym typeface="Verdana"/>
              </a:rPr>
              <a:t>Issues</a:t>
            </a:r>
            <a:endParaRPr/>
          </a:p>
          <a:p>
            <a:pPr marL="742950" lvl="1" indent="-285750" algn="l" rtl="0">
              <a:lnSpc>
                <a:spcPct val="100000"/>
              </a:lnSpc>
              <a:spcBef>
                <a:spcPts val="480"/>
              </a:spcBef>
              <a:spcAft>
                <a:spcPts val="0"/>
              </a:spcAft>
              <a:buClr>
                <a:schemeClr val="dk2"/>
              </a:buClr>
              <a:buSzPts val="1800"/>
              <a:buFont typeface="Noto Sans Symbols"/>
              <a:buChar char="■"/>
            </a:pPr>
            <a:r>
              <a:rPr lang="en-US" sz="2400" b="0" i="0" u="none">
                <a:solidFill>
                  <a:schemeClr val="dk1"/>
                </a:solidFill>
                <a:latin typeface="Verdana"/>
                <a:ea typeface="Verdana"/>
                <a:cs typeface="Verdana"/>
                <a:sym typeface="Verdana"/>
              </a:rPr>
              <a:t>Determine how to split the records</a:t>
            </a:r>
            <a:endParaRPr/>
          </a:p>
          <a:p>
            <a:pPr marL="1143000" lvl="2" indent="-228600" algn="l" rtl="0">
              <a:lnSpc>
                <a:spcPct val="100000"/>
              </a:lnSpc>
              <a:spcBef>
                <a:spcPts val="400"/>
              </a:spcBef>
              <a:spcAft>
                <a:spcPts val="0"/>
              </a:spcAft>
              <a:buClr>
                <a:schemeClr val="accent1"/>
              </a:buClr>
              <a:buSzPts val="1300"/>
              <a:buFont typeface="Noto Sans Symbols"/>
              <a:buChar char="🞐"/>
            </a:pPr>
            <a:r>
              <a:rPr lang="en-US" sz="2000" b="0" i="0" u="none">
                <a:solidFill>
                  <a:schemeClr val="dk1"/>
                </a:solidFill>
                <a:latin typeface="Verdana"/>
                <a:ea typeface="Verdana"/>
                <a:cs typeface="Verdana"/>
                <a:sym typeface="Verdana"/>
              </a:rPr>
              <a:t>How to specify the attribute test condition?</a:t>
            </a:r>
            <a:endParaRPr/>
          </a:p>
          <a:p>
            <a:pPr marL="1143000" lvl="2" indent="-228600" algn="l" rtl="0">
              <a:lnSpc>
                <a:spcPct val="100000"/>
              </a:lnSpc>
              <a:spcBef>
                <a:spcPts val="400"/>
              </a:spcBef>
              <a:spcAft>
                <a:spcPts val="0"/>
              </a:spcAft>
              <a:buClr>
                <a:schemeClr val="accent1"/>
              </a:buClr>
              <a:buSzPts val="1300"/>
              <a:buFont typeface="Noto Sans Symbols"/>
              <a:buChar char="🞐"/>
            </a:pPr>
            <a:r>
              <a:rPr lang="en-US" sz="2000" b="0" i="0" u="none">
                <a:solidFill>
                  <a:schemeClr val="dk1"/>
                </a:solidFill>
                <a:latin typeface="Verdana"/>
                <a:ea typeface="Verdana"/>
                <a:cs typeface="Verdana"/>
                <a:sym typeface="Verdana"/>
              </a:rPr>
              <a:t>How to determine the best split?</a:t>
            </a:r>
            <a:endParaRPr/>
          </a:p>
          <a:p>
            <a:pPr marL="742950" lvl="1" indent="-285750" algn="l" rtl="0">
              <a:lnSpc>
                <a:spcPct val="100000"/>
              </a:lnSpc>
              <a:spcBef>
                <a:spcPts val="480"/>
              </a:spcBef>
              <a:spcAft>
                <a:spcPts val="0"/>
              </a:spcAft>
              <a:buClr>
                <a:schemeClr val="dk2"/>
              </a:buClr>
              <a:buSzPts val="1800"/>
              <a:buFont typeface="Noto Sans Symbols"/>
              <a:buChar char="■"/>
            </a:pPr>
            <a:r>
              <a:rPr lang="en-US" sz="2400" b="0" i="0" u="none">
                <a:solidFill>
                  <a:schemeClr val="dk1"/>
                </a:solidFill>
                <a:latin typeface="Verdana"/>
                <a:ea typeface="Verdana"/>
                <a:cs typeface="Verdana"/>
                <a:sym typeface="Verdana"/>
              </a:rPr>
              <a:t>Determine when to stop splitting</a:t>
            </a:r>
            <a:endParaRPr/>
          </a:p>
          <a:p>
            <a:pPr marL="342900" lvl="0" indent="-228600" algn="l" rtl="0">
              <a:spcBef>
                <a:spcPts val="480"/>
              </a:spcBef>
              <a:spcAft>
                <a:spcPts val="0"/>
              </a:spcAft>
              <a:buSzPts val="1800"/>
              <a:buNone/>
            </a:pPr>
            <a:endParaRPr sz="2400" b="0" i="0" u="none">
              <a:solidFill>
                <a:schemeClr val="dk1"/>
              </a:solidFill>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25"/>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Garamond"/>
              <a:buNone/>
            </a:pPr>
            <a:r>
              <a:rPr lang="en-US" sz="4400" b="0" i="0" u="none">
                <a:solidFill>
                  <a:schemeClr val="dk2"/>
                </a:solidFill>
                <a:latin typeface="Garamond"/>
                <a:ea typeface="Garamond"/>
                <a:cs typeface="Garamond"/>
                <a:sym typeface="Garamond"/>
              </a:rPr>
              <a:t>Tree Induction</a:t>
            </a:r>
            <a:endParaRPr/>
          </a:p>
        </p:txBody>
      </p:sp>
      <p:sp>
        <p:nvSpPr>
          <p:cNvPr id="479" name="Google Shape;479;p25"/>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100"/>
              <a:buFont typeface="Noto Sans Symbols"/>
              <a:buChar char="🞐"/>
            </a:pPr>
            <a:r>
              <a:rPr lang="en-US" sz="2800" b="0" i="0" u="none">
                <a:solidFill>
                  <a:schemeClr val="dk1"/>
                </a:solidFill>
                <a:latin typeface="Verdana"/>
                <a:ea typeface="Verdana"/>
                <a:cs typeface="Verdana"/>
                <a:sym typeface="Verdana"/>
              </a:rPr>
              <a:t>Greedy strategy.</a:t>
            </a:r>
            <a:endParaRPr/>
          </a:p>
          <a:p>
            <a:pPr marL="742950" lvl="1" indent="-285750" algn="l" rtl="0">
              <a:lnSpc>
                <a:spcPct val="100000"/>
              </a:lnSpc>
              <a:spcBef>
                <a:spcPts val="480"/>
              </a:spcBef>
              <a:spcAft>
                <a:spcPts val="0"/>
              </a:spcAft>
              <a:buClr>
                <a:schemeClr val="dk2"/>
              </a:buClr>
              <a:buSzPts val="1800"/>
              <a:buFont typeface="Noto Sans Symbols"/>
              <a:buChar char="■"/>
            </a:pPr>
            <a:r>
              <a:rPr lang="en-US" sz="2400" b="0" i="0" u="none">
                <a:solidFill>
                  <a:schemeClr val="dk1"/>
                </a:solidFill>
                <a:latin typeface="Verdana"/>
                <a:ea typeface="Verdana"/>
                <a:cs typeface="Verdana"/>
                <a:sym typeface="Verdana"/>
              </a:rPr>
              <a:t>Split the records based on an attribute test that optimizes certain criterion.</a:t>
            </a:r>
            <a:endParaRPr/>
          </a:p>
          <a:p>
            <a:pPr marL="342900" lvl="0" indent="-209550" algn="l" rtl="0">
              <a:lnSpc>
                <a:spcPct val="100000"/>
              </a:lnSpc>
              <a:spcBef>
                <a:spcPts val="560"/>
              </a:spcBef>
              <a:spcAft>
                <a:spcPts val="0"/>
              </a:spcAft>
              <a:buClr>
                <a:schemeClr val="lt2"/>
              </a:buClr>
              <a:buSzPts val="2100"/>
              <a:buFont typeface="Noto Sans Symbols"/>
              <a:buNone/>
            </a:pPr>
            <a:endParaRPr sz="2800" b="0" i="0" u="none">
              <a:solidFill>
                <a:schemeClr val="dk1"/>
              </a:solidFill>
              <a:latin typeface="Verdana"/>
              <a:ea typeface="Verdana"/>
              <a:cs typeface="Verdana"/>
              <a:sym typeface="Verdana"/>
            </a:endParaRPr>
          </a:p>
          <a:p>
            <a:pPr marL="342900" lvl="0" indent="-342900" algn="l" rtl="0">
              <a:lnSpc>
                <a:spcPct val="100000"/>
              </a:lnSpc>
              <a:spcBef>
                <a:spcPts val="560"/>
              </a:spcBef>
              <a:spcAft>
                <a:spcPts val="0"/>
              </a:spcAft>
              <a:buClr>
                <a:schemeClr val="lt2"/>
              </a:buClr>
              <a:buSzPts val="2100"/>
              <a:buFont typeface="Noto Sans Symbols"/>
              <a:buChar char="🞐"/>
            </a:pPr>
            <a:r>
              <a:rPr lang="en-US" sz="2800" b="0" i="0" u="none">
                <a:solidFill>
                  <a:schemeClr val="dk1"/>
                </a:solidFill>
                <a:latin typeface="Verdana"/>
                <a:ea typeface="Verdana"/>
                <a:cs typeface="Verdana"/>
                <a:sym typeface="Verdana"/>
              </a:rPr>
              <a:t>Issues</a:t>
            </a:r>
            <a:endParaRPr/>
          </a:p>
          <a:p>
            <a:pPr marL="742950" lvl="1" indent="-285750" algn="l" rtl="0">
              <a:lnSpc>
                <a:spcPct val="100000"/>
              </a:lnSpc>
              <a:spcBef>
                <a:spcPts val="480"/>
              </a:spcBef>
              <a:spcAft>
                <a:spcPts val="0"/>
              </a:spcAft>
              <a:buClr>
                <a:schemeClr val="dk2"/>
              </a:buClr>
              <a:buSzPts val="1800"/>
              <a:buFont typeface="Noto Sans Symbols"/>
              <a:buChar char="■"/>
            </a:pPr>
            <a:r>
              <a:rPr lang="en-US" sz="2400" b="0" i="0" u="none">
                <a:solidFill>
                  <a:schemeClr val="dk1"/>
                </a:solidFill>
                <a:latin typeface="Verdana"/>
                <a:ea typeface="Verdana"/>
                <a:cs typeface="Verdana"/>
                <a:sym typeface="Verdana"/>
              </a:rPr>
              <a:t>Determine how to split the records</a:t>
            </a:r>
            <a:endParaRPr/>
          </a:p>
          <a:p>
            <a:pPr marL="1143000" lvl="2" indent="-228600" algn="l" rtl="0">
              <a:lnSpc>
                <a:spcPct val="100000"/>
              </a:lnSpc>
              <a:spcBef>
                <a:spcPts val="400"/>
              </a:spcBef>
              <a:spcAft>
                <a:spcPts val="0"/>
              </a:spcAft>
              <a:buClr>
                <a:schemeClr val="accent1"/>
              </a:buClr>
              <a:buSzPts val="1300"/>
              <a:buFont typeface="Noto Sans Symbols"/>
              <a:buChar char="🞐"/>
            </a:pPr>
            <a:r>
              <a:rPr lang="en-US" sz="2000" b="0" i="0" u="none">
                <a:solidFill>
                  <a:srgbClr val="FF0000"/>
                </a:solidFill>
                <a:latin typeface="Verdana"/>
                <a:ea typeface="Verdana"/>
                <a:cs typeface="Verdana"/>
                <a:sym typeface="Verdana"/>
              </a:rPr>
              <a:t>How to specify the attribute test condition?</a:t>
            </a:r>
            <a:endParaRPr/>
          </a:p>
          <a:p>
            <a:pPr marL="1143000" lvl="2" indent="-228600" algn="l" rtl="0">
              <a:lnSpc>
                <a:spcPct val="100000"/>
              </a:lnSpc>
              <a:spcBef>
                <a:spcPts val="400"/>
              </a:spcBef>
              <a:spcAft>
                <a:spcPts val="0"/>
              </a:spcAft>
              <a:buClr>
                <a:schemeClr val="accent1"/>
              </a:buClr>
              <a:buSzPts val="1300"/>
              <a:buFont typeface="Noto Sans Symbols"/>
              <a:buChar char="🞐"/>
            </a:pPr>
            <a:r>
              <a:rPr lang="en-US" sz="2000" b="0" i="0" u="none">
                <a:solidFill>
                  <a:schemeClr val="dk1"/>
                </a:solidFill>
                <a:latin typeface="Verdana"/>
                <a:ea typeface="Verdana"/>
                <a:cs typeface="Verdana"/>
                <a:sym typeface="Verdana"/>
              </a:rPr>
              <a:t>How to determine the best split?</a:t>
            </a:r>
            <a:endParaRPr/>
          </a:p>
          <a:p>
            <a:pPr marL="742950" lvl="1" indent="-285750" algn="l" rtl="0">
              <a:lnSpc>
                <a:spcPct val="100000"/>
              </a:lnSpc>
              <a:spcBef>
                <a:spcPts val="480"/>
              </a:spcBef>
              <a:spcAft>
                <a:spcPts val="0"/>
              </a:spcAft>
              <a:buClr>
                <a:schemeClr val="dk2"/>
              </a:buClr>
              <a:buSzPts val="1800"/>
              <a:buFont typeface="Noto Sans Symbols"/>
              <a:buChar char="■"/>
            </a:pPr>
            <a:r>
              <a:rPr lang="en-US" sz="2400" b="0" i="0" u="none">
                <a:solidFill>
                  <a:schemeClr val="dk1"/>
                </a:solidFill>
                <a:latin typeface="Verdana"/>
                <a:ea typeface="Verdana"/>
                <a:cs typeface="Verdana"/>
                <a:sym typeface="Verdana"/>
              </a:rPr>
              <a:t>Determine when to stop splitting</a:t>
            </a:r>
            <a:endParaRPr/>
          </a:p>
          <a:p>
            <a:pPr marL="342900" lvl="0" indent="-228600" algn="l" rtl="0">
              <a:spcBef>
                <a:spcPts val="480"/>
              </a:spcBef>
              <a:spcAft>
                <a:spcPts val="0"/>
              </a:spcAft>
              <a:buSzPts val="1800"/>
              <a:buNone/>
            </a:pPr>
            <a:endParaRPr sz="2400" b="0" i="0" u="none">
              <a:solidFill>
                <a:schemeClr val="dk1"/>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26"/>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Garamond"/>
              <a:buNone/>
            </a:pPr>
            <a:r>
              <a:rPr lang="en-US" sz="4400" b="0" i="0" u="none">
                <a:solidFill>
                  <a:schemeClr val="dk2"/>
                </a:solidFill>
                <a:latin typeface="Garamond"/>
                <a:ea typeface="Garamond"/>
                <a:cs typeface="Garamond"/>
                <a:sym typeface="Garamond"/>
              </a:rPr>
              <a:t>How to Specify Test Condition?</a:t>
            </a:r>
            <a:endParaRPr/>
          </a:p>
        </p:txBody>
      </p:sp>
      <p:sp>
        <p:nvSpPr>
          <p:cNvPr id="485" name="Google Shape;485;p26"/>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100"/>
              <a:buFont typeface="Noto Sans Symbols"/>
              <a:buChar char="🞐"/>
            </a:pPr>
            <a:r>
              <a:rPr lang="en-US" sz="2800" b="0" i="0" u="none">
                <a:solidFill>
                  <a:schemeClr val="dk1"/>
                </a:solidFill>
                <a:latin typeface="Verdana"/>
                <a:ea typeface="Verdana"/>
                <a:cs typeface="Verdana"/>
                <a:sym typeface="Verdana"/>
              </a:rPr>
              <a:t>Depends on attribute types</a:t>
            </a:r>
            <a:endParaRPr/>
          </a:p>
          <a:p>
            <a:pPr marL="742950" lvl="1" indent="-285750" algn="l" rtl="0">
              <a:lnSpc>
                <a:spcPct val="100000"/>
              </a:lnSpc>
              <a:spcBef>
                <a:spcPts val="480"/>
              </a:spcBef>
              <a:spcAft>
                <a:spcPts val="0"/>
              </a:spcAft>
              <a:buClr>
                <a:schemeClr val="dk2"/>
              </a:buClr>
              <a:buSzPts val="1800"/>
              <a:buFont typeface="Noto Sans Symbols"/>
              <a:buChar char="■"/>
            </a:pPr>
            <a:r>
              <a:rPr lang="en-US" sz="2400" b="0" i="0" u="none">
                <a:solidFill>
                  <a:schemeClr val="dk1"/>
                </a:solidFill>
                <a:latin typeface="Verdana"/>
                <a:ea typeface="Verdana"/>
                <a:cs typeface="Verdana"/>
                <a:sym typeface="Verdana"/>
              </a:rPr>
              <a:t>Categorical</a:t>
            </a:r>
            <a:endParaRPr/>
          </a:p>
          <a:p>
            <a:pPr marL="742950" lvl="1" indent="-285750" algn="l" rtl="0">
              <a:lnSpc>
                <a:spcPct val="100000"/>
              </a:lnSpc>
              <a:spcBef>
                <a:spcPts val="480"/>
              </a:spcBef>
              <a:spcAft>
                <a:spcPts val="0"/>
              </a:spcAft>
              <a:buClr>
                <a:schemeClr val="dk2"/>
              </a:buClr>
              <a:buSzPts val="1800"/>
              <a:buFont typeface="Noto Sans Symbols"/>
              <a:buChar char="■"/>
            </a:pPr>
            <a:r>
              <a:rPr lang="en-US" sz="2400" b="0" i="0" u="none">
                <a:solidFill>
                  <a:schemeClr val="dk1"/>
                </a:solidFill>
                <a:latin typeface="Verdana"/>
                <a:ea typeface="Verdana"/>
                <a:cs typeface="Verdana"/>
                <a:sym typeface="Verdana"/>
              </a:rPr>
              <a:t>Continuous</a:t>
            </a:r>
            <a:endParaRPr/>
          </a:p>
          <a:p>
            <a:pPr marL="742950" lvl="1" indent="-171450" algn="l" rtl="0">
              <a:lnSpc>
                <a:spcPct val="100000"/>
              </a:lnSpc>
              <a:spcBef>
                <a:spcPts val="480"/>
              </a:spcBef>
              <a:spcAft>
                <a:spcPts val="0"/>
              </a:spcAft>
              <a:buClr>
                <a:schemeClr val="dk2"/>
              </a:buClr>
              <a:buSzPts val="1800"/>
              <a:buFont typeface="Noto Sans Symbols"/>
              <a:buNone/>
            </a:pPr>
            <a:endParaRPr sz="2400" b="0" i="0" u="none">
              <a:solidFill>
                <a:schemeClr val="dk1"/>
              </a:solidFill>
              <a:latin typeface="Verdana"/>
              <a:ea typeface="Verdana"/>
              <a:cs typeface="Verdana"/>
              <a:sym typeface="Verdana"/>
            </a:endParaRPr>
          </a:p>
          <a:p>
            <a:pPr marL="342900" lvl="0" indent="-342900" algn="l" rtl="0">
              <a:lnSpc>
                <a:spcPct val="100000"/>
              </a:lnSpc>
              <a:spcBef>
                <a:spcPts val="560"/>
              </a:spcBef>
              <a:spcAft>
                <a:spcPts val="0"/>
              </a:spcAft>
              <a:buClr>
                <a:schemeClr val="lt2"/>
              </a:buClr>
              <a:buSzPts val="2100"/>
              <a:buFont typeface="Noto Sans Symbols"/>
              <a:buChar char="🞐"/>
            </a:pPr>
            <a:r>
              <a:rPr lang="en-US" sz="2800" b="0" i="0" u="none">
                <a:solidFill>
                  <a:schemeClr val="dk1"/>
                </a:solidFill>
                <a:latin typeface="Verdana"/>
                <a:ea typeface="Verdana"/>
                <a:cs typeface="Verdana"/>
                <a:sym typeface="Verdana"/>
              </a:rPr>
              <a:t>Depends on number of ways to split</a:t>
            </a:r>
            <a:endParaRPr/>
          </a:p>
          <a:p>
            <a:pPr marL="742950" lvl="1" indent="-285750" algn="l" rtl="0">
              <a:lnSpc>
                <a:spcPct val="100000"/>
              </a:lnSpc>
              <a:spcBef>
                <a:spcPts val="480"/>
              </a:spcBef>
              <a:spcAft>
                <a:spcPts val="0"/>
              </a:spcAft>
              <a:buClr>
                <a:schemeClr val="dk2"/>
              </a:buClr>
              <a:buSzPts val="1800"/>
              <a:buFont typeface="Noto Sans Symbols"/>
              <a:buChar char="■"/>
            </a:pPr>
            <a:r>
              <a:rPr lang="en-US" sz="2400" b="0" i="0" u="none">
                <a:solidFill>
                  <a:schemeClr val="dk1"/>
                </a:solidFill>
                <a:latin typeface="Verdana"/>
                <a:ea typeface="Verdana"/>
                <a:cs typeface="Verdana"/>
                <a:sym typeface="Verdana"/>
              </a:rPr>
              <a:t>2-way split</a:t>
            </a:r>
            <a:endParaRPr/>
          </a:p>
          <a:p>
            <a:pPr marL="742950" lvl="1" indent="-285750" algn="l" rtl="0">
              <a:lnSpc>
                <a:spcPct val="100000"/>
              </a:lnSpc>
              <a:spcBef>
                <a:spcPts val="480"/>
              </a:spcBef>
              <a:spcAft>
                <a:spcPts val="0"/>
              </a:spcAft>
              <a:buClr>
                <a:schemeClr val="dk2"/>
              </a:buClr>
              <a:buSzPts val="1800"/>
              <a:buFont typeface="Noto Sans Symbols"/>
              <a:buChar char="■"/>
            </a:pPr>
            <a:r>
              <a:rPr lang="en-US" sz="2400" b="0" i="0" u="none">
                <a:solidFill>
                  <a:schemeClr val="dk1"/>
                </a:solidFill>
                <a:latin typeface="Verdana"/>
                <a:ea typeface="Verdana"/>
                <a:cs typeface="Verdana"/>
                <a:sym typeface="Verdana"/>
              </a:rPr>
              <a:t>Multi-way split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27"/>
          <p:cNvSpPr txBox="1">
            <a:spLocks noGrp="1"/>
          </p:cNvSpPr>
          <p:nvPr>
            <p:ph type="body" idx="1"/>
          </p:nvPr>
        </p:nvSpPr>
        <p:spPr>
          <a:xfrm>
            <a:off x="381000" y="1447800"/>
            <a:ext cx="8382000" cy="5257800"/>
          </a:xfrm>
          <a:prstGeom prst="rect">
            <a:avLst/>
          </a:prstGeom>
          <a:noFill/>
          <a:ln>
            <a:noFill/>
          </a:ln>
        </p:spPr>
        <p:txBody>
          <a:bodyPr spcFirstLastPara="1" wrap="square" lIns="90475" tIns="44450" rIns="90475" bIns="44450" anchor="t" anchorCtr="0">
            <a:noAutofit/>
          </a:bodyPr>
          <a:lstStyle/>
          <a:p>
            <a:pPr marL="342900" lvl="0" indent="-342900" algn="l" rtl="0">
              <a:lnSpc>
                <a:spcPct val="100000"/>
              </a:lnSpc>
              <a:spcBef>
                <a:spcPts val="0"/>
              </a:spcBef>
              <a:spcAft>
                <a:spcPts val="0"/>
              </a:spcAft>
              <a:buClr>
                <a:schemeClr val="lt2"/>
              </a:buClr>
              <a:buSzPts val="1800"/>
              <a:buFont typeface="Noto Sans Symbols"/>
              <a:buChar char="🞐"/>
            </a:pPr>
            <a:r>
              <a:rPr lang="en-US" sz="2400" b="0" i="0" u="none">
                <a:solidFill>
                  <a:srgbClr val="FF0000"/>
                </a:solidFill>
                <a:latin typeface="Verdana"/>
                <a:ea typeface="Verdana"/>
                <a:cs typeface="Verdana"/>
                <a:sym typeface="Verdana"/>
              </a:rPr>
              <a:t>Multi-way split:</a:t>
            </a:r>
            <a:r>
              <a:rPr lang="en-US" sz="2400" b="0" i="0" u="none">
                <a:solidFill>
                  <a:schemeClr val="dk1"/>
                </a:solidFill>
                <a:latin typeface="Verdana"/>
                <a:ea typeface="Verdana"/>
                <a:cs typeface="Verdana"/>
                <a:sym typeface="Verdana"/>
              </a:rPr>
              <a:t> Use as many partitions as distinct values. </a:t>
            </a:r>
            <a:endParaRPr/>
          </a:p>
          <a:p>
            <a:pPr marL="342900" lvl="0" indent="-228600" algn="l" rtl="0">
              <a:lnSpc>
                <a:spcPct val="100000"/>
              </a:lnSpc>
              <a:spcBef>
                <a:spcPts val="480"/>
              </a:spcBef>
              <a:spcAft>
                <a:spcPts val="0"/>
              </a:spcAft>
              <a:buClr>
                <a:schemeClr val="lt2"/>
              </a:buClr>
              <a:buSzPts val="1800"/>
              <a:buFont typeface="Noto Sans Symbols"/>
              <a:buNone/>
            </a:pPr>
            <a:endParaRPr sz="2400" b="0" i="0" u="none">
              <a:solidFill>
                <a:schemeClr val="dk1"/>
              </a:solidFill>
              <a:latin typeface="Verdana"/>
              <a:ea typeface="Verdana"/>
              <a:cs typeface="Verdana"/>
              <a:sym typeface="Verdana"/>
            </a:endParaRPr>
          </a:p>
          <a:p>
            <a:pPr marL="342900" lvl="0" indent="-228600" algn="l" rtl="0">
              <a:lnSpc>
                <a:spcPct val="100000"/>
              </a:lnSpc>
              <a:spcBef>
                <a:spcPts val="480"/>
              </a:spcBef>
              <a:spcAft>
                <a:spcPts val="0"/>
              </a:spcAft>
              <a:buClr>
                <a:schemeClr val="lt2"/>
              </a:buClr>
              <a:buSzPts val="1800"/>
              <a:buFont typeface="Noto Sans Symbols"/>
              <a:buNone/>
            </a:pPr>
            <a:endParaRPr sz="2400" b="0" i="0" u="none">
              <a:solidFill>
                <a:schemeClr val="dk1"/>
              </a:solidFill>
              <a:latin typeface="Verdana"/>
              <a:ea typeface="Verdana"/>
              <a:cs typeface="Verdana"/>
              <a:sym typeface="Verdana"/>
            </a:endParaRPr>
          </a:p>
          <a:p>
            <a:pPr marL="2057400" lvl="4" indent="-182879" algn="l" rtl="0">
              <a:lnSpc>
                <a:spcPct val="100000"/>
              </a:lnSpc>
              <a:spcBef>
                <a:spcPts val="180"/>
              </a:spcBef>
              <a:spcAft>
                <a:spcPts val="0"/>
              </a:spcAft>
              <a:buClr>
                <a:schemeClr val="dk2"/>
              </a:buClr>
              <a:buSzPts val="720"/>
              <a:buFont typeface="Noto Sans Symbols"/>
              <a:buNone/>
            </a:pPr>
            <a:endParaRPr sz="900" b="0" i="0" u="none">
              <a:solidFill>
                <a:srgbClr val="FF0000"/>
              </a:solidFill>
              <a:latin typeface="Verdana"/>
              <a:ea typeface="Verdana"/>
              <a:cs typeface="Verdana"/>
              <a:sym typeface="Verdana"/>
            </a:endParaRPr>
          </a:p>
          <a:p>
            <a:pPr marL="342900" lvl="0" indent="-342900" algn="l" rtl="0">
              <a:lnSpc>
                <a:spcPct val="100000"/>
              </a:lnSpc>
              <a:spcBef>
                <a:spcPts val="480"/>
              </a:spcBef>
              <a:spcAft>
                <a:spcPts val="0"/>
              </a:spcAft>
              <a:buClr>
                <a:schemeClr val="lt2"/>
              </a:buClr>
              <a:buSzPts val="1800"/>
              <a:buFont typeface="Noto Sans Symbols"/>
              <a:buChar char="🞐"/>
            </a:pPr>
            <a:r>
              <a:rPr lang="en-US" sz="2400" b="0" i="0" u="none">
                <a:solidFill>
                  <a:srgbClr val="FF0000"/>
                </a:solidFill>
                <a:latin typeface="Verdana"/>
                <a:ea typeface="Verdana"/>
                <a:cs typeface="Verdana"/>
                <a:sym typeface="Verdana"/>
              </a:rPr>
              <a:t>Binary split:</a:t>
            </a:r>
            <a:r>
              <a:rPr lang="en-US" sz="2400" b="0" i="0" u="none">
                <a:solidFill>
                  <a:schemeClr val="dk1"/>
                </a:solidFill>
                <a:latin typeface="Verdana"/>
                <a:ea typeface="Verdana"/>
                <a:cs typeface="Verdana"/>
                <a:sym typeface="Verdana"/>
              </a:rPr>
              <a:t>  Divides values into two subsets. </a:t>
            </a:r>
            <a:br>
              <a:rPr lang="en-US" sz="2400" b="0" i="0" u="none">
                <a:solidFill>
                  <a:schemeClr val="dk1"/>
                </a:solidFill>
                <a:latin typeface="Verdana"/>
                <a:ea typeface="Verdana"/>
                <a:cs typeface="Verdana"/>
                <a:sym typeface="Verdana"/>
              </a:rPr>
            </a:br>
            <a:r>
              <a:rPr lang="en-US" sz="2400" b="0" i="0" u="none">
                <a:solidFill>
                  <a:schemeClr val="dk1"/>
                </a:solidFill>
                <a:latin typeface="Verdana"/>
                <a:ea typeface="Verdana"/>
                <a:cs typeface="Verdana"/>
                <a:sym typeface="Verdana"/>
              </a:rPr>
              <a:t>		      Need to find optimal partitioning.</a:t>
            </a:r>
            <a:endParaRPr/>
          </a:p>
          <a:p>
            <a:pPr marL="342900" lvl="0" indent="-228600" algn="l" rtl="0">
              <a:lnSpc>
                <a:spcPct val="100000"/>
              </a:lnSpc>
              <a:spcBef>
                <a:spcPts val="480"/>
              </a:spcBef>
              <a:spcAft>
                <a:spcPts val="0"/>
              </a:spcAft>
              <a:buClr>
                <a:schemeClr val="lt2"/>
              </a:buClr>
              <a:buSzPts val="1800"/>
              <a:buFont typeface="Noto Sans Symbols"/>
              <a:buNone/>
            </a:pPr>
            <a:endParaRPr sz="2400" b="0" i="0" u="none">
              <a:solidFill>
                <a:schemeClr val="dk1"/>
              </a:solidFill>
              <a:latin typeface="Verdana"/>
              <a:ea typeface="Verdana"/>
              <a:cs typeface="Verdana"/>
              <a:sym typeface="Verdana"/>
            </a:endParaRPr>
          </a:p>
          <a:p>
            <a:pPr marL="342900" lvl="0" indent="-228600" algn="l" rtl="0">
              <a:lnSpc>
                <a:spcPct val="100000"/>
              </a:lnSpc>
              <a:spcBef>
                <a:spcPts val="480"/>
              </a:spcBef>
              <a:spcAft>
                <a:spcPts val="0"/>
              </a:spcAft>
              <a:buClr>
                <a:schemeClr val="lt2"/>
              </a:buClr>
              <a:buSzPts val="1800"/>
              <a:buFont typeface="Noto Sans Symbols"/>
              <a:buNone/>
            </a:pPr>
            <a:endParaRPr sz="2400" b="0" i="0" u="none">
              <a:solidFill>
                <a:schemeClr val="dk1"/>
              </a:solidFill>
              <a:latin typeface="Verdana"/>
              <a:ea typeface="Verdana"/>
              <a:cs typeface="Verdana"/>
              <a:sym typeface="Verdana"/>
            </a:endParaRPr>
          </a:p>
          <a:p>
            <a:pPr marL="342900" lvl="0" indent="-228600" algn="l" rtl="0">
              <a:lnSpc>
                <a:spcPct val="100000"/>
              </a:lnSpc>
              <a:spcBef>
                <a:spcPts val="480"/>
              </a:spcBef>
              <a:spcAft>
                <a:spcPts val="0"/>
              </a:spcAft>
              <a:buClr>
                <a:schemeClr val="lt2"/>
              </a:buClr>
              <a:buSzPts val="1800"/>
              <a:buFont typeface="Noto Sans Symbols"/>
              <a:buNone/>
            </a:pPr>
            <a:endParaRPr sz="2400" b="0" i="0" u="none">
              <a:solidFill>
                <a:schemeClr val="dk1"/>
              </a:solidFill>
              <a:latin typeface="Verdana"/>
              <a:ea typeface="Verdana"/>
              <a:cs typeface="Verdana"/>
              <a:sym typeface="Verdana"/>
            </a:endParaRPr>
          </a:p>
          <a:p>
            <a:pPr marL="342900" lvl="0" indent="-342900" algn="l" rtl="0">
              <a:lnSpc>
                <a:spcPct val="100000"/>
              </a:lnSpc>
              <a:spcBef>
                <a:spcPts val="480"/>
              </a:spcBef>
              <a:spcAft>
                <a:spcPts val="0"/>
              </a:spcAft>
              <a:buClr>
                <a:schemeClr val="lt2"/>
              </a:buClr>
              <a:buSzPts val="1800"/>
              <a:buFont typeface="Noto Sans Symbols"/>
              <a:buChar char="🞐"/>
            </a:pPr>
            <a:r>
              <a:rPr lang="en-US" sz="2400" b="0" i="0" u="none">
                <a:solidFill>
                  <a:schemeClr val="dk1"/>
                </a:solidFill>
                <a:latin typeface="Verdana"/>
                <a:ea typeface="Verdana"/>
                <a:cs typeface="Verdana"/>
                <a:sym typeface="Verdana"/>
              </a:rPr>
              <a:t>What about this split?</a:t>
            </a:r>
            <a:endParaRPr/>
          </a:p>
        </p:txBody>
      </p:sp>
      <p:sp>
        <p:nvSpPr>
          <p:cNvPr id="491" name="Google Shape;491;p27"/>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Garamond"/>
              <a:buNone/>
            </a:pPr>
            <a:r>
              <a:rPr lang="en-US" sz="4400" b="0" i="0" u="none">
                <a:solidFill>
                  <a:schemeClr val="dk2"/>
                </a:solidFill>
                <a:latin typeface="Garamond"/>
                <a:ea typeface="Garamond"/>
                <a:cs typeface="Garamond"/>
                <a:sym typeface="Garamond"/>
              </a:rPr>
              <a:t>Splitting Based on Categorical Attributes</a:t>
            </a:r>
            <a:endParaRPr/>
          </a:p>
        </p:txBody>
      </p:sp>
      <p:grpSp>
        <p:nvGrpSpPr>
          <p:cNvPr id="492" name="Google Shape;492;p27"/>
          <p:cNvGrpSpPr/>
          <p:nvPr/>
        </p:nvGrpSpPr>
        <p:grpSpPr>
          <a:xfrm>
            <a:off x="2971800" y="2057400"/>
            <a:ext cx="2457450" cy="946150"/>
            <a:chOff x="1853" y="1248"/>
            <a:chExt cx="1548" cy="596"/>
          </a:xfrm>
        </p:grpSpPr>
        <p:sp>
          <p:nvSpPr>
            <p:cNvPr id="493" name="Google Shape;493;p27"/>
            <p:cNvSpPr/>
            <p:nvPr/>
          </p:nvSpPr>
          <p:spPr>
            <a:xfrm>
              <a:off x="2352" y="1248"/>
              <a:ext cx="576" cy="288"/>
            </a:xfrm>
            <a:prstGeom prst="ellipse">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Size</a:t>
              </a:r>
              <a:endParaRPr/>
            </a:p>
          </p:txBody>
        </p:sp>
        <p:cxnSp>
          <p:nvCxnSpPr>
            <p:cNvPr id="494" name="Google Shape;494;p27"/>
            <p:cNvCxnSpPr/>
            <p:nvPr/>
          </p:nvCxnSpPr>
          <p:spPr>
            <a:xfrm flipH="1">
              <a:off x="2064" y="1536"/>
              <a:ext cx="576" cy="144"/>
            </a:xfrm>
            <a:prstGeom prst="straightConnector1">
              <a:avLst/>
            </a:prstGeom>
            <a:noFill/>
            <a:ln w="9525" cap="flat" cmpd="sng">
              <a:solidFill>
                <a:schemeClr val="dk1"/>
              </a:solidFill>
              <a:prstDash val="solid"/>
              <a:miter lim="800000"/>
              <a:headEnd type="none" w="med" len="med"/>
              <a:tailEnd type="none" w="med" len="med"/>
            </a:ln>
          </p:spPr>
        </p:cxnSp>
        <p:cxnSp>
          <p:nvCxnSpPr>
            <p:cNvPr id="495" name="Google Shape;495;p27"/>
            <p:cNvCxnSpPr/>
            <p:nvPr/>
          </p:nvCxnSpPr>
          <p:spPr>
            <a:xfrm>
              <a:off x="2640" y="1536"/>
              <a:ext cx="0" cy="288"/>
            </a:xfrm>
            <a:prstGeom prst="straightConnector1">
              <a:avLst/>
            </a:prstGeom>
            <a:noFill/>
            <a:ln w="9525" cap="flat" cmpd="sng">
              <a:solidFill>
                <a:schemeClr val="dk1"/>
              </a:solidFill>
              <a:prstDash val="solid"/>
              <a:miter lim="800000"/>
              <a:headEnd type="none" w="med" len="med"/>
              <a:tailEnd type="none" w="med" len="med"/>
            </a:ln>
          </p:spPr>
        </p:cxnSp>
        <p:cxnSp>
          <p:nvCxnSpPr>
            <p:cNvPr id="496" name="Google Shape;496;p27"/>
            <p:cNvCxnSpPr/>
            <p:nvPr/>
          </p:nvCxnSpPr>
          <p:spPr>
            <a:xfrm>
              <a:off x="2640" y="1536"/>
              <a:ext cx="576" cy="144"/>
            </a:xfrm>
            <a:prstGeom prst="straightConnector1">
              <a:avLst/>
            </a:prstGeom>
            <a:noFill/>
            <a:ln w="9525" cap="flat" cmpd="sng">
              <a:solidFill>
                <a:schemeClr val="dk1"/>
              </a:solidFill>
              <a:prstDash val="solid"/>
              <a:miter lim="800000"/>
              <a:headEnd type="none" w="med" len="med"/>
              <a:tailEnd type="none" w="med" len="med"/>
            </a:ln>
          </p:spPr>
        </p:cxnSp>
        <p:sp>
          <p:nvSpPr>
            <p:cNvPr id="497" name="Google Shape;497;p27"/>
            <p:cNvSpPr txBox="1"/>
            <p:nvPr/>
          </p:nvSpPr>
          <p:spPr>
            <a:xfrm>
              <a:off x="1853" y="1440"/>
              <a:ext cx="435" cy="21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Small</a:t>
              </a:r>
              <a:endParaRPr/>
            </a:p>
          </p:txBody>
        </p:sp>
        <p:sp>
          <p:nvSpPr>
            <p:cNvPr id="498" name="Google Shape;498;p27"/>
            <p:cNvSpPr txBox="1"/>
            <p:nvPr/>
          </p:nvSpPr>
          <p:spPr>
            <a:xfrm>
              <a:off x="2167" y="1632"/>
              <a:ext cx="571" cy="21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Medium</a:t>
              </a:r>
              <a:endParaRPr/>
            </a:p>
          </p:txBody>
        </p:sp>
        <p:sp>
          <p:nvSpPr>
            <p:cNvPr id="499" name="Google Shape;499;p27"/>
            <p:cNvSpPr txBox="1"/>
            <p:nvPr/>
          </p:nvSpPr>
          <p:spPr>
            <a:xfrm>
              <a:off x="2958" y="1440"/>
              <a:ext cx="443" cy="21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Large</a:t>
              </a:r>
              <a:endParaRPr/>
            </a:p>
          </p:txBody>
        </p:sp>
      </p:grpSp>
      <p:grpSp>
        <p:nvGrpSpPr>
          <p:cNvPr id="500" name="Google Shape;500;p27"/>
          <p:cNvGrpSpPr/>
          <p:nvPr/>
        </p:nvGrpSpPr>
        <p:grpSpPr>
          <a:xfrm>
            <a:off x="5562600" y="4267200"/>
            <a:ext cx="2774950" cy="914400"/>
            <a:chOff x="3513" y="3216"/>
            <a:chExt cx="1748" cy="576"/>
          </a:xfrm>
        </p:grpSpPr>
        <p:sp>
          <p:nvSpPr>
            <p:cNvPr id="501" name="Google Shape;501;p27"/>
            <p:cNvSpPr/>
            <p:nvPr/>
          </p:nvSpPr>
          <p:spPr>
            <a:xfrm>
              <a:off x="4186" y="3216"/>
              <a:ext cx="576" cy="288"/>
            </a:xfrm>
            <a:prstGeom prst="ellipse">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Size</a:t>
              </a:r>
              <a:endParaRPr/>
            </a:p>
          </p:txBody>
        </p:sp>
        <p:cxnSp>
          <p:nvCxnSpPr>
            <p:cNvPr id="502" name="Google Shape;502;p27"/>
            <p:cNvCxnSpPr/>
            <p:nvPr/>
          </p:nvCxnSpPr>
          <p:spPr>
            <a:xfrm flipH="1">
              <a:off x="3946" y="3504"/>
              <a:ext cx="528" cy="240"/>
            </a:xfrm>
            <a:prstGeom prst="straightConnector1">
              <a:avLst/>
            </a:prstGeom>
            <a:noFill/>
            <a:ln w="9525" cap="flat" cmpd="sng">
              <a:solidFill>
                <a:schemeClr val="dk1"/>
              </a:solidFill>
              <a:prstDash val="solid"/>
              <a:miter lim="800000"/>
              <a:headEnd type="none" w="med" len="med"/>
              <a:tailEnd type="none" w="med" len="med"/>
            </a:ln>
          </p:spPr>
        </p:cxnSp>
        <p:cxnSp>
          <p:nvCxnSpPr>
            <p:cNvPr id="503" name="Google Shape;503;p27"/>
            <p:cNvCxnSpPr/>
            <p:nvPr/>
          </p:nvCxnSpPr>
          <p:spPr>
            <a:xfrm>
              <a:off x="4474" y="3504"/>
              <a:ext cx="480" cy="288"/>
            </a:xfrm>
            <a:prstGeom prst="straightConnector1">
              <a:avLst/>
            </a:prstGeom>
            <a:noFill/>
            <a:ln w="9525" cap="flat" cmpd="sng">
              <a:solidFill>
                <a:schemeClr val="dk1"/>
              </a:solidFill>
              <a:prstDash val="solid"/>
              <a:miter lim="800000"/>
              <a:headEnd type="none" w="med" len="med"/>
              <a:tailEnd type="none" w="med" len="med"/>
            </a:ln>
          </p:spPr>
        </p:cxnSp>
        <p:sp>
          <p:nvSpPr>
            <p:cNvPr id="504" name="Google Shape;504;p27"/>
            <p:cNvSpPr txBox="1"/>
            <p:nvPr/>
          </p:nvSpPr>
          <p:spPr>
            <a:xfrm>
              <a:off x="3513" y="3360"/>
              <a:ext cx="686" cy="366"/>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{Medium, </a:t>
              </a:r>
              <a:br>
                <a:rPr lang="en-US" sz="1600" b="0" i="0" u="none">
                  <a:solidFill>
                    <a:schemeClr val="dk1"/>
                  </a:solidFill>
                  <a:latin typeface="Arial"/>
                  <a:ea typeface="Arial"/>
                  <a:cs typeface="Arial"/>
                  <a:sym typeface="Arial"/>
                </a:rPr>
              </a:br>
              <a:r>
                <a:rPr lang="en-US" sz="1600" b="0" i="0" u="none">
                  <a:solidFill>
                    <a:schemeClr val="dk1"/>
                  </a:solidFill>
                  <a:latin typeface="Arial"/>
                  <a:ea typeface="Arial"/>
                  <a:cs typeface="Arial"/>
                  <a:sym typeface="Arial"/>
                </a:rPr>
                <a:t>Large}</a:t>
              </a:r>
              <a:endParaRPr/>
            </a:p>
          </p:txBody>
        </p:sp>
        <p:sp>
          <p:nvSpPr>
            <p:cNvPr id="505" name="Google Shape;505;p27"/>
            <p:cNvSpPr txBox="1"/>
            <p:nvPr/>
          </p:nvSpPr>
          <p:spPr>
            <a:xfrm>
              <a:off x="4740" y="3456"/>
              <a:ext cx="521" cy="21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{Small}</a:t>
              </a:r>
              <a:endParaRPr/>
            </a:p>
          </p:txBody>
        </p:sp>
      </p:grpSp>
      <p:grpSp>
        <p:nvGrpSpPr>
          <p:cNvPr id="506" name="Google Shape;506;p27"/>
          <p:cNvGrpSpPr/>
          <p:nvPr/>
        </p:nvGrpSpPr>
        <p:grpSpPr>
          <a:xfrm>
            <a:off x="762000" y="4267200"/>
            <a:ext cx="2997200" cy="914400"/>
            <a:chOff x="768" y="3216"/>
            <a:chExt cx="1794" cy="576"/>
          </a:xfrm>
        </p:grpSpPr>
        <p:sp>
          <p:nvSpPr>
            <p:cNvPr id="507" name="Google Shape;507;p27"/>
            <p:cNvSpPr/>
            <p:nvPr/>
          </p:nvSpPr>
          <p:spPr>
            <a:xfrm>
              <a:off x="1494" y="3216"/>
              <a:ext cx="576" cy="288"/>
            </a:xfrm>
            <a:prstGeom prst="ellipse">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Size</a:t>
              </a:r>
              <a:endParaRPr/>
            </a:p>
          </p:txBody>
        </p:sp>
        <p:cxnSp>
          <p:nvCxnSpPr>
            <p:cNvPr id="508" name="Google Shape;508;p27"/>
            <p:cNvCxnSpPr/>
            <p:nvPr/>
          </p:nvCxnSpPr>
          <p:spPr>
            <a:xfrm flipH="1">
              <a:off x="1254" y="3504"/>
              <a:ext cx="528" cy="240"/>
            </a:xfrm>
            <a:prstGeom prst="straightConnector1">
              <a:avLst/>
            </a:prstGeom>
            <a:noFill/>
            <a:ln w="9525" cap="flat" cmpd="sng">
              <a:solidFill>
                <a:schemeClr val="dk1"/>
              </a:solidFill>
              <a:prstDash val="solid"/>
              <a:miter lim="800000"/>
              <a:headEnd type="none" w="med" len="med"/>
              <a:tailEnd type="none" w="med" len="med"/>
            </a:ln>
          </p:spPr>
        </p:cxnSp>
        <p:cxnSp>
          <p:nvCxnSpPr>
            <p:cNvPr id="509" name="Google Shape;509;p27"/>
            <p:cNvCxnSpPr/>
            <p:nvPr/>
          </p:nvCxnSpPr>
          <p:spPr>
            <a:xfrm>
              <a:off x="1782" y="3504"/>
              <a:ext cx="480" cy="288"/>
            </a:xfrm>
            <a:prstGeom prst="straightConnector1">
              <a:avLst/>
            </a:prstGeom>
            <a:noFill/>
            <a:ln w="9525" cap="flat" cmpd="sng">
              <a:solidFill>
                <a:schemeClr val="dk1"/>
              </a:solidFill>
              <a:prstDash val="solid"/>
              <a:miter lim="800000"/>
              <a:headEnd type="none" w="med" len="med"/>
              <a:tailEnd type="none" w="med" len="med"/>
            </a:ln>
          </p:spPr>
        </p:cxnSp>
        <p:sp>
          <p:nvSpPr>
            <p:cNvPr id="510" name="Google Shape;510;p27"/>
            <p:cNvSpPr txBox="1"/>
            <p:nvPr/>
          </p:nvSpPr>
          <p:spPr>
            <a:xfrm>
              <a:off x="768" y="3360"/>
              <a:ext cx="594" cy="366"/>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{Small, Medium}</a:t>
              </a:r>
              <a:endParaRPr/>
            </a:p>
          </p:txBody>
        </p:sp>
        <p:sp>
          <p:nvSpPr>
            <p:cNvPr id="511" name="Google Shape;511;p27"/>
            <p:cNvSpPr txBox="1"/>
            <p:nvPr/>
          </p:nvSpPr>
          <p:spPr>
            <a:xfrm>
              <a:off x="2059" y="3456"/>
              <a:ext cx="503" cy="21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{Large}</a:t>
              </a:r>
              <a:endParaRPr/>
            </a:p>
          </p:txBody>
        </p:sp>
      </p:grpSp>
      <p:sp>
        <p:nvSpPr>
          <p:cNvPr id="512" name="Google Shape;512;p27"/>
          <p:cNvSpPr txBox="1"/>
          <p:nvPr/>
        </p:nvSpPr>
        <p:spPr>
          <a:xfrm>
            <a:off x="4267200" y="4419600"/>
            <a:ext cx="608012" cy="4572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OR</a:t>
            </a:r>
            <a:endParaRPr/>
          </a:p>
        </p:txBody>
      </p:sp>
      <p:grpSp>
        <p:nvGrpSpPr>
          <p:cNvPr id="513" name="Google Shape;513;p27"/>
          <p:cNvGrpSpPr/>
          <p:nvPr/>
        </p:nvGrpSpPr>
        <p:grpSpPr>
          <a:xfrm>
            <a:off x="4289425" y="5486400"/>
            <a:ext cx="3101975" cy="914400"/>
            <a:chOff x="768" y="3216"/>
            <a:chExt cx="1856" cy="576"/>
          </a:xfrm>
        </p:grpSpPr>
        <p:sp>
          <p:nvSpPr>
            <p:cNvPr id="514" name="Google Shape;514;p27"/>
            <p:cNvSpPr/>
            <p:nvPr/>
          </p:nvSpPr>
          <p:spPr>
            <a:xfrm>
              <a:off x="1494" y="3216"/>
              <a:ext cx="576" cy="288"/>
            </a:xfrm>
            <a:prstGeom prst="ellipse">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Size</a:t>
              </a:r>
              <a:endParaRPr/>
            </a:p>
          </p:txBody>
        </p:sp>
        <p:cxnSp>
          <p:nvCxnSpPr>
            <p:cNvPr id="515" name="Google Shape;515;p27"/>
            <p:cNvCxnSpPr/>
            <p:nvPr/>
          </p:nvCxnSpPr>
          <p:spPr>
            <a:xfrm flipH="1">
              <a:off x="1254" y="3504"/>
              <a:ext cx="528" cy="240"/>
            </a:xfrm>
            <a:prstGeom prst="straightConnector1">
              <a:avLst/>
            </a:prstGeom>
            <a:noFill/>
            <a:ln w="9525" cap="flat" cmpd="sng">
              <a:solidFill>
                <a:schemeClr val="dk1"/>
              </a:solidFill>
              <a:prstDash val="solid"/>
              <a:miter lim="800000"/>
              <a:headEnd type="none" w="med" len="med"/>
              <a:tailEnd type="none" w="med" len="med"/>
            </a:ln>
          </p:spPr>
        </p:cxnSp>
        <p:cxnSp>
          <p:nvCxnSpPr>
            <p:cNvPr id="516" name="Google Shape;516;p27"/>
            <p:cNvCxnSpPr/>
            <p:nvPr/>
          </p:nvCxnSpPr>
          <p:spPr>
            <a:xfrm>
              <a:off x="1782" y="3504"/>
              <a:ext cx="480" cy="288"/>
            </a:xfrm>
            <a:prstGeom prst="straightConnector1">
              <a:avLst/>
            </a:prstGeom>
            <a:noFill/>
            <a:ln w="9525" cap="flat" cmpd="sng">
              <a:solidFill>
                <a:schemeClr val="dk1"/>
              </a:solidFill>
              <a:prstDash val="solid"/>
              <a:miter lim="800000"/>
              <a:headEnd type="none" w="med" len="med"/>
              <a:tailEnd type="none" w="med" len="med"/>
            </a:ln>
          </p:spPr>
        </p:cxnSp>
        <p:sp>
          <p:nvSpPr>
            <p:cNvPr id="517" name="Google Shape;517;p27"/>
            <p:cNvSpPr txBox="1"/>
            <p:nvPr/>
          </p:nvSpPr>
          <p:spPr>
            <a:xfrm>
              <a:off x="768" y="3360"/>
              <a:ext cx="594" cy="366"/>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{Small, Large}</a:t>
              </a:r>
              <a:endParaRPr/>
            </a:p>
          </p:txBody>
        </p:sp>
        <p:sp>
          <p:nvSpPr>
            <p:cNvPr id="518" name="Google Shape;518;p27"/>
            <p:cNvSpPr txBox="1"/>
            <p:nvPr/>
          </p:nvSpPr>
          <p:spPr>
            <a:xfrm>
              <a:off x="2000" y="3456"/>
              <a:ext cx="624" cy="21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{Medium}</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8"/>
          <p:cNvSpPr txBox="1">
            <a:spLocks noGrp="1"/>
          </p:cNvSpPr>
          <p:nvPr>
            <p:ph type="title"/>
          </p:nvPr>
        </p:nvSpPr>
        <p:spPr>
          <a:xfrm>
            <a:off x="381000" y="914400"/>
            <a:ext cx="85344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Garamond"/>
              <a:buNone/>
            </a:pPr>
            <a:r>
              <a:rPr lang="en-US" sz="4400" b="0" i="0" u="none">
                <a:solidFill>
                  <a:schemeClr val="dk2"/>
                </a:solidFill>
                <a:latin typeface="Garamond"/>
                <a:ea typeface="Garamond"/>
                <a:cs typeface="Garamond"/>
                <a:sym typeface="Garamond"/>
              </a:rPr>
              <a:t>Splitting Based on Continuous Attributes</a:t>
            </a:r>
            <a:endParaRPr/>
          </a:p>
        </p:txBody>
      </p:sp>
      <p:sp>
        <p:nvSpPr>
          <p:cNvPr id="524" name="Google Shape;524;p28"/>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100"/>
              <a:buFont typeface="Noto Sans Symbols"/>
              <a:buChar char="🞐"/>
            </a:pPr>
            <a:r>
              <a:rPr lang="en-US" sz="2800" b="0" i="0" u="none">
                <a:solidFill>
                  <a:schemeClr val="dk1"/>
                </a:solidFill>
                <a:latin typeface="Verdana"/>
                <a:ea typeface="Verdana"/>
                <a:cs typeface="Verdana"/>
                <a:sym typeface="Verdana"/>
              </a:rPr>
              <a:t>Different ways of handling</a:t>
            </a:r>
            <a:endParaRPr/>
          </a:p>
          <a:p>
            <a:pPr marL="742950" lvl="1" indent="-285750" algn="l" rtl="0">
              <a:lnSpc>
                <a:spcPct val="100000"/>
              </a:lnSpc>
              <a:spcBef>
                <a:spcPts val="480"/>
              </a:spcBef>
              <a:spcAft>
                <a:spcPts val="0"/>
              </a:spcAft>
              <a:buClr>
                <a:schemeClr val="dk2"/>
              </a:buClr>
              <a:buSzPts val="1800"/>
              <a:buFont typeface="Noto Sans Symbols"/>
              <a:buChar char="■"/>
            </a:pPr>
            <a:r>
              <a:rPr lang="en-US" sz="2400" b="0" i="0" u="none">
                <a:solidFill>
                  <a:srgbClr val="CC3300"/>
                </a:solidFill>
                <a:latin typeface="Verdana"/>
                <a:ea typeface="Verdana"/>
                <a:cs typeface="Verdana"/>
                <a:sym typeface="Verdana"/>
              </a:rPr>
              <a:t>Discretization</a:t>
            </a:r>
            <a:r>
              <a:rPr lang="en-US" sz="2400" b="0" i="0" u="none">
                <a:solidFill>
                  <a:schemeClr val="dk1"/>
                </a:solidFill>
                <a:latin typeface="Verdana"/>
                <a:ea typeface="Verdana"/>
                <a:cs typeface="Verdana"/>
                <a:sym typeface="Verdana"/>
              </a:rPr>
              <a:t> to form an ordinal categorical attribute</a:t>
            </a:r>
            <a:endParaRPr/>
          </a:p>
          <a:p>
            <a:pPr marL="1143000" lvl="2" indent="-228600" algn="l" rtl="0">
              <a:lnSpc>
                <a:spcPct val="100000"/>
              </a:lnSpc>
              <a:spcBef>
                <a:spcPts val="400"/>
              </a:spcBef>
              <a:spcAft>
                <a:spcPts val="0"/>
              </a:spcAft>
              <a:buClr>
                <a:schemeClr val="accent1"/>
              </a:buClr>
              <a:buSzPts val="1300"/>
              <a:buFont typeface="Noto Sans Symbols"/>
              <a:buChar char="🞐"/>
            </a:pPr>
            <a:r>
              <a:rPr lang="en-US" sz="2000" b="0" i="0" u="none">
                <a:solidFill>
                  <a:schemeClr val="dk1"/>
                </a:solidFill>
                <a:latin typeface="Verdana"/>
                <a:ea typeface="Verdana"/>
                <a:cs typeface="Verdana"/>
                <a:sym typeface="Verdana"/>
              </a:rPr>
              <a:t> Static – discretize once at the beginning</a:t>
            </a:r>
            <a:endParaRPr/>
          </a:p>
          <a:p>
            <a:pPr marL="1143000" lvl="2" indent="-228600" algn="l" rtl="0">
              <a:lnSpc>
                <a:spcPct val="100000"/>
              </a:lnSpc>
              <a:spcBef>
                <a:spcPts val="400"/>
              </a:spcBef>
              <a:spcAft>
                <a:spcPts val="0"/>
              </a:spcAft>
              <a:buClr>
                <a:schemeClr val="accent1"/>
              </a:buClr>
              <a:buSzPts val="1300"/>
              <a:buFont typeface="Noto Sans Symbols"/>
              <a:buChar char="🞐"/>
            </a:pPr>
            <a:r>
              <a:rPr lang="en-US" sz="2000" b="0" i="0" u="none">
                <a:solidFill>
                  <a:schemeClr val="dk1"/>
                </a:solidFill>
                <a:latin typeface="Verdana"/>
                <a:ea typeface="Verdana"/>
                <a:cs typeface="Verdana"/>
                <a:sym typeface="Verdana"/>
              </a:rPr>
              <a:t> Dynamic – ranges can be found by equal interval 		bucketing, equal frequency bucketing</a:t>
            </a:r>
            <a:br>
              <a:rPr lang="en-US" sz="2000" b="0" i="0" u="none">
                <a:solidFill>
                  <a:schemeClr val="dk1"/>
                </a:solidFill>
                <a:latin typeface="Verdana"/>
                <a:ea typeface="Verdana"/>
                <a:cs typeface="Verdana"/>
                <a:sym typeface="Verdana"/>
              </a:rPr>
            </a:br>
            <a:r>
              <a:rPr lang="en-US" sz="2000" b="0" i="0" u="none">
                <a:solidFill>
                  <a:schemeClr val="dk1"/>
                </a:solidFill>
                <a:latin typeface="Verdana"/>
                <a:ea typeface="Verdana"/>
                <a:cs typeface="Verdana"/>
                <a:sym typeface="Verdana"/>
              </a:rPr>
              <a:t>		(percentiles), or clustering.</a:t>
            </a:r>
            <a:endParaRPr/>
          </a:p>
          <a:p>
            <a:pPr marL="2057400" lvl="4" indent="-137160" algn="l" rtl="0">
              <a:lnSpc>
                <a:spcPct val="100000"/>
              </a:lnSpc>
              <a:spcBef>
                <a:spcPts val="360"/>
              </a:spcBef>
              <a:spcAft>
                <a:spcPts val="0"/>
              </a:spcAft>
              <a:buClr>
                <a:schemeClr val="dk2"/>
              </a:buClr>
              <a:buSzPts val="1440"/>
              <a:buFont typeface="Noto Sans Symbols"/>
              <a:buNone/>
            </a:pPr>
            <a:endParaRPr sz="1800" b="0" i="0" u="none">
              <a:solidFill>
                <a:srgbClr val="CC3300"/>
              </a:solidFill>
              <a:latin typeface="Verdana"/>
              <a:ea typeface="Verdana"/>
              <a:cs typeface="Verdana"/>
              <a:sym typeface="Verdana"/>
            </a:endParaRPr>
          </a:p>
          <a:p>
            <a:pPr marL="742950" lvl="1" indent="-285750" algn="l" rtl="0">
              <a:lnSpc>
                <a:spcPct val="100000"/>
              </a:lnSpc>
              <a:spcBef>
                <a:spcPts val="480"/>
              </a:spcBef>
              <a:spcAft>
                <a:spcPts val="0"/>
              </a:spcAft>
              <a:buClr>
                <a:schemeClr val="dk2"/>
              </a:buClr>
              <a:buSzPts val="1800"/>
              <a:buFont typeface="Noto Sans Symbols"/>
              <a:buChar char="■"/>
            </a:pPr>
            <a:r>
              <a:rPr lang="en-US" sz="2400" b="0" i="0" u="none">
                <a:solidFill>
                  <a:srgbClr val="CC3300"/>
                </a:solidFill>
                <a:latin typeface="Verdana"/>
                <a:ea typeface="Verdana"/>
                <a:cs typeface="Verdana"/>
                <a:sym typeface="Verdana"/>
              </a:rPr>
              <a:t>Binary Decision</a:t>
            </a:r>
            <a:r>
              <a:rPr lang="en-US" sz="2400" b="0" i="0" u="none">
                <a:solidFill>
                  <a:schemeClr val="dk1"/>
                </a:solidFill>
                <a:latin typeface="Verdana"/>
                <a:ea typeface="Verdana"/>
                <a:cs typeface="Verdana"/>
                <a:sym typeface="Verdana"/>
              </a:rPr>
              <a:t>:</a:t>
            </a:r>
            <a:endParaRPr sz="2400" b="0" i="0" u="none">
              <a:solidFill>
                <a:schemeClr val="dk1"/>
              </a:solidFill>
              <a:latin typeface="Verdana"/>
              <a:ea typeface="Verdana"/>
              <a:cs typeface="Verdana"/>
              <a:sym typeface="Verdana"/>
            </a:endParaRPr>
          </a:p>
          <a:p>
            <a:pPr marL="1143000" lvl="2" indent="-228600" algn="l" rtl="0">
              <a:lnSpc>
                <a:spcPct val="100000"/>
              </a:lnSpc>
              <a:spcBef>
                <a:spcPts val="400"/>
              </a:spcBef>
              <a:spcAft>
                <a:spcPts val="0"/>
              </a:spcAft>
              <a:buClr>
                <a:schemeClr val="accent1"/>
              </a:buClr>
              <a:buSzPts val="1300"/>
              <a:buFont typeface="Noto Sans Symbols"/>
              <a:buChar char="🞐"/>
            </a:pPr>
            <a:r>
              <a:rPr lang="en-US" sz="2000" b="0" i="0" u="none">
                <a:solidFill>
                  <a:schemeClr val="dk1"/>
                </a:solidFill>
                <a:latin typeface="Verdana"/>
                <a:ea typeface="Verdana"/>
                <a:cs typeface="Verdana"/>
                <a:sym typeface="Verdana"/>
              </a:rPr>
              <a:t> consider all possible splits and finds the best cut</a:t>
            </a:r>
            <a:endParaRPr/>
          </a:p>
          <a:p>
            <a:pPr marL="1143000" lvl="2" indent="-228600" algn="l" rtl="0">
              <a:lnSpc>
                <a:spcPct val="100000"/>
              </a:lnSpc>
              <a:spcBef>
                <a:spcPts val="400"/>
              </a:spcBef>
              <a:spcAft>
                <a:spcPts val="0"/>
              </a:spcAft>
              <a:buClr>
                <a:schemeClr val="accent1"/>
              </a:buClr>
              <a:buSzPts val="1300"/>
              <a:buFont typeface="Noto Sans Symbols"/>
              <a:buChar char="🞐"/>
            </a:pPr>
            <a:r>
              <a:rPr lang="en-US" sz="2000" b="0" i="0" u="none">
                <a:solidFill>
                  <a:schemeClr val="dk1"/>
                </a:solidFill>
                <a:latin typeface="Verdana"/>
                <a:ea typeface="Verdana"/>
                <a:cs typeface="Verdana"/>
                <a:sym typeface="Verdana"/>
              </a:rPr>
              <a:t> can be more compute intensive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29"/>
          <p:cNvSpPr txBox="1">
            <a:spLocks noGrp="1"/>
          </p:cNvSpPr>
          <p:nvPr>
            <p:ph type="title"/>
          </p:nvPr>
        </p:nvSpPr>
        <p:spPr>
          <a:xfrm>
            <a:off x="381000" y="914400"/>
            <a:ext cx="8534400"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Garamond"/>
              <a:buNone/>
            </a:pPr>
            <a:r>
              <a:rPr lang="en-US" sz="4400" b="0" i="0" u="none">
                <a:solidFill>
                  <a:schemeClr val="dk2"/>
                </a:solidFill>
                <a:latin typeface="Garamond"/>
                <a:ea typeface="Garamond"/>
                <a:cs typeface="Garamond"/>
                <a:sym typeface="Garamond"/>
              </a:rPr>
              <a:t>Splitting Based on Continuous Attributes</a:t>
            </a:r>
            <a:endParaRPr/>
          </a:p>
        </p:txBody>
      </p:sp>
      <p:graphicFrame>
        <p:nvGraphicFramePr>
          <p:cNvPr id="530" name="Google Shape;530;p29"/>
          <p:cNvGraphicFramePr/>
          <p:nvPr/>
        </p:nvGraphicFramePr>
        <p:xfrm>
          <a:off x="781050" y="2127250"/>
          <a:ext cx="7527925" cy="2871787"/>
        </p:xfrm>
        <a:graphic>
          <a:graphicData uri="http://schemas.openxmlformats.org/presentationml/2006/ole">
            <mc:AlternateContent xmlns:mc="http://schemas.openxmlformats.org/markup-compatibility/2006">
              <mc:Choice xmlns:v="urn:schemas-microsoft-com:vml" Requires="v">
                <p:oleObj r:id="rId3" imgW="7527925" imgH="2871787" progId="Visio.Drawing.6">
                  <p:embed/>
                </p:oleObj>
              </mc:Choice>
              <mc:Fallback>
                <p:oleObj r:id="rId3" imgW="7527925" imgH="2871787" progId="Visio.Drawing.6">
                  <p:embed/>
                  <p:pic>
                    <p:nvPicPr>
                      <p:cNvPr id="530" name="Google Shape;530;p29"/>
                      <p:cNvPicPr preferRelativeResize="0"/>
                      <p:nvPr>
                        <p:ph type="body" idx="1"/>
                      </p:nvPr>
                    </p:nvPicPr>
                    <p:blipFill rotWithShape="1">
                      <a:blip r:embed="rId4">
                        <a:alphaModFix/>
                      </a:blip>
                      <a:srcRect/>
                      <a:stretch/>
                    </p:blipFill>
                    <p:spPr>
                      <a:xfrm>
                        <a:off x="781050" y="2127250"/>
                        <a:ext cx="7527925" cy="2871787"/>
                      </a:xfrm>
                      <a:prstGeom prst="rect">
                        <a:avLst/>
                      </a:prstGeom>
                      <a:noFill/>
                      <a:ln>
                        <a:noFill/>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Garamond"/>
              <a:buNone/>
            </a:pPr>
            <a:r>
              <a:rPr lang="en-US" sz="4400" b="0" i="0" u="none">
                <a:solidFill>
                  <a:schemeClr val="dk2"/>
                </a:solidFill>
                <a:latin typeface="Garamond"/>
                <a:ea typeface="Garamond"/>
                <a:cs typeface="Garamond"/>
                <a:sym typeface="Garamond"/>
              </a:rPr>
              <a:t>Illustrating Classification Task</a:t>
            </a:r>
            <a:endParaRPr/>
          </a:p>
        </p:txBody>
      </p:sp>
      <p:graphicFrame>
        <p:nvGraphicFramePr>
          <p:cNvPr id="118" name="Google Shape;118;p3"/>
          <p:cNvGraphicFramePr/>
          <p:nvPr/>
        </p:nvGraphicFramePr>
        <p:xfrm>
          <a:off x="1131887" y="1600200"/>
          <a:ext cx="6878637" cy="4530725"/>
        </p:xfrm>
        <a:graphic>
          <a:graphicData uri="http://schemas.openxmlformats.org/presentationml/2006/ole">
            <mc:AlternateContent xmlns:mc="http://schemas.openxmlformats.org/markup-compatibility/2006">
              <mc:Choice xmlns:v="urn:schemas-microsoft-com:vml" Requires="v">
                <p:oleObj r:id="rId3" imgW="6878637" imgH="4530725" progId="Visio.Drawing.6">
                  <p:embed/>
                </p:oleObj>
              </mc:Choice>
              <mc:Fallback>
                <p:oleObj r:id="rId3" imgW="6878637" imgH="4530725" progId="Visio.Drawing.6">
                  <p:embed/>
                  <p:pic>
                    <p:nvPicPr>
                      <p:cNvPr id="118" name="Google Shape;118;p3"/>
                      <p:cNvPicPr preferRelativeResize="0"/>
                      <p:nvPr>
                        <p:ph type="body" idx="1"/>
                      </p:nvPr>
                    </p:nvPicPr>
                    <p:blipFill rotWithShape="1">
                      <a:blip r:embed="rId4">
                        <a:alphaModFix/>
                      </a:blip>
                      <a:srcRect/>
                      <a:stretch/>
                    </p:blipFill>
                    <p:spPr>
                      <a:xfrm>
                        <a:off x="1131887" y="1600200"/>
                        <a:ext cx="6878637" cy="4530725"/>
                      </a:xfrm>
                      <a:prstGeom prst="rect">
                        <a:avLst/>
                      </a:prstGeom>
                      <a:noFill/>
                      <a:ln>
                        <a:noFill/>
                      </a:ln>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0"/>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Garamond"/>
              <a:buNone/>
            </a:pPr>
            <a:r>
              <a:rPr lang="en-US" sz="4400" b="0" i="0" u="none">
                <a:solidFill>
                  <a:schemeClr val="dk2"/>
                </a:solidFill>
                <a:latin typeface="Garamond"/>
                <a:ea typeface="Garamond"/>
                <a:cs typeface="Garamond"/>
                <a:sym typeface="Garamond"/>
              </a:rPr>
              <a:t>Tree Induction</a:t>
            </a:r>
            <a:endParaRPr/>
          </a:p>
        </p:txBody>
      </p:sp>
      <p:sp>
        <p:nvSpPr>
          <p:cNvPr id="536" name="Google Shape;536;p30"/>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100"/>
              <a:buFont typeface="Noto Sans Symbols"/>
              <a:buChar char="🞐"/>
            </a:pPr>
            <a:r>
              <a:rPr lang="en-US" sz="2800" b="0" i="0" u="none">
                <a:solidFill>
                  <a:schemeClr val="dk1"/>
                </a:solidFill>
                <a:latin typeface="Verdana"/>
                <a:ea typeface="Verdana"/>
                <a:cs typeface="Verdana"/>
                <a:sym typeface="Verdana"/>
              </a:rPr>
              <a:t>Greedy strategy.</a:t>
            </a:r>
            <a:endParaRPr/>
          </a:p>
          <a:p>
            <a:pPr marL="742950" lvl="1" indent="-285750" algn="l" rtl="0">
              <a:lnSpc>
                <a:spcPct val="100000"/>
              </a:lnSpc>
              <a:spcBef>
                <a:spcPts val="480"/>
              </a:spcBef>
              <a:spcAft>
                <a:spcPts val="0"/>
              </a:spcAft>
              <a:buClr>
                <a:schemeClr val="dk2"/>
              </a:buClr>
              <a:buSzPts val="1800"/>
              <a:buFont typeface="Noto Sans Symbols"/>
              <a:buChar char="■"/>
            </a:pPr>
            <a:r>
              <a:rPr lang="en-US" sz="2400" b="0" i="0" u="none">
                <a:solidFill>
                  <a:schemeClr val="dk1"/>
                </a:solidFill>
                <a:latin typeface="Verdana"/>
                <a:ea typeface="Verdana"/>
                <a:cs typeface="Verdana"/>
                <a:sym typeface="Verdana"/>
              </a:rPr>
              <a:t>Split the records based on an attribute test that optimizes certain criterion.</a:t>
            </a:r>
            <a:endParaRPr/>
          </a:p>
          <a:p>
            <a:pPr marL="342900" lvl="0" indent="-209550" algn="l" rtl="0">
              <a:lnSpc>
                <a:spcPct val="100000"/>
              </a:lnSpc>
              <a:spcBef>
                <a:spcPts val="560"/>
              </a:spcBef>
              <a:spcAft>
                <a:spcPts val="0"/>
              </a:spcAft>
              <a:buClr>
                <a:schemeClr val="lt2"/>
              </a:buClr>
              <a:buSzPts val="2100"/>
              <a:buFont typeface="Noto Sans Symbols"/>
              <a:buNone/>
            </a:pPr>
            <a:endParaRPr sz="2800" b="0" i="0" u="none">
              <a:solidFill>
                <a:schemeClr val="dk1"/>
              </a:solidFill>
              <a:latin typeface="Verdana"/>
              <a:ea typeface="Verdana"/>
              <a:cs typeface="Verdana"/>
              <a:sym typeface="Verdana"/>
            </a:endParaRPr>
          </a:p>
          <a:p>
            <a:pPr marL="342900" lvl="0" indent="-342900" algn="l" rtl="0">
              <a:lnSpc>
                <a:spcPct val="100000"/>
              </a:lnSpc>
              <a:spcBef>
                <a:spcPts val="560"/>
              </a:spcBef>
              <a:spcAft>
                <a:spcPts val="0"/>
              </a:spcAft>
              <a:buClr>
                <a:schemeClr val="lt2"/>
              </a:buClr>
              <a:buSzPts val="2100"/>
              <a:buFont typeface="Noto Sans Symbols"/>
              <a:buChar char="🞐"/>
            </a:pPr>
            <a:r>
              <a:rPr lang="en-US" sz="2800" b="0" i="0" u="none">
                <a:solidFill>
                  <a:schemeClr val="dk1"/>
                </a:solidFill>
                <a:latin typeface="Verdana"/>
                <a:ea typeface="Verdana"/>
                <a:cs typeface="Verdana"/>
                <a:sym typeface="Verdana"/>
              </a:rPr>
              <a:t>Issues</a:t>
            </a:r>
            <a:endParaRPr/>
          </a:p>
          <a:p>
            <a:pPr marL="742950" lvl="1" indent="-285750" algn="l" rtl="0">
              <a:lnSpc>
                <a:spcPct val="100000"/>
              </a:lnSpc>
              <a:spcBef>
                <a:spcPts val="480"/>
              </a:spcBef>
              <a:spcAft>
                <a:spcPts val="0"/>
              </a:spcAft>
              <a:buClr>
                <a:schemeClr val="dk2"/>
              </a:buClr>
              <a:buSzPts val="1800"/>
              <a:buFont typeface="Noto Sans Symbols"/>
              <a:buChar char="■"/>
            </a:pPr>
            <a:r>
              <a:rPr lang="en-US" sz="2400" b="0" i="0" u="none">
                <a:solidFill>
                  <a:schemeClr val="dk1"/>
                </a:solidFill>
                <a:latin typeface="Verdana"/>
                <a:ea typeface="Verdana"/>
                <a:cs typeface="Verdana"/>
                <a:sym typeface="Verdana"/>
              </a:rPr>
              <a:t>Determine how to split the records</a:t>
            </a:r>
            <a:endParaRPr/>
          </a:p>
          <a:p>
            <a:pPr marL="1143000" lvl="2" indent="-228600" algn="l" rtl="0">
              <a:lnSpc>
                <a:spcPct val="100000"/>
              </a:lnSpc>
              <a:spcBef>
                <a:spcPts val="400"/>
              </a:spcBef>
              <a:spcAft>
                <a:spcPts val="0"/>
              </a:spcAft>
              <a:buClr>
                <a:schemeClr val="accent1"/>
              </a:buClr>
              <a:buSzPts val="1300"/>
              <a:buFont typeface="Noto Sans Symbols"/>
              <a:buChar char="🞐"/>
            </a:pPr>
            <a:r>
              <a:rPr lang="en-US" sz="2000" b="0" i="0" u="none">
                <a:solidFill>
                  <a:schemeClr val="dk1"/>
                </a:solidFill>
                <a:latin typeface="Verdana"/>
                <a:ea typeface="Verdana"/>
                <a:cs typeface="Verdana"/>
                <a:sym typeface="Verdana"/>
              </a:rPr>
              <a:t>How to specify the attribute test condition?</a:t>
            </a:r>
            <a:endParaRPr/>
          </a:p>
          <a:p>
            <a:pPr marL="1143000" lvl="2" indent="-228600" algn="l" rtl="0">
              <a:lnSpc>
                <a:spcPct val="100000"/>
              </a:lnSpc>
              <a:spcBef>
                <a:spcPts val="400"/>
              </a:spcBef>
              <a:spcAft>
                <a:spcPts val="0"/>
              </a:spcAft>
              <a:buClr>
                <a:schemeClr val="accent1"/>
              </a:buClr>
              <a:buSzPts val="1300"/>
              <a:buFont typeface="Noto Sans Symbols"/>
              <a:buChar char="🞐"/>
            </a:pPr>
            <a:r>
              <a:rPr lang="en-US" sz="2000" b="0" i="0" u="none">
                <a:solidFill>
                  <a:srgbClr val="FF0000"/>
                </a:solidFill>
                <a:latin typeface="Verdana"/>
                <a:ea typeface="Verdana"/>
                <a:cs typeface="Verdana"/>
                <a:sym typeface="Verdana"/>
              </a:rPr>
              <a:t>How to determine the best split?</a:t>
            </a:r>
            <a:endParaRPr/>
          </a:p>
          <a:p>
            <a:pPr marL="742950" lvl="1" indent="-285750" algn="l" rtl="0">
              <a:lnSpc>
                <a:spcPct val="100000"/>
              </a:lnSpc>
              <a:spcBef>
                <a:spcPts val="480"/>
              </a:spcBef>
              <a:spcAft>
                <a:spcPts val="0"/>
              </a:spcAft>
              <a:buClr>
                <a:schemeClr val="dk2"/>
              </a:buClr>
              <a:buSzPts val="1800"/>
              <a:buFont typeface="Noto Sans Symbols"/>
              <a:buChar char="■"/>
            </a:pPr>
            <a:r>
              <a:rPr lang="en-US" sz="2400" b="0" i="0" u="none">
                <a:solidFill>
                  <a:schemeClr val="dk1"/>
                </a:solidFill>
                <a:latin typeface="Verdana"/>
                <a:ea typeface="Verdana"/>
                <a:cs typeface="Verdana"/>
                <a:sym typeface="Verdana"/>
              </a:rPr>
              <a:t>Determine when to stop splitting</a:t>
            </a:r>
            <a:endParaRPr/>
          </a:p>
          <a:p>
            <a:pPr marL="342900" lvl="0" indent="-228600" algn="l" rtl="0">
              <a:spcBef>
                <a:spcPts val="480"/>
              </a:spcBef>
              <a:spcAft>
                <a:spcPts val="0"/>
              </a:spcAft>
              <a:buSzPts val="1800"/>
              <a:buNone/>
            </a:pPr>
            <a:endParaRPr sz="2400" b="0" i="0" u="none">
              <a:solidFill>
                <a:schemeClr val="dk1"/>
              </a:solidFill>
              <a:latin typeface="Verdana"/>
              <a:ea typeface="Verdana"/>
              <a:cs typeface="Verdana"/>
              <a:sym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31"/>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Garamond"/>
              <a:buNone/>
            </a:pPr>
            <a:r>
              <a:rPr lang="en-US" sz="4400" b="0" i="0" u="none">
                <a:solidFill>
                  <a:schemeClr val="dk2"/>
                </a:solidFill>
                <a:latin typeface="Garamond"/>
                <a:ea typeface="Garamond"/>
                <a:cs typeface="Garamond"/>
                <a:sym typeface="Garamond"/>
              </a:rPr>
              <a:t>Attribute Selection Measure</a:t>
            </a:r>
            <a:endParaRPr/>
          </a:p>
        </p:txBody>
      </p:sp>
      <p:sp>
        <p:nvSpPr>
          <p:cNvPr id="542" name="Google Shape;542;p31"/>
          <p:cNvSpPr txBox="1"/>
          <p:nvPr/>
        </p:nvSpPr>
        <p:spPr>
          <a:xfrm>
            <a:off x="381000" y="1905000"/>
            <a:ext cx="8305800" cy="4073525"/>
          </a:xfrm>
          <a:prstGeom prst="rect">
            <a:avLst/>
          </a:prstGeom>
          <a:noFill/>
          <a:ln>
            <a:noFill/>
          </a:ln>
        </p:spPr>
        <p:txBody>
          <a:bodyPr spcFirstLastPara="1" wrap="square" lIns="91425" tIns="45700" rIns="91425" bIns="45700" anchor="t" anchorCtr="0">
            <a:noAutofit/>
          </a:bodyPr>
          <a:lstStyle/>
          <a:p>
            <a:pPr marL="742950" marR="0" lvl="1" indent="-285750" algn="l" rtl="0">
              <a:lnSpc>
                <a:spcPct val="100000"/>
              </a:lnSpc>
              <a:spcBef>
                <a:spcPts val="0"/>
              </a:spcBef>
              <a:spcAft>
                <a:spcPts val="0"/>
              </a:spcAft>
              <a:buClr>
                <a:schemeClr val="dk2"/>
              </a:buClr>
              <a:buSzPts val="2100"/>
              <a:buFont typeface="Noto Sans Symbols"/>
              <a:buChar char="■"/>
            </a:pPr>
            <a:r>
              <a:rPr lang="en-US" sz="2800" b="0" i="0" u="none" strike="noStrike" cap="none">
                <a:solidFill>
                  <a:schemeClr val="dk1"/>
                </a:solidFill>
                <a:latin typeface="Verdana"/>
                <a:ea typeface="Verdana"/>
                <a:cs typeface="Verdana"/>
                <a:sym typeface="Verdana"/>
              </a:rPr>
              <a:t>Information Gain</a:t>
            </a:r>
            <a:endParaRPr/>
          </a:p>
          <a:p>
            <a:pPr marL="742950" marR="0" lvl="1" indent="-285750" algn="l" rtl="0">
              <a:lnSpc>
                <a:spcPct val="100000"/>
              </a:lnSpc>
              <a:spcBef>
                <a:spcPts val="560"/>
              </a:spcBef>
              <a:spcAft>
                <a:spcPts val="0"/>
              </a:spcAft>
              <a:buClr>
                <a:schemeClr val="dk2"/>
              </a:buClr>
              <a:buSzPts val="2100"/>
              <a:buFont typeface="Noto Sans Symbols"/>
              <a:buChar char="■"/>
            </a:pPr>
            <a:r>
              <a:rPr lang="en-US" sz="2800" b="0" i="0" u="none" strike="noStrike" cap="none">
                <a:solidFill>
                  <a:schemeClr val="dk1"/>
                </a:solidFill>
                <a:latin typeface="Verdana"/>
                <a:ea typeface="Verdana"/>
                <a:cs typeface="Verdana"/>
                <a:sym typeface="Verdana"/>
              </a:rPr>
              <a:t>Gain Ratio</a:t>
            </a:r>
            <a:endParaRPr/>
          </a:p>
          <a:p>
            <a:pPr marL="742950" marR="0" lvl="1" indent="-285750" algn="l" rtl="0">
              <a:lnSpc>
                <a:spcPct val="100000"/>
              </a:lnSpc>
              <a:spcBef>
                <a:spcPts val="560"/>
              </a:spcBef>
              <a:spcAft>
                <a:spcPts val="0"/>
              </a:spcAft>
              <a:buClr>
                <a:schemeClr val="dk2"/>
              </a:buClr>
              <a:buSzPts val="2100"/>
              <a:buFont typeface="Noto Sans Symbols"/>
              <a:buChar char="■"/>
            </a:pPr>
            <a:r>
              <a:rPr lang="en-US" sz="2800" b="0" i="0" u="none" strike="noStrike" cap="none">
                <a:solidFill>
                  <a:schemeClr val="dk1"/>
                </a:solidFill>
                <a:latin typeface="Verdana"/>
                <a:ea typeface="Verdana"/>
                <a:cs typeface="Verdana"/>
                <a:sym typeface="Verdana"/>
              </a:rPr>
              <a:t>Gini Index</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32"/>
          <p:cNvSpPr txBox="1"/>
          <p:nvPr/>
        </p:nvSpPr>
        <p:spPr>
          <a:xfrm>
            <a:off x="457200" y="6248400"/>
            <a:ext cx="21336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Verdana"/>
              <a:buNone/>
            </a:pPr>
            <a:r>
              <a:rPr lang="en-US" sz="1000" b="0" i="0" u="none">
                <a:solidFill>
                  <a:schemeClr val="dk1"/>
                </a:solidFill>
                <a:latin typeface="Verdana"/>
                <a:ea typeface="Verdana"/>
                <a:cs typeface="Verdana"/>
                <a:sym typeface="Verdana"/>
              </a:rPr>
              <a:t>Chapter 6</a:t>
            </a:r>
            <a:endParaRPr/>
          </a:p>
        </p:txBody>
      </p:sp>
      <p:sp>
        <p:nvSpPr>
          <p:cNvPr id="548" name="Google Shape;548;p32"/>
          <p:cNvSpPr txBox="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Verdana"/>
              <a:buNone/>
            </a:pPr>
            <a:fld id="{00000000-1234-1234-1234-123412341234}" type="slidenum">
              <a:rPr lang="en-US" sz="1000" b="0" i="0" u="none">
                <a:solidFill>
                  <a:schemeClr val="dk1"/>
                </a:solidFill>
                <a:latin typeface="Verdana"/>
                <a:ea typeface="Verdana"/>
                <a:cs typeface="Verdana"/>
                <a:sym typeface="Verdana"/>
              </a:rPr>
              <a:t>32</a:t>
            </a:fld>
            <a:endParaRPr/>
          </a:p>
        </p:txBody>
      </p:sp>
      <p:sp>
        <p:nvSpPr>
          <p:cNvPr id="549" name="Google Shape;549;p32"/>
          <p:cNvSpPr txBox="1">
            <a:spLocks noGrp="1"/>
          </p:cNvSpPr>
          <p:nvPr>
            <p:ph type="title"/>
          </p:nvPr>
        </p:nvSpPr>
        <p:spPr>
          <a:xfrm>
            <a:off x="1752600" y="381000"/>
            <a:ext cx="632460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333CC"/>
              </a:buClr>
              <a:buSzPts val="4400"/>
              <a:buFont typeface="Garamond"/>
              <a:buNone/>
            </a:pPr>
            <a:r>
              <a:rPr lang="en-US" sz="4400" b="0" i="0" u="none">
                <a:solidFill>
                  <a:srgbClr val="3333CC"/>
                </a:solidFill>
                <a:latin typeface="Garamond"/>
                <a:ea typeface="Garamond"/>
                <a:cs typeface="Garamond"/>
                <a:sym typeface="Garamond"/>
              </a:rPr>
              <a:t>Attribute Selection Measure</a:t>
            </a:r>
            <a:endParaRPr/>
          </a:p>
        </p:txBody>
      </p:sp>
      <p:sp>
        <p:nvSpPr>
          <p:cNvPr id="550" name="Google Shape;550;p32"/>
          <p:cNvSpPr txBox="1">
            <a:spLocks noGrp="1"/>
          </p:cNvSpPr>
          <p:nvPr>
            <p:ph type="body" idx="1"/>
          </p:nvPr>
        </p:nvSpPr>
        <p:spPr>
          <a:xfrm>
            <a:off x="436562" y="1752600"/>
            <a:ext cx="8629650" cy="489267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100"/>
              <a:buFont typeface="Noto Sans Symbols"/>
              <a:buChar char="🞐"/>
            </a:pPr>
            <a:r>
              <a:rPr lang="en-US" sz="2800" b="0" i="0" u="none">
                <a:solidFill>
                  <a:schemeClr val="hlink"/>
                </a:solidFill>
                <a:latin typeface="Verdana"/>
                <a:ea typeface="Verdana"/>
                <a:cs typeface="Verdana"/>
                <a:sym typeface="Verdana"/>
              </a:rPr>
              <a:t>Information gain</a:t>
            </a:r>
            <a:r>
              <a:rPr lang="en-US" sz="2800" b="0" i="0" u="none">
                <a:solidFill>
                  <a:schemeClr val="dk1"/>
                </a:solidFill>
                <a:latin typeface="Verdana"/>
                <a:ea typeface="Verdana"/>
                <a:cs typeface="Verdana"/>
                <a:sym typeface="Verdana"/>
              </a:rPr>
              <a:t> (ID3/C4.5)</a:t>
            </a:r>
            <a:endParaRPr/>
          </a:p>
          <a:p>
            <a:pPr marL="742950" lvl="1" indent="-285750" algn="l" rtl="0">
              <a:lnSpc>
                <a:spcPct val="100000"/>
              </a:lnSpc>
              <a:spcBef>
                <a:spcPts val="480"/>
              </a:spcBef>
              <a:spcAft>
                <a:spcPts val="0"/>
              </a:spcAft>
              <a:buClr>
                <a:schemeClr val="dk2"/>
              </a:buClr>
              <a:buSzPts val="1800"/>
              <a:buFont typeface="Noto Sans Symbols"/>
              <a:buChar char="■"/>
            </a:pPr>
            <a:r>
              <a:rPr lang="en-US" sz="2400" b="0" i="0" u="none">
                <a:solidFill>
                  <a:srgbClr val="3333CC"/>
                </a:solidFill>
                <a:latin typeface="Verdana"/>
                <a:ea typeface="Verdana"/>
                <a:cs typeface="Verdana"/>
                <a:sym typeface="Verdana"/>
              </a:rPr>
              <a:t>All attributes are assumed to be categorical</a:t>
            </a:r>
            <a:endParaRPr/>
          </a:p>
          <a:p>
            <a:pPr marL="742950" lvl="1" indent="-285750" algn="l" rtl="0">
              <a:lnSpc>
                <a:spcPct val="100000"/>
              </a:lnSpc>
              <a:spcBef>
                <a:spcPts val="480"/>
              </a:spcBef>
              <a:spcAft>
                <a:spcPts val="0"/>
              </a:spcAft>
              <a:buClr>
                <a:schemeClr val="dk2"/>
              </a:buClr>
              <a:buSzPts val="1800"/>
              <a:buFont typeface="Noto Sans Symbols"/>
              <a:buChar char="■"/>
            </a:pPr>
            <a:r>
              <a:rPr lang="en-US" sz="2400" b="0" i="0" u="none">
                <a:solidFill>
                  <a:srgbClr val="3333CC"/>
                </a:solidFill>
                <a:latin typeface="Verdana"/>
                <a:ea typeface="Verdana"/>
                <a:cs typeface="Verdana"/>
                <a:sym typeface="Verdana"/>
              </a:rPr>
              <a:t>Can be modified for continuous-valued attributes</a:t>
            </a:r>
            <a:endParaRPr/>
          </a:p>
          <a:p>
            <a:pPr marL="342900" lvl="0" indent="-342900" algn="l" rtl="0">
              <a:lnSpc>
                <a:spcPct val="100000"/>
              </a:lnSpc>
              <a:spcBef>
                <a:spcPts val="560"/>
              </a:spcBef>
              <a:spcAft>
                <a:spcPts val="0"/>
              </a:spcAft>
              <a:buClr>
                <a:schemeClr val="lt2"/>
              </a:buClr>
              <a:buSzPts val="2100"/>
              <a:buFont typeface="Noto Sans Symbols"/>
              <a:buChar char="🞐"/>
            </a:pPr>
            <a:r>
              <a:rPr lang="en-US" sz="2800" b="0" i="0" u="none">
                <a:solidFill>
                  <a:schemeClr val="hlink"/>
                </a:solidFill>
                <a:latin typeface="Verdana"/>
                <a:ea typeface="Verdana"/>
                <a:cs typeface="Verdana"/>
                <a:sym typeface="Verdana"/>
              </a:rPr>
              <a:t>Gini index </a:t>
            </a:r>
            <a:r>
              <a:rPr lang="en-US" sz="2800" b="0" i="0" u="none">
                <a:solidFill>
                  <a:schemeClr val="dk1"/>
                </a:solidFill>
                <a:latin typeface="Verdana"/>
                <a:ea typeface="Verdana"/>
                <a:cs typeface="Verdana"/>
                <a:sym typeface="Verdana"/>
              </a:rPr>
              <a:t>(IBM IntelligentMiner)</a:t>
            </a:r>
            <a:endParaRPr sz="2800" b="0" i="0" u="none">
              <a:solidFill>
                <a:schemeClr val="hlink"/>
              </a:solidFill>
              <a:latin typeface="Verdana"/>
              <a:ea typeface="Verdana"/>
              <a:cs typeface="Verdana"/>
              <a:sym typeface="Verdana"/>
            </a:endParaRPr>
          </a:p>
          <a:p>
            <a:pPr marL="742950" lvl="1" indent="-285750" algn="l" rtl="0">
              <a:lnSpc>
                <a:spcPct val="100000"/>
              </a:lnSpc>
              <a:spcBef>
                <a:spcPts val="480"/>
              </a:spcBef>
              <a:spcAft>
                <a:spcPts val="0"/>
              </a:spcAft>
              <a:buClr>
                <a:schemeClr val="dk2"/>
              </a:buClr>
              <a:buSzPts val="1800"/>
              <a:buFont typeface="Noto Sans Symbols"/>
              <a:buChar char="■"/>
            </a:pPr>
            <a:r>
              <a:rPr lang="en-US" sz="2400" b="0" i="0" u="none">
                <a:solidFill>
                  <a:srgbClr val="FF3399"/>
                </a:solidFill>
                <a:latin typeface="Verdana"/>
                <a:ea typeface="Verdana"/>
                <a:cs typeface="Verdana"/>
                <a:sym typeface="Verdana"/>
              </a:rPr>
              <a:t>All attributes are assumed continuous-valued</a:t>
            </a:r>
            <a:endParaRPr/>
          </a:p>
          <a:p>
            <a:pPr marL="742950" lvl="1" indent="-285750" algn="l" rtl="0">
              <a:lnSpc>
                <a:spcPct val="100000"/>
              </a:lnSpc>
              <a:spcBef>
                <a:spcPts val="480"/>
              </a:spcBef>
              <a:spcAft>
                <a:spcPts val="0"/>
              </a:spcAft>
              <a:buClr>
                <a:schemeClr val="dk2"/>
              </a:buClr>
              <a:buSzPts val="1800"/>
              <a:buFont typeface="Noto Sans Symbols"/>
              <a:buChar char="■"/>
            </a:pPr>
            <a:r>
              <a:rPr lang="en-US" sz="2400" b="0" i="0" u="none">
                <a:solidFill>
                  <a:schemeClr val="dk1"/>
                </a:solidFill>
                <a:latin typeface="Verdana"/>
                <a:ea typeface="Verdana"/>
                <a:cs typeface="Verdana"/>
                <a:sym typeface="Verdana"/>
              </a:rPr>
              <a:t>Assume </a:t>
            </a:r>
            <a:r>
              <a:rPr lang="en-US" sz="2400" b="0" i="0" u="none">
                <a:solidFill>
                  <a:srgbClr val="FF3399"/>
                </a:solidFill>
                <a:latin typeface="Verdana"/>
                <a:ea typeface="Verdana"/>
                <a:cs typeface="Verdana"/>
                <a:sym typeface="Verdana"/>
              </a:rPr>
              <a:t>there exist several possible split values</a:t>
            </a:r>
            <a:r>
              <a:rPr lang="en-US" sz="2400" b="0" i="0" u="none">
                <a:solidFill>
                  <a:schemeClr val="dk1"/>
                </a:solidFill>
                <a:latin typeface="Verdana"/>
                <a:ea typeface="Verdana"/>
                <a:cs typeface="Verdana"/>
                <a:sym typeface="Verdana"/>
              </a:rPr>
              <a:t> for each attribute</a:t>
            </a:r>
            <a:endParaRPr/>
          </a:p>
          <a:p>
            <a:pPr marL="742950" lvl="1" indent="-285750" algn="l" rtl="0">
              <a:lnSpc>
                <a:spcPct val="100000"/>
              </a:lnSpc>
              <a:spcBef>
                <a:spcPts val="480"/>
              </a:spcBef>
              <a:spcAft>
                <a:spcPts val="0"/>
              </a:spcAft>
              <a:buClr>
                <a:schemeClr val="dk2"/>
              </a:buClr>
              <a:buSzPts val="1800"/>
              <a:buFont typeface="Noto Sans Symbols"/>
              <a:buChar char="■"/>
            </a:pPr>
            <a:r>
              <a:rPr lang="en-US" sz="2400" b="0" i="0" u="none">
                <a:solidFill>
                  <a:schemeClr val="dk1"/>
                </a:solidFill>
                <a:latin typeface="Verdana"/>
                <a:ea typeface="Verdana"/>
                <a:cs typeface="Verdana"/>
                <a:sym typeface="Verdana"/>
              </a:rPr>
              <a:t>May need other tools, such as clustering, to get the possible split values</a:t>
            </a:r>
            <a:endParaRPr/>
          </a:p>
          <a:p>
            <a:pPr marL="742950" lvl="1" indent="-285750" algn="l" rtl="0">
              <a:lnSpc>
                <a:spcPct val="100000"/>
              </a:lnSpc>
              <a:spcBef>
                <a:spcPts val="480"/>
              </a:spcBef>
              <a:spcAft>
                <a:spcPts val="0"/>
              </a:spcAft>
              <a:buClr>
                <a:schemeClr val="dk2"/>
              </a:buClr>
              <a:buSzPts val="1800"/>
              <a:buFont typeface="Noto Sans Symbols"/>
              <a:buChar char="■"/>
            </a:pPr>
            <a:r>
              <a:rPr lang="en-US" sz="2400" b="0" i="0" u="none">
                <a:solidFill>
                  <a:schemeClr val="dk1"/>
                </a:solidFill>
                <a:latin typeface="Verdana"/>
                <a:ea typeface="Verdana"/>
                <a:cs typeface="Verdana"/>
                <a:sym typeface="Verdana"/>
              </a:rPr>
              <a:t>Can be modified for categorical attributes</a:t>
            </a:r>
            <a:endParaRPr/>
          </a:p>
        </p:txBody>
      </p:sp>
    </p:spTree>
  </p:cSld>
  <p:clrMapOvr>
    <a:masterClrMapping/>
  </p:clrMapOvr>
  <p:transition spd="slow">
    <p:check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3"/>
          <p:cNvSpPr txBox="1"/>
          <p:nvPr/>
        </p:nvSpPr>
        <p:spPr>
          <a:xfrm>
            <a:off x="457200" y="6248400"/>
            <a:ext cx="21336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ahoma"/>
              <a:buNone/>
            </a:pPr>
            <a:fld id="{00000000-1234-1234-1234-123412341234}" type="slidenum">
              <a:rPr lang="en-US" sz="1000" b="0" i="0" u="none">
                <a:solidFill>
                  <a:schemeClr val="dk1"/>
                </a:solidFill>
                <a:latin typeface="Tahoma"/>
                <a:ea typeface="Tahoma"/>
                <a:cs typeface="Tahoma"/>
                <a:sym typeface="Tahoma"/>
              </a:rPr>
              <a:t>33</a:t>
            </a:fld>
            <a:endParaRPr/>
          </a:p>
        </p:txBody>
      </p:sp>
      <p:sp>
        <p:nvSpPr>
          <p:cNvPr id="557" name="Google Shape;557;p33"/>
          <p:cNvSpPr txBox="1"/>
          <p:nvPr/>
        </p:nvSpPr>
        <p:spPr>
          <a:xfrm>
            <a:off x="381000" y="76200"/>
            <a:ext cx="8229600" cy="10668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2"/>
              </a:buClr>
              <a:buSzPts val="3600"/>
              <a:buFont typeface="Overlock"/>
              <a:buNone/>
            </a:pPr>
            <a:r>
              <a:rPr lang="en-US" sz="3600" b="1" i="0" u="none">
                <a:solidFill>
                  <a:schemeClr val="dk2"/>
                </a:solidFill>
                <a:latin typeface="Overlock"/>
                <a:ea typeface="Overlock"/>
                <a:cs typeface="Overlock"/>
                <a:sym typeface="Overlock"/>
              </a:rPr>
              <a:t>Attribute Selection Measure: Information Gain (ID3/C4.5)</a:t>
            </a:r>
            <a:endParaRPr/>
          </a:p>
        </p:txBody>
      </p:sp>
      <p:sp>
        <p:nvSpPr>
          <p:cNvPr id="558" name="Google Shape;558;p33"/>
          <p:cNvSpPr txBox="1"/>
          <p:nvPr/>
        </p:nvSpPr>
        <p:spPr>
          <a:xfrm>
            <a:off x="304800" y="1524000"/>
            <a:ext cx="84582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0000"/>
              </a:lnSpc>
              <a:spcBef>
                <a:spcPts val="0"/>
              </a:spcBef>
              <a:spcAft>
                <a:spcPts val="0"/>
              </a:spcAft>
              <a:buClr>
                <a:schemeClr val="folHlink"/>
              </a:buClr>
              <a:buSzPts val="1440"/>
              <a:buFont typeface="Noto Sans Symbols"/>
              <a:buChar char="■"/>
            </a:pPr>
            <a:r>
              <a:rPr lang="en-US" sz="2400" b="0" i="0" u="none">
                <a:solidFill>
                  <a:schemeClr val="dk1"/>
                </a:solidFill>
                <a:latin typeface="Calibri"/>
                <a:ea typeface="Calibri"/>
                <a:cs typeface="Calibri"/>
                <a:sym typeface="Calibri"/>
              </a:rPr>
              <a:t>Select the attribute with the highest information gain</a:t>
            </a:r>
            <a:endParaRPr/>
          </a:p>
          <a:p>
            <a:pPr marL="342900" marR="0" lvl="0" indent="-342900" algn="l" rtl="0">
              <a:lnSpc>
                <a:spcPct val="110000"/>
              </a:lnSpc>
              <a:spcBef>
                <a:spcPts val="480"/>
              </a:spcBef>
              <a:spcAft>
                <a:spcPts val="0"/>
              </a:spcAft>
              <a:buClr>
                <a:schemeClr val="folHlink"/>
              </a:buClr>
              <a:buSzPts val="1440"/>
              <a:buFont typeface="Noto Sans Symbols"/>
              <a:buChar char="■"/>
            </a:pPr>
            <a:r>
              <a:rPr lang="en-US" sz="2400" b="0" i="0" u="none">
                <a:solidFill>
                  <a:schemeClr val="hlink"/>
                </a:solidFill>
                <a:latin typeface="Calibri"/>
                <a:ea typeface="Calibri"/>
                <a:cs typeface="Calibri"/>
                <a:sym typeface="Calibri"/>
              </a:rPr>
              <a:t>Expected information</a:t>
            </a:r>
            <a:r>
              <a:rPr lang="en-US" sz="2400" b="0" i="0" u="none">
                <a:solidFill>
                  <a:schemeClr val="dk1"/>
                </a:solidFill>
                <a:latin typeface="Calibri"/>
                <a:ea typeface="Calibri"/>
                <a:cs typeface="Calibri"/>
                <a:sym typeface="Calibri"/>
              </a:rPr>
              <a:t> (entropy) needed to classify a tuple in D:</a:t>
            </a:r>
            <a:endParaRPr/>
          </a:p>
          <a:p>
            <a:pPr marL="342900" marR="0" lvl="0" indent="-251459" algn="l" rtl="0">
              <a:lnSpc>
                <a:spcPct val="110000"/>
              </a:lnSpc>
              <a:spcBef>
                <a:spcPts val="480"/>
              </a:spcBef>
              <a:spcAft>
                <a:spcPts val="0"/>
              </a:spcAft>
              <a:buClr>
                <a:schemeClr val="folHlink"/>
              </a:buClr>
              <a:buSzPts val="1440"/>
              <a:buFont typeface="Noto Sans Symbols"/>
              <a:buNone/>
            </a:pPr>
            <a:endParaRPr sz="2400" b="0" i="1" u="none">
              <a:solidFill>
                <a:schemeClr val="dk1"/>
              </a:solidFill>
              <a:latin typeface="Tahoma"/>
              <a:ea typeface="Tahoma"/>
              <a:cs typeface="Tahoma"/>
              <a:sym typeface="Tahoma"/>
            </a:endParaRPr>
          </a:p>
          <a:p>
            <a:pPr marL="342900" marR="0" lvl="0" indent="-342900" algn="l" rtl="0">
              <a:lnSpc>
                <a:spcPct val="110000"/>
              </a:lnSpc>
              <a:spcBef>
                <a:spcPts val="480"/>
              </a:spcBef>
              <a:spcAft>
                <a:spcPts val="0"/>
              </a:spcAft>
              <a:buClr>
                <a:schemeClr val="dk1"/>
              </a:buClr>
              <a:buSzPts val="2400"/>
              <a:buFont typeface="Arial"/>
              <a:buNone/>
            </a:pPr>
            <a:endParaRPr sz="2400" b="0" i="1" u="none">
              <a:solidFill>
                <a:schemeClr val="dk1"/>
              </a:solidFill>
              <a:latin typeface="Tahoma"/>
              <a:ea typeface="Tahoma"/>
              <a:cs typeface="Tahoma"/>
              <a:sym typeface="Tahoma"/>
            </a:endParaRPr>
          </a:p>
          <a:p>
            <a:pPr marL="342900" marR="0" lvl="0" indent="-342900" algn="l" rtl="0">
              <a:lnSpc>
                <a:spcPct val="110000"/>
              </a:lnSpc>
              <a:spcBef>
                <a:spcPts val="480"/>
              </a:spcBef>
              <a:spcAft>
                <a:spcPts val="0"/>
              </a:spcAft>
              <a:buClr>
                <a:schemeClr val="folHlink"/>
              </a:buClr>
              <a:buSzPts val="1440"/>
              <a:buFont typeface="Noto Sans Symbols"/>
              <a:buChar char="■"/>
            </a:pPr>
            <a:r>
              <a:rPr lang="en-US" sz="2400" b="0" i="1" u="none">
                <a:solidFill>
                  <a:schemeClr val="dk1"/>
                </a:solidFill>
                <a:latin typeface="Tahoma"/>
                <a:ea typeface="Tahoma"/>
                <a:cs typeface="Tahoma"/>
                <a:sym typeface="Tahoma"/>
              </a:rPr>
              <a:t>p</a:t>
            </a:r>
            <a:r>
              <a:rPr lang="en-US" sz="2400" b="0" i="1" u="none" baseline="-25000">
                <a:solidFill>
                  <a:schemeClr val="dk1"/>
                </a:solidFill>
                <a:latin typeface="Tahoma"/>
                <a:ea typeface="Tahoma"/>
                <a:cs typeface="Tahoma"/>
                <a:sym typeface="Tahoma"/>
              </a:rPr>
              <a:t>i</a:t>
            </a:r>
            <a:r>
              <a:rPr lang="en-US" sz="2400" b="0" i="1" u="none">
                <a:solidFill>
                  <a:schemeClr val="dk1"/>
                </a:solidFill>
                <a:latin typeface="Tahoma"/>
                <a:ea typeface="Tahoma"/>
                <a:cs typeface="Tahoma"/>
                <a:sym typeface="Tahoma"/>
              </a:rPr>
              <a:t> </a:t>
            </a:r>
            <a:r>
              <a:rPr lang="en-US" sz="2400" b="0" i="0" u="none">
                <a:solidFill>
                  <a:schemeClr val="dk1"/>
                </a:solidFill>
                <a:latin typeface="Tahoma"/>
                <a:ea typeface="Tahoma"/>
                <a:cs typeface="Tahoma"/>
                <a:sym typeface="Tahoma"/>
              </a:rPr>
              <a:t>=</a:t>
            </a:r>
            <a:r>
              <a:rPr lang="en-US" sz="2400" b="0" i="1" u="none">
                <a:solidFill>
                  <a:schemeClr val="dk1"/>
                </a:solidFill>
                <a:latin typeface="Tahoma"/>
                <a:ea typeface="Tahoma"/>
                <a:cs typeface="Tahoma"/>
                <a:sym typeface="Tahoma"/>
              </a:rPr>
              <a:t> </a:t>
            </a:r>
            <a:r>
              <a:rPr lang="en-US" sz="2400" b="0" i="0" u="none">
                <a:solidFill>
                  <a:schemeClr val="dk1"/>
                </a:solidFill>
                <a:latin typeface="Tahoma"/>
                <a:ea typeface="Tahoma"/>
                <a:cs typeface="Tahoma"/>
                <a:sym typeface="Tahoma"/>
              </a:rPr>
              <a:t>the number of occurrences of class </a:t>
            </a:r>
            <a:r>
              <a:rPr lang="en-US" sz="2400" b="0" i="1" u="none">
                <a:solidFill>
                  <a:schemeClr val="dk1"/>
                </a:solidFill>
                <a:latin typeface="Tahoma"/>
                <a:ea typeface="Tahoma"/>
                <a:cs typeface="Tahoma"/>
                <a:sym typeface="Tahoma"/>
              </a:rPr>
              <a:t>i </a:t>
            </a:r>
            <a:r>
              <a:rPr lang="en-US" sz="2400" b="0" i="0" u="none">
                <a:solidFill>
                  <a:schemeClr val="dk1"/>
                </a:solidFill>
                <a:latin typeface="Tahoma"/>
                <a:ea typeface="Tahoma"/>
                <a:cs typeface="Tahoma"/>
                <a:sym typeface="Tahoma"/>
              </a:rPr>
              <a:t>divided by the total number of instances</a:t>
            </a:r>
            <a:endParaRPr/>
          </a:p>
          <a:p>
            <a:pPr marL="342900" marR="0" lvl="0" indent="-342900" algn="just" rtl="0">
              <a:lnSpc>
                <a:spcPct val="150000"/>
              </a:lnSpc>
              <a:spcBef>
                <a:spcPts val="0"/>
              </a:spcBef>
              <a:spcAft>
                <a:spcPts val="0"/>
              </a:spcAft>
              <a:buClr>
                <a:schemeClr val="dk1"/>
              </a:buClr>
              <a:buSzPts val="2400"/>
              <a:buFont typeface="Tahoma"/>
              <a:buNone/>
            </a:pPr>
            <a:r>
              <a:rPr lang="en-US" sz="2400" b="0" i="1" u="none">
                <a:solidFill>
                  <a:schemeClr val="dk1"/>
                </a:solidFill>
                <a:latin typeface="Tahoma"/>
                <a:ea typeface="Tahoma"/>
                <a:cs typeface="Tahoma"/>
                <a:sym typeface="Tahoma"/>
              </a:rPr>
              <a:t>    i = 1…k</a:t>
            </a:r>
            <a:endParaRPr/>
          </a:p>
          <a:p>
            <a:pPr marL="342900" marR="0" lvl="0" indent="-342900" algn="just" rtl="0">
              <a:lnSpc>
                <a:spcPct val="150000"/>
              </a:lnSpc>
              <a:spcBef>
                <a:spcPts val="0"/>
              </a:spcBef>
              <a:spcAft>
                <a:spcPts val="0"/>
              </a:spcAft>
              <a:buClr>
                <a:schemeClr val="dk1"/>
              </a:buClr>
              <a:buSzPts val="2400"/>
              <a:buFont typeface="Tahoma"/>
              <a:buNone/>
            </a:pPr>
            <a:r>
              <a:rPr lang="en-US" sz="2400" b="0" i="1" u="none">
                <a:solidFill>
                  <a:schemeClr val="dk1"/>
                </a:solidFill>
                <a:latin typeface="Tahoma"/>
                <a:ea typeface="Tahoma"/>
                <a:cs typeface="Tahoma"/>
                <a:sym typeface="Tahoma"/>
              </a:rPr>
              <a:t>    </a:t>
            </a:r>
            <a:r>
              <a:rPr lang="en-US" sz="2400" i="1">
                <a:solidFill>
                  <a:schemeClr val="dk1"/>
                </a:solidFill>
                <a:latin typeface="Tahoma"/>
                <a:ea typeface="Tahoma"/>
                <a:cs typeface="Tahoma"/>
                <a:sym typeface="Tahoma"/>
              </a:rPr>
              <a:t>M</a:t>
            </a:r>
            <a:r>
              <a:rPr lang="en-US" sz="2400" b="0" i="0" u="none">
                <a:solidFill>
                  <a:schemeClr val="dk1"/>
                </a:solidFill>
                <a:latin typeface="Tahoma"/>
                <a:ea typeface="Tahoma"/>
                <a:cs typeface="Tahoma"/>
                <a:sym typeface="Tahoma"/>
              </a:rPr>
              <a:t>= Number of class </a:t>
            </a:r>
            <a:endParaRPr/>
          </a:p>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pic>
        <p:nvPicPr>
          <p:cNvPr id="559" name="Google Shape;559;p33"/>
          <p:cNvPicPr preferRelativeResize="0"/>
          <p:nvPr/>
        </p:nvPicPr>
        <p:blipFill rotWithShape="1">
          <a:blip r:embed="rId3">
            <a:alphaModFix/>
          </a:blip>
          <a:srcRect/>
          <a:stretch/>
        </p:blipFill>
        <p:spPr>
          <a:xfrm>
            <a:off x="2590800" y="2722562"/>
            <a:ext cx="3317875" cy="850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34"/>
          <p:cNvSpPr txBox="1"/>
          <p:nvPr/>
        </p:nvSpPr>
        <p:spPr>
          <a:xfrm>
            <a:off x="457200" y="6248400"/>
            <a:ext cx="21336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ahoma"/>
              <a:buNone/>
            </a:pPr>
            <a:fld id="{00000000-1234-1234-1234-123412341234}" type="slidenum">
              <a:rPr lang="en-US" sz="1000" b="0" i="0" u="none">
                <a:solidFill>
                  <a:schemeClr val="dk1"/>
                </a:solidFill>
                <a:latin typeface="Tahoma"/>
                <a:ea typeface="Tahoma"/>
                <a:cs typeface="Tahoma"/>
                <a:sym typeface="Tahoma"/>
              </a:rPr>
              <a:t>34</a:t>
            </a:fld>
            <a:endParaRPr/>
          </a:p>
        </p:txBody>
      </p:sp>
      <p:sp>
        <p:nvSpPr>
          <p:cNvPr id="566" name="Google Shape;566;p34"/>
          <p:cNvSpPr txBox="1"/>
          <p:nvPr/>
        </p:nvSpPr>
        <p:spPr>
          <a:xfrm>
            <a:off x="381000" y="76200"/>
            <a:ext cx="8229600" cy="10668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2"/>
              </a:buClr>
              <a:buSzPts val="3600"/>
              <a:buFont typeface="Overlock"/>
              <a:buNone/>
            </a:pPr>
            <a:r>
              <a:rPr lang="en-US" sz="3600" b="1" i="0" u="none">
                <a:solidFill>
                  <a:schemeClr val="dk2"/>
                </a:solidFill>
                <a:latin typeface="Overlock"/>
                <a:ea typeface="Overlock"/>
                <a:cs typeface="Overlock"/>
                <a:sym typeface="Overlock"/>
              </a:rPr>
              <a:t>Attribute Selection Measure: Information Gain (ID3/C4.5)</a:t>
            </a:r>
            <a:endParaRPr/>
          </a:p>
        </p:txBody>
      </p:sp>
      <p:sp>
        <p:nvSpPr>
          <p:cNvPr id="567" name="Google Shape;567;p34"/>
          <p:cNvSpPr txBox="1"/>
          <p:nvPr/>
        </p:nvSpPr>
        <p:spPr>
          <a:xfrm>
            <a:off x="304800" y="1524000"/>
            <a:ext cx="84582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0000"/>
              </a:lnSpc>
              <a:spcBef>
                <a:spcPts val="0"/>
              </a:spcBef>
              <a:spcAft>
                <a:spcPts val="0"/>
              </a:spcAft>
              <a:buClr>
                <a:schemeClr val="folHlink"/>
              </a:buClr>
              <a:buSzPts val="1440"/>
              <a:buFont typeface="Noto Sans Symbols"/>
              <a:buChar char="■"/>
            </a:pPr>
            <a:r>
              <a:rPr lang="en-US" sz="2400" b="0" i="0" u="none">
                <a:solidFill>
                  <a:schemeClr val="hlink"/>
                </a:solidFill>
                <a:latin typeface="Calibri"/>
                <a:ea typeface="Calibri"/>
                <a:cs typeface="Calibri"/>
                <a:sym typeface="Calibri"/>
              </a:rPr>
              <a:t>Information</a:t>
            </a:r>
            <a:r>
              <a:rPr lang="en-US" sz="2400" b="0" i="0" u="none">
                <a:solidFill>
                  <a:schemeClr val="dk1"/>
                </a:solidFill>
                <a:latin typeface="Calibri"/>
                <a:ea typeface="Calibri"/>
                <a:cs typeface="Calibri"/>
                <a:sym typeface="Calibri"/>
              </a:rPr>
              <a:t> needed (after using A to split D into v partitions) to classify D:</a:t>
            </a:r>
            <a:endParaRPr/>
          </a:p>
          <a:p>
            <a:pPr marL="342900" marR="0" lvl="0" indent="-251459" algn="l" rtl="0">
              <a:lnSpc>
                <a:spcPct val="110000"/>
              </a:lnSpc>
              <a:spcBef>
                <a:spcPts val="480"/>
              </a:spcBef>
              <a:spcAft>
                <a:spcPts val="0"/>
              </a:spcAft>
              <a:buClr>
                <a:schemeClr val="folHlink"/>
              </a:buClr>
              <a:buSzPts val="1440"/>
              <a:buFont typeface="Noto Sans Symbols"/>
              <a:buNone/>
            </a:pPr>
            <a:endParaRPr sz="2400" b="0" i="0" u="none">
              <a:solidFill>
                <a:schemeClr val="dk1"/>
              </a:solidFill>
              <a:latin typeface="Calibri"/>
              <a:ea typeface="Calibri"/>
              <a:cs typeface="Calibri"/>
              <a:sym typeface="Calibri"/>
            </a:endParaRPr>
          </a:p>
          <a:p>
            <a:pPr marL="342900" marR="0" lvl="0" indent="-251459" algn="l" rtl="0">
              <a:lnSpc>
                <a:spcPct val="110000"/>
              </a:lnSpc>
              <a:spcBef>
                <a:spcPts val="480"/>
              </a:spcBef>
              <a:spcAft>
                <a:spcPts val="0"/>
              </a:spcAft>
              <a:buClr>
                <a:schemeClr val="folHlink"/>
              </a:buClr>
              <a:buSzPts val="1440"/>
              <a:buFont typeface="Noto Sans Symbols"/>
              <a:buNone/>
            </a:pPr>
            <a:endParaRPr sz="2400" b="0" i="0" u="none">
              <a:solidFill>
                <a:schemeClr val="hlink"/>
              </a:solidFill>
              <a:latin typeface="Calibri"/>
              <a:ea typeface="Calibri"/>
              <a:cs typeface="Calibri"/>
              <a:sym typeface="Calibri"/>
            </a:endParaRPr>
          </a:p>
          <a:p>
            <a:pPr marL="342900" marR="0" lvl="0" indent="-251459" algn="l" rtl="0">
              <a:lnSpc>
                <a:spcPct val="110000"/>
              </a:lnSpc>
              <a:spcBef>
                <a:spcPts val="480"/>
              </a:spcBef>
              <a:spcAft>
                <a:spcPts val="0"/>
              </a:spcAft>
              <a:buClr>
                <a:schemeClr val="folHlink"/>
              </a:buClr>
              <a:buSzPts val="1440"/>
              <a:buFont typeface="Noto Sans Symbols"/>
              <a:buNone/>
            </a:pPr>
            <a:endParaRPr sz="2400" b="0" i="0" u="none">
              <a:solidFill>
                <a:schemeClr val="hlink"/>
              </a:solidFill>
              <a:latin typeface="Calibri"/>
              <a:ea typeface="Calibri"/>
              <a:cs typeface="Calibri"/>
              <a:sym typeface="Calibri"/>
            </a:endParaRPr>
          </a:p>
          <a:p>
            <a:pPr marL="342900" marR="0" lvl="0" indent="-342900" algn="l" rtl="0">
              <a:lnSpc>
                <a:spcPct val="110000"/>
              </a:lnSpc>
              <a:spcBef>
                <a:spcPts val="480"/>
              </a:spcBef>
              <a:spcAft>
                <a:spcPts val="0"/>
              </a:spcAft>
              <a:buClr>
                <a:schemeClr val="folHlink"/>
              </a:buClr>
              <a:buSzPts val="1440"/>
              <a:buFont typeface="Noto Sans Symbols"/>
              <a:buChar char="■"/>
            </a:pPr>
            <a:r>
              <a:rPr lang="en-US" sz="2400" b="0" i="0" u="none">
                <a:solidFill>
                  <a:schemeClr val="hlink"/>
                </a:solidFill>
                <a:latin typeface="Calibri"/>
                <a:ea typeface="Calibri"/>
                <a:cs typeface="Calibri"/>
                <a:sym typeface="Calibri"/>
              </a:rPr>
              <a:t>Information gained</a:t>
            </a:r>
            <a:r>
              <a:rPr lang="en-US" sz="2400" b="0" i="0" u="none">
                <a:solidFill>
                  <a:schemeClr val="dk1"/>
                </a:solidFill>
                <a:latin typeface="Calibri"/>
                <a:ea typeface="Calibri"/>
                <a:cs typeface="Calibri"/>
                <a:sym typeface="Calibri"/>
              </a:rPr>
              <a:t> by branching on attribute A</a:t>
            </a:r>
            <a:endParaRPr/>
          </a:p>
          <a:p>
            <a:pPr marL="0" marR="0" lvl="0" indent="0" algn="l" rtl="0">
              <a:lnSpc>
                <a:spcPct val="100000"/>
              </a:lnSpc>
              <a:spcBef>
                <a:spcPts val="0"/>
              </a:spcBef>
              <a:spcAft>
                <a:spcPts val="0"/>
              </a:spcAft>
              <a:buNone/>
            </a:pPr>
            <a:endParaRPr sz="2400" b="0" i="0" u="none">
              <a:solidFill>
                <a:schemeClr val="dk1"/>
              </a:solidFill>
              <a:latin typeface="Calibri"/>
              <a:ea typeface="Calibri"/>
              <a:cs typeface="Calibri"/>
              <a:sym typeface="Calibri"/>
            </a:endParaRPr>
          </a:p>
        </p:txBody>
      </p:sp>
      <p:pic>
        <p:nvPicPr>
          <p:cNvPr id="568" name="Google Shape;568;p34"/>
          <p:cNvPicPr preferRelativeResize="0"/>
          <p:nvPr/>
        </p:nvPicPr>
        <p:blipFill rotWithShape="1">
          <a:blip r:embed="rId3">
            <a:alphaModFix/>
          </a:blip>
          <a:srcRect/>
          <a:stretch/>
        </p:blipFill>
        <p:spPr>
          <a:xfrm>
            <a:off x="2247900" y="2300287"/>
            <a:ext cx="4495800" cy="949325"/>
          </a:xfrm>
          <a:prstGeom prst="rect">
            <a:avLst/>
          </a:prstGeom>
          <a:noFill/>
          <a:ln>
            <a:noFill/>
          </a:ln>
        </p:spPr>
      </p:pic>
      <p:pic>
        <p:nvPicPr>
          <p:cNvPr id="569" name="Google Shape;569;p34"/>
          <p:cNvPicPr preferRelativeResize="0"/>
          <p:nvPr/>
        </p:nvPicPr>
        <p:blipFill rotWithShape="1">
          <a:blip r:embed="rId4">
            <a:alphaModFix/>
          </a:blip>
          <a:srcRect/>
          <a:stretch/>
        </p:blipFill>
        <p:spPr>
          <a:xfrm>
            <a:off x="2438400" y="4724400"/>
            <a:ext cx="4589462" cy="536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graphicFrame>
        <p:nvGraphicFramePr>
          <p:cNvPr id="574" name="Google Shape;574;p35"/>
          <p:cNvGraphicFramePr/>
          <p:nvPr>
            <p:extLst>
              <p:ext uri="{D42A27DB-BD31-4B8C-83A1-F6EECF244321}">
                <p14:modId xmlns:p14="http://schemas.microsoft.com/office/powerpoint/2010/main" val="898289906"/>
              </p:ext>
            </p:extLst>
          </p:nvPr>
        </p:nvGraphicFramePr>
        <p:xfrm>
          <a:off x="1514475" y="1863725"/>
          <a:ext cx="6115050" cy="4457700"/>
        </p:xfrm>
        <a:graphic>
          <a:graphicData uri="http://schemas.openxmlformats.org/presentationml/2006/ole">
            <mc:AlternateContent xmlns:mc="http://schemas.openxmlformats.org/markup-compatibility/2006">
              <mc:Choice xmlns:v="urn:schemas-microsoft-com:vml" Requires="v">
                <p:oleObj name="Worksheet" r:id="rId3" imgW="6115202" imgH="4457816" progId="Excel.Sheet.8">
                  <p:embed/>
                </p:oleObj>
              </mc:Choice>
              <mc:Fallback>
                <p:oleObj name="Worksheet" r:id="rId3" imgW="6115202" imgH="4457816" progId="Excel.Sheet.8">
                  <p:embed/>
                  <p:pic>
                    <p:nvPicPr>
                      <p:cNvPr id="574" name="Google Shape;574;p35"/>
                      <p:cNvPicPr preferRelativeResize="0"/>
                      <p:nvPr>
                        <p:ph type="body" idx="1"/>
                      </p:nvPr>
                    </p:nvPicPr>
                    <p:blipFill rotWithShape="1">
                      <a:blip r:embed="rId4">
                        <a:alphaModFix/>
                      </a:blip>
                      <a:srcRect/>
                      <a:stretch>
                        <a:fillRect/>
                      </a:stretch>
                    </p:blipFill>
                    <p:spPr>
                      <a:xfrm>
                        <a:off x="1514475" y="1863725"/>
                        <a:ext cx="6115050" cy="4457700"/>
                      </a:xfrm>
                      <a:prstGeom prst="rect">
                        <a:avLst/>
                      </a:prstGeom>
                      <a:noFill/>
                      <a:ln>
                        <a:noFill/>
                      </a:ln>
                    </p:spPr>
                  </p:pic>
                </p:oleObj>
              </mc:Fallback>
            </mc:AlternateContent>
          </a:graphicData>
        </a:graphic>
      </p:graphicFrame>
      <p:sp>
        <p:nvSpPr>
          <p:cNvPr id="575" name="Google Shape;575;p35"/>
          <p:cNvSpPr txBox="1"/>
          <p:nvPr/>
        </p:nvSpPr>
        <p:spPr>
          <a:xfrm>
            <a:off x="381000" y="228600"/>
            <a:ext cx="8229600" cy="114300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2"/>
              </a:buClr>
              <a:buSzPts val="4000"/>
              <a:buFont typeface="Garamond"/>
              <a:buNone/>
            </a:pPr>
            <a:r>
              <a:rPr lang="en-US" sz="4000" b="1" i="0" u="none" dirty="0">
                <a:solidFill>
                  <a:schemeClr val="dk2"/>
                </a:solidFill>
                <a:latin typeface="Garamond"/>
                <a:ea typeface="Garamond"/>
                <a:cs typeface="Garamond"/>
                <a:sym typeface="Garamond"/>
              </a:rPr>
              <a:t>Training Set for </a:t>
            </a:r>
            <a:r>
              <a:rPr lang="en-US" sz="4000" b="1" i="0" u="none" dirty="0" err="1">
                <a:solidFill>
                  <a:schemeClr val="dk2"/>
                </a:solidFill>
                <a:latin typeface="Garamond"/>
                <a:ea typeface="Garamond"/>
                <a:cs typeface="Garamond"/>
                <a:sym typeface="Garamond"/>
              </a:rPr>
              <a:t>buys_computer</a:t>
            </a:r>
            <a:r>
              <a:rPr lang="en-US" sz="4000" b="1" i="0" u="none" dirty="0">
                <a:solidFill>
                  <a:schemeClr val="dk2"/>
                </a:solidFill>
                <a:latin typeface="Garamond"/>
                <a:ea typeface="Garamond"/>
                <a:cs typeface="Garamond"/>
                <a:sym typeface="Garamond"/>
              </a:rPr>
              <a:t> Example</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graphicFrame>
        <p:nvGraphicFramePr>
          <p:cNvPr id="580" name="Google Shape;580;p36"/>
          <p:cNvGraphicFramePr/>
          <p:nvPr/>
        </p:nvGraphicFramePr>
        <p:xfrm>
          <a:off x="914400" y="1600200"/>
          <a:ext cx="7772400" cy="2895600"/>
        </p:xfrm>
        <a:graphic>
          <a:graphicData uri="http://schemas.openxmlformats.org/presentationml/2006/ole">
            <mc:AlternateContent xmlns:mc="http://schemas.openxmlformats.org/markup-compatibility/2006">
              <mc:Choice xmlns:v="urn:schemas-microsoft-com:vml" Requires="v">
                <p:oleObj r:id="rId3" imgW="7772400" imgH="2895600" progId="Excel.Sheet.8">
                  <p:embed/>
                </p:oleObj>
              </mc:Choice>
              <mc:Fallback>
                <p:oleObj r:id="rId3" imgW="7772400" imgH="2895600" progId="Excel.Sheet.8">
                  <p:embed/>
                  <p:pic>
                    <p:nvPicPr>
                      <p:cNvPr id="580" name="Google Shape;580;p36"/>
                      <p:cNvPicPr preferRelativeResize="0"/>
                      <p:nvPr/>
                    </p:nvPicPr>
                    <p:blipFill rotWithShape="1">
                      <a:blip r:embed="rId4">
                        <a:alphaModFix/>
                      </a:blip>
                      <a:srcRect/>
                      <a:stretch/>
                    </p:blipFill>
                    <p:spPr>
                      <a:xfrm>
                        <a:off x="914400" y="1600200"/>
                        <a:ext cx="7772400" cy="2895600"/>
                      </a:xfrm>
                      <a:prstGeom prst="rect">
                        <a:avLst/>
                      </a:prstGeom>
                      <a:noFill/>
                      <a:ln>
                        <a:noFill/>
                      </a:ln>
                    </p:spPr>
                  </p:pic>
                </p:oleObj>
              </mc:Fallback>
            </mc:AlternateContent>
          </a:graphicData>
        </a:graphic>
      </p:graphicFrame>
      <p:pic>
        <p:nvPicPr>
          <p:cNvPr id="581" name="Google Shape;581;p36"/>
          <p:cNvPicPr preferRelativeResize="0"/>
          <p:nvPr/>
        </p:nvPicPr>
        <p:blipFill rotWithShape="1">
          <a:blip r:embed="rId5">
            <a:alphaModFix/>
          </a:blip>
          <a:srcRect/>
          <a:stretch/>
        </p:blipFill>
        <p:spPr>
          <a:xfrm>
            <a:off x="1028700" y="5181600"/>
            <a:ext cx="7543800" cy="828675"/>
          </a:xfrm>
          <a:prstGeom prst="rect">
            <a:avLst/>
          </a:prstGeom>
          <a:noFill/>
          <a:ln>
            <a:noFill/>
          </a:ln>
        </p:spPr>
      </p:pic>
      <p:sp>
        <p:nvSpPr>
          <p:cNvPr id="582" name="Google Shape;582;p36"/>
          <p:cNvSpPr txBox="1"/>
          <p:nvPr/>
        </p:nvSpPr>
        <p:spPr>
          <a:xfrm>
            <a:off x="304800" y="152400"/>
            <a:ext cx="8610600" cy="114300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4000"/>
              <a:buFont typeface="Garamond"/>
              <a:buNone/>
            </a:pPr>
            <a:r>
              <a:rPr lang="en-US" sz="4000" b="1" i="0" u="none">
                <a:solidFill>
                  <a:schemeClr val="dk2"/>
                </a:solidFill>
                <a:latin typeface="Garamond"/>
                <a:ea typeface="Garamond"/>
                <a:cs typeface="Garamond"/>
                <a:sym typeface="Garamond"/>
              </a:rPr>
              <a:t>Attribute Selection : Information Gain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37"/>
          <p:cNvSpPr txBox="1"/>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0" i="0" u="none">
                <a:solidFill>
                  <a:schemeClr val="dk1"/>
                </a:solidFill>
                <a:latin typeface="Tahoma"/>
                <a:ea typeface="Tahoma"/>
                <a:cs typeface="Tahoma"/>
                <a:sym typeface="Tahoma"/>
              </a:rPr>
              <a:t>37</a:t>
            </a:fld>
            <a:endParaRPr/>
          </a:p>
        </p:txBody>
      </p:sp>
      <p:sp>
        <p:nvSpPr>
          <p:cNvPr id="588" name="Google Shape;588;p37"/>
          <p:cNvSpPr txBox="1">
            <a:spLocks noGrp="1"/>
          </p:cNvSpPr>
          <p:nvPr>
            <p:ph type="title"/>
          </p:nvPr>
        </p:nvSpPr>
        <p:spPr>
          <a:xfrm>
            <a:off x="152400" y="304800"/>
            <a:ext cx="8763000" cy="609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Garamond"/>
              <a:buNone/>
            </a:pPr>
            <a:r>
              <a:rPr lang="en-US" sz="3200" b="0" i="0" u="none">
                <a:solidFill>
                  <a:schemeClr val="dk2"/>
                </a:solidFill>
                <a:latin typeface="Garamond"/>
                <a:ea typeface="Garamond"/>
                <a:cs typeface="Garamond"/>
                <a:sym typeface="Garamond"/>
              </a:rPr>
              <a:t>Attribute Selection: Information Gain</a:t>
            </a:r>
            <a:endParaRPr/>
          </a:p>
        </p:txBody>
      </p:sp>
      <p:sp>
        <p:nvSpPr>
          <p:cNvPr id="589" name="Google Shape;589;p37"/>
          <p:cNvSpPr txBox="1">
            <a:spLocks noGrp="1"/>
          </p:cNvSpPr>
          <p:nvPr>
            <p:ph type="body" idx="1"/>
          </p:nvPr>
        </p:nvSpPr>
        <p:spPr>
          <a:xfrm>
            <a:off x="914400" y="3819525"/>
            <a:ext cx="8001000" cy="879475"/>
          </a:xfrm>
          <a:prstGeom prst="rect">
            <a:avLst/>
          </a:prstGeom>
          <a:noFill/>
          <a:ln>
            <a:noFill/>
          </a:ln>
        </p:spPr>
        <p:txBody>
          <a:bodyPr spcFirstLastPara="1" wrap="square" lIns="91425" tIns="45700" rIns="91425" bIns="45700" anchor="t" anchorCtr="0">
            <a:noAutofit/>
          </a:bodyPr>
          <a:lstStyle/>
          <a:p>
            <a:pPr marL="342900" lvl="0" indent="-342900" algn="l" rtl="0">
              <a:lnSpc>
                <a:spcPct val="130000"/>
              </a:lnSpc>
              <a:spcBef>
                <a:spcPts val="0"/>
              </a:spcBef>
              <a:spcAft>
                <a:spcPts val="0"/>
              </a:spcAft>
              <a:buSzPts val="1500"/>
              <a:buNone/>
            </a:pPr>
            <a:r>
              <a:rPr lang="en-US" sz="2000" b="0" i="0" u="none">
                <a:solidFill>
                  <a:srgbClr val="121328"/>
                </a:solidFill>
                <a:latin typeface="Verdana"/>
                <a:ea typeface="Verdana"/>
                <a:cs typeface="Verdana"/>
                <a:sym typeface="Verdana"/>
              </a:rPr>
              <a:t>            means “age &lt;=30” has 5 out of 14 samples, with 2  yes’es  and 3 no’s.  </a:t>
            </a:r>
            <a:endParaRPr sz="2000" b="0" i="0" u="none">
              <a:solidFill>
                <a:schemeClr val="dk1"/>
              </a:solidFill>
              <a:latin typeface="Verdana"/>
              <a:ea typeface="Verdana"/>
              <a:cs typeface="Verdana"/>
              <a:sym typeface="Verdana"/>
            </a:endParaRPr>
          </a:p>
          <a:p>
            <a:pPr marL="342900" lvl="0" indent="-342900" algn="l" rtl="0">
              <a:lnSpc>
                <a:spcPct val="90000"/>
              </a:lnSpc>
              <a:spcBef>
                <a:spcPts val="400"/>
              </a:spcBef>
              <a:spcAft>
                <a:spcPts val="0"/>
              </a:spcAft>
              <a:buSzPts val="1500"/>
              <a:buNone/>
            </a:pPr>
            <a:endParaRPr sz="2000" b="0" i="0" u="none">
              <a:solidFill>
                <a:schemeClr val="dk1"/>
              </a:solidFill>
              <a:latin typeface="Verdana"/>
              <a:ea typeface="Verdana"/>
              <a:cs typeface="Verdana"/>
              <a:sym typeface="Verdana"/>
            </a:endParaRPr>
          </a:p>
          <a:p>
            <a:pPr marL="342900" lvl="0" indent="-342900" algn="l" rtl="0">
              <a:lnSpc>
                <a:spcPct val="90000"/>
              </a:lnSpc>
              <a:spcBef>
                <a:spcPts val="400"/>
              </a:spcBef>
              <a:spcAft>
                <a:spcPts val="0"/>
              </a:spcAft>
              <a:buSzPts val="1500"/>
              <a:buNone/>
            </a:pPr>
            <a:endParaRPr sz="2000" b="0" i="0" u="none">
              <a:solidFill>
                <a:srgbClr val="121328"/>
              </a:solidFill>
              <a:latin typeface="Verdana"/>
              <a:ea typeface="Verdana"/>
              <a:cs typeface="Verdana"/>
              <a:sym typeface="Verdana"/>
            </a:endParaRPr>
          </a:p>
          <a:p>
            <a:pPr marL="342900" lvl="0" indent="-342900" algn="l" rtl="0">
              <a:lnSpc>
                <a:spcPct val="90000"/>
              </a:lnSpc>
              <a:spcBef>
                <a:spcPts val="400"/>
              </a:spcBef>
              <a:spcAft>
                <a:spcPts val="0"/>
              </a:spcAft>
              <a:buSzPts val="1500"/>
              <a:buNone/>
            </a:pPr>
            <a:endParaRPr sz="2000" b="0" i="0" u="none">
              <a:solidFill>
                <a:srgbClr val="121328"/>
              </a:solidFill>
              <a:latin typeface="Verdana"/>
              <a:ea typeface="Verdana"/>
              <a:cs typeface="Verdana"/>
              <a:sym typeface="Verdana"/>
            </a:endParaRPr>
          </a:p>
          <a:p>
            <a:pPr marL="342900" lvl="0" indent="-342900" algn="l" rtl="0">
              <a:lnSpc>
                <a:spcPct val="90000"/>
              </a:lnSpc>
              <a:spcBef>
                <a:spcPts val="400"/>
              </a:spcBef>
              <a:spcAft>
                <a:spcPts val="0"/>
              </a:spcAft>
              <a:buSzPts val="1500"/>
              <a:buNone/>
            </a:pPr>
            <a:r>
              <a:rPr lang="en-US" sz="2000" b="0" i="0" u="none">
                <a:solidFill>
                  <a:srgbClr val="121328"/>
                </a:solidFill>
                <a:latin typeface="Verdana"/>
                <a:ea typeface="Verdana"/>
                <a:cs typeface="Verdana"/>
                <a:sym typeface="Verdana"/>
              </a:rPr>
              <a:t>Similarly,</a:t>
            </a:r>
            <a:endParaRPr/>
          </a:p>
        </p:txBody>
      </p:sp>
      <p:graphicFrame>
        <p:nvGraphicFramePr>
          <p:cNvPr id="590" name="Google Shape;590;p37"/>
          <p:cNvGraphicFramePr/>
          <p:nvPr/>
        </p:nvGraphicFramePr>
        <p:xfrm>
          <a:off x="2432050" y="1565275"/>
          <a:ext cx="3587750" cy="1184275"/>
        </p:xfrm>
        <a:graphic>
          <a:graphicData uri="http://schemas.openxmlformats.org/presentationml/2006/ole">
            <mc:AlternateContent xmlns:mc="http://schemas.openxmlformats.org/markup-compatibility/2006">
              <mc:Choice xmlns:v="urn:schemas-microsoft-com:vml" Requires="v">
                <p:oleObj r:id="rId3" imgW="3587750" imgH="1184275" progId="Excel.Sheet.8">
                  <p:embed/>
                </p:oleObj>
              </mc:Choice>
              <mc:Fallback>
                <p:oleObj r:id="rId3" imgW="3587750" imgH="1184275" progId="Excel.Sheet.8">
                  <p:embed/>
                  <p:pic>
                    <p:nvPicPr>
                      <p:cNvPr id="590" name="Google Shape;590;p37"/>
                      <p:cNvPicPr preferRelativeResize="0"/>
                      <p:nvPr/>
                    </p:nvPicPr>
                    <p:blipFill rotWithShape="1">
                      <a:blip r:embed="rId4">
                        <a:alphaModFix/>
                      </a:blip>
                      <a:srcRect/>
                      <a:stretch/>
                    </p:blipFill>
                    <p:spPr>
                      <a:xfrm>
                        <a:off x="2432050" y="1565275"/>
                        <a:ext cx="3587750" cy="1184275"/>
                      </a:xfrm>
                      <a:prstGeom prst="rect">
                        <a:avLst/>
                      </a:prstGeom>
                      <a:noFill/>
                      <a:ln>
                        <a:noFill/>
                      </a:ln>
                    </p:spPr>
                  </p:pic>
                </p:oleObj>
              </mc:Fallback>
            </mc:AlternateContent>
          </a:graphicData>
        </a:graphic>
      </p:graphicFrame>
      <p:pic>
        <p:nvPicPr>
          <p:cNvPr id="591" name="Google Shape;591;p37"/>
          <p:cNvPicPr preferRelativeResize="0"/>
          <p:nvPr/>
        </p:nvPicPr>
        <p:blipFill rotWithShape="1">
          <a:blip r:embed="rId5">
            <a:alphaModFix/>
          </a:blip>
          <a:srcRect/>
          <a:stretch/>
        </p:blipFill>
        <p:spPr>
          <a:xfrm>
            <a:off x="609600" y="2876550"/>
            <a:ext cx="7696200" cy="665162"/>
          </a:xfrm>
          <a:prstGeom prst="rect">
            <a:avLst/>
          </a:prstGeom>
          <a:noFill/>
          <a:ln>
            <a:noFill/>
          </a:ln>
        </p:spPr>
      </p:pic>
      <p:pic>
        <p:nvPicPr>
          <p:cNvPr id="592" name="Google Shape;592;p37"/>
          <p:cNvPicPr preferRelativeResize="0"/>
          <p:nvPr/>
        </p:nvPicPr>
        <p:blipFill rotWithShape="1">
          <a:blip r:embed="rId6">
            <a:alphaModFix/>
          </a:blip>
          <a:srcRect/>
          <a:stretch/>
        </p:blipFill>
        <p:spPr>
          <a:xfrm>
            <a:off x="609600" y="3668712"/>
            <a:ext cx="1301750" cy="773112"/>
          </a:xfrm>
          <a:prstGeom prst="rect">
            <a:avLst/>
          </a:prstGeom>
          <a:noFill/>
          <a:ln>
            <a:noFill/>
          </a:ln>
        </p:spPr>
      </p:pic>
      <p:pic>
        <p:nvPicPr>
          <p:cNvPr id="593" name="Google Shape;593;p37"/>
          <p:cNvPicPr preferRelativeResize="0"/>
          <p:nvPr/>
        </p:nvPicPr>
        <p:blipFill rotWithShape="1">
          <a:blip r:embed="rId7">
            <a:alphaModFix/>
          </a:blip>
          <a:srcRect/>
          <a:stretch/>
        </p:blipFill>
        <p:spPr>
          <a:xfrm>
            <a:off x="681037" y="4992687"/>
            <a:ext cx="4271962" cy="388937"/>
          </a:xfrm>
          <a:prstGeom prst="rect">
            <a:avLst/>
          </a:prstGeom>
          <a:noFill/>
          <a:ln>
            <a:noFill/>
          </a:ln>
        </p:spPr>
      </p:pic>
      <p:pic>
        <p:nvPicPr>
          <p:cNvPr id="594" name="Google Shape;594;p37"/>
          <p:cNvPicPr preferRelativeResize="0"/>
          <p:nvPr/>
        </p:nvPicPr>
        <p:blipFill rotWithShape="1">
          <a:blip r:embed="rId8">
            <a:alphaModFix/>
          </a:blip>
          <a:srcRect/>
          <a:stretch/>
        </p:blipFill>
        <p:spPr>
          <a:xfrm>
            <a:off x="2447925" y="5576887"/>
            <a:ext cx="3800475" cy="1193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38"/>
          <p:cNvSpPr/>
          <p:nvPr/>
        </p:nvSpPr>
        <p:spPr>
          <a:xfrm>
            <a:off x="3717925" y="1317625"/>
            <a:ext cx="1219200" cy="457200"/>
          </a:xfrm>
          <a:prstGeom prst="roundRect">
            <a:avLst>
              <a:gd name="adj" fmla="val 16667"/>
            </a:avLst>
          </a:prstGeom>
          <a:solidFill>
            <a:schemeClr val="accent1"/>
          </a:solidFill>
          <a:ln w="12700" cap="flat" cmpd="sng">
            <a:solidFill>
              <a:srgbClr val="6F95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nvGrpSpPr>
          <p:cNvPr id="600" name="Google Shape;600;p38"/>
          <p:cNvGrpSpPr/>
          <p:nvPr/>
        </p:nvGrpSpPr>
        <p:grpSpPr>
          <a:xfrm>
            <a:off x="98425" y="1354137"/>
            <a:ext cx="8958262" cy="5351462"/>
            <a:chOff x="0" y="2209800"/>
            <a:chExt cx="8958943" cy="4519613"/>
          </a:xfrm>
        </p:grpSpPr>
        <p:graphicFrame>
          <p:nvGraphicFramePr>
            <p:cNvPr id="601" name="Google Shape;601;p38"/>
            <p:cNvGraphicFramePr/>
            <p:nvPr/>
          </p:nvGraphicFramePr>
          <p:xfrm>
            <a:off x="0" y="3613944"/>
            <a:ext cx="3727450" cy="1675606"/>
          </p:xfrm>
          <a:graphic>
            <a:graphicData uri="http://schemas.openxmlformats.org/presentationml/2006/ole">
              <mc:AlternateContent xmlns:mc="http://schemas.openxmlformats.org/markup-compatibility/2006">
                <mc:Choice xmlns:v="urn:schemas-microsoft-com:vml" Requires="v">
                  <p:oleObj r:id="rId3" imgW="3727450" imgH="1675606" progId="Excel.Sheet.8">
                    <p:embed/>
                  </p:oleObj>
                </mc:Choice>
                <mc:Fallback>
                  <p:oleObj r:id="rId3" imgW="3727450" imgH="1675606" progId="Excel.Sheet.8">
                    <p:embed/>
                    <p:pic>
                      <p:nvPicPr>
                        <p:cNvPr id="601" name="Google Shape;601;p38"/>
                        <p:cNvPicPr preferRelativeResize="0"/>
                        <p:nvPr/>
                      </p:nvPicPr>
                      <p:blipFill rotWithShape="1">
                        <a:blip r:embed="rId4">
                          <a:alphaModFix/>
                        </a:blip>
                        <a:srcRect/>
                        <a:stretch/>
                      </p:blipFill>
                      <p:spPr>
                        <a:xfrm>
                          <a:off x="0" y="3613944"/>
                          <a:ext cx="3727450" cy="1675606"/>
                        </a:xfrm>
                        <a:prstGeom prst="rect">
                          <a:avLst/>
                        </a:prstGeom>
                        <a:noFill/>
                        <a:ln>
                          <a:noFill/>
                        </a:ln>
                      </p:spPr>
                    </p:pic>
                  </p:oleObj>
                </mc:Fallback>
              </mc:AlternateContent>
            </a:graphicData>
          </a:graphic>
        </p:graphicFrame>
        <p:graphicFrame>
          <p:nvGraphicFramePr>
            <p:cNvPr id="602" name="Google Shape;602;p38"/>
            <p:cNvGraphicFramePr/>
            <p:nvPr/>
          </p:nvGraphicFramePr>
          <p:xfrm>
            <a:off x="5460093" y="3682660"/>
            <a:ext cx="3498850" cy="1575139"/>
          </p:xfrm>
          <a:graphic>
            <a:graphicData uri="http://schemas.openxmlformats.org/presentationml/2006/ole">
              <mc:AlternateContent xmlns:mc="http://schemas.openxmlformats.org/markup-compatibility/2006">
                <mc:Choice xmlns:v="urn:schemas-microsoft-com:vml" Requires="v">
                  <p:oleObj r:id="rId5" imgW="3498850" imgH="1575139" progId="Excel.Sheet.8">
                    <p:embed/>
                  </p:oleObj>
                </mc:Choice>
                <mc:Fallback>
                  <p:oleObj r:id="rId5" imgW="3498850" imgH="1575139" progId="Excel.Sheet.8">
                    <p:embed/>
                    <p:pic>
                      <p:nvPicPr>
                        <p:cNvPr id="602" name="Google Shape;602;p38"/>
                        <p:cNvPicPr preferRelativeResize="0"/>
                        <p:nvPr/>
                      </p:nvPicPr>
                      <p:blipFill rotWithShape="1">
                        <a:blip r:embed="rId6">
                          <a:alphaModFix/>
                        </a:blip>
                        <a:srcRect/>
                        <a:stretch/>
                      </p:blipFill>
                      <p:spPr>
                        <a:xfrm>
                          <a:off x="5460093" y="3682660"/>
                          <a:ext cx="3498850" cy="1575139"/>
                        </a:xfrm>
                        <a:prstGeom prst="rect">
                          <a:avLst/>
                        </a:prstGeom>
                        <a:noFill/>
                        <a:ln>
                          <a:noFill/>
                        </a:ln>
                      </p:spPr>
                    </p:pic>
                  </p:oleObj>
                </mc:Fallback>
              </mc:AlternateContent>
            </a:graphicData>
          </a:graphic>
        </p:graphicFrame>
        <p:graphicFrame>
          <p:nvGraphicFramePr>
            <p:cNvPr id="603" name="Google Shape;603;p38"/>
            <p:cNvGraphicFramePr/>
            <p:nvPr/>
          </p:nvGraphicFramePr>
          <p:xfrm>
            <a:off x="2667000" y="5410200"/>
            <a:ext cx="3487738" cy="1319213"/>
          </p:xfrm>
          <a:graphic>
            <a:graphicData uri="http://schemas.openxmlformats.org/presentationml/2006/ole">
              <mc:AlternateContent xmlns:mc="http://schemas.openxmlformats.org/markup-compatibility/2006">
                <mc:Choice xmlns:v="urn:schemas-microsoft-com:vml" Requires="v">
                  <p:oleObj r:id="rId7" imgW="3487738" imgH="1319213" progId="Excel.Sheet.8">
                    <p:embed/>
                  </p:oleObj>
                </mc:Choice>
                <mc:Fallback>
                  <p:oleObj r:id="rId7" imgW="3487738" imgH="1319213" progId="Excel.Sheet.8">
                    <p:embed/>
                    <p:pic>
                      <p:nvPicPr>
                        <p:cNvPr id="603" name="Google Shape;603;p38"/>
                        <p:cNvPicPr preferRelativeResize="0"/>
                        <p:nvPr/>
                      </p:nvPicPr>
                      <p:blipFill rotWithShape="1">
                        <a:blip r:embed="rId8">
                          <a:alphaModFix/>
                        </a:blip>
                        <a:srcRect/>
                        <a:stretch/>
                      </p:blipFill>
                      <p:spPr>
                        <a:xfrm>
                          <a:off x="2667000" y="5410200"/>
                          <a:ext cx="3487738" cy="1319213"/>
                        </a:xfrm>
                        <a:prstGeom prst="rect">
                          <a:avLst/>
                        </a:prstGeom>
                        <a:noFill/>
                        <a:ln>
                          <a:noFill/>
                        </a:ln>
                      </p:spPr>
                    </p:pic>
                  </p:oleObj>
                </mc:Fallback>
              </mc:AlternateContent>
            </a:graphicData>
          </a:graphic>
        </p:graphicFrame>
        <p:sp>
          <p:nvSpPr>
            <p:cNvPr id="604" name="Google Shape;604;p38"/>
            <p:cNvSpPr txBox="1"/>
            <p:nvPr/>
          </p:nvSpPr>
          <p:spPr>
            <a:xfrm>
              <a:off x="3886495" y="2209800"/>
              <a:ext cx="685852" cy="370043"/>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Verdana"/>
                <a:buNone/>
              </a:pPr>
              <a:r>
                <a:rPr lang="en-US" sz="1800" b="0" i="0" u="none">
                  <a:solidFill>
                    <a:srgbClr val="000000"/>
                  </a:solidFill>
                  <a:latin typeface="Verdana"/>
                  <a:ea typeface="Verdana"/>
                  <a:cs typeface="Verdana"/>
                  <a:sym typeface="Verdana"/>
                </a:rPr>
                <a:t>Age?</a:t>
              </a:r>
              <a:endParaRPr/>
            </a:p>
          </p:txBody>
        </p:sp>
        <p:cxnSp>
          <p:nvCxnSpPr>
            <p:cNvPr id="605" name="Google Shape;605;p38"/>
            <p:cNvCxnSpPr/>
            <p:nvPr/>
          </p:nvCxnSpPr>
          <p:spPr>
            <a:xfrm rot="10800000" flipH="1">
              <a:off x="2629100" y="2590568"/>
              <a:ext cx="1333601" cy="1022979"/>
            </a:xfrm>
            <a:prstGeom prst="straightConnector1">
              <a:avLst/>
            </a:prstGeom>
            <a:noFill/>
            <a:ln w="9525" cap="flat" cmpd="sng">
              <a:solidFill>
                <a:schemeClr val="accent1"/>
              </a:solidFill>
              <a:prstDash val="solid"/>
              <a:miter lim="800000"/>
              <a:headEnd type="none" w="med" len="med"/>
              <a:tailEnd type="none" w="med" len="med"/>
            </a:ln>
          </p:spPr>
        </p:cxnSp>
        <p:cxnSp>
          <p:nvCxnSpPr>
            <p:cNvPr id="606" name="Google Shape;606;p38"/>
            <p:cNvCxnSpPr/>
            <p:nvPr/>
          </p:nvCxnSpPr>
          <p:spPr>
            <a:xfrm rot="-5400000">
              <a:off x="2743327" y="4038313"/>
              <a:ext cx="2895985" cy="3175"/>
            </a:xfrm>
            <a:prstGeom prst="straightConnector1">
              <a:avLst/>
            </a:prstGeom>
            <a:noFill/>
            <a:ln w="9525" cap="flat" cmpd="sng">
              <a:solidFill>
                <a:schemeClr val="accent1"/>
              </a:solidFill>
              <a:prstDash val="solid"/>
              <a:miter lim="800000"/>
              <a:headEnd type="none" w="med" len="med"/>
              <a:tailEnd type="none" w="med" len="med"/>
            </a:ln>
          </p:spPr>
        </p:cxnSp>
        <p:cxnSp>
          <p:nvCxnSpPr>
            <p:cNvPr id="607" name="Google Shape;607;p38"/>
            <p:cNvCxnSpPr/>
            <p:nvPr/>
          </p:nvCxnSpPr>
          <p:spPr>
            <a:xfrm rot="10800000">
              <a:off x="4419935" y="2590568"/>
              <a:ext cx="2362379" cy="1022979"/>
            </a:xfrm>
            <a:prstGeom prst="straightConnector1">
              <a:avLst/>
            </a:prstGeom>
            <a:noFill/>
            <a:ln w="9525" cap="flat" cmpd="sng">
              <a:solidFill>
                <a:schemeClr val="accent1"/>
              </a:solidFill>
              <a:prstDash val="solid"/>
              <a:miter lim="800000"/>
              <a:headEnd type="none" w="med" len="med"/>
              <a:tailEnd type="none" w="med" len="med"/>
            </a:ln>
          </p:spPr>
        </p:cxnSp>
        <p:sp>
          <p:nvSpPr>
            <p:cNvPr id="608" name="Google Shape;608;p38"/>
            <p:cNvSpPr txBox="1"/>
            <p:nvPr/>
          </p:nvSpPr>
          <p:spPr>
            <a:xfrm>
              <a:off x="2209800" y="2819400"/>
              <a:ext cx="838200"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onstantia"/>
                <a:buNone/>
              </a:pPr>
              <a:r>
                <a:rPr lang="en-US" sz="1800" b="0" i="0" u="none">
                  <a:solidFill>
                    <a:schemeClr val="dk1"/>
                  </a:solidFill>
                  <a:latin typeface="Constantia"/>
                  <a:ea typeface="Constantia"/>
                  <a:cs typeface="Constantia"/>
                  <a:sym typeface="Constantia"/>
                </a:rPr>
                <a:t>&lt;=30</a:t>
              </a:r>
              <a:endParaRPr/>
            </a:p>
          </p:txBody>
        </p:sp>
        <p:sp>
          <p:nvSpPr>
            <p:cNvPr id="609" name="Google Shape;609;p38"/>
            <p:cNvSpPr txBox="1"/>
            <p:nvPr/>
          </p:nvSpPr>
          <p:spPr>
            <a:xfrm>
              <a:off x="5334000" y="2667000"/>
              <a:ext cx="838200"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onstantia"/>
                <a:buNone/>
              </a:pPr>
              <a:r>
                <a:rPr lang="en-US" sz="1800" b="0" i="0" u="none">
                  <a:solidFill>
                    <a:schemeClr val="dk1"/>
                  </a:solidFill>
                  <a:latin typeface="Constantia"/>
                  <a:ea typeface="Constantia"/>
                  <a:cs typeface="Constantia"/>
                  <a:sym typeface="Constantia"/>
                </a:rPr>
                <a:t>&gt;40</a:t>
              </a:r>
              <a:endParaRPr/>
            </a:p>
          </p:txBody>
        </p:sp>
      </p:grpSp>
      <p:sp>
        <p:nvSpPr>
          <p:cNvPr id="610" name="Google Shape;610;p38"/>
          <p:cNvSpPr txBox="1"/>
          <p:nvPr/>
        </p:nvSpPr>
        <p:spPr>
          <a:xfrm>
            <a:off x="4267200" y="3429000"/>
            <a:ext cx="8382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onstantia"/>
              <a:buNone/>
            </a:pPr>
            <a:r>
              <a:rPr lang="en-US" sz="1800" b="0" i="0" u="none">
                <a:solidFill>
                  <a:schemeClr val="dk1"/>
                </a:solidFill>
                <a:latin typeface="Constantia"/>
                <a:ea typeface="Constantia"/>
                <a:cs typeface="Constantia"/>
                <a:sym typeface="Constantia"/>
              </a:rPr>
              <a:t>31…40</a:t>
            </a:r>
            <a:endParaRPr/>
          </a:p>
        </p:txBody>
      </p:sp>
      <p:sp>
        <p:nvSpPr>
          <p:cNvPr id="611" name="Google Shape;611;p38"/>
          <p:cNvSpPr txBox="1"/>
          <p:nvPr/>
        </p:nvSpPr>
        <p:spPr>
          <a:xfrm>
            <a:off x="195262" y="304800"/>
            <a:ext cx="8763000" cy="91440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4000"/>
              <a:buFont typeface="Garamond"/>
              <a:buNone/>
            </a:pPr>
            <a:r>
              <a:rPr lang="en-US" sz="4000" b="1" i="0" u="none">
                <a:solidFill>
                  <a:schemeClr val="dk2"/>
                </a:solidFill>
                <a:latin typeface="Garamond"/>
                <a:ea typeface="Garamond"/>
                <a:cs typeface="Garamond"/>
                <a:sym typeface="Garamond"/>
              </a:rPr>
              <a:t>Attribute Selection : Information Gain</a:t>
            </a:r>
            <a:endParaRPr/>
          </a:p>
        </p:txBody>
      </p:sp>
      <p:pic>
        <p:nvPicPr>
          <p:cNvPr id="17411" name="Picture 3">
            <a:extLst>
              <a:ext uri="{FF2B5EF4-FFF2-40B4-BE49-F238E27FC236}">
                <a16:creationId xmlns:a16="http://schemas.microsoft.com/office/drawing/2014/main" id="{C217E456-F742-A523-E6A0-00CD97B014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606800"/>
            <a:ext cx="3721100" cy="1663700"/>
          </a:xfrm>
          <a:prstGeom prst="rect">
            <a:avLst/>
          </a:prstGeom>
        </p:spPr>
      </p:pic>
      <p:pic>
        <p:nvPicPr>
          <p:cNvPr id="17410" name="Picture 2">
            <a:extLst>
              <a:ext uri="{FF2B5EF4-FFF2-40B4-BE49-F238E27FC236}">
                <a16:creationId xmlns:a16="http://schemas.microsoft.com/office/drawing/2014/main" id="{88E8940B-1814-137F-9C20-8483FB246C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8300" y="3670300"/>
            <a:ext cx="3492500" cy="1574800"/>
          </a:xfrm>
          <a:prstGeom prst="rect">
            <a:avLst/>
          </a:prstGeom>
        </p:spPr>
      </p:pic>
      <p:pic>
        <p:nvPicPr>
          <p:cNvPr id="17409" name="Picture 1">
            <a:extLst>
              <a:ext uri="{FF2B5EF4-FFF2-40B4-BE49-F238E27FC236}">
                <a16:creationId xmlns:a16="http://schemas.microsoft.com/office/drawing/2014/main" id="{C511CDAA-0184-FDF0-1F5A-89FC95178BF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5410200"/>
            <a:ext cx="3479800" cy="13081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39"/>
          <p:cNvSpPr txBox="1"/>
          <p:nvPr/>
        </p:nvSpPr>
        <p:spPr>
          <a:xfrm>
            <a:off x="457200" y="6248400"/>
            <a:ext cx="21336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Tahoma"/>
              <a:buNone/>
            </a:pPr>
            <a:r>
              <a:rPr lang="en-US" sz="1000" b="0" i="0" u="none">
                <a:solidFill>
                  <a:schemeClr val="dk1"/>
                </a:solidFill>
                <a:latin typeface="Tahoma"/>
                <a:ea typeface="Tahoma"/>
                <a:cs typeface="Tahoma"/>
                <a:sym typeface="Tahoma"/>
              </a:rPr>
              <a:t>*</a:t>
            </a:r>
            <a:endParaRPr/>
          </a:p>
        </p:txBody>
      </p:sp>
      <p:sp>
        <p:nvSpPr>
          <p:cNvPr id="617" name="Google Shape;617;p39"/>
          <p:cNvSpPr txBox="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Tahoma"/>
              <a:buNone/>
            </a:pPr>
            <a:r>
              <a:rPr lang="en-US" sz="1000" b="0" i="0" u="none">
                <a:solidFill>
                  <a:schemeClr val="dk1"/>
                </a:solidFill>
                <a:latin typeface="Tahoma"/>
                <a:ea typeface="Tahoma"/>
                <a:cs typeface="Tahoma"/>
                <a:sym typeface="Tahoma"/>
              </a:rPr>
              <a:t>Data Mining: Concepts and Techniques</a:t>
            </a:r>
            <a:endParaRPr/>
          </a:p>
        </p:txBody>
      </p:sp>
      <p:sp>
        <p:nvSpPr>
          <p:cNvPr id="618" name="Google Shape;618;p39"/>
          <p:cNvSpPr txBox="1"/>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000"/>
              <a:buFont typeface="Tahoma"/>
              <a:buNone/>
            </a:pPr>
            <a:fld id="{00000000-1234-1234-1234-123412341234}" type="slidenum">
              <a:rPr lang="en-US" sz="1000" b="0" i="0" u="none">
                <a:solidFill>
                  <a:schemeClr val="dk1"/>
                </a:solidFill>
                <a:latin typeface="Tahoma"/>
                <a:ea typeface="Tahoma"/>
                <a:cs typeface="Tahoma"/>
                <a:sym typeface="Tahoma"/>
              </a:rPr>
              <a:t>39</a:t>
            </a:fld>
            <a:endParaRPr/>
          </a:p>
        </p:txBody>
      </p:sp>
      <p:sp>
        <p:nvSpPr>
          <p:cNvPr id="619" name="Google Shape;619;p39"/>
          <p:cNvSpPr txBox="1">
            <a:spLocks noGrp="1"/>
          </p:cNvSpPr>
          <p:nvPr>
            <p:ph type="title"/>
          </p:nvPr>
        </p:nvSpPr>
        <p:spPr>
          <a:xfrm>
            <a:off x="388937" y="417512"/>
            <a:ext cx="8602662" cy="609600"/>
          </a:xfrm>
          <a:prstGeom prst="rect">
            <a:avLst/>
          </a:prstGeom>
          <a:noFill/>
          <a:ln>
            <a:noFill/>
          </a:ln>
        </p:spPr>
        <p:txBody>
          <a:bodyPr spcFirstLastPara="1" wrap="square" lIns="92075" tIns="46025" rIns="92075" bIns="46025" anchor="b" anchorCtr="0">
            <a:noAutofit/>
          </a:bodyPr>
          <a:lstStyle/>
          <a:p>
            <a:pPr marL="0" lvl="0" indent="0" algn="l" rtl="0">
              <a:lnSpc>
                <a:spcPct val="100000"/>
              </a:lnSpc>
              <a:spcBef>
                <a:spcPts val="0"/>
              </a:spcBef>
              <a:spcAft>
                <a:spcPts val="0"/>
              </a:spcAft>
              <a:buClr>
                <a:schemeClr val="dk2"/>
              </a:buClr>
              <a:buSzPts val="3800"/>
              <a:buFont typeface="Garamond"/>
              <a:buNone/>
            </a:pPr>
            <a:r>
              <a:rPr lang="en-US" sz="3800" b="0" i="0" u="none">
                <a:solidFill>
                  <a:schemeClr val="dk2"/>
                </a:solidFill>
                <a:latin typeface="Garamond"/>
                <a:ea typeface="Garamond"/>
                <a:cs typeface="Garamond"/>
                <a:sym typeface="Garamond"/>
              </a:rPr>
              <a:t>Output: A Decision Tree for “</a:t>
            </a:r>
            <a:r>
              <a:rPr lang="en-US" sz="3800" b="0" i="1" u="none">
                <a:solidFill>
                  <a:schemeClr val="dk2"/>
                </a:solidFill>
                <a:latin typeface="Garamond"/>
                <a:ea typeface="Garamond"/>
                <a:cs typeface="Garamond"/>
                <a:sym typeface="Garamond"/>
              </a:rPr>
              <a:t>buys_computer”</a:t>
            </a:r>
            <a:endParaRPr/>
          </a:p>
        </p:txBody>
      </p:sp>
      <p:grpSp>
        <p:nvGrpSpPr>
          <p:cNvPr id="620" name="Google Shape;620;p39"/>
          <p:cNvGrpSpPr/>
          <p:nvPr/>
        </p:nvGrpSpPr>
        <p:grpSpPr>
          <a:xfrm>
            <a:off x="1219200" y="1828800"/>
            <a:ext cx="6538912" cy="3810000"/>
            <a:chOff x="768" y="1152"/>
            <a:chExt cx="4119" cy="2400"/>
          </a:xfrm>
        </p:grpSpPr>
        <p:sp>
          <p:nvSpPr>
            <p:cNvPr id="621" name="Google Shape;621;p39"/>
            <p:cNvSpPr txBox="1"/>
            <p:nvPr/>
          </p:nvSpPr>
          <p:spPr>
            <a:xfrm>
              <a:off x="2387" y="1152"/>
              <a:ext cx="475" cy="296"/>
            </a:xfrm>
            <a:prstGeom prst="rect">
              <a:avLst/>
            </a:prstGeom>
            <a:solidFill>
              <a:srgbClr val="00CCFF"/>
            </a:solidFill>
            <a:ln w="12700"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age?</a:t>
              </a:r>
              <a:endParaRPr/>
            </a:p>
          </p:txBody>
        </p:sp>
        <p:sp>
          <p:nvSpPr>
            <p:cNvPr id="622" name="Google Shape;622;p39"/>
            <p:cNvSpPr txBox="1"/>
            <p:nvPr/>
          </p:nvSpPr>
          <p:spPr>
            <a:xfrm>
              <a:off x="2245" y="1766"/>
              <a:ext cx="755" cy="288"/>
            </a:xfrm>
            <a:prstGeom prst="rect">
              <a:avLst/>
            </a:prstGeom>
            <a:noFill/>
            <a:ln>
              <a:noFill/>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overcast</a:t>
              </a:r>
              <a:endParaRPr/>
            </a:p>
          </p:txBody>
        </p:sp>
        <p:sp>
          <p:nvSpPr>
            <p:cNvPr id="623" name="Google Shape;623;p39"/>
            <p:cNvSpPr txBox="1"/>
            <p:nvPr/>
          </p:nvSpPr>
          <p:spPr>
            <a:xfrm>
              <a:off x="1229" y="2342"/>
              <a:ext cx="763" cy="296"/>
            </a:xfrm>
            <a:prstGeom prst="rect">
              <a:avLst/>
            </a:prstGeom>
            <a:solidFill>
              <a:srgbClr val="00FFCC"/>
            </a:solidFill>
            <a:ln w="12700"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student?</a:t>
              </a:r>
              <a:endParaRPr/>
            </a:p>
          </p:txBody>
        </p:sp>
        <p:sp>
          <p:nvSpPr>
            <p:cNvPr id="624" name="Google Shape;624;p39"/>
            <p:cNvSpPr txBox="1"/>
            <p:nvPr/>
          </p:nvSpPr>
          <p:spPr>
            <a:xfrm>
              <a:off x="3432" y="2342"/>
              <a:ext cx="1140" cy="296"/>
            </a:xfrm>
            <a:prstGeom prst="rect">
              <a:avLst/>
            </a:prstGeom>
            <a:solidFill>
              <a:srgbClr val="99CCFF"/>
            </a:solidFill>
            <a:ln w="12700"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credit rating?</a:t>
              </a:r>
              <a:endParaRPr/>
            </a:p>
          </p:txBody>
        </p:sp>
        <p:cxnSp>
          <p:nvCxnSpPr>
            <p:cNvPr id="625" name="Google Shape;625;p39"/>
            <p:cNvCxnSpPr/>
            <p:nvPr/>
          </p:nvCxnSpPr>
          <p:spPr>
            <a:xfrm flipH="1">
              <a:off x="1619" y="1462"/>
              <a:ext cx="625" cy="834"/>
            </a:xfrm>
            <a:prstGeom prst="straightConnector1">
              <a:avLst/>
            </a:prstGeom>
            <a:noFill/>
            <a:ln w="12700" cap="flat" cmpd="sng">
              <a:solidFill>
                <a:srgbClr val="000000"/>
              </a:solidFill>
              <a:prstDash val="solid"/>
              <a:miter lim="800000"/>
              <a:headEnd type="none" w="med" len="med"/>
              <a:tailEnd type="none" w="med" len="med"/>
            </a:ln>
          </p:spPr>
        </p:cxnSp>
        <p:cxnSp>
          <p:nvCxnSpPr>
            <p:cNvPr id="626" name="Google Shape;626;p39"/>
            <p:cNvCxnSpPr/>
            <p:nvPr/>
          </p:nvCxnSpPr>
          <p:spPr>
            <a:xfrm flipH="1">
              <a:off x="2622" y="1491"/>
              <a:ext cx="1" cy="344"/>
            </a:xfrm>
            <a:prstGeom prst="straightConnector1">
              <a:avLst/>
            </a:prstGeom>
            <a:noFill/>
            <a:ln w="12700" cap="flat" cmpd="sng">
              <a:solidFill>
                <a:srgbClr val="000000"/>
              </a:solidFill>
              <a:prstDash val="solid"/>
              <a:miter lim="800000"/>
              <a:headEnd type="none" w="med" len="med"/>
              <a:tailEnd type="none" w="med" len="med"/>
            </a:ln>
          </p:spPr>
        </p:cxnSp>
        <p:cxnSp>
          <p:nvCxnSpPr>
            <p:cNvPr id="627" name="Google Shape;627;p39"/>
            <p:cNvCxnSpPr/>
            <p:nvPr/>
          </p:nvCxnSpPr>
          <p:spPr>
            <a:xfrm>
              <a:off x="2928" y="1440"/>
              <a:ext cx="1051" cy="895"/>
            </a:xfrm>
            <a:prstGeom prst="straightConnector1">
              <a:avLst/>
            </a:prstGeom>
            <a:noFill/>
            <a:ln w="12700" cap="flat" cmpd="sng">
              <a:solidFill>
                <a:srgbClr val="000000"/>
              </a:solidFill>
              <a:prstDash val="solid"/>
              <a:miter lim="800000"/>
              <a:headEnd type="none" w="med" len="med"/>
              <a:tailEnd type="none" w="med" len="med"/>
            </a:ln>
          </p:spPr>
        </p:cxnSp>
        <p:sp>
          <p:nvSpPr>
            <p:cNvPr id="628" name="Google Shape;628;p39"/>
            <p:cNvSpPr txBox="1"/>
            <p:nvPr/>
          </p:nvSpPr>
          <p:spPr>
            <a:xfrm>
              <a:off x="1513" y="1730"/>
              <a:ext cx="534" cy="296"/>
            </a:xfrm>
            <a:prstGeom prst="rect">
              <a:avLst/>
            </a:prstGeom>
            <a:solidFill>
              <a:srgbClr val="FFFF00"/>
            </a:solidFill>
            <a:ln w="12700" cap="flat" cmpd="sng">
              <a:solidFill>
                <a:schemeClr val="lt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&lt;=30</a:t>
              </a:r>
              <a:endParaRPr/>
            </a:p>
          </p:txBody>
        </p:sp>
        <p:sp>
          <p:nvSpPr>
            <p:cNvPr id="629" name="Google Shape;629;p39"/>
            <p:cNvSpPr txBox="1"/>
            <p:nvPr/>
          </p:nvSpPr>
          <p:spPr>
            <a:xfrm>
              <a:off x="3364" y="1804"/>
              <a:ext cx="417" cy="288"/>
            </a:xfrm>
            <a:prstGeom prst="rect">
              <a:avLst/>
            </a:prstGeom>
            <a:solidFill>
              <a:srgbClr val="FFFF00"/>
            </a:solidFill>
            <a:ln>
              <a:noFill/>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&gt;40</a:t>
              </a:r>
              <a:endParaRPr/>
            </a:p>
          </p:txBody>
        </p:sp>
        <p:cxnSp>
          <p:nvCxnSpPr>
            <p:cNvPr id="630" name="Google Shape;630;p39"/>
            <p:cNvCxnSpPr/>
            <p:nvPr/>
          </p:nvCxnSpPr>
          <p:spPr>
            <a:xfrm flipH="1">
              <a:off x="960" y="2640"/>
              <a:ext cx="528" cy="624"/>
            </a:xfrm>
            <a:prstGeom prst="straightConnector1">
              <a:avLst/>
            </a:prstGeom>
            <a:noFill/>
            <a:ln w="12700" cap="flat" cmpd="sng">
              <a:solidFill>
                <a:srgbClr val="000000"/>
              </a:solidFill>
              <a:prstDash val="solid"/>
              <a:miter lim="800000"/>
              <a:headEnd type="none" w="med" len="med"/>
              <a:tailEnd type="none" w="med" len="med"/>
            </a:ln>
          </p:spPr>
        </p:cxnSp>
        <p:cxnSp>
          <p:nvCxnSpPr>
            <p:cNvPr id="631" name="Google Shape;631;p39"/>
            <p:cNvCxnSpPr/>
            <p:nvPr/>
          </p:nvCxnSpPr>
          <p:spPr>
            <a:xfrm>
              <a:off x="1728" y="2640"/>
              <a:ext cx="480" cy="624"/>
            </a:xfrm>
            <a:prstGeom prst="straightConnector1">
              <a:avLst/>
            </a:prstGeom>
            <a:noFill/>
            <a:ln w="12700" cap="flat" cmpd="sng">
              <a:solidFill>
                <a:srgbClr val="000000"/>
              </a:solidFill>
              <a:prstDash val="solid"/>
              <a:miter lim="800000"/>
              <a:headEnd type="none" w="med" len="med"/>
              <a:tailEnd type="none" w="med" len="med"/>
            </a:ln>
          </p:spPr>
        </p:cxnSp>
        <p:cxnSp>
          <p:nvCxnSpPr>
            <p:cNvPr id="632" name="Google Shape;632;p39"/>
            <p:cNvCxnSpPr/>
            <p:nvPr/>
          </p:nvCxnSpPr>
          <p:spPr>
            <a:xfrm flipH="1">
              <a:off x="3360" y="2640"/>
              <a:ext cx="480" cy="576"/>
            </a:xfrm>
            <a:prstGeom prst="straightConnector1">
              <a:avLst/>
            </a:prstGeom>
            <a:noFill/>
            <a:ln w="12700" cap="flat" cmpd="sng">
              <a:solidFill>
                <a:srgbClr val="000000"/>
              </a:solidFill>
              <a:prstDash val="solid"/>
              <a:miter lim="800000"/>
              <a:headEnd type="none" w="med" len="med"/>
              <a:tailEnd type="none" w="med" len="med"/>
            </a:ln>
          </p:spPr>
        </p:cxnSp>
        <p:cxnSp>
          <p:nvCxnSpPr>
            <p:cNvPr id="633" name="Google Shape;633;p39"/>
            <p:cNvCxnSpPr/>
            <p:nvPr/>
          </p:nvCxnSpPr>
          <p:spPr>
            <a:xfrm>
              <a:off x="4128" y="2640"/>
              <a:ext cx="432" cy="576"/>
            </a:xfrm>
            <a:prstGeom prst="straightConnector1">
              <a:avLst/>
            </a:prstGeom>
            <a:noFill/>
            <a:ln w="12700" cap="flat" cmpd="sng">
              <a:solidFill>
                <a:srgbClr val="000000"/>
              </a:solidFill>
              <a:prstDash val="solid"/>
              <a:miter lim="800000"/>
              <a:headEnd type="none" w="med" len="med"/>
              <a:tailEnd type="none" w="med" len="med"/>
            </a:ln>
          </p:spPr>
        </p:cxnSp>
        <p:cxnSp>
          <p:nvCxnSpPr>
            <p:cNvPr id="634" name="Google Shape;634;p39"/>
            <p:cNvCxnSpPr/>
            <p:nvPr/>
          </p:nvCxnSpPr>
          <p:spPr>
            <a:xfrm>
              <a:off x="2623" y="2029"/>
              <a:ext cx="0" cy="277"/>
            </a:xfrm>
            <a:prstGeom prst="straightConnector1">
              <a:avLst/>
            </a:prstGeom>
            <a:noFill/>
            <a:ln w="12700" cap="flat" cmpd="sng">
              <a:solidFill>
                <a:srgbClr val="000000"/>
              </a:solidFill>
              <a:prstDash val="solid"/>
              <a:miter lim="800000"/>
              <a:headEnd type="none" w="med" len="med"/>
              <a:tailEnd type="none" w="med" len="med"/>
            </a:ln>
          </p:spPr>
        </p:cxnSp>
        <p:sp>
          <p:nvSpPr>
            <p:cNvPr id="635" name="Google Shape;635;p39"/>
            <p:cNvSpPr txBox="1"/>
            <p:nvPr/>
          </p:nvSpPr>
          <p:spPr>
            <a:xfrm>
              <a:off x="768" y="3264"/>
              <a:ext cx="308" cy="288"/>
            </a:xfrm>
            <a:prstGeom prst="rect">
              <a:avLst/>
            </a:prstGeom>
            <a:solidFill>
              <a:srgbClr val="FFCC99"/>
            </a:solidFill>
            <a:ln>
              <a:noFill/>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no</a:t>
              </a:r>
              <a:endParaRPr/>
            </a:p>
          </p:txBody>
        </p:sp>
        <p:sp>
          <p:nvSpPr>
            <p:cNvPr id="636" name="Google Shape;636;p39"/>
            <p:cNvSpPr txBox="1"/>
            <p:nvPr/>
          </p:nvSpPr>
          <p:spPr>
            <a:xfrm>
              <a:off x="2028" y="3264"/>
              <a:ext cx="372" cy="288"/>
            </a:xfrm>
            <a:prstGeom prst="rect">
              <a:avLst/>
            </a:prstGeom>
            <a:solidFill>
              <a:srgbClr val="00FF00"/>
            </a:solidFill>
            <a:ln>
              <a:noFill/>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yes</a:t>
              </a:r>
              <a:endParaRPr/>
            </a:p>
          </p:txBody>
        </p:sp>
        <p:sp>
          <p:nvSpPr>
            <p:cNvPr id="637" name="Google Shape;637;p39"/>
            <p:cNvSpPr txBox="1"/>
            <p:nvPr/>
          </p:nvSpPr>
          <p:spPr>
            <a:xfrm>
              <a:off x="4368" y="3216"/>
              <a:ext cx="372" cy="288"/>
            </a:xfrm>
            <a:prstGeom prst="rect">
              <a:avLst/>
            </a:prstGeom>
            <a:solidFill>
              <a:srgbClr val="00FF00"/>
            </a:solidFill>
            <a:ln>
              <a:noFill/>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yes</a:t>
              </a:r>
              <a:endParaRPr/>
            </a:p>
          </p:txBody>
        </p:sp>
        <p:sp>
          <p:nvSpPr>
            <p:cNvPr id="638" name="Google Shape;638;p39"/>
            <p:cNvSpPr txBox="1"/>
            <p:nvPr/>
          </p:nvSpPr>
          <p:spPr>
            <a:xfrm>
              <a:off x="2437" y="2344"/>
              <a:ext cx="372" cy="288"/>
            </a:xfrm>
            <a:prstGeom prst="rect">
              <a:avLst/>
            </a:prstGeom>
            <a:solidFill>
              <a:srgbClr val="00FF00"/>
            </a:solidFill>
            <a:ln>
              <a:noFill/>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yes</a:t>
              </a:r>
              <a:endParaRPr/>
            </a:p>
          </p:txBody>
        </p:sp>
        <p:sp>
          <p:nvSpPr>
            <p:cNvPr id="639" name="Google Shape;639;p39"/>
            <p:cNvSpPr txBox="1"/>
            <p:nvPr/>
          </p:nvSpPr>
          <p:spPr>
            <a:xfrm>
              <a:off x="2256" y="1824"/>
              <a:ext cx="672" cy="192"/>
            </a:xfrm>
            <a:prstGeom prst="rect">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31..40</a:t>
              </a:r>
              <a:endParaRPr/>
            </a:p>
          </p:txBody>
        </p:sp>
        <p:sp>
          <p:nvSpPr>
            <p:cNvPr id="640" name="Google Shape;640;p39"/>
            <p:cNvSpPr txBox="1"/>
            <p:nvPr/>
          </p:nvSpPr>
          <p:spPr>
            <a:xfrm rot="-180000">
              <a:off x="3168" y="3216"/>
              <a:ext cx="308" cy="288"/>
            </a:xfrm>
            <a:prstGeom prst="rect">
              <a:avLst/>
            </a:prstGeom>
            <a:solidFill>
              <a:srgbClr val="FFCC99"/>
            </a:solidFill>
            <a:ln>
              <a:noFill/>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no</a:t>
              </a:r>
              <a:endParaRPr/>
            </a:p>
          </p:txBody>
        </p:sp>
        <p:sp>
          <p:nvSpPr>
            <p:cNvPr id="641" name="Google Shape;641;p39"/>
            <p:cNvSpPr txBox="1"/>
            <p:nvPr/>
          </p:nvSpPr>
          <p:spPr>
            <a:xfrm>
              <a:off x="3360" y="2832"/>
              <a:ext cx="382" cy="288"/>
            </a:xfrm>
            <a:prstGeom prst="rect">
              <a:avLst/>
            </a:prstGeom>
            <a:solidFill>
              <a:srgbClr val="FFFF00"/>
            </a:solidFill>
            <a:ln>
              <a:noFill/>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fair</a:t>
              </a:r>
              <a:endParaRPr/>
            </a:p>
          </p:txBody>
        </p:sp>
        <p:sp>
          <p:nvSpPr>
            <p:cNvPr id="642" name="Google Shape;642;p39"/>
            <p:cNvSpPr txBox="1"/>
            <p:nvPr/>
          </p:nvSpPr>
          <p:spPr>
            <a:xfrm>
              <a:off x="4080" y="2832"/>
              <a:ext cx="807" cy="288"/>
            </a:xfrm>
            <a:prstGeom prst="rect">
              <a:avLst/>
            </a:prstGeom>
            <a:solidFill>
              <a:srgbClr val="FFFF00"/>
            </a:solidFill>
            <a:ln>
              <a:noFill/>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excellent</a:t>
              </a:r>
              <a:endParaRPr/>
            </a:p>
          </p:txBody>
        </p:sp>
        <p:sp>
          <p:nvSpPr>
            <p:cNvPr id="643" name="Google Shape;643;p39"/>
            <p:cNvSpPr txBox="1"/>
            <p:nvPr/>
          </p:nvSpPr>
          <p:spPr>
            <a:xfrm>
              <a:off x="1872" y="2832"/>
              <a:ext cx="372" cy="288"/>
            </a:xfrm>
            <a:prstGeom prst="rect">
              <a:avLst/>
            </a:prstGeom>
            <a:solidFill>
              <a:srgbClr val="FFFF00"/>
            </a:solidFill>
            <a:ln>
              <a:noFill/>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yes</a:t>
              </a:r>
              <a:endParaRPr/>
            </a:p>
          </p:txBody>
        </p:sp>
        <p:sp>
          <p:nvSpPr>
            <p:cNvPr id="644" name="Google Shape;644;p39"/>
            <p:cNvSpPr txBox="1"/>
            <p:nvPr/>
          </p:nvSpPr>
          <p:spPr>
            <a:xfrm>
              <a:off x="960" y="2832"/>
              <a:ext cx="432" cy="288"/>
            </a:xfrm>
            <a:prstGeom prst="rect">
              <a:avLst/>
            </a:prstGeom>
            <a:solidFill>
              <a:srgbClr val="FFFF00"/>
            </a:solidFill>
            <a:ln>
              <a:noFill/>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no</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Garamond"/>
              <a:buNone/>
            </a:pPr>
            <a:r>
              <a:rPr lang="en-US" sz="4400" b="0" i="0" u="none">
                <a:solidFill>
                  <a:schemeClr val="dk2"/>
                </a:solidFill>
                <a:latin typeface="Garamond"/>
                <a:ea typeface="Garamond"/>
                <a:cs typeface="Garamond"/>
                <a:sym typeface="Garamond"/>
              </a:rPr>
              <a:t>Examples of Classification Task</a:t>
            </a:r>
            <a:endParaRPr/>
          </a:p>
        </p:txBody>
      </p:sp>
      <p:sp>
        <p:nvSpPr>
          <p:cNvPr id="124" name="Google Shape;124;p4"/>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1800"/>
              <a:buFont typeface="Noto Sans Symbols"/>
              <a:buChar char="🞐"/>
            </a:pPr>
            <a:r>
              <a:rPr lang="en-US" sz="2400" b="0" i="0" u="none">
                <a:solidFill>
                  <a:schemeClr val="dk1"/>
                </a:solidFill>
                <a:latin typeface="Verdana"/>
                <a:ea typeface="Verdana"/>
                <a:cs typeface="Verdana"/>
                <a:sym typeface="Verdana"/>
              </a:rPr>
              <a:t>Predicting tumor cells as benign or malignant</a:t>
            </a:r>
            <a:endParaRPr/>
          </a:p>
          <a:p>
            <a:pPr marL="2057400" lvl="4" indent="-147320" algn="l" rtl="0">
              <a:lnSpc>
                <a:spcPct val="100000"/>
              </a:lnSpc>
              <a:spcBef>
                <a:spcPts val="320"/>
              </a:spcBef>
              <a:spcAft>
                <a:spcPts val="0"/>
              </a:spcAft>
              <a:buClr>
                <a:schemeClr val="dk2"/>
              </a:buClr>
              <a:buSzPts val="1280"/>
              <a:buFont typeface="Noto Sans Symbols"/>
              <a:buNone/>
            </a:pPr>
            <a:endParaRPr sz="1600" b="0" i="0" u="none">
              <a:solidFill>
                <a:schemeClr val="dk1"/>
              </a:solidFill>
              <a:latin typeface="Verdana"/>
              <a:ea typeface="Verdana"/>
              <a:cs typeface="Verdana"/>
              <a:sym typeface="Verdana"/>
            </a:endParaRPr>
          </a:p>
          <a:p>
            <a:pPr marL="342900" lvl="0" indent="-342900" algn="l" rtl="0">
              <a:lnSpc>
                <a:spcPct val="100000"/>
              </a:lnSpc>
              <a:spcBef>
                <a:spcPts val="480"/>
              </a:spcBef>
              <a:spcAft>
                <a:spcPts val="0"/>
              </a:spcAft>
              <a:buClr>
                <a:schemeClr val="lt2"/>
              </a:buClr>
              <a:buSzPts val="1800"/>
              <a:buFont typeface="Noto Sans Symbols"/>
              <a:buChar char="🞐"/>
            </a:pPr>
            <a:r>
              <a:rPr lang="en-US" sz="2400" b="0" i="0" u="none">
                <a:solidFill>
                  <a:schemeClr val="dk1"/>
                </a:solidFill>
                <a:latin typeface="Verdana"/>
                <a:ea typeface="Verdana"/>
                <a:cs typeface="Verdana"/>
                <a:sym typeface="Verdana"/>
              </a:rPr>
              <a:t>Classifying credit card transactions </a:t>
            </a:r>
            <a:br>
              <a:rPr lang="en-US" sz="2400" b="0" i="0" u="none">
                <a:solidFill>
                  <a:schemeClr val="dk1"/>
                </a:solidFill>
                <a:latin typeface="Verdana"/>
                <a:ea typeface="Verdana"/>
                <a:cs typeface="Verdana"/>
                <a:sym typeface="Verdana"/>
              </a:rPr>
            </a:br>
            <a:r>
              <a:rPr lang="en-US" sz="2400" b="0" i="0" u="none">
                <a:solidFill>
                  <a:schemeClr val="dk1"/>
                </a:solidFill>
                <a:latin typeface="Verdana"/>
                <a:ea typeface="Verdana"/>
                <a:cs typeface="Verdana"/>
                <a:sym typeface="Verdana"/>
              </a:rPr>
              <a:t>as legitimate or fraudulent</a:t>
            </a:r>
            <a:endParaRPr/>
          </a:p>
          <a:p>
            <a:pPr marL="2057400" lvl="4" indent="-147320" algn="l" rtl="0">
              <a:lnSpc>
                <a:spcPct val="100000"/>
              </a:lnSpc>
              <a:spcBef>
                <a:spcPts val="320"/>
              </a:spcBef>
              <a:spcAft>
                <a:spcPts val="0"/>
              </a:spcAft>
              <a:buClr>
                <a:schemeClr val="dk2"/>
              </a:buClr>
              <a:buSzPts val="1280"/>
              <a:buFont typeface="Noto Sans Symbols"/>
              <a:buNone/>
            </a:pPr>
            <a:endParaRPr sz="1600" b="0" i="0" u="none">
              <a:solidFill>
                <a:schemeClr val="dk1"/>
              </a:solidFill>
              <a:latin typeface="Verdana"/>
              <a:ea typeface="Verdana"/>
              <a:cs typeface="Verdana"/>
              <a:sym typeface="Verdana"/>
            </a:endParaRPr>
          </a:p>
          <a:p>
            <a:pPr marL="342900" lvl="0" indent="-342900" algn="l" rtl="0">
              <a:lnSpc>
                <a:spcPct val="100000"/>
              </a:lnSpc>
              <a:spcBef>
                <a:spcPts val="480"/>
              </a:spcBef>
              <a:spcAft>
                <a:spcPts val="0"/>
              </a:spcAft>
              <a:buClr>
                <a:schemeClr val="lt2"/>
              </a:buClr>
              <a:buSzPts val="1800"/>
              <a:buFont typeface="Noto Sans Symbols"/>
              <a:buChar char="🞐"/>
            </a:pPr>
            <a:r>
              <a:rPr lang="en-US" sz="2400" b="0" i="0" u="none">
                <a:solidFill>
                  <a:schemeClr val="dk1"/>
                </a:solidFill>
                <a:latin typeface="Verdana"/>
                <a:ea typeface="Verdana"/>
                <a:cs typeface="Verdana"/>
                <a:sym typeface="Verdana"/>
              </a:rPr>
              <a:t>Classifying secondary structures of protein </a:t>
            </a:r>
            <a:br>
              <a:rPr lang="en-US" sz="2400" b="0" i="0" u="none">
                <a:solidFill>
                  <a:schemeClr val="dk1"/>
                </a:solidFill>
                <a:latin typeface="Verdana"/>
                <a:ea typeface="Verdana"/>
                <a:cs typeface="Verdana"/>
                <a:sym typeface="Verdana"/>
              </a:rPr>
            </a:br>
            <a:r>
              <a:rPr lang="en-US" sz="2400" b="0" i="0" u="none">
                <a:solidFill>
                  <a:schemeClr val="dk1"/>
                </a:solidFill>
                <a:latin typeface="Verdana"/>
                <a:ea typeface="Verdana"/>
                <a:cs typeface="Verdana"/>
                <a:sym typeface="Verdana"/>
              </a:rPr>
              <a:t>as alpha-helix, beta-sheet, or random </a:t>
            </a:r>
            <a:br>
              <a:rPr lang="en-US" sz="2400" b="0" i="0" u="none">
                <a:solidFill>
                  <a:schemeClr val="dk1"/>
                </a:solidFill>
                <a:latin typeface="Verdana"/>
                <a:ea typeface="Verdana"/>
                <a:cs typeface="Verdana"/>
                <a:sym typeface="Verdana"/>
              </a:rPr>
            </a:br>
            <a:r>
              <a:rPr lang="en-US" sz="2400" b="0" i="0" u="none">
                <a:solidFill>
                  <a:schemeClr val="dk1"/>
                </a:solidFill>
                <a:latin typeface="Verdana"/>
                <a:ea typeface="Verdana"/>
                <a:cs typeface="Verdana"/>
                <a:sym typeface="Verdana"/>
              </a:rPr>
              <a:t>coil</a:t>
            </a:r>
            <a:endParaRPr/>
          </a:p>
          <a:p>
            <a:pPr marL="2057400" lvl="4" indent="-147320" algn="l" rtl="0">
              <a:lnSpc>
                <a:spcPct val="100000"/>
              </a:lnSpc>
              <a:spcBef>
                <a:spcPts val="320"/>
              </a:spcBef>
              <a:spcAft>
                <a:spcPts val="0"/>
              </a:spcAft>
              <a:buClr>
                <a:schemeClr val="dk2"/>
              </a:buClr>
              <a:buSzPts val="1280"/>
              <a:buFont typeface="Noto Sans Symbols"/>
              <a:buNone/>
            </a:pPr>
            <a:endParaRPr sz="1600" b="0" i="0" u="none">
              <a:solidFill>
                <a:schemeClr val="dk1"/>
              </a:solidFill>
              <a:latin typeface="Verdana"/>
              <a:ea typeface="Verdana"/>
              <a:cs typeface="Verdana"/>
              <a:sym typeface="Verdana"/>
            </a:endParaRPr>
          </a:p>
          <a:p>
            <a:pPr marL="342900" lvl="0" indent="-342900" algn="l" rtl="0">
              <a:lnSpc>
                <a:spcPct val="100000"/>
              </a:lnSpc>
              <a:spcBef>
                <a:spcPts val="480"/>
              </a:spcBef>
              <a:spcAft>
                <a:spcPts val="0"/>
              </a:spcAft>
              <a:buClr>
                <a:schemeClr val="lt2"/>
              </a:buClr>
              <a:buSzPts val="1800"/>
              <a:buFont typeface="Noto Sans Symbols"/>
              <a:buChar char="🞐"/>
            </a:pPr>
            <a:r>
              <a:rPr lang="en-US" sz="2400" b="0" i="0" u="none">
                <a:solidFill>
                  <a:schemeClr val="dk1"/>
                </a:solidFill>
                <a:latin typeface="Verdana"/>
                <a:ea typeface="Verdana"/>
                <a:cs typeface="Verdana"/>
                <a:sym typeface="Verdana"/>
              </a:rPr>
              <a:t>Categorizing news stories as finance, </a:t>
            </a:r>
            <a:br>
              <a:rPr lang="en-US" sz="2400" b="0" i="0" u="none">
                <a:solidFill>
                  <a:schemeClr val="dk1"/>
                </a:solidFill>
                <a:latin typeface="Verdana"/>
                <a:ea typeface="Verdana"/>
                <a:cs typeface="Verdana"/>
                <a:sym typeface="Verdana"/>
              </a:rPr>
            </a:br>
            <a:r>
              <a:rPr lang="en-US" sz="2400" b="0" i="0" u="none">
                <a:solidFill>
                  <a:schemeClr val="dk1"/>
                </a:solidFill>
                <a:latin typeface="Verdana"/>
                <a:ea typeface="Verdana"/>
                <a:cs typeface="Verdana"/>
                <a:sym typeface="Verdana"/>
              </a:rPr>
              <a:t>weather, entertainment, sports, etc</a:t>
            </a:r>
            <a:endParaRPr/>
          </a:p>
        </p:txBody>
      </p:sp>
      <p:grpSp>
        <p:nvGrpSpPr>
          <p:cNvPr id="125" name="Google Shape;125;p4"/>
          <p:cNvGrpSpPr/>
          <p:nvPr/>
        </p:nvGrpSpPr>
        <p:grpSpPr>
          <a:xfrm>
            <a:off x="6629400" y="2011362"/>
            <a:ext cx="2057400" cy="1417637"/>
            <a:chOff x="3360" y="768"/>
            <a:chExt cx="1296" cy="893"/>
          </a:xfrm>
        </p:grpSpPr>
        <p:pic>
          <p:nvPicPr>
            <p:cNvPr id="126" name="Google Shape;126;p4" descr="story-3dimensional-2"/>
            <p:cNvPicPr preferRelativeResize="0"/>
            <p:nvPr/>
          </p:nvPicPr>
          <p:blipFill rotWithShape="1">
            <a:blip r:embed="rId3">
              <a:alphaModFix/>
            </a:blip>
            <a:srcRect/>
            <a:stretch/>
          </p:blipFill>
          <p:spPr>
            <a:xfrm>
              <a:off x="3418" y="768"/>
              <a:ext cx="1238" cy="893"/>
            </a:xfrm>
            <a:prstGeom prst="rect">
              <a:avLst/>
            </a:prstGeom>
            <a:noFill/>
            <a:ln>
              <a:noFill/>
            </a:ln>
          </p:spPr>
        </p:pic>
        <p:graphicFrame>
          <p:nvGraphicFramePr>
            <p:cNvPr id="127" name="Google Shape;127;p4"/>
            <p:cNvGraphicFramePr/>
            <p:nvPr/>
          </p:nvGraphicFramePr>
          <p:xfrm>
            <a:off x="3370" y="1155"/>
            <a:ext cx="432" cy="429"/>
          </p:xfrm>
          <a:graphic>
            <a:graphicData uri="http://schemas.openxmlformats.org/presentationml/2006/ole">
              <mc:AlternateContent xmlns:mc="http://schemas.openxmlformats.org/markup-compatibility/2006">
                <mc:Choice xmlns:v="urn:schemas-microsoft-com:vml" Requires="v">
                  <p:oleObj r:id="rId4" imgW="432" imgH="429" progId="Visio.Drawing.6">
                    <p:embed/>
                  </p:oleObj>
                </mc:Choice>
                <mc:Fallback>
                  <p:oleObj r:id="rId4" imgW="432" imgH="429" progId="Visio.Drawing.6">
                    <p:embed/>
                    <p:pic>
                      <p:nvPicPr>
                        <p:cNvPr id="127" name="Google Shape;127;p4"/>
                        <p:cNvPicPr preferRelativeResize="0"/>
                        <p:nvPr/>
                      </p:nvPicPr>
                      <p:blipFill rotWithShape="1">
                        <a:blip r:embed="rId5">
                          <a:alphaModFix/>
                        </a:blip>
                        <a:srcRect/>
                        <a:stretch/>
                      </p:blipFill>
                      <p:spPr>
                        <a:xfrm>
                          <a:off x="3370" y="1155"/>
                          <a:ext cx="432" cy="429"/>
                        </a:xfrm>
                        <a:prstGeom prst="rect">
                          <a:avLst/>
                        </a:prstGeom>
                        <a:noFill/>
                        <a:ln>
                          <a:noFill/>
                        </a:ln>
                      </p:spPr>
                    </p:pic>
                  </p:oleObj>
                </mc:Fallback>
              </mc:AlternateContent>
            </a:graphicData>
          </a:graphic>
        </p:graphicFrame>
        <p:graphicFrame>
          <p:nvGraphicFramePr>
            <p:cNvPr id="128" name="Google Shape;128;p4"/>
            <p:cNvGraphicFramePr/>
            <p:nvPr/>
          </p:nvGraphicFramePr>
          <p:xfrm>
            <a:off x="3360" y="912"/>
            <a:ext cx="432" cy="355"/>
          </p:xfrm>
          <a:graphic>
            <a:graphicData uri="http://schemas.openxmlformats.org/presentationml/2006/ole">
              <mc:AlternateContent xmlns:mc="http://schemas.openxmlformats.org/markup-compatibility/2006">
                <mc:Choice xmlns:v="urn:schemas-microsoft-com:vml" Requires="v">
                  <p:oleObj r:id="rId6" imgW="432" imgH="355" progId="Visio.Drawing.6">
                    <p:embed/>
                  </p:oleObj>
                </mc:Choice>
                <mc:Fallback>
                  <p:oleObj r:id="rId6" imgW="432" imgH="355" progId="Visio.Drawing.6">
                    <p:embed/>
                    <p:pic>
                      <p:nvPicPr>
                        <p:cNvPr id="128" name="Google Shape;128;p4"/>
                        <p:cNvPicPr preferRelativeResize="0"/>
                        <p:nvPr/>
                      </p:nvPicPr>
                      <p:blipFill rotWithShape="1">
                        <a:blip r:embed="rId7">
                          <a:alphaModFix/>
                        </a:blip>
                        <a:srcRect/>
                        <a:stretch/>
                      </p:blipFill>
                      <p:spPr>
                        <a:xfrm>
                          <a:off x="3360" y="912"/>
                          <a:ext cx="432" cy="355"/>
                        </a:xfrm>
                        <a:prstGeom prst="rect">
                          <a:avLst/>
                        </a:prstGeom>
                        <a:noFill/>
                        <a:ln>
                          <a:noFill/>
                        </a:ln>
                      </p:spPr>
                    </p:pic>
                  </p:oleObj>
                </mc:Fallback>
              </mc:AlternateContent>
            </a:graphicData>
          </a:graphic>
        </p:graphicFrame>
      </p:grpSp>
      <p:pic>
        <p:nvPicPr>
          <p:cNvPr id="129" name="Google Shape;129;p4" descr="pro"/>
          <p:cNvPicPr preferRelativeResize="0"/>
          <p:nvPr/>
        </p:nvPicPr>
        <p:blipFill rotWithShape="1">
          <a:blip r:embed="rId8">
            <a:alphaModFix/>
          </a:blip>
          <a:srcRect/>
          <a:stretch/>
        </p:blipFill>
        <p:spPr>
          <a:xfrm>
            <a:off x="7075487" y="3886200"/>
            <a:ext cx="1535112" cy="2319337"/>
          </a:xfrm>
          <a:prstGeom prst="rect">
            <a:avLst/>
          </a:prstGeom>
          <a:noFill/>
          <a:ln>
            <a:noFill/>
          </a:ln>
        </p:spPr>
      </p:pic>
      <p:pic>
        <p:nvPicPr>
          <p:cNvPr id="2050" name="Picture 2">
            <a:extLst>
              <a:ext uri="{FF2B5EF4-FFF2-40B4-BE49-F238E27FC236}">
                <a16:creationId xmlns:a16="http://schemas.microsoft.com/office/drawing/2014/main" id="{2EF6C059-8A0C-DDAB-D820-5D110221B3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0" cy="0"/>
          </a:xfrm>
          <a:prstGeom prst="rect">
            <a:avLst/>
          </a:prstGeom>
        </p:spPr>
      </p:pic>
      <p:pic>
        <p:nvPicPr>
          <p:cNvPr id="2049" name="Picture 1">
            <a:extLst>
              <a:ext uri="{FF2B5EF4-FFF2-40B4-BE49-F238E27FC236}">
                <a16:creationId xmlns:a16="http://schemas.microsoft.com/office/drawing/2014/main" id="{DD16DB97-5A9C-CDCB-1D48-672EA12BA3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0" cy="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40"/>
          <p:cNvSpPr txBox="1">
            <a:spLocks noGrp="1"/>
          </p:cNvSpPr>
          <p:nvPr>
            <p:ph type="body" idx="1"/>
          </p:nvPr>
        </p:nvSpPr>
        <p:spPr>
          <a:xfrm>
            <a:off x="228600" y="1600200"/>
            <a:ext cx="8610600"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5000"/>
              </a:lnSpc>
              <a:spcBef>
                <a:spcPts val="0"/>
              </a:spcBef>
              <a:spcAft>
                <a:spcPts val="0"/>
              </a:spcAft>
              <a:buClr>
                <a:schemeClr val="lt2"/>
              </a:buClr>
              <a:buSzPts val="1500"/>
              <a:buFont typeface="Noto Sans Symbols"/>
              <a:buChar char="🞐"/>
            </a:pPr>
            <a:r>
              <a:rPr lang="en-US" sz="2000" b="0" i="0" u="none">
                <a:solidFill>
                  <a:schemeClr val="dk1"/>
                </a:solidFill>
                <a:latin typeface="Verdana"/>
                <a:ea typeface="Verdana"/>
                <a:cs typeface="Verdana"/>
                <a:sym typeface="Verdana"/>
              </a:rPr>
              <a:t>Let attribute A be a continuous-valued attribute</a:t>
            </a:r>
            <a:endParaRPr/>
          </a:p>
          <a:p>
            <a:pPr marL="342900" marR="0" lvl="0" indent="-342900" algn="l" rtl="0">
              <a:lnSpc>
                <a:spcPct val="115000"/>
              </a:lnSpc>
              <a:spcBef>
                <a:spcPts val="500"/>
              </a:spcBef>
              <a:spcAft>
                <a:spcPts val="0"/>
              </a:spcAft>
              <a:buClr>
                <a:schemeClr val="lt2"/>
              </a:buClr>
              <a:buSzPts val="1500"/>
              <a:buFont typeface="Noto Sans Symbols"/>
              <a:buChar char="🞐"/>
            </a:pPr>
            <a:r>
              <a:rPr lang="en-US" sz="2000" b="0" i="0" u="none">
                <a:solidFill>
                  <a:schemeClr val="dk1"/>
                </a:solidFill>
                <a:latin typeface="Verdana"/>
                <a:ea typeface="Verdana"/>
                <a:cs typeface="Verdana"/>
                <a:sym typeface="Verdana"/>
              </a:rPr>
              <a:t>Must determine the </a:t>
            </a:r>
            <a:r>
              <a:rPr lang="en-US" sz="2000" b="0" i="1" u="none">
                <a:solidFill>
                  <a:schemeClr val="hlink"/>
                </a:solidFill>
                <a:latin typeface="Verdana"/>
                <a:ea typeface="Verdana"/>
                <a:cs typeface="Verdana"/>
                <a:sym typeface="Verdana"/>
              </a:rPr>
              <a:t>best split point</a:t>
            </a:r>
            <a:r>
              <a:rPr lang="en-US" sz="2000" b="0" i="0" u="none">
                <a:solidFill>
                  <a:schemeClr val="dk1"/>
                </a:solidFill>
                <a:latin typeface="Verdana"/>
                <a:ea typeface="Verdana"/>
                <a:cs typeface="Verdana"/>
                <a:sym typeface="Verdana"/>
              </a:rPr>
              <a:t> for A</a:t>
            </a:r>
            <a:endParaRPr/>
          </a:p>
          <a:p>
            <a:pPr marL="742950" marR="0" lvl="1" indent="-285750" algn="l" rtl="0">
              <a:lnSpc>
                <a:spcPct val="115000"/>
              </a:lnSpc>
              <a:spcBef>
                <a:spcPts val="500"/>
              </a:spcBef>
              <a:spcAft>
                <a:spcPts val="0"/>
              </a:spcAft>
              <a:buClr>
                <a:schemeClr val="dk2"/>
              </a:buClr>
              <a:buSzPts val="1500"/>
              <a:buFont typeface="Noto Sans Symbols"/>
              <a:buChar char="■"/>
            </a:pPr>
            <a:r>
              <a:rPr lang="en-US" sz="2000" b="0" i="0" u="none" strike="noStrike" cap="none">
                <a:solidFill>
                  <a:schemeClr val="dk1"/>
                </a:solidFill>
                <a:latin typeface="Verdana"/>
                <a:ea typeface="Verdana"/>
                <a:cs typeface="Verdana"/>
                <a:sym typeface="Verdana"/>
              </a:rPr>
              <a:t>Sort the value A in increasing order</a:t>
            </a:r>
            <a:endParaRPr/>
          </a:p>
          <a:p>
            <a:pPr marL="742950" marR="0" lvl="1" indent="-285750" algn="l" rtl="0">
              <a:lnSpc>
                <a:spcPct val="115000"/>
              </a:lnSpc>
              <a:spcBef>
                <a:spcPts val="500"/>
              </a:spcBef>
              <a:spcAft>
                <a:spcPts val="0"/>
              </a:spcAft>
              <a:buClr>
                <a:schemeClr val="dk2"/>
              </a:buClr>
              <a:buSzPts val="1500"/>
              <a:buFont typeface="Noto Sans Symbols"/>
              <a:buChar char="■"/>
            </a:pPr>
            <a:r>
              <a:rPr lang="en-US" sz="2000" b="0" i="0" u="none" strike="noStrike" cap="none">
                <a:solidFill>
                  <a:schemeClr val="dk1"/>
                </a:solidFill>
                <a:latin typeface="Verdana"/>
                <a:ea typeface="Verdana"/>
                <a:cs typeface="Verdana"/>
                <a:sym typeface="Verdana"/>
              </a:rPr>
              <a:t>Typically, the midpoint between each pair of adjacent values is considered as a possible </a:t>
            </a:r>
            <a:r>
              <a:rPr lang="en-US" sz="2000" b="0" i="1" u="none" strike="noStrike" cap="none">
                <a:solidFill>
                  <a:schemeClr val="dk1"/>
                </a:solidFill>
                <a:latin typeface="Verdana"/>
                <a:ea typeface="Verdana"/>
                <a:cs typeface="Verdana"/>
                <a:sym typeface="Verdana"/>
              </a:rPr>
              <a:t>split point</a:t>
            </a:r>
            <a:endParaRPr/>
          </a:p>
          <a:p>
            <a:pPr marL="1143000" marR="0" lvl="2" indent="-228600" algn="l" rtl="0">
              <a:lnSpc>
                <a:spcPct val="115000"/>
              </a:lnSpc>
              <a:spcBef>
                <a:spcPts val="500"/>
              </a:spcBef>
              <a:spcAft>
                <a:spcPts val="0"/>
              </a:spcAft>
              <a:buClr>
                <a:schemeClr val="accent1"/>
              </a:buClr>
              <a:buSzPts val="1300"/>
              <a:buFont typeface="Noto Sans Symbols"/>
              <a:buChar char="🞐"/>
            </a:pPr>
            <a:r>
              <a:rPr lang="en-US" sz="2000" b="0" i="0" u="none" strike="noStrike" cap="none">
                <a:solidFill>
                  <a:schemeClr val="dk1"/>
                </a:solidFill>
                <a:latin typeface="Verdana"/>
                <a:ea typeface="Verdana"/>
                <a:cs typeface="Verdana"/>
                <a:sym typeface="Verdana"/>
              </a:rPr>
              <a:t>(a</a:t>
            </a:r>
            <a:r>
              <a:rPr lang="en-US" sz="2000" b="0" i="0" u="none" strike="noStrike" cap="none" baseline="-25000">
                <a:solidFill>
                  <a:schemeClr val="dk1"/>
                </a:solidFill>
                <a:latin typeface="Verdana"/>
                <a:ea typeface="Verdana"/>
                <a:cs typeface="Verdana"/>
                <a:sym typeface="Verdana"/>
              </a:rPr>
              <a:t>i</a:t>
            </a:r>
            <a:r>
              <a:rPr lang="en-US" sz="2000" b="0" i="0" u="none" strike="noStrike" cap="none">
                <a:solidFill>
                  <a:schemeClr val="dk1"/>
                </a:solidFill>
                <a:latin typeface="Verdana"/>
                <a:ea typeface="Verdana"/>
                <a:cs typeface="Verdana"/>
                <a:sym typeface="Verdana"/>
              </a:rPr>
              <a:t>+a</a:t>
            </a:r>
            <a:r>
              <a:rPr lang="en-US" sz="2000" b="0" i="0" u="none" strike="noStrike" cap="none" baseline="-25000">
                <a:solidFill>
                  <a:schemeClr val="dk1"/>
                </a:solidFill>
                <a:latin typeface="Verdana"/>
                <a:ea typeface="Verdana"/>
                <a:cs typeface="Verdana"/>
                <a:sym typeface="Verdana"/>
              </a:rPr>
              <a:t>i+1</a:t>
            </a:r>
            <a:r>
              <a:rPr lang="en-US" sz="2000" b="0" i="0" u="none" strike="noStrike" cap="none">
                <a:solidFill>
                  <a:schemeClr val="dk1"/>
                </a:solidFill>
                <a:latin typeface="Verdana"/>
                <a:ea typeface="Verdana"/>
                <a:cs typeface="Verdana"/>
                <a:sym typeface="Verdana"/>
              </a:rPr>
              <a:t>)/2 is the midpoint between the values of a</a:t>
            </a:r>
            <a:r>
              <a:rPr lang="en-US" sz="2000" b="0" i="0" u="none" strike="noStrike" cap="none" baseline="-25000">
                <a:solidFill>
                  <a:schemeClr val="dk1"/>
                </a:solidFill>
                <a:latin typeface="Verdana"/>
                <a:ea typeface="Verdana"/>
                <a:cs typeface="Verdana"/>
                <a:sym typeface="Verdana"/>
              </a:rPr>
              <a:t>i</a:t>
            </a:r>
            <a:r>
              <a:rPr lang="en-US" sz="2000" b="0" i="0" u="none" strike="noStrike" cap="none">
                <a:solidFill>
                  <a:schemeClr val="dk1"/>
                </a:solidFill>
                <a:latin typeface="Verdana"/>
                <a:ea typeface="Verdana"/>
                <a:cs typeface="Verdana"/>
                <a:sym typeface="Verdana"/>
              </a:rPr>
              <a:t> and a</a:t>
            </a:r>
            <a:r>
              <a:rPr lang="en-US" sz="2000" b="0" i="0" u="none" strike="noStrike" cap="none" baseline="-25000">
                <a:solidFill>
                  <a:schemeClr val="dk1"/>
                </a:solidFill>
                <a:latin typeface="Verdana"/>
                <a:ea typeface="Verdana"/>
                <a:cs typeface="Verdana"/>
                <a:sym typeface="Verdana"/>
              </a:rPr>
              <a:t>i+1</a:t>
            </a:r>
            <a:endParaRPr/>
          </a:p>
          <a:p>
            <a:pPr marL="742950" marR="0" lvl="1" indent="-285750" algn="l" rtl="0">
              <a:lnSpc>
                <a:spcPct val="115000"/>
              </a:lnSpc>
              <a:spcBef>
                <a:spcPts val="500"/>
              </a:spcBef>
              <a:spcAft>
                <a:spcPts val="0"/>
              </a:spcAft>
              <a:buClr>
                <a:schemeClr val="dk2"/>
              </a:buClr>
              <a:buSzPts val="1500"/>
              <a:buFont typeface="Noto Sans Symbols"/>
              <a:buChar char="■"/>
            </a:pPr>
            <a:r>
              <a:rPr lang="en-US" sz="2000" b="1" i="1" u="none" strike="noStrike" cap="none">
                <a:solidFill>
                  <a:schemeClr val="dk1"/>
                </a:solidFill>
                <a:latin typeface="Verdana"/>
                <a:ea typeface="Verdana"/>
                <a:cs typeface="Verdana"/>
                <a:sym typeface="Verdana"/>
              </a:rPr>
              <a:t>The point with the minimum expected information requirement  for A is selected as the split-point for A</a:t>
            </a:r>
            <a:endParaRPr/>
          </a:p>
          <a:p>
            <a:pPr marL="342900" marR="0" lvl="0" indent="-342900" algn="l" rtl="0">
              <a:lnSpc>
                <a:spcPct val="115000"/>
              </a:lnSpc>
              <a:spcBef>
                <a:spcPts val="400"/>
              </a:spcBef>
              <a:spcAft>
                <a:spcPts val="0"/>
              </a:spcAft>
              <a:buClr>
                <a:schemeClr val="lt2"/>
              </a:buClr>
              <a:buSzPts val="1500"/>
              <a:buFont typeface="Noto Sans Symbols"/>
              <a:buChar char="🞐"/>
            </a:pPr>
            <a:r>
              <a:rPr lang="en-US" sz="2000" b="0" i="0" u="none">
                <a:solidFill>
                  <a:schemeClr val="dk1"/>
                </a:solidFill>
                <a:latin typeface="Verdana"/>
                <a:ea typeface="Verdana"/>
                <a:cs typeface="Verdana"/>
                <a:sym typeface="Verdana"/>
              </a:rPr>
              <a:t>Split:</a:t>
            </a:r>
            <a:endParaRPr/>
          </a:p>
          <a:p>
            <a:pPr marL="742950" marR="0" lvl="1" indent="-285750" algn="l" rtl="0">
              <a:lnSpc>
                <a:spcPct val="115000"/>
              </a:lnSpc>
              <a:spcBef>
                <a:spcPts val="400"/>
              </a:spcBef>
              <a:spcAft>
                <a:spcPts val="0"/>
              </a:spcAft>
              <a:buClr>
                <a:schemeClr val="dk2"/>
              </a:buClr>
              <a:buSzPts val="1500"/>
              <a:buFont typeface="Noto Sans Symbols"/>
              <a:buChar char="■"/>
            </a:pPr>
            <a:r>
              <a:rPr lang="en-US" sz="2000" b="0" i="0" u="none" strike="noStrike" cap="none">
                <a:solidFill>
                  <a:schemeClr val="dk1"/>
                </a:solidFill>
                <a:latin typeface="Verdana"/>
                <a:ea typeface="Verdana"/>
                <a:cs typeface="Verdana"/>
                <a:sym typeface="Verdana"/>
              </a:rPr>
              <a:t>D1 is the set of tuples in D satisfying A ≤ split-point, and D2 is the set of tuples in D satisfying A &gt; split-point</a:t>
            </a:r>
            <a:endParaRPr/>
          </a:p>
        </p:txBody>
      </p:sp>
      <p:sp>
        <p:nvSpPr>
          <p:cNvPr id="650" name="Google Shape;650;p40"/>
          <p:cNvSpPr txBox="1"/>
          <p:nvPr/>
        </p:nvSpPr>
        <p:spPr>
          <a:xfrm>
            <a:off x="152400" y="90487"/>
            <a:ext cx="8763000" cy="1357312"/>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3800"/>
              <a:buFont typeface="Garamond"/>
              <a:buNone/>
            </a:pPr>
            <a:r>
              <a:rPr lang="en-US" sz="3800" b="1" i="0" u="none">
                <a:solidFill>
                  <a:schemeClr val="dk2"/>
                </a:solidFill>
                <a:latin typeface="Garamond"/>
                <a:ea typeface="Garamond"/>
                <a:cs typeface="Garamond"/>
                <a:sym typeface="Garamond"/>
              </a:rPr>
              <a:t>Attribute Selection : Information Gain</a:t>
            </a:r>
            <a:endParaRPr/>
          </a:p>
          <a:p>
            <a:pPr marL="0" marR="0" lvl="0" indent="0" algn="ctr" rtl="0">
              <a:lnSpc>
                <a:spcPct val="100000"/>
              </a:lnSpc>
              <a:spcBef>
                <a:spcPts val="0"/>
              </a:spcBef>
              <a:spcAft>
                <a:spcPts val="0"/>
              </a:spcAft>
              <a:buClr>
                <a:schemeClr val="dk2"/>
              </a:buClr>
              <a:buSzPts val="3800"/>
              <a:buFont typeface="Garamond"/>
              <a:buNone/>
            </a:pPr>
            <a:r>
              <a:rPr lang="en-US" sz="3800" b="1" i="0" u="none">
                <a:solidFill>
                  <a:schemeClr val="dk2"/>
                </a:solidFill>
                <a:latin typeface="Garamond"/>
                <a:ea typeface="Garamond"/>
                <a:cs typeface="Garamond"/>
                <a:sym typeface="Garamond"/>
              </a:rPr>
              <a:t>(Continuous Valued Attribute)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41"/>
          <p:cNvSpPr txBox="1"/>
          <p:nvPr/>
        </p:nvSpPr>
        <p:spPr>
          <a:xfrm>
            <a:off x="457200" y="6248400"/>
            <a:ext cx="21336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Verdana"/>
              <a:buNone/>
            </a:pPr>
            <a:r>
              <a:rPr lang="en-US" sz="1000" b="0" i="0" u="none">
                <a:solidFill>
                  <a:schemeClr val="dk1"/>
                </a:solidFill>
                <a:latin typeface="Verdana"/>
                <a:ea typeface="Verdana"/>
                <a:cs typeface="Verdana"/>
                <a:sym typeface="Verdana"/>
              </a:rPr>
              <a:t>Chapter 6</a:t>
            </a:r>
            <a:endParaRPr/>
          </a:p>
        </p:txBody>
      </p:sp>
      <p:sp>
        <p:nvSpPr>
          <p:cNvPr id="656" name="Google Shape;656;p41"/>
          <p:cNvSpPr txBox="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Verdana"/>
              <a:buNone/>
            </a:pPr>
            <a:fld id="{00000000-1234-1234-1234-123412341234}" type="slidenum">
              <a:rPr lang="en-US" sz="1000" b="0" i="0" u="none">
                <a:solidFill>
                  <a:schemeClr val="dk1"/>
                </a:solidFill>
                <a:latin typeface="Verdana"/>
                <a:ea typeface="Verdana"/>
                <a:cs typeface="Verdana"/>
                <a:sym typeface="Verdana"/>
              </a:rPr>
              <a:t>41</a:t>
            </a:fld>
            <a:endParaRPr/>
          </a:p>
        </p:txBody>
      </p:sp>
      <p:sp>
        <p:nvSpPr>
          <p:cNvPr id="657" name="Google Shape;657;p41"/>
          <p:cNvSpPr txBox="1">
            <a:spLocks noGrp="1"/>
          </p:cNvSpPr>
          <p:nvPr>
            <p:ph type="title"/>
          </p:nvPr>
        </p:nvSpPr>
        <p:spPr>
          <a:xfrm>
            <a:off x="750887" y="533400"/>
            <a:ext cx="7793037" cy="609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333CC"/>
              </a:buClr>
              <a:buSzPts val="3200"/>
              <a:buFont typeface="Garamond"/>
              <a:buNone/>
            </a:pPr>
            <a:r>
              <a:rPr lang="en-US" sz="3200" b="0" i="0" u="none">
                <a:solidFill>
                  <a:srgbClr val="3333CC"/>
                </a:solidFill>
                <a:latin typeface="Garamond"/>
                <a:ea typeface="Garamond"/>
                <a:cs typeface="Garamond"/>
                <a:sym typeface="Garamond"/>
              </a:rPr>
              <a:t>Extracting Classification Rules from Trees</a:t>
            </a:r>
            <a:endParaRPr/>
          </a:p>
        </p:txBody>
      </p:sp>
      <p:sp>
        <p:nvSpPr>
          <p:cNvPr id="658" name="Google Shape;658;p41"/>
          <p:cNvSpPr txBox="1">
            <a:spLocks noGrp="1"/>
          </p:cNvSpPr>
          <p:nvPr>
            <p:ph type="body" idx="1"/>
          </p:nvPr>
        </p:nvSpPr>
        <p:spPr>
          <a:xfrm>
            <a:off x="495300" y="1371600"/>
            <a:ext cx="8305800" cy="4724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100"/>
              <a:buFont typeface="Noto Sans Symbols"/>
              <a:buChar char="🞐"/>
            </a:pPr>
            <a:r>
              <a:rPr lang="en-US" sz="2800" b="0" i="0" u="none">
                <a:solidFill>
                  <a:schemeClr val="dk1"/>
                </a:solidFill>
                <a:latin typeface="Verdana"/>
                <a:ea typeface="Verdana"/>
                <a:cs typeface="Verdana"/>
                <a:sym typeface="Verdana"/>
              </a:rPr>
              <a:t>Represent the knowledge in the form of </a:t>
            </a:r>
            <a:r>
              <a:rPr lang="en-US" sz="2800" b="0" i="0" u="none">
                <a:solidFill>
                  <a:schemeClr val="hlink"/>
                </a:solidFill>
                <a:latin typeface="Verdana"/>
                <a:ea typeface="Verdana"/>
                <a:cs typeface="Verdana"/>
                <a:sym typeface="Verdana"/>
              </a:rPr>
              <a:t>IF-THEN</a:t>
            </a:r>
            <a:r>
              <a:rPr lang="en-US" sz="2800" b="0" i="0" u="none">
                <a:solidFill>
                  <a:schemeClr val="dk1"/>
                </a:solidFill>
                <a:latin typeface="Verdana"/>
                <a:ea typeface="Verdana"/>
                <a:cs typeface="Verdana"/>
                <a:sym typeface="Verdana"/>
              </a:rPr>
              <a:t> rules</a:t>
            </a:r>
            <a:endParaRPr/>
          </a:p>
          <a:p>
            <a:pPr marL="342900" lvl="0" indent="-342900" algn="l" rtl="0">
              <a:lnSpc>
                <a:spcPct val="100000"/>
              </a:lnSpc>
              <a:spcBef>
                <a:spcPts val="560"/>
              </a:spcBef>
              <a:spcAft>
                <a:spcPts val="0"/>
              </a:spcAft>
              <a:buClr>
                <a:schemeClr val="lt2"/>
              </a:buClr>
              <a:buSzPts val="2100"/>
              <a:buFont typeface="Noto Sans Symbols"/>
              <a:buChar char="🞐"/>
            </a:pPr>
            <a:r>
              <a:rPr lang="en-US" sz="2800" b="0" i="0" u="none">
                <a:solidFill>
                  <a:schemeClr val="dk1"/>
                </a:solidFill>
                <a:latin typeface="Verdana"/>
                <a:ea typeface="Verdana"/>
                <a:cs typeface="Verdana"/>
                <a:sym typeface="Verdana"/>
              </a:rPr>
              <a:t>One rule is created for each path from the root to a leaf</a:t>
            </a:r>
            <a:endParaRPr/>
          </a:p>
          <a:p>
            <a:pPr marL="342900" lvl="0" indent="-342900" algn="l" rtl="0">
              <a:lnSpc>
                <a:spcPct val="100000"/>
              </a:lnSpc>
              <a:spcBef>
                <a:spcPts val="560"/>
              </a:spcBef>
              <a:spcAft>
                <a:spcPts val="0"/>
              </a:spcAft>
              <a:buClr>
                <a:schemeClr val="lt2"/>
              </a:buClr>
              <a:buSzPts val="2100"/>
              <a:buFont typeface="Noto Sans Symbols"/>
              <a:buChar char="🞐"/>
            </a:pPr>
            <a:r>
              <a:rPr lang="en-US" sz="2800" b="0" i="0" u="none">
                <a:solidFill>
                  <a:schemeClr val="dk1"/>
                </a:solidFill>
                <a:latin typeface="Verdana"/>
                <a:ea typeface="Verdana"/>
                <a:cs typeface="Verdana"/>
                <a:sym typeface="Verdana"/>
              </a:rPr>
              <a:t>Each attribute-value pair along a path forms a conjunction</a:t>
            </a:r>
            <a:endParaRPr/>
          </a:p>
          <a:p>
            <a:pPr marL="342900" lvl="0" indent="-342900" algn="l" rtl="0">
              <a:lnSpc>
                <a:spcPct val="100000"/>
              </a:lnSpc>
              <a:spcBef>
                <a:spcPts val="560"/>
              </a:spcBef>
              <a:spcAft>
                <a:spcPts val="0"/>
              </a:spcAft>
              <a:buClr>
                <a:schemeClr val="lt2"/>
              </a:buClr>
              <a:buSzPts val="2100"/>
              <a:buFont typeface="Noto Sans Symbols"/>
              <a:buChar char="🞐"/>
            </a:pPr>
            <a:r>
              <a:rPr lang="en-US" sz="2800" b="0" i="0" u="none">
                <a:solidFill>
                  <a:schemeClr val="dk1"/>
                </a:solidFill>
                <a:latin typeface="Verdana"/>
                <a:ea typeface="Verdana"/>
                <a:cs typeface="Verdana"/>
                <a:sym typeface="Verdana"/>
              </a:rPr>
              <a:t>The leaf node holds the class prediction</a:t>
            </a:r>
            <a:endParaRPr/>
          </a:p>
          <a:p>
            <a:pPr marL="342900" lvl="0" indent="-342900" algn="l" rtl="0">
              <a:lnSpc>
                <a:spcPct val="100000"/>
              </a:lnSpc>
              <a:spcBef>
                <a:spcPts val="560"/>
              </a:spcBef>
              <a:spcAft>
                <a:spcPts val="0"/>
              </a:spcAft>
              <a:buClr>
                <a:schemeClr val="lt2"/>
              </a:buClr>
              <a:buSzPts val="2100"/>
              <a:buFont typeface="Noto Sans Symbols"/>
              <a:buChar char="🞐"/>
            </a:pPr>
            <a:r>
              <a:rPr lang="en-US" sz="2800" b="0" i="0" u="none">
                <a:solidFill>
                  <a:schemeClr val="dk1"/>
                </a:solidFill>
                <a:latin typeface="Verdana"/>
                <a:ea typeface="Verdana"/>
                <a:cs typeface="Verdana"/>
                <a:sym typeface="Verdana"/>
              </a:rPr>
              <a:t>Rules are easier for humans to understand</a:t>
            </a:r>
            <a:endParaRPr/>
          </a:p>
        </p:txBody>
      </p:sp>
    </p:spTree>
  </p:cSld>
  <p:clrMapOvr>
    <a:masterClrMapping/>
  </p:clrMapOvr>
  <p:transition spd="slow">
    <p:check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42"/>
          <p:cNvSpPr txBox="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000"/>
              <a:buFont typeface="Verdana"/>
              <a:buNone/>
            </a:pPr>
            <a:fld id="{00000000-1234-1234-1234-123412341234}" type="slidenum">
              <a:rPr lang="en-US" sz="1000" b="0" i="0" u="none">
                <a:solidFill>
                  <a:schemeClr val="dk1"/>
                </a:solidFill>
                <a:latin typeface="Verdana"/>
                <a:ea typeface="Verdana"/>
                <a:cs typeface="Verdana"/>
                <a:sym typeface="Verdana"/>
              </a:rPr>
              <a:t>42</a:t>
            </a:fld>
            <a:endParaRPr/>
          </a:p>
        </p:txBody>
      </p:sp>
      <p:grpSp>
        <p:nvGrpSpPr>
          <p:cNvPr id="664" name="Google Shape;664;p42"/>
          <p:cNvGrpSpPr/>
          <p:nvPr/>
        </p:nvGrpSpPr>
        <p:grpSpPr>
          <a:xfrm>
            <a:off x="1066800" y="2133600"/>
            <a:ext cx="6548437" cy="4113212"/>
            <a:chOff x="1083" y="958"/>
            <a:chExt cx="3738" cy="2639"/>
          </a:xfrm>
        </p:grpSpPr>
        <p:sp>
          <p:nvSpPr>
            <p:cNvPr id="665" name="Google Shape;665;p42"/>
            <p:cNvSpPr txBox="1"/>
            <p:nvPr/>
          </p:nvSpPr>
          <p:spPr>
            <a:xfrm>
              <a:off x="2558" y="958"/>
              <a:ext cx="475" cy="296"/>
            </a:xfrm>
            <a:prstGeom prst="rect">
              <a:avLst/>
            </a:prstGeom>
            <a:solidFill>
              <a:srgbClr val="00CCFF"/>
            </a:solidFill>
            <a:ln w="12700"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age?</a:t>
              </a:r>
              <a:endParaRPr/>
            </a:p>
          </p:txBody>
        </p:sp>
        <p:sp>
          <p:nvSpPr>
            <p:cNvPr id="666" name="Google Shape;666;p42"/>
            <p:cNvSpPr txBox="1"/>
            <p:nvPr/>
          </p:nvSpPr>
          <p:spPr>
            <a:xfrm>
              <a:off x="1400" y="2148"/>
              <a:ext cx="763" cy="296"/>
            </a:xfrm>
            <a:prstGeom prst="rect">
              <a:avLst/>
            </a:prstGeom>
            <a:solidFill>
              <a:srgbClr val="00FFCC"/>
            </a:solidFill>
            <a:ln w="12700"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student?</a:t>
              </a:r>
              <a:endParaRPr/>
            </a:p>
          </p:txBody>
        </p:sp>
        <p:sp>
          <p:nvSpPr>
            <p:cNvPr id="667" name="Google Shape;667;p42"/>
            <p:cNvSpPr txBox="1"/>
            <p:nvPr/>
          </p:nvSpPr>
          <p:spPr>
            <a:xfrm>
              <a:off x="3603" y="2148"/>
              <a:ext cx="1140" cy="296"/>
            </a:xfrm>
            <a:prstGeom prst="rect">
              <a:avLst/>
            </a:prstGeom>
            <a:solidFill>
              <a:srgbClr val="99CCFF"/>
            </a:solidFill>
            <a:ln w="12700"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credit rating?</a:t>
              </a:r>
              <a:endParaRPr/>
            </a:p>
          </p:txBody>
        </p:sp>
        <p:sp>
          <p:nvSpPr>
            <p:cNvPr id="668" name="Google Shape;668;p42"/>
            <p:cNvSpPr txBox="1"/>
            <p:nvPr/>
          </p:nvSpPr>
          <p:spPr>
            <a:xfrm>
              <a:off x="1084" y="2757"/>
              <a:ext cx="308" cy="288"/>
            </a:xfrm>
            <a:prstGeom prst="rect">
              <a:avLst/>
            </a:prstGeom>
            <a:noFill/>
            <a:ln>
              <a:noFill/>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no</a:t>
              </a:r>
              <a:endParaRPr/>
            </a:p>
          </p:txBody>
        </p:sp>
        <p:sp>
          <p:nvSpPr>
            <p:cNvPr id="669" name="Google Shape;669;p42"/>
            <p:cNvSpPr txBox="1"/>
            <p:nvPr/>
          </p:nvSpPr>
          <p:spPr>
            <a:xfrm>
              <a:off x="2069" y="2757"/>
              <a:ext cx="372" cy="288"/>
            </a:xfrm>
            <a:prstGeom prst="rect">
              <a:avLst/>
            </a:prstGeom>
            <a:noFill/>
            <a:ln>
              <a:noFill/>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yes</a:t>
              </a:r>
              <a:endParaRPr/>
            </a:p>
          </p:txBody>
        </p:sp>
        <p:sp>
          <p:nvSpPr>
            <p:cNvPr id="670" name="Google Shape;670;p42"/>
            <p:cNvSpPr txBox="1"/>
            <p:nvPr/>
          </p:nvSpPr>
          <p:spPr>
            <a:xfrm>
              <a:off x="4439" y="2766"/>
              <a:ext cx="382" cy="288"/>
            </a:xfrm>
            <a:prstGeom prst="rect">
              <a:avLst/>
            </a:prstGeom>
            <a:noFill/>
            <a:ln>
              <a:noFill/>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fair</a:t>
              </a:r>
              <a:endParaRPr/>
            </a:p>
          </p:txBody>
        </p:sp>
        <p:sp>
          <p:nvSpPr>
            <p:cNvPr id="671" name="Google Shape;671;p42"/>
            <p:cNvSpPr txBox="1"/>
            <p:nvPr/>
          </p:nvSpPr>
          <p:spPr>
            <a:xfrm>
              <a:off x="3410" y="2775"/>
              <a:ext cx="807" cy="288"/>
            </a:xfrm>
            <a:prstGeom prst="rect">
              <a:avLst/>
            </a:prstGeom>
            <a:noFill/>
            <a:ln>
              <a:noFill/>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excellent</a:t>
              </a:r>
              <a:endParaRPr/>
            </a:p>
          </p:txBody>
        </p:sp>
        <p:cxnSp>
          <p:nvCxnSpPr>
            <p:cNvPr id="672" name="Google Shape;672;p42"/>
            <p:cNvCxnSpPr/>
            <p:nvPr/>
          </p:nvCxnSpPr>
          <p:spPr>
            <a:xfrm flipH="1">
              <a:off x="1790" y="1268"/>
              <a:ext cx="625" cy="834"/>
            </a:xfrm>
            <a:prstGeom prst="straightConnector1">
              <a:avLst/>
            </a:prstGeom>
            <a:noFill/>
            <a:ln w="12700" cap="flat" cmpd="sng">
              <a:solidFill>
                <a:srgbClr val="000000"/>
              </a:solidFill>
              <a:prstDash val="solid"/>
              <a:miter lim="800000"/>
              <a:headEnd type="none" w="med" len="med"/>
              <a:tailEnd type="none" w="med" len="med"/>
            </a:ln>
          </p:spPr>
        </p:cxnSp>
        <p:cxnSp>
          <p:nvCxnSpPr>
            <p:cNvPr id="673" name="Google Shape;673;p42"/>
            <p:cNvCxnSpPr/>
            <p:nvPr/>
          </p:nvCxnSpPr>
          <p:spPr>
            <a:xfrm flipH="1">
              <a:off x="2793" y="1297"/>
              <a:ext cx="1" cy="344"/>
            </a:xfrm>
            <a:prstGeom prst="straightConnector1">
              <a:avLst/>
            </a:prstGeom>
            <a:noFill/>
            <a:ln w="12700" cap="flat" cmpd="sng">
              <a:solidFill>
                <a:srgbClr val="000000"/>
              </a:solidFill>
              <a:prstDash val="solid"/>
              <a:miter lim="800000"/>
              <a:headEnd type="none" w="med" len="med"/>
              <a:tailEnd type="none" w="med" len="med"/>
            </a:ln>
          </p:spPr>
        </p:cxnSp>
        <p:cxnSp>
          <p:nvCxnSpPr>
            <p:cNvPr id="674" name="Google Shape;674;p42"/>
            <p:cNvCxnSpPr/>
            <p:nvPr/>
          </p:nvCxnSpPr>
          <p:spPr>
            <a:xfrm>
              <a:off x="3212" y="1316"/>
              <a:ext cx="938" cy="825"/>
            </a:xfrm>
            <a:prstGeom prst="straightConnector1">
              <a:avLst/>
            </a:prstGeom>
            <a:noFill/>
            <a:ln w="12700" cap="flat" cmpd="sng">
              <a:solidFill>
                <a:srgbClr val="000000"/>
              </a:solidFill>
              <a:prstDash val="solid"/>
              <a:miter lim="800000"/>
              <a:headEnd type="none" w="med" len="med"/>
              <a:tailEnd type="none" w="med" len="med"/>
            </a:ln>
          </p:spPr>
        </p:cxnSp>
        <p:sp>
          <p:nvSpPr>
            <p:cNvPr id="675" name="Google Shape;675;p42"/>
            <p:cNvSpPr txBox="1"/>
            <p:nvPr/>
          </p:nvSpPr>
          <p:spPr>
            <a:xfrm>
              <a:off x="1684" y="1536"/>
              <a:ext cx="534" cy="296"/>
            </a:xfrm>
            <a:prstGeom prst="rect">
              <a:avLst/>
            </a:prstGeom>
            <a:solidFill>
              <a:srgbClr val="FFFF00"/>
            </a:solidFill>
            <a:ln w="12700" cap="flat" cmpd="sng">
              <a:solidFill>
                <a:schemeClr val="lt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&lt;=30</a:t>
              </a:r>
              <a:endParaRPr/>
            </a:p>
          </p:txBody>
        </p:sp>
        <p:sp>
          <p:nvSpPr>
            <p:cNvPr id="676" name="Google Shape;676;p42"/>
            <p:cNvSpPr txBox="1"/>
            <p:nvPr/>
          </p:nvSpPr>
          <p:spPr>
            <a:xfrm>
              <a:off x="3535" y="1610"/>
              <a:ext cx="417" cy="288"/>
            </a:xfrm>
            <a:prstGeom prst="rect">
              <a:avLst/>
            </a:prstGeom>
            <a:solidFill>
              <a:srgbClr val="FFFF00"/>
            </a:solidFill>
            <a:ln>
              <a:noFill/>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&gt;40</a:t>
              </a:r>
              <a:endParaRPr/>
            </a:p>
          </p:txBody>
        </p:sp>
        <p:cxnSp>
          <p:nvCxnSpPr>
            <p:cNvPr id="677" name="Google Shape;677;p42"/>
            <p:cNvCxnSpPr/>
            <p:nvPr/>
          </p:nvCxnSpPr>
          <p:spPr>
            <a:xfrm flipH="1">
              <a:off x="1268" y="2497"/>
              <a:ext cx="311" cy="325"/>
            </a:xfrm>
            <a:prstGeom prst="straightConnector1">
              <a:avLst/>
            </a:prstGeom>
            <a:noFill/>
            <a:ln w="12700" cap="flat" cmpd="sng">
              <a:solidFill>
                <a:srgbClr val="000000"/>
              </a:solidFill>
              <a:prstDash val="solid"/>
              <a:miter lim="800000"/>
              <a:headEnd type="none" w="med" len="med"/>
              <a:tailEnd type="none" w="med" len="med"/>
            </a:ln>
          </p:spPr>
        </p:cxnSp>
        <p:cxnSp>
          <p:nvCxnSpPr>
            <p:cNvPr id="678" name="Google Shape;678;p42"/>
            <p:cNvCxnSpPr/>
            <p:nvPr/>
          </p:nvCxnSpPr>
          <p:spPr>
            <a:xfrm>
              <a:off x="1979" y="2526"/>
              <a:ext cx="265" cy="267"/>
            </a:xfrm>
            <a:prstGeom prst="straightConnector1">
              <a:avLst/>
            </a:prstGeom>
            <a:noFill/>
            <a:ln w="12700" cap="flat" cmpd="sng">
              <a:solidFill>
                <a:srgbClr val="000000"/>
              </a:solidFill>
              <a:prstDash val="solid"/>
              <a:miter lim="800000"/>
              <a:headEnd type="none" w="med" len="med"/>
              <a:tailEnd type="none" w="med" len="med"/>
            </a:ln>
          </p:spPr>
        </p:cxnSp>
        <p:cxnSp>
          <p:nvCxnSpPr>
            <p:cNvPr id="679" name="Google Shape;679;p42"/>
            <p:cNvCxnSpPr/>
            <p:nvPr/>
          </p:nvCxnSpPr>
          <p:spPr>
            <a:xfrm flipH="1">
              <a:off x="3772" y="2526"/>
              <a:ext cx="217" cy="287"/>
            </a:xfrm>
            <a:prstGeom prst="straightConnector1">
              <a:avLst/>
            </a:prstGeom>
            <a:noFill/>
            <a:ln w="12700" cap="flat" cmpd="sng">
              <a:solidFill>
                <a:srgbClr val="000000"/>
              </a:solidFill>
              <a:prstDash val="solid"/>
              <a:miter lim="800000"/>
              <a:headEnd type="none" w="med" len="med"/>
              <a:tailEnd type="none" w="med" len="med"/>
            </a:ln>
          </p:spPr>
        </p:cxnSp>
        <p:cxnSp>
          <p:nvCxnSpPr>
            <p:cNvPr id="680" name="Google Shape;680;p42"/>
            <p:cNvCxnSpPr/>
            <p:nvPr/>
          </p:nvCxnSpPr>
          <p:spPr>
            <a:xfrm>
              <a:off x="4389" y="2535"/>
              <a:ext cx="207" cy="249"/>
            </a:xfrm>
            <a:prstGeom prst="straightConnector1">
              <a:avLst/>
            </a:prstGeom>
            <a:noFill/>
            <a:ln w="12700" cap="flat" cmpd="sng">
              <a:solidFill>
                <a:srgbClr val="000000"/>
              </a:solidFill>
              <a:prstDash val="solid"/>
              <a:miter lim="800000"/>
              <a:headEnd type="none" w="med" len="med"/>
              <a:tailEnd type="none" w="med" len="med"/>
            </a:ln>
          </p:spPr>
        </p:cxnSp>
        <p:cxnSp>
          <p:nvCxnSpPr>
            <p:cNvPr id="681" name="Google Shape;681;p42"/>
            <p:cNvCxnSpPr/>
            <p:nvPr/>
          </p:nvCxnSpPr>
          <p:spPr>
            <a:xfrm>
              <a:off x="1237" y="3054"/>
              <a:ext cx="0" cy="277"/>
            </a:xfrm>
            <a:prstGeom prst="straightConnector1">
              <a:avLst/>
            </a:prstGeom>
            <a:noFill/>
            <a:ln w="12700" cap="flat" cmpd="sng">
              <a:solidFill>
                <a:srgbClr val="000000"/>
              </a:solidFill>
              <a:prstDash val="solid"/>
              <a:miter lim="800000"/>
              <a:headEnd type="none" w="med" len="med"/>
              <a:tailEnd type="none" w="med" len="med"/>
            </a:ln>
          </p:spPr>
        </p:cxnSp>
        <p:cxnSp>
          <p:nvCxnSpPr>
            <p:cNvPr id="682" name="Google Shape;682;p42"/>
            <p:cNvCxnSpPr/>
            <p:nvPr/>
          </p:nvCxnSpPr>
          <p:spPr>
            <a:xfrm>
              <a:off x="4629" y="3025"/>
              <a:ext cx="0" cy="277"/>
            </a:xfrm>
            <a:prstGeom prst="straightConnector1">
              <a:avLst/>
            </a:prstGeom>
            <a:noFill/>
            <a:ln w="12700" cap="flat" cmpd="sng">
              <a:solidFill>
                <a:srgbClr val="000000"/>
              </a:solidFill>
              <a:prstDash val="solid"/>
              <a:miter lim="800000"/>
              <a:headEnd type="none" w="med" len="med"/>
              <a:tailEnd type="none" w="med" len="med"/>
            </a:ln>
          </p:spPr>
        </p:cxnSp>
        <p:cxnSp>
          <p:nvCxnSpPr>
            <p:cNvPr id="683" name="Google Shape;683;p42"/>
            <p:cNvCxnSpPr/>
            <p:nvPr/>
          </p:nvCxnSpPr>
          <p:spPr>
            <a:xfrm>
              <a:off x="3811" y="3035"/>
              <a:ext cx="0" cy="277"/>
            </a:xfrm>
            <a:prstGeom prst="straightConnector1">
              <a:avLst/>
            </a:prstGeom>
            <a:noFill/>
            <a:ln w="12700" cap="flat" cmpd="sng">
              <a:solidFill>
                <a:srgbClr val="000000"/>
              </a:solidFill>
              <a:prstDash val="solid"/>
              <a:miter lim="800000"/>
              <a:headEnd type="none" w="med" len="med"/>
              <a:tailEnd type="none" w="med" len="med"/>
            </a:ln>
          </p:spPr>
        </p:cxnSp>
        <p:cxnSp>
          <p:nvCxnSpPr>
            <p:cNvPr id="684" name="Google Shape;684;p42"/>
            <p:cNvCxnSpPr/>
            <p:nvPr/>
          </p:nvCxnSpPr>
          <p:spPr>
            <a:xfrm>
              <a:off x="2254" y="3035"/>
              <a:ext cx="0" cy="277"/>
            </a:xfrm>
            <a:prstGeom prst="straightConnector1">
              <a:avLst/>
            </a:prstGeom>
            <a:noFill/>
            <a:ln w="12700" cap="flat" cmpd="sng">
              <a:solidFill>
                <a:srgbClr val="000000"/>
              </a:solidFill>
              <a:prstDash val="solid"/>
              <a:miter lim="800000"/>
              <a:headEnd type="none" w="med" len="med"/>
              <a:tailEnd type="none" w="med" len="med"/>
            </a:ln>
          </p:spPr>
        </p:cxnSp>
        <p:cxnSp>
          <p:nvCxnSpPr>
            <p:cNvPr id="685" name="Google Shape;685;p42"/>
            <p:cNvCxnSpPr/>
            <p:nvPr/>
          </p:nvCxnSpPr>
          <p:spPr>
            <a:xfrm>
              <a:off x="2794" y="1835"/>
              <a:ext cx="0" cy="277"/>
            </a:xfrm>
            <a:prstGeom prst="straightConnector1">
              <a:avLst/>
            </a:prstGeom>
            <a:noFill/>
            <a:ln w="12700" cap="flat" cmpd="sng">
              <a:solidFill>
                <a:srgbClr val="000000"/>
              </a:solidFill>
              <a:prstDash val="solid"/>
              <a:miter lim="800000"/>
              <a:headEnd type="none" w="med" len="med"/>
              <a:tailEnd type="none" w="med" len="med"/>
            </a:ln>
          </p:spPr>
        </p:cxnSp>
        <p:sp>
          <p:nvSpPr>
            <p:cNvPr id="686" name="Google Shape;686;p42"/>
            <p:cNvSpPr txBox="1"/>
            <p:nvPr/>
          </p:nvSpPr>
          <p:spPr>
            <a:xfrm>
              <a:off x="1083" y="3309"/>
              <a:ext cx="308" cy="288"/>
            </a:xfrm>
            <a:prstGeom prst="rect">
              <a:avLst/>
            </a:prstGeom>
            <a:solidFill>
              <a:srgbClr val="FFCC99"/>
            </a:solidFill>
            <a:ln>
              <a:noFill/>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no</a:t>
              </a:r>
              <a:endParaRPr/>
            </a:p>
          </p:txBody>
        </p:sp>
        <p:sp>
          <p:nvSpPr>
            <p:cNvPr id="687" name="Google Shape;687;p42"/>
            <p:cNvSpPr txBox="1"/>
            <p:nvPr/>
          </p:nvSpPr>
          <p:spPr>
            <a:xfrm>
              <a:off x="3656" y="3309"/>
              <a:ext cx="308" cy="288"/>
            </a:xfrm>
            <a:prstGeom prst="rect">
              <a:avLst/>
            </a:prstGeom>
            <a:solidFill>
              <a:srgbClr val="FFCC99"/>
            </a:solidFill>
            <a:ln>
              <a:noFill/>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no</a:t>
              </a:r>
              <a:endParaRPr/>
            </a:p>
          </p:txBody>
        </p:sp>
        <p:sp>
          <p:nvSpPr>
            <p:cNvPr id="688" name="Google Shape;688;p42"/>
            <p:cNvSpPr txBox="1"/>
            <p:nvPr/>
          </p:nvSpPr>
          <p:spPr>
            <a:xfrm>
              <a:off x="2067" y="3309"/>
              <a:ext cx="372" cy="288"/>
            </a:xfrm>
            <a:prstGeom prst="rect">
              <a:avLst/>
            </a:prstGeom>
            <a:solidFill>
              <a:srgbClr val="00FF00"/>
            </a:solidFill>
            <a:ln>
              <a:noFill/>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yes</a:t>
              </a:r>
              <a:endParaRPr/>
            </a:p>
          </p:txBody>
        </p:sp>
        <p:sp>
          <p:nvSpPr>
            <p:cNvPr id="689" name="Google Shape;689;p42"/>
            <p:cNvSpPr txBox="1"/>
            <p:nvPr/>
          </p:nvSpPr>
          <p:spPr>
            <a:xfrm>
              <a:off x="4443" y="3309"/>
              <a:ext cx="372" cy="288"/>
            </a:xfrm>
            <a:prstGeom prst="rect">
              <a:avLst/>
            </a:prstGeom>
            <a:solidFill>
              <a:srgbClr val="00FF00"/>
            </a:solidFill>
            <a:ln>
              <a:noFill/>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yes</a:t>
              </a:r>
              <a:endParaRPr/>
            </a:p>
          </p:txBody>
        </p:sp>
        <p:sp>
          <p:nvSpPr>
            <p:cNvPr id="690" name="Google Shape;690;p42"/>
            <p:cNvSpPr txBox="1"/>
            <p:nvPr/>
          </p:nvSpPr>
          <p:spPr>
            <a:xfrm>
              <a:off x="2608" y="2150"/>
              <a:ext cx="372" cy="288"/>
            </a:xfrm>
            <a:prstGeom prst="rect">
              <a:avLst/>
            </a:prstGeom>
            <a:solidFill>
              <a:srgbClr val="00FF00"/>
            </a:solidFill>
            <a:ln>
              <a:noFill/>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yes</a:t>
              </a:r>
              <a:endParaRPr/>
            </a:p>
          </p:txBody>
        </p:sp>
        <p:sp>
          <p:nvSpPr>
            <p:cNvPr id="691" name="Google Shape;691;p42"/>
            <p:cNvSpPr txBox="1"/>
            <p:nvPr/>
          </p:nvSpPr>
          <p:spPr>
            <a:xfrm>
              <a:off x="2448" y="1632"/>
              <a:ext cx="672" cy="192"/>
            </a:xfrm>
            <a:prstGeom prst="rect">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30..40</a:t>
              </a:r>
              <a:endParaRPr/>
            </a:p>
          </p:txBody>
        </p:sp>
      </p:grpSp>
      <p:sp>
        <p:nvSpPr>
          <p:cNvPr id="692" name="Google Shape;692;p42"/>
          <p:cNvSpPr txBox="1"/>
          <p:nvPr/>
        </p:nvSpPr>
        <p:spPr>
          <a:xfrm>
            <a:off x="152400" y="107950"/>
            <a:ext cx="8991600" cy="1692275"/>
          </a:xfrm>
          <a:prstGeom prst="rect">
            <a:avLst/>
          </a:prstGeom>
          <a:noFill/>
          <a:ln w="9525" cap="flat" cmpd="sng">
            <a:solidFill>
              <a:srgbClr val="FF0066"/>
            </a:solidFill>
            <a:prstDash val="solid"/>
            <a:miter lim="800000"/>
            <a:headEnd type="none" w="sm" len="sm"/>
            <a:tailEnd type="none" w="sm" len="sm"/>
          </a:ln>
        </p:spPr>
        <p:txBody>
          <a:bodyPr spcFirstLastPara="1" wrap="square" lIns="91425" tIns="45700" rIns="91425" bIns="45700" anchor="t" anchorCtr="0">
            <a:spAutoFit/>
          </a:bodyPr>
          <a:lstStyle/>
          <a:p>
            <a:pPr marL="457200" marR="0" lvl="1" indent="0" algn="l" rtl="0">
              <a:lnSpc>
                <a:spcPct val="90000"/>
              </a:lnSpc>
              <a:spcBef>
                <a:spcPts val="0"/>
              </a:spcBef>
              <a:spcAft>
                <a:spcPts val="0"/>
              </a:spcAft>
              <a:buClr>
                <a:srgbClr val="FF0066"/>
              </a:buClr>
              <a:buSzPts val="1600"/>
              <a:buFont typeface="Tahoma"/>
              <a:buNone/>
            </a:pPr>
            <a:r>
              <a:rPr lang="en-US" sz="1600" b="1" i="0" u="none" strike="noStrike" cap="none">
                <a:solidFill>
                  <a:srgbClr val="FF0066"/>
                </a:solidFill>
                <a:latin typeface="Tahoma"/>
                <a:ea typeface="Tahoma"/>
                <a:cs typeface="Tahoma"/>
                <a:sym typeface="Tahoma"/>
              </a:rPr>
              <a:t>IF </a:t>
            </a:r>
            <a:r>
              <a:rPr lang="en-US" sz="1600" b="1" i="1" u="none" strike="noStrike" cap="none">
                <a:solidFill>
                  <a:srgbClr val="FF0066"/>
                </a:solidFill>
                <a:latin typeface="Tahoma"/>
                <a:ea typeface="Tahoma"/>
                <a:cs typeface="Tahoma"/>
                <a:sym typeface="Tahoma"/>
              </a:rPr>
              <a:t>age</a:t>
            </a:r>
            <a:r>
              <a:rPr lang="en-US" sz="1600" b="1" i="0" u="none" strike="noStrike" cap="none">
                <a:solidFill>
                  <a:srgbClr val="FF0066"/>
                </a:solidFill>
                <a:latin typeface="Tahoma"/>
                <a:ea typeface="Tahoma"/>
                <a:cs typeface="Tahoma"/>
                <a:sym typeface="Tahoma"/>
              </a:rPr>
              <a:t> = </a:t>
            </a:r>
            <a:r>
              <a:rPr lang="en-US" sz="1600" b="1" i="0" u="none" strike="noStrike" cap="none">
                <a:solidFill>
                  <a:srgbClr val="FF0066"/>
                </a:solidFill>
                <a:latin typeface="Arial"/>
                <a:ea typeface="Arial"/>
                <a:cs typeface="Arial"/>
                <a:sym typeface="Arial"/>
              </a:rPr>
              <a:t>“</a:t>
            </a:r>
            <a:r>
              <a:rPr lang="en-US" sz="1600" b="1" i="0" u="none" strike="noStrike" cap="none">
                <a:solidFill>
                  <a:srgbClr val="FF0066"/>
                </a:solidFill>
                <a:latin typeface="Tahoma"/>
                <a:ea typeface="Tahoma"/>
                <a:cs typeface="Tahoma"/>
                <a:sym typeface="Tahoma"/>
              </a:rPr>
              <a:t>&lt;=30</a:t>
            </a:r>
            <a:r>
              <a:rPr lang="en-US" sz="1600" b="1" i="0" u="none" strike="noStrike" cap="none">
                <a:solidFill>
                  <a:srgbClr val="FF0066"/>
                </a:solidFill>
                <a:latin typeface="Arial"/>
                <a:ea typeface="Arial"/>
                <a:cs typeface="Arial"/>
                <a:sym typeface="Arial"/>
              </a:rPr>
              <a:t>”</a:t>
            </a:r>
            <a:r>
              <a:rPr lang="en-US" sz="1600" b="1" i="0" u="none" strike="noStrike" cap="none">
                <a:solidFill>
                  <a:srgbClr val="FF0066"/>
                </a:solidFill>
                <a:latin typeface="Tahoma"/>
                <a:ea typeface="Tahoma"/>
                <a:cs typeface="Tahoma"/>
                <a:sym typeface="Tahoma"/>
              </a:rPr>
              <a:t> AND </a:t>
            </a:r>
            <a:r>
              <a:rPr lang="en-US" sz="1600" b="1" i="1" u="none" strike="noStrike" cap="none">
                <a:solidFill>
                  <a:srgbClr val="FF0066"/>
                </a:solidFill>
                <a:latin typeface="Tahoma"/>
                <a:ea typeface="Tahoma"/>
                <a:cs typeface="Tahoma"/>
                <a:sym typeface="Tahoma"/>
              </a:rPr>
              <a:t>student</a:t>
            </a:r>
            <a:r>
              <a:rPr lang="en-US" sz="1600" b="1" i="0" u="none" strike="noStrike" cap="none">
                <a:solidFill>
                  <a:srgbClr val="FF0066"/>
                </a:solidFill>
                <a:latin typeface="Tahoma"/>
                <a:ea typeface="Tahoma"/>
                <a:cs typeface="Tahoma"/>
                <a:sym typeface="Tahoma"/>
              </a:rPr>
              <a:t> = </a:t>
            </a:r>
            <a:r>
              <a:rPr lang="en-US" sz="1600" b="1" i="0" u="none" strike="noStrike" cap="none">
                <a:solidFill>
                  <a:srgbClr val="FF0066"/>
                </a:solidFill>
                <a:latin typeface="Arial"/>
                <a:ea typeface="Arial"/>
                <a:cs typeface="Arial"/>
                <a:sym typeface="Arial"/>
              </a:rPr>
              <a:t>“</a:t>
            </a:r>
            <a:r>
              <a:rPr lang="en-US" sz="1600" b="1" i="1" u="none" strike="noStrike" cap="none">
                <a:solidFill>
                  <a:srgbClr val="FF0066"/>
                </a:solidFill>
                <a:latin typeface="Tahoma"/>
                <a:ea typeface="Tahoma"/>
                <a:cs typeface="Tahoma"/>
                <a:sym typeface="Tahoma"/>
              </a:rPr>
              <a:t>no</a:t>
            </a:r>
            <a:r>
              <a:rPr lang="en-US" sz="1600" b="1" i="0" u="none" strike="noStrike" cap="none">
                <a:solidFill>
                  <a:srgbClr val="FF0066"/>
                </a:solidFill>
                <a:latin typeface="Arial"/>
                <a:ea typeface="Arial"/>
                <a:cs typeface="Arial"/>
                <a:sym typeface="Arial"/>
              </a:rPr>
              <a:t>”</a:t>
            </a:r>
            <a:r>
              <a:rPr lang="en-US" sz="1600" b="1" i="0" u="none" strike="noStrike" cap="none">
                <a:solidFill>
                  <a:srgbClr val="FF0066"/>
                </a:solidFill>
                <a:latin typeface="Tahoma"/>
                <a:ea typeface="Tahoma"/>
                <a:cs typeface="Tahoma"/>
                <a:sym typeface="Tahoma"/>
              </a:rPr>
              <a:t>   THEN </a:t>
            </a:r>
            <a:r>
              <a:rPr lang="en-US" sz="1600" b="1" i="1" u="none" strike="noStrike" cap="none">
                <a:solidFill>
                  <a:srgbClr val="FF0066"/>
                </a:solidFill>
                <a:latin typeface="Tahoma"/>
                <a:ea typeface="Tahoma"/>
                <a:cs typeface="Tahoma"/>
                <a:sym typeface="Tahoma"/>
              </a:rPr>
              <a:t>buys_computer</a:t>
            </a:r>
            <a:r>
              <a:rPr lang="en-US" sz="1600" b="1" i="0" u="none" strike="noStrike" cap="none">
                <a:solidFill>
                  <a:srgbClr val="FF0066"/>
                </a:solidFill>
                <a:latin typeface="Tahoma"/>
                <a:ea typeface="Tahoma"/>
                <a:cs typeface="Tahoma"/>
                <a:sym typeface="Tahoma"/>
              </a:rPr>
              <a:t> = </a:t>
            </a:r>
            <a:r>
              <a:rPr lang="en-US" sz="1600" b="1" i="0" u="none" strike="noStrike" cap="none">
                <a:solidFill>
                  <a:srgbClr val="FF0066"/>
                </a:solidFill>
                <a:latin typeface="Arial"/>
                <a:ea typeface="Arial"/>
                <a:cs typeface="Arial"/>
                <a:sym typeface="Arial"/>
              </a:rPr>
              <a:t>“</a:t>
            </a:r>
            <a:r>
              <a:rPr lang="en-US" sz="1600" b="1" i="1" u="none" strike="noStrike" cap="none">
                <a:solidFill>
                  <a:srgbClr val="FF0066"/>
                </a:solidFill>
                <a:latin typeface="Tahoma"/>
                <a:ea typeface="Tahoma"/>
                <a:cs typeface="Tahoma"/>
                <a:sym typeface="Tahoma"/>
              </a:rPr>
              <a:t>no</a:t>
            </a:r>
            <a:r>
              <a:rPr lang="en-US" sz="1600" b="1" i="0" u="none" strike="noStrike" cap="none">
                <a:solidFill>
                  <a:srgbClr val="FF0066"/>
                </a:solidFill>
                <a:latin typeface="Arial"/>
                <a:ea typeface="Arial"/>
                <a:cs typeface="Arial"/>
                <a:sym typeface="Arial"/>
              </a:rPr>
              <a:t>”</a:t>
            </a:r>
            <a:endParaRPr/>
          </a:p>
          <a:p>
            <a:pPr marL="457200" marR="0" lvl="1" indent="0" algn="l" rtl="0">
              <a:lnSpc>
                <a:spcPct val="90000"/>
              </a:lnSpc>
              <a:spcBef>
                <a:spcPts val="800"/>
              </a:spcBef>
              <a:spcAft>
                <a:spcPts val="0"/>
              </a:spcAft>
              <a:buClr>
                <a:srgbClr val="FF0066"/>
              </a:buClr>
              <a:buSzPts val="1600"/>
              <a:buFont typeface="Tahoma"/>
              <a:buNone/>
            </a:pPr>
            <a:r>
              <a:rPr lang="en-US" sz="1600" b="1" i="0" u="none" strike="noStrike" cap="none">
                <a:solidFill>
                  <a:srgbClr val="FF0066"/>
                </a:solidFill>
                <a:latin typeface="Tahoma"/>
                <a:ea typeface="Tahoma"/>
                <a:cs typeface="Tahoma"/>
                <a:sym typeface="Tahoma"/>
              </a:rPr>
              <a:t>IF </a:t>
            </a:r>
            <a:r>
              <a:rPr lang="en-US" sz="1600" b="1" i="1" u="none" strike="noStrike" cap="none">
                <a:solidFill>
                  <a:srgbClr val="FF0066"/>
                </a:solidFill>
                <a:latin typeface="Tahoma"/>
                <a:ea typeface="Tahoma"/>
                <a:cs typeface="Tahoma"/>
                <a:sym typeface="Tahoma"/>
              </a:rPr>
              <a:t>age</a:t>
            </a:r>
            <a:r>
              <a:rPr lang="en-US" sz="1600" b="1" i="0" u="none" strike="noStrike" cap="none">
                <a:solidFill>
                  <a:srgbClr val="FF0066"/>
                </a:solidFill>
                <a:latin typeface="Tahoma"/>
                <a:ea typeface="Tahoma"/>
                <a:cs typeface="Tahoma"/>
                <a:sym typeface="Tahoma"/>
              </a:rPr>
              <a:t> = </a:t>
            </a:r>
            <a:r>
              <a:rPr lang="en-US" sz="1600" b="1" i="0" u="none" strike="noStrike" cap="none">
                <a:solidFill>
                  <a:srgbClr val="FF0066"/>
                </a:solidFill>
                <a:latin typeface="Arial"/>
                <a:ea typeface="Arial"/>
                <a:cs typeface="Arial"/>
                <a:sym typeface="Arial"/>
              </a:rPr>
              <a:t>“</a:t>
            </a:r>
            <a:r>
              <a:rPr lang="en-US" sz="1600" b="1" i="0" u="none" strike="noStrike" cap="none">
                <a:solidFill>
                  <a:srgbClr val="FF0066"/>
                </a:solidFill>
                <a:latin typeface="Tahoma"/>
                <a:ea typeface="Tahoma"/>
                <a:cs typeface="Tahoma"/>
                <a:sym typeface="Tahoma"/>
              </a:rPr>
              <a:t>&lt;=30</a:t>
            </a:r>
            <a:r>
              <a:rPr lang="en-US" sz="1600" b="1" i="0" u="none" strike="noStrike" cap="none">
                <a:solidFill>
                  <a:srgbClr val="FF0066"/>
                </a:solidFill>
                <a:latin typeface="Arial"/>
                <a:ea typeface="Arial"/>
                <a:cs typeface="Arial"/>
                <a:sym typeface="Arial"/>
              </a:rPr>
              <a:t>”</a:t>
            </a:r>
            <a:r>
              <a:rPr lang="en-US" sz="1600" b="1" i="0" u="none" strike="noStrike" cap="none">
                <a:solidFill>
                  <a:srgbClr val="FF0066"/>
                </a:solidFill>
                <a:latin typeface="Tahoma"/>
                <a:ea typeface="Tahoma"/>
                <a:cs typeface="Tahoma"/>
                <a:sym typeface="Tahoma"/>
              </a:rPr>
              <a:t> AND </a:t>
            </a:r>
            <a:r>
              <a:rPr lang="en-US" sz="1600" b="1" i="1" u="none" strike="noStrike" cap="none">
                <a:solidFill>
                  <a:srgbClr val="FF0066"/>
                </a:solidFill>
                <a:latin typeface="Tahoma"/>
                <a:ea typeface="Tahoma"/>
                <a:cs typeface="Tahoma"/>
                <a:sym typeface="Tahoma"/>
              </a:rPr>
              <a:t>student</a:t>
            </a:r>
            <a:r>
              <a:rPr lang="en-US" sz="1600" b="1" i="0" u="none" strike="noStrike" cap="none">
                <a:solidFill>
                  <a:srgbClr val="FF0066"/>
                </a:solidFill>
                <a:latin typeface="Tahoma"/>
                <a:ea typeface="Tahoma"/>
                <a:cs typeface="Tahoma"/>
                <a:sym typeface="Tahoma"/>
              </a:rPr>
              <a:t> = </a:t>
            </a:r>
            <a:r>
              <a:rPr lang="en-US" sz="1600" b="1" i="0" u="none" strike="noStrike" cap="none">
                <a:solidFill>
                  <a:srgbClr val="FF0066"/>
                </a:solidFill>
                <a:latin typeface="Arial"/>
                <a:ea typeface="Arial"/>
                <a:cs typeface="Arial"/>
                <a:sym typeface="Arial"/>
              </a:rPr>
              <a:t>“</a:t>
            </a:r>
            <a:r>
              <a:rPr lang="en-US" sz="1600" b="1" i="1" u="none" strike="noStrike" cap="none">
                <a:solidFill>
                  <a:srgbClr val="FF0066"/>
                </a:solidFill>
                <a:latin typeface="Tahoma"/>
                <a:ea typeface="Tahoma"/>
                <a:cs typeface="Tahoma"/>
                <a:sym typeface="Tahoma"/>
              </a:rPr>
              <a:t>yes</a:t>
            </a:r>
            <a:r>
              <a:rPr lang="en-US" sz="1600" b="1" i="0" u="none" strike="noStrike" cap="none">
                <a:solidFill>
                  <a:srgbClr val="FF0066"/>
                </a:solidFill>
                <a:latin typeface="Arial"/>
                <a:ea typeface="Arial"/>
                <a:cs typeface="Arial"/>
                <a:sym typeface="Arial"/>
              </a:rPr>
              <a:t>”</a:t>
            </a:r>
            <a:r>
              <a:rPr lang="en-US" sz="1600" b="1" i="0" u="none" strike="noStrike" cap="none">
                <a:solidFill>
                  <a:srgbClr val="FF0066"/>
                </a:solidFill>
                <a:latin typeface="Tahoma"/>
                <a:ea typeface="Tahoma"/>
                <a:cs typeface="Tahoma"/>
                <a:sym typeface="Tahoma"/>
              </a:rPr>
              <a:t>  THEN </a:t>
            </a:r>
            <a:r>
              <a:rPr lang="en-US" sz="1600" b="1" i="1" u="none" strike="noStrike" cap="none">
                <a:solidFill>
                  <a:srgbClr val="FF0066"/>
                </a:solidFill>
                <a:latin typeface="Tahoma"/>
                <a:ea typeface="Tahoma"/>
                <a:cs typeface="Tahoma"/>
                <a:sym typeface="Tahoma"/>
              </a:rPr>
              <a:t>buys_computer</a:t>
            </a:r>
            <a:r>
              <a:rPr lang="en-US" sz="1600" b="1" i="0" u="none" strike="noStrike" cap="none">
                <a:solidFill>
                  <a:srgbClr val="FF0066"/>
                </a:solidFill>
                <a:latin typeface="Tahoma"/>
                <a:ea typeface="Tahoma"/>
                <a:cs typeface="Tahoma"/>
                <a:sym typeface="Tahoma"/>
              </a:rPr>
              <a:t> = </a:t>
            </a:r>
            <a:r>
              <a:rPr lang="en-US" sz="1600" b="1" i="0" u="none" strike="noStrike" cap="none">
                <a:solidFill>
                  <a:srgbClr val="FF0066"/>
                </a:solidFill>
                <a:latin typeface="Arial"/>
                <a:ea typeface="Arial"/>
                <a:cs typeface="Arial"/>
                <a:sym typeface="Arial"/>
              </a:rPr>
              <a:t>“</a:t>
            </a:r>
            <a:r>
              <a:rPr lang="en-US" sz="1600" b="1" i="1" u="none" strike="noStrike" cap="none">
                <a:solidFill>
                  <a:srgbClr val="FF0066"/>
                </a:solidFill>
                <a:latin typeface="Tahoma"/>
                <a:ea typeface="Tahoma"/>
                <a:cs typeface="Tahoma"/>
                <a:sym typeface="Tahoma"/>
              </a:rPr>
              <a:t>yes</a:t>
            </a:r>
            <a:r>
              <a:rPr lang="en-US" sz="1600" b="1" i="0" u="none" strike="noStrike" cap="none">
                <a:solidFill>
                  <a:srgbClr val="FF0066"/>
                </a:solidFill>
                <a:latin typeface="Arial"/>
                <a:ea typeface="Arial"/>
                <a:cs typeface="Arial"/>
                <a:sym typeface="Arial"/>
              </a:rPr>
              <a:t>”</a:t>
            </a:r>
            <a:endParaRPr/>
          </a:p>
          <a:p>
            <a:pPr marL="457200" marR="0" lvl="1" indent="0" algn="l" rtl="0">
              <a:lnSpc>
                <a:spcPct val="90000"/>
              </a:lnSpc>
              <a:spcBef>
                <a:spcPts val="800"/>
              </a:spcBef>
              <a:spcAft>
                <a:spcPts val="0"/>
              </a:spcAft>
              <a:buClr>
                <a:srgbClr val="FF0066"/>
              </a:buClr>
              <a:buSzPts val="1600"/>
              <a:buFont typeface="Tahoma"/>
              <a:buNone/>
            </a:pPr>
            <a:r>
              <a:rPr lang="en-US" sz="1600" b="1" i="0" u="none" strike="noStrike" cap="none">
                <a:solidFill>
                  <a:srgbClr val="FF0066"/>
                </a:solidFill>
                <a:latin typeface="Tahoma"/>
                <a:ea typeface="Tahoma"/>
                <a:cs typeface="Tahoma"/>
                <a:sym typeface="Tahoma"/>
              </a:rPr>
              <a:t>IF </a:t>
            </a:r>
            <a:r>
              <a:rPr lang="en-US" sz="1600" b="1" i="1" u="none" strike="noStrike" cap="none">
                <a:solidFill>
                  <a:srgbClr val="FF0066"/>
                </a:solidFill>
                <a:latin typeface="Tahoma"/>
                <a:ea typeface="Tahoma"/>
                <a:cs typeface="Tahoma"/>
                <a:sym typeface="Tahoma"/>
              </a:rPr>
              <a:t>age</a:t>
            </a:r>
            <a:r>
              <a:rPr lang="en-US" sz="1600" b="1" i="0" u="none" strike="noStrike" cap="none">
                <a:solidFill>
                  <a:srgbClr val="FF0066"/>
                </a:solidFill>
                <a:latin typeface="Tahoma"/>
                <a:ea typeface="Tahoma"/>
                <a:cs typeface="Tahoma"/>
                <a:sym typeface="Tahoma"/>
              </a:rPr>
              <a:t> = </a:t>
            </a:r>
            <a:r>
              <a:rPr lang="en-US" sz="1600" b="1" i="0" u="none" strike="noStrike" cap="none">
                <a:solidFill>
                  <a:srgbClr val="FF0066"/>
                </a:solidFill>
                <a:latin typeface="Arial"/>
                <a:ea typeface="Arial"/>
                <a:cs typeface="Arial"/>
                <a:sym typeface="Arial"/>
              </a:rPr>
              <a:t>“</a:t>
            </a:r>
            <a:r>
              <a:rPr lang="en-US" sz="1600" b="1" i="0" u="none" strike="noStrike" cap="none">
                <a:solidFill>
                  <a:srgbClr val="FF0066"/>
                </a:solidFill>
                <a:latin typeface="Tahoma"/>
                <a:ea typeface="Tahoma"/>
                <a:cs typeface="Tahoma"/>
                <a:sym typeface="Tahoma"/>
              </a:rPr>
              <a:t>31</a:t>
            </a:r>
            <a:r>
              <a:rPr lang="en-US" sz="1600" b="1" i="0" u="none" strike="noStrike" cap="none">
                <a:solidFill>
                  <a:srgbClr val="FF0066"/>
                </a:solidFill>
                <a:latin typeface="Arial"/>
                <a:ea typeface="Arial"/>
                <a:cs typeface="Arial"/>
                <a:sym typeface="Arial"/>
              </a:rPr>
              <a:t>…</a:t>
            </a:r>
            <a:r>
              <a:rPr lang="en-US" sz="1600" b="1" i="0" u="none" strike="noStrike" cap="none">
                <a:solidFill>
                  <a:srgbClr val="FF0066"/>
                </a:solidFill>
                <a:latin typeface="Tahoma"/>
                <a:ea typeface="Tahoma"/>
                <a:cs typeface="Tahoma"/>
                <a:sym typeface="Tahoma"/>
              </a:rPr>
              <a:t>40</a:t>
            </a:r>
            <a:r>
              <a:rPr lang="en-US" sz="1600" b="1" i="0" u="none" strike="noStrike" cap="none">
                <a:solidFill>
                  <a:srgbClr val="FF0066"/>
                </a:solidFill>
                <a:latin typeface="Arial"/>
                <a:ea typeface="Arial"/>
                <a:cs typeface="Arial"/>
                <a:sym typeface="Arial"/>
              </a:rPr>
              <a:t>”</a:t>
            </a:r>
            <a:r>
              <a:rPr lang="en-US" sz="1600" b="1" i="0" u="none" strike="noStrike" cap="none">
                <a:solidFill>
                  <a:srgbClr val="FF0066"/>
                </a:solidFill>
                <a:latin typeface="Tahoma"/>
                <a:ea typeface="Tahoma"/>
                <a:cs typeface="Tahoma"/>
                <a:sym typeface="Tahoma"/>
              </a:rPr>
              <a:t> 			THEN </a:t>
            </a:r>
            <a:r>
              <a:rPr lang="en-US" sz="1600" b="1" i="1" u="none" strike="noStrike" cap="none">
                <a:solidFill>
                  <a:srgbClr val="FF0066"/>
                </a:solidFill>
                <a:latin typeface="Tahoma"/>
                <a:ea typeface="Tahoma"/>
                <a:cs typeface="Tahoma"/>
                <a:sym typeface="Tahoma"/>
              </a:rPr>
              <a:t>buys_computer</a:t>
            </a:r>
            <a:r>
              <a:rPr lang="en-US" sz="1600" b="1" i="0" u="none" strike="noStrike" cap="none">
                <a:solidFill>
                  <a:srgbClr val="FF0066"/>
                </a:solidFill>
                <a:latin typeface="Tahoma"/>
                <a:ea typeface="Tahoma"/>
                <a:cs typeface="Tahoma"/>
                <a:sym typeface="Tahoma"/>
              </a:rPr>
              <a:t> = </a:t>
            </a:r>
            <a:r>
              <a:rPr lang="en-US" sz="1600" b="1" i="0" u="none" strike="noStrike" cap="none">
                <a:solidFill>
                  <a:srgbClr val="FF0066"/>
                </a:solidFill>
                <a:latin typeface="Arial"/>
                <a:ea typeface="Arial"/>
                <a:cs typeface="Arial"/>
                <a:sym typeface="Arial"/>
              </a:rPr>
              <a:t>“</a:t>
            </a:r>
            <a:r>
              <a:rPr lang="en-US" sz="1600" b="1" i="1" u="none" strike="noStrike" cap="none">
                <a:solidFill>
                  <a:srgbClr val="FF0066"/>
                </a:solidFill>
                <a:latin typeface="Tahoma"/>
                <a:ea typeface="Tahoma"/>
                <a:cs typeface="Tahoma"/>
                <a:sym typeface="Tahoma"/>
              </a:rPr>
              <a:t>yes</a:t>
            </a:r>
            <a:r>
              <a:rPr lang="en-US" sz="1600" b="1" i="0" u="none" strike="noStrike" cap="none">
                <a:solidFill>
                  <a:srgbClr val="FF0066"/>
                </a:solidFill>
                <a:latin typeface="Arial"/>
                <a:ea typeface="Arial"/>
                <a:cs typeface="Arial"/>
                <a:sym typeface="Arial"/>
              </a:rPr>
              <a:t>”</a:t>
            </a:r>
            <a:endParaRPr/>
          </a:p>
          <a:p>
            <a:pPr marL="457200" marR="0" lvl="1" indent="0" algn="l" rtl="0">
              <a:lnSpc>
                <a:spcPct val="90000"/>
              </a:lnSpc>
              <a:spcBef>
                <a:spcPts val="800"/>
              </a:spcBef>
              <a:spcAft>
                <a:spcPts val="0"/>
              </a:spcAft>
              <a:buClr>
                <a:srgbClr val="FF0066"/>
              </a:buClr>
              <a:buSzPts val="1600"/>
              <a:buFont typeface="Tahoma"/>
              <a:buNone/>
            </a:pPr>
            <a:r>
              <a:rPr lang="en-US" sz="1600" b="1" i="0" u="none" strike="noStrike" cap="none">
                <a:solidFill>
                  <a:srgbClr val="FF0066"/>
                </a:solidFill>
                <a:latin typeface="Tahoma"/>
                <a:ea typeface="Tahoma"/>
                <a:cs typeface="Tahoma"/>
                <a:sym typeface="Tahoma"/>
              </a:rPr>
              <a:t>IF </a:t>
            </a:r>
            <a:r>
              <a:rPr lang="en-US" sz="1600" b="1" i="1" u="none" strike="noStrike" cap="none">
                <a:solidFill>
                  <a:srgbClr val="FF0066"/>
                </a:solidFill>
                <a:latin typeface="Tahoma"/>
                <a:ea typeface="Tahoma"/>
                <a:cs typeface="Tahoma"/>
                <a:sym typeface="Tahoma"/>
              </a:rPr>
              <a:t>age</a:t>
            </a:r>
            <a:r>
              <a:rPr lang="en-US" sz="1600" b="1" i="0" u="none" strike="noStrike" cap="none">
                <a:solidFill>
                  <a:srgbClr val="FF0066"/>
                </a:solidFill>
                <a:latin typeface="Tahoma"/>
                <a:ea typeface="Tahoma"/>
                <a:cs typeface="Tahoma"/>
                <a:sym typeface="Tahoma"/>
              </a:rPr>
              <a:t> = </a:t>
            </a:r>
            <a:r>
              <a:rPr lang="en-US" sz="1600" b="1" i="0" u="none" strike="noStrike" cap="none">
                <a:solidFill>
                  <a:srgbClr val="FF0066"/>
                </a:solidFill>
                <a:latin typeface="Arial"/>
                <a:ea typeface="Arial"/>
                <a:cs typeface="Arial"/>
                <a:sym typeface="Arial"/>
              </a:rPr>
              <a:t>“</a:t>
            </a:r>
            <a:r>
              <a:rPr lang="en-US" sz="1600" b="1" i="0" u="none" strike="noStrike" cap="none">
                <a:solidFill>
                  <a:srgbClr val="FF0066"/>
                </a:solidFill>
                <a:latin typeface="Tahoma"/>
                <a:ea typeface="Tahoma"/>
                <a:cs typeface="Tahoma"/>
                <a:sym typeface="Tahoma"/>
              </a:rPr>
              <a:t>&gt;40</a:t>
            </a:r>
            <a:r>
              <a:rPr lang="en-US" sz="1600" b="1" i="0" u="none" strike="noStrike" cap="none">
                <a:solidFill>
                  <a:srgbClr val="FF0066"/>
                </a:solidFill>
                <a:latin typeface="Arial"/>
                <a:ea typeface="Arial"/>
                <a:cs typeface="Arial"/>
                <a:sym typeface="Arial"/>
              </a:rPr>
              <a:t>”</a:t>
            </a:r>
            <a:r>
              <a:rPr lang="en-US" sz="1600" b="1" i="0" u="none" strike="noStrike" cap="none">
                <a:solidFill>
                  <a:srgbClr val="FF0066"/>
                </a:solidFill>
                <a:latin typeface="Tahoma"/>
                <a:ea typeface="Tahoma"/>
                <a:cs typeface="Tahoma"/>
                <a:sym typeface="Tahoma"/>
              </a:rPr>
              <a:t>   AND </a:t>
            </a:r>
            <a:r>
              <a:rPr lang="en-US" sz="1600" b="1" i="1" u="none" strike="noStrike" cap="none">
                <a:solidFill>
                  <a:srgbClr val="FF0066"/>
                </a:solidFill>
                <a:latin typeface="Tahoma"/>
                <a:ea typeface="Tahoma"/>
                <a:cs typeface="Tahoma"/>
                <a:sym typeface="Tahoma"/>
              </a:rPr>
              <a:t>credit_rating</a:t>
            </a:r>
            <a:r>
              <a:rPr lang="en-US" sz="1600" b="1" i="0" u="none" strike="noStrike" cap="none">
                <a:solidFill>
                  <a:srgbClr val="FF0066"/>
                </a:solidFill>
                <a:latin typeface="Tahoma"/>
                <a:ea typeface="Tahoma"/>
                <a:cs typeface="Tahoma"/>
                <a:sym typeface="Tahoma"/>
              </a:rPr>
              <a:t> = </a:t>
            </a:r>
            <a:r>
              <a:rPr lang="en-US" sz="1600" b="1" i="0" u="none" strike="noStrike" cap="none">
                <a:solidFill>
                  <a:srgbClr val="FF0066"/>
                </a:solidFill>
                <a:latin typeface="Arial"/>
                <a:ea typeface="Arial"/>
                <a:cs typeface="Arial"/>
                <a:sym typeface="Arial"/>
              </a:rPr>
              <a:t>“</a:t>
            </a:r>
            <a:r>
              <a:rPr lang="en-US" sz="1600" b="1" i="1" u="none" strike="noStrike" cap="none">
                <a:solidFill>
                  <a:srgbClr val="FF0066"/>
                </a:solidFill>
                <a:latin typeface="Tahoma"/>
                <a:ea typeface="Tahoma"/>
                <a:cs typeface="Tahoma"/>
                <a:sym typeface="Tahoma"/>
              </a:rPr>
              <a:t>excellent</a:t>
            </a:r>
            <a:r>
              <a:rPr lang="en-US" sz="1600" b="1" i="0" u="none" strike="noStrike" cap="none">
                <a:solidFill>
                  <a:srgbClr val="FF0066"/>
                </a:solidFill>
                <a:latin typeface="Arial"/>
                <a:ea typeface="Arial"/>
                <a:cs typeface="Arial"/>
                <a:sym typeface="Arial"/>
              </a:rPr>
              <a:t>”</a:t>
            </a:r>
            <a:r>
              <a:rPr lang="en-US" sz="1600" b="1" i="0" u="none" strike="noStrike" cap="none">
                <a:solidFill>
                  <a:srgbClr val="FF0066"/>
                </a:solidFill>
                <a:latin typeface="Tahoma"/>
                <a:ea typeface="Tahoma"/>
                <a:cs typeface="Tahoma"/>
                <a:sym typeface="Tahoma"/>
              </a:rPr>
              <a:t>   THEN </a:t>
            </a:r>
            <a:r>
              <a:rPr lang="en-US" sz="1600" b="1" i="1" u="none" strike="noStrike" cap="none">
                <a:solidFill>
                  <a:srgbClr val="FF0066"/>
                </a:solidFill>
                <a:latin typeface="Tahoma"/>
                <a:ea typeface="Tahoma"/>
                <a:cs typeface="Tahoma"/>
                <a:sym typeface="Tahoma"/>
              </a:rPr>
              <a:t>buys_computer </a:t>
            </a:r>
            <a:r>
              <a:rPr lang="en-US" sz="1600" b="1" i="0" u="none" strike="noStrike" cap="none">
                <a:solidFill>
                  <a:srgbClr val="FF0066"/>
                </a:solidFill>
                <a:latin typeface="Tahoma"/>
                <a:ea typeface="Tahoma"/>
                <a:cs typeface="Tahoma"/>
                <a:sym typeface="Tahoma"/>
              </a:rPr>
              <a:t>= </a:t>
            </a:r>
            <a:r>
              <a:rPr lang="en-US" sz="1600" b="1" i="0" u="none" strike="noStrike" cap="none">
                <a:solidFill>
                  <a:srgbClr val="FF0066"/>
                </a:solidFill>
                <a:latin typeface="Arial"/>
                <a:ea typeface="Arial"/>
                <a:cs typeface="Arial"/>
                <a:sym typeface="Arial"/>
              </a:rPr>
              <a:t>“</a:t>
            </a:r>
            <a:r>
              <a:rPr lang="en-US" sz="1600" b="1" i="1" u="none" strike="noStrike" cap="none">
                <a:solidFill>
                  <a:srgbClr val="FF0066"/>
                </a:solidFill>
                <a:latin typeface="Tahoma"/>
                <a:ea typeface="Tahoma"/>
                <a:cs typeface="Tahoma"/>
                <a:sym typeface="Tahoma"/>
              </a:rPr>
              <a:t>yes</a:t>
            </a:r>
            <a:r>
              <a:rPr lang="en-US" sz="1600" b="1" i="0" u="none" strike="noStrike" cap="none">
                <a:solidFill>
                  <a:srgbClr val="FF0066"/>
                </a:solidFill>
                <a:latin typeface="Arial"/>
                <a:ea typeface="Arial"/>
                <a:cs typeface="Arial"/>
                <a:sym typeface="Arial"/>
              </a:rPr>
              <a:t>”</a:t>
            </a:r>
            <a:endParaRPr/>
          </a:p>
          <a:p>
            <a:pPr marL="457200" marR="0" lvl="1" indent="0" algn="l" rtl="0">
              <a:lnSpc>
                <a:spcPct val="90000"/>
              </a:lnSpc>
              <a:spcBef>
                <a:spcPts val="800"/>
              </a:spcBef>
              <a:spcAft>
                <a:spcPts val="0"/>
              </a:spcAft>
              <a:buClr>
                <a:srgbClr val="FF0066"/>
              </a:buClr>
              <a:buSzPts val="1600"/>
              <a:buFont typeface="Tahoma"/>
              <a:buNone/>
            </a:pPr>
            <a:r>
              <a:rPr lang="en-US" sz="1600" b="1" i="0" u="none" strike="noStrike" cap="none">
                <a:solidFill>
                  <a:srgbClr val="FF0066"/>
                </a:solidFill>
                <a:latin typeface="Tahoma"/>
                <a:ea typeface="Tahoma"/>
                <a:cs typeface="Tahoma"/>
                <a:sym typeface="Tahoma"/>
              </a:rPr>
              <a:t>IF </a:t>
            </a:r>
            <a:r>
              <a:rPr lang="en-US" sz="1600" b="1" i="1" u="none" strike="noStrike" cap="none">
                <a:solidFill>
                  <a:srgbClr val="FF0066"/>
                </a:solidFill>
                <a:latin typeface="Tahoma"/>
                <a:ea typeface="Tahoma"/>
                <a:cs typeface="Tahoma"/>
                <a:sym typeface="Tahoma"/>
              </a:rPr>
              <a:t>age</a:t>
            </a:r>
            <a:r>
              <a:rPr lang="en-US" sz="1600" b="1" i="0" u="none" strike="noStrike" cap="none">
                <a:solidFill>
                  <a:srgbClr val="FF0066"/>
                </a:solidFill>
                <a:latin typeface="Tahoma"/>
                <a:ea typeface="Tahoma"/>
                <a:cs typeface="Tahoma"/>
                <a:sym typeface="Tahoma"/>
              </a:rPr>
              <a:t> = </a:t>
            </a:r>
            <a:r>
              <a:rPr lang="en-US" sz="1600" b="1" i="0" u="none" strike="noStrike" cap="none">
                <a:solidFill>
                  <a:srgbClr val="FF0066"/>
                </a:solidFill>
                <a:latin typeface="Arial"/>
                <a:ea typeface="Arial"/>
                <a:cs typeface="Arial"/>
                <a:sym typeface="Arial"/>
              </a:rPr>
              <a:t>“</a:t>
            </a:r>
            <a:r>
              <a:rPr lang="en-US" sz="1600" b="1" i="0" u="none" strike="noStrike" cap="none">
                <a:solidFill>
                  <a:srgbClr val="FF0066"/>
                </a:solidFill>
                <a:latin typeface="Tahoma"/>
                <a:ea typeface="Tahoma"/>
                <a:cs typeface="Tahoma"/>
                <a:sym typeface="Tahoma"/>
              </a:rPr>
              <a:t>&lt;=30</a:t>
            </a:r>
            <a:r>
              <a:rPr lang="en-US" sz="1600" b="1" i="0" u="none" strike="noStrike" cap="none">
                <a:solidFill>
                  <a:srgbClr val="FF0066"/>
                </a:solidFill>
                <a:latin typeface="Arial"/>
                <a:ea typeface="Arial"/>
                <a:cs typeface="Arial"/>
                <a:sym typeface="Arial"/>
              </a:rPr>
              <a:t>”</a:t>
            </a:r>
            <a:r>
              <a:rPr lang="en-US" sz="1600" b="1" i="0" u="none" strike="noStrike" cap="none">
                <a:solidFill>
                  <a:srgbClr val="FF0066"/>
                </a:solidFill>
                <a:latin typeface="Tahoma"/>
                <a:ea typeface="Tahoma"/>
                <a:cs typeface="Tahoma"/>
                <a:sym typeface="Tahoma"/>
              </a:rPr>
              <a:t> AND </a:t>
            </a:r>
            <a:r>
              <a:rPr lang="en-US" sz="1600" b="1" i="1" u="none" strike="noStrike" cap="none">
                <a:solidFill>
                  <a:srgbClr val="FF0066"/>
                </a:solidFill>
                <a:latin typeface="Tahoma"/>
                <a:ea typeface="Tahoma"/>
                <a:cs typeface="Tahoma"/>
                <a:sym typeface="Tahoma"/>
              </a:rPr>
              <a:t>credit_rating</a:t>
            </a:r>
            <a:r>
              <a:rPr lang="en-US" sz="1600" b="1" i="0" u="none" strike="noStrike" cap="none">
                <a:solidFill>
                  <a:srgbClr val="FF0066"/>
                </a:solidFill>
                <a:latin typeface="Tahoma"/>
                <a:ea typeface="Tahoma"/>
                <a:cs typeface="Tahoma"/>
                <a:sym typeface="Tahoma"/>
              </a:rPr>
              <a:t> = </a:t>
            </a:r>
            <a:r>
              <a:rPr lang="en-US" sz="1600" b="1" i="0" u="none" strike="noStrike" cap="none">
                <a:solidFill>
                  <a:srgbClr val="FF0066"/>
                </a:solidFill>
                <a:latin typeface="Arial"/>
                <a:ea typeface="Arial"/>
                <a:cs typeface="Arial"/>
                <a:sym typeface="Arial"/>
              </a:rPr>
              <a:t>“</a:t>
            </a:r>
            <a:r>
              <a:rPr lang="en-US" sz="1600" b="1" i="1" u="none" strike="noStrike" cap="none">
                <a:solidFill>
                  <a:srgbClr val="FF0066"/>
                </a:solidFill>
                <a:latin typeface="Tahoma"/>
                <a:ea typeface="Tahoma"/>
                <a:cs typeface="Tahoma"/>
                <a:sym typeface="Tahoma"/>
              </a:rPr>
              <a:t>fair</a:t>
            </a:r>
            <a:r>
              <a:rPr lang="en-US" sz="1600" b="1" i="0" u="none" strike="noStrike" cap="none">
                <a:solidFill>
                  <a:srgbClr val="FF0066"/>
                </a:solidFill>
                <a:latin typeface="Arial"/>
                <a:ea typeface="Arial"/>
                <a:cs typeface="Arial"/>
                <a:sym typeface="Arial"/>
              </a:rPr>
              <a:t>”</a:t>
            </a:r>
            <a:r>
              <a:rPr lang="en-US" sz="1600" b="1" i="0" u="none" strike="noStrike" cap="none">
                <a:solidFill>
                  <a:srgbClr val="FF0066"/>
                </a:solidFill>
                <a:latin typeface="Tahoma"/>
                <a:ea typeface="Tahoma"/>
                <a:cs typeface="Tahoma"/>
                <a:sym typeface="Tahoma"/>
              </a:rPr>
              <a:t>  THEN </a:t>
            </a:r>
            <a:r>
              <a:rPr lang="en-US" sz="1600" b="1" i="1" u="none" strike="noStrike" cap="none">
                <a:solidFill>
                  <a:srgbClr val="FF0066"/>
                </a:solidFill>
                <a:latin typeface="Tahoma"/>
                <a:ea typeface="Tahoma"/>
                <a:cs typeface="Tahoma"/>
                <a:sym typeface="Tahoma"/>
              </a:rPr>
              <a:t>buys_computer</a:t>
            </a:r>
            <a:r>
              <a:rPr lang="en-US" sz="1600" b="1" i="0" u="none" strike="noStrike" cap="none">
                <a:solidFill>
                  <a:srgbClr val="FF0066"/>
                </a:solidFill>
                <a:latin typeface="Tahoma"/>
                <a:ea typeface="Tahoma"/>
                <a:cs typeface="Tahoma"/>
                <a:sym typeface="Tahoma"/>
              </a:rPr>
              <a:t> = </a:t>
            </a:r>
            <a:r>
              <a:rPr lang="en-US" sz="1600" b="1" i="0" u="none" strike="noStrike" cap="none">
                <a:solidFill>
                  <a:srgbClr val="FF0066"/>
                </a:solidFill>
                <a:latin typeface="Arial"/>
                <a:ea typeface="Arial"/>
                <a:cs typeface="Arial"/>
                <a:sym typeface="Arial"/>
              </a:rPr>
              <a:t>“</a:t>
            </a:r>
            <a:r>
              <a:rPr lang="en-US" sz="1600" b="1" i="1" u="none" strike="noStrike" cap="none">
                <a:solidFill>
                  <a:srgbClr val="FF0066"/>
                </a:solidFill>
                <a:latin typeface="Tahoma"/>
                <a:ea typeface="Tahoma"/>
                <a:cs typeface="Tahoma"/>
                <a:sym typeface="Tahoma"/>
              </a:rPr>
              <a:t>no</a:t>
            </a:r>
            <a:r>
              <a:rPr lang="en-US" sz="1600" b="1" i="0" u="none" strike="noStrike" cap="none">
                <a:solidFill>
                  <a:srgbClr val="FF0066"/>
                </a:solidFill>
                <a:latin typeface="Arial"/>
                <a:ea typeface="Arial"/>
                <a:cs typeface="Arial"/>
                <a:sym typeface="Arial"/>
              </a:rPr>
              <a:t>”</a:t>
            </a:r>
            <a:endParaRPr/>
          </a:p>
        </p:txBody>
      </p:sp>
    </p:spTree>
  </p:cSld>
  <p:clrMapOvr>
    <a:masterClrMapping/>
  </p:clrMapOvr>
  <p:transition spd="slow">
    <p:check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43"/>
          <p:cNvSpPr txBox="1"/>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43</a:t>
            </a:fld>
            <a:endParaRPr/>
          </a:p>
        </p:txBody>
      </p:sp>
      <p:sp>
        <p:nvSpPr>
          <p:cNvPr id="698" name="Google Shape;698;p43"/>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Garamond"/>
              <a:buNone/>
            </a:pPr>
            <a:r>
              <a:rPr lang="en-US" sz="4400" b="0" i="0" u="none" dirty="0">
                <a:solidFill>
                  <a:schemeClr val="dk2"/>
                </a:solidFill>
                <a:latin typeface="Garamond"/>
                <a:ea typeface="Garamond"/>
                <a:cs typeface="Garamond"/>
                <a:sym typeface="Garamond"/>
              </a:rPr>
              <a:t>Training Examples</a:t>
            </a:r>
            <a:endParaRPr dirty="0"/>
          </a:p>
        </p:txBody>
      </p:sp>
      <p:grpSp>
        <p:nvGrpSpPr>
          <p:cNvPr id="699" name="Google Shape;699;p43"/>
          <p:cNvGrpSpPr/>
          <p:nvPr/>
        </p:nvGrpSpPr>
        <p:grpSpPr>
          <a:xfrm>
            <a:off x="685800" y="1524000"/>
            <a:ext cx="8305800" cy="5045075"/>
            <a:chOff x="432" y="960"/>
            <a:chExt cx="5232" cy="3178"/>
          </a:xfrm>
          <a:solidFill>
            <a:schemeClr val="bg1"/>
          </a:solidFill>
        </p:grpSpPr>
        <p:sp>
          <p:nvSpPr>
            <p:cNvPr id="700" name="Google Shape;700;p43"/>
            <p:cNvSpPr txBox="1"/>
            <p:nvPr/>
          </p:nvSpPr>
          <p:spPr>
            <a:xfrm>
              <a:off x="4560" y="3927"/>
              <a:ext cx="1104"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rgbClr val="006600"/>
                </a:buClr>
                <a:buSzPts val="1800"/>
                <a:buFont typeface="Tahoma"/>
                <a:buNone/>
              </a:pPr>
              <a:r>
                <a:rPr lang="en-US" sz="1800" b="0" i="0" u="none">
                  <a:solidFill>
                    <a:srgbClr val="006600"/>
                  </a:solidFill>
                  <a:latin typeface="Tahoma"/>
                  <a:ea typeface="Tahoma"/>
                  <a:cs typeface="Tahoma"/>
                  <a:sym typeface="Tahoma"/>
                </a:rPr>
                <a:t>No</a:t>
              </a:r>
              <a:endParaRPr/>
            </a:p>
          </p:txBody>
        </p:sp>
        <p:sp>
          <p:nvSpPr>
            <p:cNvPr id="701" name="Google Shape;701;p43"/>
            <p:cNvSpPr txBox="1"/>
            <p:nvPr/>
          </p:nvSpPr>
          <p:spPr>
            <a:xfrm>
              <a:off x="3840" y="3927"/>
              <a:ext cx="720"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Strong</a:t>
              </a:r>
              <a:endParaRPr/>
            </a:p>
          </p:txBody>
        </p:sp>
        <p:sp>
          <p:nvSpPr>
            <p:cNvPr id="702" name="Google Shape;702;p43"/>
            <p:cNvSpPr txBox="1"/>
            <p:nvPr/>
          </p:nvSpPr>
          <p:spPr>
            <a:xfrm>
              <a:off x="3072" y="3927"/>
              <a:ext cx="768"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High</a:t>
              </a:r>
              <a:endParaRPr/>
            </a:p>
          </p:txBody>
        </p:sp>
        <p:sp>
          <p:nvSpPr>
            <p:cNvPr id="703" name="Google Shape;703;p43"/>
            <p:cNvSpPr txBox="1"/>
            <p:nvPr/>
          </p:nvSpPr>
          <p:spPr>
            <a:xfrm>
              <a:off x="2336" y="3927"/>
              <a:ext cx="736"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Mild</a:t>
              </a:r>
              <a:endParaRPr/>
            </a:p>
          </p:txBody>
        </p:sp>
        <p:sp>
          <p:nvSpPr>
            <p:cNvPr id="704" name="Google Shape;704;p43"/>
            <p:cNvSpPr txBox="1"/>
            <p:nvPr/>
          </p:nvSpPr>
          <p:spPr>
            <a:xfrm>
              <a:off x="912" y="3927"/>
              <a:ext cx="1424"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Rain</a:t>
              </a:r>
              <a:endParaRPr/>
            </a:p>
          </p:txBody>
        </p:sp>
        <p:sp>
          <p:nvSpPr>
            <p:cNvPr id="705" name="Google Shape;705;p43"/>
            <p:cNvSpPr txBox="1"/>
            <p:nvPr/>
          </p:nvSpPr>
          <p:spPr>
            <a:xfrm>
              <a:off x="432" y="3927"/>
              <a:ext cx="480"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D14</a:t>
              </a:r>
              <a:endParaRPr/>
            </a:p>
          </p:txBody>
        </p:sp>
        <p:sp>
          <p:nvSpPr>
            <p:cNvPr id="706" name="Google Shape;706;p43"/>
            <p:cNvSpPr txBox="1"/>
            <p:nvPr/>
          </p:nvSpPr>
          <p:spPr>
            <a:xfrm>
              <a:off x="4560" y="3716"/>
              <a:ext cx="1104"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rgbClr val="006600"/>
                </a:buClr>
                <a:buSzPts val="1800"/>
                <a:buFont typeface="Tahoma"/>
                <a:buNone/>
              </a:pPr>
              <a:r>
                <a:rPr lang="en-US" sz="1800" b="0" i="0" u="none">
                  <a:solidFill>
                    <a:srgbClr val="006600"/>
                  </a:solidFill>
                  <a:latin typeface="Tahoma"/>
                  <a:ea typeface="Tahoma"/>
                  <a:cs typeface="Tahoma"/>
                  <a:sym typeface="Tahoma"/>
                </a:rPr>
                <a:t>Yes</a:t>
              </a:r>
              <a:endParaRPr/>
            </a:p>
          </p:txBody>
        </p:sp>
        <p:sp>
          <p:nvSpPr>
            <p:cNvPr id="707" name="Google Shape;707;p43"/>
            <p:cNvSpPr txBox="1"/>
            <p:nvPr/>
          </p:nvSpPr>
          <p:spPr>
            <a:xfrm>
              <a:off x="3840" y="3716"/>
              <a:ext cx="720"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Weak</a:t>
              </a:r>
              <a:endParaRPr/>
            </a:p>
          </p:txBody>
        </p:sp>
        <p:sp>
          <p:nvSpPr>
            <p:cNvPr id="708" name="Google Shape;708;p43"/>
            <p:cNvSpPr txBox="1"/>
            <p:nvPr/>
          </p:nvSpPr>
          <p:spPr>
            <a:xfrm>
              <a:off x="3072" y="3716"/>
              <a:ext cx="768"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Normal</a:t>
              </a:r>
              <a:endParaRPr/>
            </a:p>
          </p:txBody>
        </p:sp>
        <p:sp>
          <p:nvSpPr>
            <p:cNvPr id="709" name="Google Shape;709;p43"/>
            <p:cNvSpPr txBox="1"/>
            <p:nvPr/>
          </p:nvSpPr>
          <p:spPr>
            <a:xfrm>
              <a:off x="2336" y="3716"/>
              <a:ext cx="736"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Hot</a:t>
              </a:r>
              <a:endParaRPr/>
            </a:p>
          </p:txBody>
        </p:sp>
        <p:sp>
          <p:nvSpPr>
            <p:cNvPr id="710" name="Google Shape;710;p43"/>
            <p:cNvSpPr txBox="1"/>
            <p:nvPr/>
          </p:nvSpPr>
          <p:spPr>
            <a:xfrm>
              <a:off x="912" y="3716"/>
              <a:ext cx="1424"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Overcast</a:t>
              </a:r>
              <a:endParaRPr/>
            </a:p>
          </p:txBody>
        </p:sp>
        <p:sp>
          <p:nvSpPr>
            <p:cNvPr id="711" name="Google Shape;711;p43"/>
            <p:cNvSpPr txBox="1"/>
            <p:nvPr/>
          </p:nvSpPr>
          <p:spPr>
            <a:xfrm>
              <a:off x="432" y="3716"/>
              <a:ext cx="480"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D13</a:t>
              </a:r>
              <a:endParaRPr/>
            </a:p>
          </p:txBody>
        </p:sp>
        <p:sp>
          <p:nvSpPr>
            <p:cNvPr id="712" name="Google Shape;712;p43"/>
            <p:cNvSpPr txBox="1"/>
            <p:nvPr/>
          </p:nvSpPr>
          <p:spPr>
            <a:xfrm>
              <a:off x="4560" y="3505"/>
              <a:ext cx="1104"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rgbClr val="006600"/>
                </a:buClr>
                <a:buSzPts val="1800"/>
                <a:buFont typeface="Tahoma"/>
                <a:buNone/>
              </a:pPr>
              <a:r>
                <a:rPr lang="en-US" sz="1800" b="0" i="0" u="none">
                  <a:solidFill>
                    <a:srgbClr val="006600"/>
                  </a:solidFill>
                  <a:latin typeface="Tahoma"/>
                  <a:ea typeface="Tahoma"/>
                  <a:cs typeface="Tahoma"/>
                  <a:sym typeface="Tahoma"/>
                </a:rPr>
                <a:t>Yes</a:t>
              </a:r>
              <a:endParaRPr/>
            </a:p>
          </p:txBody>
        </p:sp>
        <p:sp>
          <p:nvSpPr>
            <p:cNvPr id="713" name="Google Shape;713;p43"/>
            <p:cNvSpPr txBox="1"/>
            <p:nvPr/>
          </p:nvSpPr>
          <p:spPr>
            <a:xfrm>
              <a:off x="3840" y="3505"/>
              <a:ext cx="720"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Strong</a:t>
              </a:r>
              <a:endParaRPr/>
            </a:p>
          </p:txBody>
        </p:sp>
        <p:sp>
          <p:nvSpPr>
            <p:cNvPr id="714" name="Google Shape;714;p43"/>
            <p:cNvSpPr txBox="1"/>
            <p:nvPr/>
          </p:nvSpPr>
          <p:spPr>
            <a:xfrm>
              <a:off x="3072" y="3505"/>
              <a:ext cx="768"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High</a:t>
              </a:r>
              <a:endParaRPr/>
            </a:p>
          </p:txBody>
        </p:sp>
        <p:sp>
          <p:nvSpPr>
            <p:cNvPr id="715" name="Google Shape;715;p43"/>
            <p:cNvSpPr txBox="1"/>
            <p:nvPr/>
          </p:nvSpPr>
          <p:spPr>
            <a:xfrm>
              <a:off x="2336" y="3505"/>
              <a:ext cx="736"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Mild</a:t>
              </a:r>
              <a:endParaRPr/>
            </a:p>
          </p:txBody>
        </p:sp>
        <p:sp>
          <p:nvSpPr>
            <p:cNvPr id="716" name="Google Shape;716;p43"/>
            <p:cNvSpPr txBox="1"/>
            <p:nvPr/>
          </p:nvSpPr>
          <p:spPr>
            <a:xfrm>
              <a:off x="912" y="3505"/>
              <a:ext cx="1424"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Overcast</a:t>
              </a:r>
              <a:endParaRPr/>
            </a:p>
          </p:txBody>
        </p:sp>
        <p:sp>
          <p:nvSpPr>
            <p:cNvPr id="717" name="Google Shape;717;p43"/>
            <p:cNvSpPr txBox="1"/>
            <p:nvPr/>
          </p:nvSpPr>
          <p:spPr>
            <a:xfrm>
              <a:off x="432" y="3505"/>
              <a:ext cx="480"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D12</a:t>
              </a:r>
              <a:endParaRPr/>
            </a:p>
          </p:txBody>
        </p:sp>
        <p:sp>
          <p:nvSpPr>
            <p:cNvPr id="718" name="Google Shape;718;p43"/>
            <p:cNvSpPr txBox="1"/>
            <p:nvPr/>
          </p:nvSpPr>
          <p:spPr>
            <a:xfrm>
              <a:off x="4560" y="3294"/>
              <a:ext cx="1104"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rgbClr val="006600"/>
                </a:buClr>
                <a:buSzPts val="1800"/>
                <a:buFont typeface="Tahoma"/>
                <a:buNone/>
              </a:pPr>
              <a:r>
                <a:rPr lang="en-US" sz="1800" b="0" i="0" u="none">
                  <a:solidFill>
                    <a:srgbClr val="006600"/>
                  </a:solidFill>
                  <a:latin typeface="Tahoma"/>
                  <a:ea typeface="Tahoma"/>
                  <a:cs typeface="Tahoma"/>
                  <a:sym typeface="Tahoma"/>
                </a:rPr>
                <a:t>Yes</a:t>
              </a:r>
              <a:endParaRPr/>
            </a:p>
          </p:txBody>
        </p:sp>
        <p:sp>
          <p:nvSpPr>
            <p:cNvPr id="719" name="Google Shape;719;p43"/>
            <p:cNvSpPr txBox="1"/>
            <p:nvPr/>
          </p:nvSpPr>
          <p:spPr>
            <a:xfrm>
              <a:off x="3840" y="3294"/>
              <a:ext cx="720"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Strong</a:t>
              </a:r>
              <a:endParaRPr/>
            </a:p>
          </p:txBody>
        </p:sp>
        <p:sp>
          <p:nvSpPr>
            <p:cNvPr id="720" name="Google Shape;720;p43"/>
            <p:cNvSpPr txBox="1"/>
            <p:nvPr/>
          </p:nvSpPr>
          <p:spPr>
            <a:xfrm>
              <a:off x="3072" y="3294"/>
              <a:ext cx="768"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Normal</a:t>
              </a:r>
              <a:endParaRPr/>
            </a:p>
          </p:txBody>
        </p:sp>
        <p:sp>
          <p:nvSpPr>
            <p:cNvPr id="721" name="Google Shape;721;p43"/>
            <p:cNvSpPr txBox="1"/>
            <p:nvPr/>
          </p:nvSpPr>
          <p:spPr>
            <a:xfrm>
              <a:off x="2336" y="3294"/>
              <a:ext cx="736"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Mild</a:t>
              </a:r>
              <a:endParaRPr/>
            </a:p>
          </p:txBody>
        </p:sp>
        <p:sp>
          <p:nvSpPr>
            <p:cNvPr id="722" name="Google Shape;722;p43"/>
            <p:cNvSpPr txBox="1"/>
            <p:nvPr/>
          </p:nvSpPr>
          <p:spPr>
            <a:xfrm>
              <a:off x="912" y="3294"/>
              <a:ext cx="1424"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Sunny</a:t>
              </a:r>
              <a:endParaRPr/>
            </a:p>
          </p:txBody>
        </p:sp>
        <p:sp>
          <p:nvSpPr>
            <p:cNvPr id="723" name="Google Shape;723;p43"/>
            <p:cNvSpPr txBox="1"/>
            <p:nvPr/>
          </p:nvSpPr>
          <p:spPr>
            <a:xfrm>
              <a:off x="432" y="3294"/>
              <a:ext cx="480"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D11</a:t>
              </a:r>
              <a:endParaRPr/>
            </a:p>
          </p:txBody>
        </p:sp>
        <p:sp>
          <p:nvSpPr>
            <p:cNvPr id="724" name="Google Shape;724;p43"/>
            <p:cNvSpPr txBox="1"/>
            <p:nvPr/>
          </p:nvSpPr>
          <p:spPr>
            <a:xfrm>
              <a:off x="4560" y="3083"/>
              <a:ext cx="1104"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rgbClr val="006600"/>
                </a:buClr>
                <a:buSzPts val="1800"/>
                <a:buFont typeface="Tahoma"/>
                <a:buNone/>
              </a:pPr>
              <a:r>
                <a:rPr lang="en-US" sz="1800" b="0" i="0" u="none">
                  <a:solidFill>
                    <a:srgbClr val="006600"/>
                  </a:solidFill>
                  <a:latin typeface="Tahoma"/>
                  <a:ea typeface="Tahoma"/>
                  <a:cs typeface="Tahoma"/>
                  <a:sym typeface="Tahoma"/>
                </a:rPr>
                <a:t>Yes</a:t>
              </a:r>
              <a:endParaRPr/>
            </a:p>
          </p:txBody>
        </p:sp>
        <p:sp>
          <p:nvSpPr>
            <p:cNvPr id="725" name="Google Shape;725;p43"/>
            <p:cNvSpPr txBox="1"/>
            <p:nvPr/>
          </p:nvSpPr>
          <p:spPr>
            <a:xfrm>
              <a:off x="3840" y="3083"/>
              <a:ext cx="720"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Strong</a:t>
              </a:r>
              <a:endParaRPr/>
            </a:p>
          </p:txBody>
        </p:sp>
        <p:sp>
          <p:nvSpPr>
            <p:cNvPr id="726" name="Google Shape;726;p43"/>
            <p:cNvSpPr txBox="1"/>
            <p:nvPr/>
          </p:nvSpPr>
          <p:spPr>
            <a:xfrm>
              <a:off x="3072" y="3083"/>
              <a:ext cx="768"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Normal</a:t>
              </a:r>
              <a:endParaRPr/>
            </a:p>
          </p:txBody>
        </p:sp>
        <p:sp>
          <p:nvSpPr>
            <p:cNvPr id="727" name="Google Shape;727;p43"/>
            <p:cNvSpPr txBox="1"/>
            <p:nvPr/>
          </p:nvSpPr>
          <p:spPr>
            <a:xfrm>
              <a:off x="2336" y="3083"/>
              <a:ext cx="736"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Mild</a:t>
              </a:r>
              <a:endParaRPr/>
            </a:p>
          </p:txBody>
        </p:sp>
        <p:sp>
          <p:nvSpPr>
            <p:cNvPr id="728" name="Google Shape;728;p43"/>
            <p:cNvSpPr txBox="1"/>
            <p:nvPr/>
          </p:nvSpPr>
          <p:spPr>
            <a:xfrm>
              <a:off x="912" y="3083"/>
              <a:ext cx="1424"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Rain</a:t>
              </a:r>
              <a:endParaRPr/>
            </a:p>
          </p:txBody>
        </p:sp>
        <p:sp>
          <p:nvSpPr>
            <p:cNvPr id="729" name="Google Shape;729;p43"/>
            <p:cNvSpPr txBox="1"/>
            <p:nvPr/>
          </p:nvSpPr>
          <p:spPr>
            <a:xfrm>
              <a:off x="432" y="3083"/>
              <a:ext cx="480"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D10</a:t>
              </a:r>
              <a:endParaRPr/>
            </a:p>
          </p:txBody>
        </p:sp>
        <p:sp>
          <p:nvSpPr>
            <p:cNvPr id="730" name="Google Shape;730;p43"/>
            <p:cNvSpPr txBox="1"/>
            <p:nvPr/>
          </p:nvSpPr>
          <p:spPr>
            <a:xfrm>
              <a:off x="4560" y="2872"/>
              <a:ext cx="1104"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rgbClr val="006600"/>
                </a:buClr>
                <a:buSzPts val="1800"/>
                <a:buFont typeface="Tahoma"/>
                <a:buNone/>
              </a:pPr>
              <a:r>
                <a:rPr lang="en-US" sz="1800" b="0" i="0" u="none">
                  <a:solidFill>
                    <a:srgbClr val="006600"/>
                  </a:solidFill>
                  <a:latin typeface="Tahoma"/>
                  <a:ea typeface="Tahoma"/>
                  <a:cs typeface="Tahoma"/>
                  <a:sym typeface="Tahoma"/>
                </a:rPr>
                <a:t>Yes</a:t>
              </a:r>
              <a:endParaRPr/>
            </a:p>
          </p:txBody>
        </p:sp>
        <p:sp>
          <p:nvSpPr>
            <p:cNvPr id="731" name="Google Shape;731;p43"/>
            <p:cNvSpPr txBox="1"/>
            <p:nvPr/>
          </p:nvSpPr>
          <p:spPr>
            <a:xfrm>
              <a:off x="3840" y="2872"/>
              <a:ext cx="720"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Weak</a:t>
              </a:r>
              <a:endParaRPr/>
            </a:p>
          </p:txBody>
        </p:sp>
        <p:sp>
          <p:nvSpPr>
            <p:cNvPr id="732" name="Google Shape;732;p43"/>
            <p:cNvSpPr txBox="1"/>
            <p:nvPr/>
          </p:nvSpPr>
          <p:spPr>
            <a:xfrm>
              <a:off x="3072" y="2872"/>
              <a:ext cx="768"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Normal</a:t>
              </a:r>
              <a:endParaRPr/>
            </a:p>
          </p:txBody>
        </p:sp>
        <p:sp>
          <p:nvSpPr>
            <p:cNvPr id="733" name="Google Shape;733;p43"/>
            <p:cNvSpPr txBox="1"/>
            <p:nvPr/>
          </p:nvSpPr>
          <p:spPr>
            <a:xfrm>
              <a:off x="2336" y="2872"/>
              <a:ext cx="736"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Cold</a:t>
              </a:r>
              <a:endParaRPr/>
            </a:p>
          </p:txBody>
        </p:sp>
        <p:sp>
          <p:nvSpPr>
            <p:cNvPr id="734" name="Google Shape;734;p43"/>
            <p:cNvSpPr txBox="1"/>
            <p:nvPr/>
          </p:nvSpPr>
          <p:spPr>
            <a:xfrm>
              <a:off x="912" y="2872"/>
              <a:ext cx="1424"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Sunny</a:t>
              </a:r>
              <a:endParaRPr/>
            </a:p>
          </p:txBody>
        </p:sp>
        <p:sp>
          <p:nvSpPr>
            <p:cNvPr id="735" name="Google Shape;735;p43"/>
            <p:cNvSpPr txBox="1"/>
            <p:nvPr/>
          </p:nvSpPr>
          <p:spPr>
            <a:xfrm>
              <a:off x="432" y="2872"/>
              <a:ext cx="480"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D9</a:t>
              </a:r>
              <a:endParaRPr/>
            </a:p>
          </p:txBody>
        </p:sp>
        <p:sp>
          <p:nvSpPr>
            <p:cNvPr id="736" name="Google Shape;736;p43"/>
            <p:cNvSpPr txBox="1"/>
            <p:nvPr/>
          </p:nvSpPr>
          <p:spPr>
            <a:xfrm>
              <a:off x="4560" y="2661"/>
              <a:ext cx="1104"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rgbClr val="006600"/>
                </a:buClr>
                <a:buSzPts val="1800"/>
                <a:buFont typeface="Tahoma"/>
                <a:buNone/>
              </a:pPr>
              <a:r>
                <a:rPr lang="en-US" sz="1800" b="0" i="0" u="none">
                  <a:solidFill>
                    <a:srgbClr val="006600"/>
                  </a:solidFill>
                  <a:latin typeface="Tahoma"/>
                  <a:ea typeface="Tahoma"/>
                  <a:cs typeface="Tahoma"/>
                  <a:sym typeface="Tahoma"/>
                </a:rPr>
                <a:t>No</a:t>
              </a:r>
              <a:endParaRPr/>
            </a:p>
          </p:txBody>
        </p:sp>
        <p:sp>
          <p:nvSpPr>
            <p:cNvPr id="737" name="Google Shape;737;p43"/>
            <p:cNvSpPr txBox="1"/>
            <p:nvPr/>
          </p:nvSpPr>
          <p:spPr>
            <a:xfrm>
              <a:off x="3840" y="2661"/>
              <a:ext cx="720"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Weak</a:t>
              </a:r>
              <a:endParaRPr/>
            </a:p>
          </p:txBody>
        </p:sp>
        <p:sp>
          <p:nvSpPr>
            <p:cNvPr id="738" name="Google Shape;738;p43"/>
            <p:cNvSpPr txBox="1"/>
            <p:nvPr/>
          </p:nvSpPr>
          <p:spPr>
            <a:xfrm>
              <a:off x="3072" y="2661"/>
              <a:ext cx="768"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High</a:t>
              </a:r>
              <a:endParaRPr/>
            </a:p>
          </p:txBody>
        </p:sp>
        <p:sp>
          <p:nvSpPr>
            <p:cNvPr id="739" name="Google Shape;739;p43"/>
            <p:cNvSpPr txBox="1"/>
            <p:nvPr/>
          </p:nvSpPr>
          <p:spPr>
            <a:xfrm>
              <a:off x="2336" y="2661"/>
              <a:ext cx="736"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Mild</a:t>
              </a:r>
              <a:endParaRPr/>
            </a:p>
          </p:txBody>
        </p:sp>
        <p:sp>
          <p:nvSpPr>
            <p:cNvPr id="740" name="Google Shape;740;p43"/>
            <p:cNvSpPr txBox="1"/>
            <p:nvPr/>
          </p:nvSpPr>
          <p:spPr>
            <a:xfrm>
              <a:off x="912" y="2661"/>
              <a:ext cx="1424"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Sunny</a:t>
              </a:r>
              <a:endParaRPr/>
            </a:p>
          </p:txBody>
        </p:sp>
        <p:sp>
          <p:nvSpPr>
            <p:cNvPr id="741" name="Google Shape;741;p43"/>
            <p:cNvSpPr txBox="1"/>
            <p:nvPr/>
          </p:nvSpPr>
          <p:spPr>
            <a:xfrm>
              <a:off x="432" y="2661"/>
              <a:ext cx="480"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D8</a:t>
              </a:r>
              <a:endParaRPr/>
            </a:p>
          </p:txBody>
        </p:sp>
        <p:sp>
          <p:nvSpPr>
            <p:cNvPr id="742" name="Google Shape;742;p43"/>
            <p:cNvSpPr txBox="1"/>
            <p:nvPr/>
          </p:nvSpPr>
          <p:spPr>
            <a:xfrm>
              <a:off x="4560" y="2450"/>
              <a:ext cx="1104"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rgbClr val="006600"/>
                </a:buClr>
                <a:buSzPts val="1800"/>
                <a:buFont typeface="Tahoma"/>
                <a:buNone/>
              </a:pPr>
              <a:r>
                <a:rPr lang="en-US" sz="1800" b="0" i="0" u="none">
                  <a:solidFill>
                    <a:srgbClr val="006600"/>
                  </a:solidFill>
                  <a:latin typeface="Tahoma"/>
                  <a:ea typeface="Tahoma"/>
                  <a:cs typeface="Tahoma"/>
                  <a:sym typeface="Tahoma"/>
                </a:rPr>
                <a:t>Yes</a:t>
              </a:r>
              <a:endParaRPr/>
            </a:p>
          </p:txBody>
        </p:sp>
        <p:sp>
          <p:nvSpPr>
            <p:cNvPr id="743" name="Google Shape;743;p43"/>
            <p:cNvSpPr txBox="1"/>
            <p:nvPr/>
          </p:nvSpPr>
          <p:spPr>
            <a:xfrm>
              <a:off x="3840" y="2450"/>
              <a:ext cx="720"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Weak</a:t>
              </a:r>
              <a:endParaRPr/>
            </a:p>
          </p:txBody>
        </p:sp>
        <p:sp>
          <p:nvSpPr>
            <p:cNvPr id="744" name="Google Shape;744;p43"/>
            <p:cNvSpPr txBox="1"/>
            <p:nvPr/>
          </p:nvSpPr>
          <p:spPr>
            <a:xfrm>
              <a:off x="3072" y="2450"/>
              <a:ext cx="768"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Normal</a:t>
              </a:r>
              <a:endParaRPr/>
            </a:p>
          </p:txBody>
        </p:sp>
        <p:sp>
          <p:nvSpPr>
            <p:cNvPr id="745" name="Google Shape;745;p43"/>
            <p:cNvSpPr txBox="1"/>
            <p:nvPr/>
          </p:nvSpPr>
          <p:spPr>
            <a:xfrm>
              <a:off x="2336" y="2450"/>
              <a:ext cx="736"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Cool</a:t>
              </a:r>
              <a:endParaRPr/>
            </a:p>
          </p:txBody>
        </p:sp>
        <p:sp>
          <p:nvSpPr>
            <p:cNvPr id="746" name="Google Shape;746;p43"/>
            <p:cNvSpPr txBox="1"/>
            <p:nvPr/>
          </p:nvSpPr>
          <p:spPr>
            <a:xfrm>
              <a:off x="912" y="2450"/>
              <a:ext cx="1424"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Overcast</a:t>
              </a:r>
              <a:endParaRPr/>
            </a:p>
          </p:txBody>
        </p:sp>
        <p:sp>
          <p:nvSpPr>
            <p:cNvPr id="747" name="Google Shape;747;p43"/>
            <p:cNvSpPr txBox="1"/>
            <p:nvPr/>
          </p:nvSpPr>
          <p:spPr>
            <a:xfrm>
              <a:off x="432" y="2450"/>
              <a:ext cx="480"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D7</a:t>
              </a:r>
              <a:endParaRPr/>
            </a:p>
          </p:txBody>
        </p:sp>
        <p:sp>
          <p:nvSpPr>
            <p:cNvPr id="748" name="Google Shape;748;p43"/>
            <p:cNvSpPr txBox="1"/>
            <p:nvPr/>
          </p:nvSpPr>
          <p:spPr>
            <a:xfrm>
              <a:off x="4560" y="2239"/>
              <a:ext cx="1104"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rgbClr val="006600"/>
                </a:buClr>
                <a:buSzPts val="1800"/>
                <a:buFont typeface="Tahoma"/>
                <a:buNone/>
              </a:pPr>
              <a:r>
                <a:rPr lang="en-US" sz="1800" b="0" i="0" u="none">
                  <a:solidFill>
                    <a:srgbClr val="006600"/>
                  </a:solidFill>
                  <a:latin typeface="Tahoma"/>
                  <a:ea typeface="Tahoma"/>
                  <a:cs typeface="Tahoma"/>
                  <a:sym typeface="Tahoma"/>
                </a:rPr>
                <a:t>No</a:t>
              </a:r>
              <a:endParaRPr/>
            </a:p>
          </p:txBody>
        </p:sp>
        <p:sp>
          <p:nvSpPr>
            <p:cNvPr id="749" name="Google Shape;749;p43"/>
            <p:cNvSpPr txBox="1"/>
            <p:nvPr/>
          </p:nvSpPr>
          <p:spPr>
            <a:xfrm>
              <a:off x="3840" y="2239"/>
              <a:ext cx="720"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Strong</a:t>
              </a:r>
              <a:endParaRPr/>
            </a:p>
          </p:txBody>
        </p:sp>
        <p:sp>
          <p:nvSpPr>
            <p:cNvPr id="750" name="Google Shape;750;p43"/>
            <p:cNvSpPr txBox="1"/>
            <p:nvPr/>
          </p:nvSpPr>
          <p:spPr>
            <a:xfrm>
              <a:off x="3072" y="2239"/>
              <a:ext cx="768"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Normal</a:t>
              </a:r>
              <a:endParaRPr/>
            </a:p>
          </p:txBody>
        </p:sp>
        <p:sp>
          <p:nvSpPr>
            <p:cNvPr id="751" name="Google Shape;751;p43"/>
            <p:cNvSpPr txBox="1"/>
            <p:nvPr/>
          </p:nvSpPr>
          <p:spPr>
            <a:xfrm>
              <a:off x="2336" y="2239"/>
              <a:ext cx="736"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Cool</a:t>
              </a:r>
              <a:endParaRPr/>
            </a:p>
          </p:txBody>
        </p:sp>
        <p:sp>
          <p:nvSpPr>
            <p:cNvPr id="752" name="Google Shape;752;p43"/>
            <p:cNvSpPr txBox="1"/>
            <p:nvPr/>
          </p:nvSpPr>
          <p:spPr>
            <a:xfrm>
              <a:off x="912" y="2239"/>
              <a:ext cx="1424"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Rain</a:t>
              </a:r>
              <a:endParaRPr/>
            </a:p>
          </p:txBody>
        </p:sp>
        <p:sp>
          <p:nvSpPr>
            <p:cNvPr id="753" name="Google Shape;753;p43"/>
            <p:cNvSpPr txBox="1"/>
            <p:nvPr/>
          </p:nvSpPr>
          <p:spPr>
            <a:xfrm>
              <a:off x="432" y="2239"/>
              <a:ext cx="480"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D6</a:t>
              </a:r>
              <a:endParaRPr/>
            </a:p>
          </p:txBody>
        </p:sp>
        <p:sp>
          <p:nvSpPr>
            <p:cNvPr id="754" name="Google Shape;754;p43"/>
            <p:cNvSpPr txBox="1"/>
            <p:nvPr/>
          </p:nvSpPr>
          <p:spPr>
            <a:xfrm>
              <a:off x="4560" y="2028"/>
              <a:ext cx="1104"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rgbClr val="006600"/>
                </a:buClr>
                <a:buSzPts val="1800"/>
                <a:buFont typeface="Tahoma"/>
                <a:buNone/>
              </a:pPr>
              <a:r>
                <a:rPr lang="en-US" sz="1800" b="0" i="0" u="none">
                  <a:solidFill>
                    <a:srgbClr val="006600"/>
                  </a:solidFill>
                  <a:latin typeface="Tahoma"/>
                  <a:ea typeface="Tahoma"/>
                  <a:cs typeface="Tahoma"/>
                  <a:sym typeface="Tahoma"/>
                </a:rPr>
                <a:t>Yes</a:t>
              </a:r>
              <a:endParaRPr/>
            </a:p>
          </p:txBody>
        </p:sp>
        <p:sp>
          <p:nvSpPr>
            <p:cNvPr id="755" name="Google Shape;755;p43"/>
            <p:cNvSpPr txBox="1"/>
            <p:nvPr/>
          </p:nvSpPr>
          <p:spPr>
            <a:xfrm>
              <a:off x="3840" y="2028"/>
              <a:ext cx="720"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Weak</a:t>
              </a:r>
              <a:endParaRPr/>
            </a:p>
          </p:txBody>
        </p:sp>
        <p:sp>
          <p:nvSpPr>
            <p:cNvPr id="756" name="Google Shape;756;p43"/>
            <p:cNvSpPr txBox="1"/>
            <p:nvPr/>
          </p:nvSpPr>
          <p:spPr>
            <a:xfrm>
              <a:off x="3072" y="2028"/>
              <a:ext cx="768"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Normal</a:t>
              </a:r>
              <a:endParaRPr/>
            </a:p>
          </p:txBody>
        </p:sp>
        <p:sp>
          <p:nvSpPr>
            <p:cNvPr id="757" name="Google Shape;757;p43"/>
            <p:cNvSpPr txBox="1"/>
            <p:nvPr/>
          </p:nvSpPr>
          <p:spPr>
            <a:xfrm>
              <a:off x="2336" y="2028"/>
              <a:ext cx="736"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Cool</a:t>
              </a:r>
              <a:endParaRPr/>
            </a:p>
          </p:txBody>
        </p:sp>
        <p:sp>
          <p:nvSpPr>
            <p:cNvPr id="758" name="Google Shape;758;p43"/>
            <p:cNvSpPr txBox="1"/>
            <p:nvPr/>
          </p:nvSpPr>
          <p:spPr>
            <a:xfrm>
              <a:off x="912" y="2028"/>
              <a:ext cx="1424"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Rain</a:t>
              </a:r>
              <a:endParaRPr/>
            </a:p>
          </p:txBody>
        </p:sp>
        <p:sp>
          <p:nvSpPr>
            <p:cNvPr id="759" name="Google Shape;759;p43"/>
            <p:cNvSpPr txBox="1"/>
            <p:nvPr/>
          </p:nvSpPr>
          <p:spPr>
            <a:xfrm>
              <a:off x="432" y="2028"/>
              <a:ext cx="480"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D5</a:t>
              </a:r>
              <a:endParaRPr/>
            </a:p>
          </p:txBody>
        </p:sp>
        <p:sp>
          <p:nvSpPr>
            <p:cNvPr id="760" name="Google Shape;760;p43"/>
            <p:cNvSpPr txBox="1"/>
            <p:nvPr/>
          </p:nvSpPr>
          <p:spPr>
            <a:xfrm>
              <a:off x="4560" y="1817"/>
              <a:ext cx="1104"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rgbClr val="006600"/>
                </a:buClr>
                <a:buSzPts val="1800"/>
                <a:buFont typeface="Tahoma"/>
                <a:buNone/>
              </a:pPr>
              <a:r>
                <a:rPr lang="en-US" sz="1800" b="0" i="0" u="none">
                  <a:solidFill>
                    <a:srgbClr val="006600"/>
                  </a:solidFill>
                  <a:latin typeface="Tahoma"/>
                  <a:ea typeface="Tahoma"/>
                  <a:cs typeface="Tahoma"/>
                  <a:sym typeface="Tahoma"/>
                </a:rPr>
                <a:t>Yes</a:t>
              </a:r>
              <a:endParaRPr/>
            </a:p>
          </p:txBody>
        </p:sp>
        <p:sp>
          <p:nvSpPr>
            <p:cNvPr id="761" name="Google Shape;761;p43"/>
            <p:cNvSpPr txBox="1"/>
            <p:nvPr/>
          </p:nvSpPr>
          <p:spPr>
            <a:xfrm>
              <a:off x="3840" y="1817"/>
              <a:ext cx="720"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Weak</a:t>
              </a:r>
              <a:endParaRPr/>
            </a:p>
          </p:txBody>
        </p:sp>
        <p:sp>
          <p:nvSpPr>
            <p:cNvPr id="762" name="Google Shape;762;p43"/>
            <p:cNvSpPr txBox="1"/>
            <p:nvPr/>
          </p:nvSpPr>
          <p:spPr>
            <a:xfrm>
              <a:off x="3072" y="1817"/>
              <a:ext cx="768"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High</a:t>
              </a:r>
              <a:endParaRPr/>
            </a:p>
          </p:txBody>
        </p:sp>
        <p:sp>
          <p:nvSpPr>
            <p:cNvPr id="763" name="Google Shape;763;p43"/>
            <p:cNvSpPr txBox="1"/>
            <p:nvPr/>
          </p:nvSpPr>
          <p:spPr>
            <a:xfrm>
              <a:off x="2336" y="1817"/>
              <a:ext cx="736"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Mild</a:t>
              </a:r>
              <a:endParaRPr/>
            </a:p>
          </p:txBody>
        </p:sp>
        <p:sp>
          <p:nvSpPr>
            <p:cNvPr id="764" name="Google Shape;764;p43"/>
            <p:cNvSpPr txBox="1"/>
            <p:nvPr/>
          </p:nvSpPr>
          <p:spPr>
            <a:xfrm>
              <a:off x="912" y="1817"/>
              <a:ext cx="1424"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Rain </a:t>
              </a:r>
              <a:endParaRPr/>
            </a:p>
          </p:txBody>
        </p:sp>
        <p:sp>
          <p:nvSpPr>
            <p:cNvPr id="765" name="Google Shape;765;p43"/>
            <p:cNvSpPr txBox="1"/>
            <p:nvPr/>
          </p:nvSpPr>
          <p:spPr>
            <a:xfrm>
              <a:off x="432" y="1817"/>
              <a:ext cx="480"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D4 </a:t>
              </a:r>
              <a:endParaRPr/>
            </a:p>
          </p:txBody>
        </p:sp>
        <p:sp>
          <p:nvSpPr>
            <p:cNvPr id="766" name="Google Shape;766;p43"/>
            <p:cNvSpPr txBox="1"/>
            <p:nvPr/>
          </p:nvSpPr>
          <p:spPr>
            <a:xfrm>
              <a:off x="4560" y="1606"/>
              <a:ext cx="1104"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rgbClr val="006600"/>
                </a:buClr>
                <a:buSzPts val="1800"/>
                <a:buFont typeface="Tahoma"/>
                <a:buNone/>
              </a:pPr>
              <a:r>
                <a:rPr lang="en-US" sz="1800" b="0" i="0" u="none" dirty="0">
                  <a:solidFill>
                    <a:srgbClr val="006600"/>
                  </a:solidFill>
                  <a:latin typeface="Tahoma"/>
                  <a:ea typeface="Tahoma"/>
                  <a:cs typeface="Tahoma"/>
                  <a:sym typeface="Tahoma"/>
                </a:rPr>
                <a:t>Yes</a:t>
              </a:r>
              <a:endParaRPr dirty="0"/>
            </a:p>
          </p:txBody>
        </p:sp>
        <p:sp>
          <p:nvSpPr>
            <p:cNvPr id="767" name="Google Shape;767;p43"/>
            <p:cNvSpPr txBox="1"/>
            <p:nvPr/>
          </p:nvSpPr>
          <p:spPr>
            <a:xfrm>
              <a:off x="3840" y="1606"/>
              <a:ext cx="720"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Weak</a:t>
              </a:r>
              <a:endParaRPr/>
            </a:p>
          </p:txBody>
        </p:sp>
        <p:sp>
          <p:nvSpPr>
            <p:cNvPr id="768" name="Google Shape;768;p43"/>
            <p:cNvSpPr txBox="1"/>
            <p:nvPr/>
          </p:nvSpPr>
          <p:spPr>
            <a:xfrm>
              <a:off x="3072" y="1606"/>
              <a:ext cx="768"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High</a:t>
              </a:r>
              <a:endParaRPr/>
            </a:p>
          </p:txBody>
        </p:sp>
        <p:sp>
          <p:nvSpPr>
            <p:cNvPr id="769" name="Google Shape;769;p43"/>
            <p:cNvSpPr txBox="1"/>
            <p:nvPr/>
          </p:nvSpPr>
          <p:spPr>
            <a:xfrm>
              <a:off x="2336" y="1606"/>
              <a:ext cx="736"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Hot</a:t>
              </a:r>
              <a:endParaRPr/>
            </a:p>
          </p:txBody>
        </p:sp>
        <p:sp>
          <p:nvSpPr>
            <p:cNvPr id="770" name="Google Shape;770;p43"/>
            <p:cNvSpPr txBox="1"/>
            <p:nvPr/>
          </p:nvSpPr>
          <p:spPr>
            <a:xfrm>
              <a:off x="912" y="1606"/>
              <a:ext cx="1424"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Overcast</a:t>
              </a:r>
              <a:endParaRPr/>
            </a:p>
          </p:txBody>
        </p:sp>
        <p:sp>
          <p:nvSpPr>
            <p:cNvPr id="771" name="Google Shape;771;p43"/>
            <p:cNvSpPr txBox="1"/>
            <p:nvPr/>
          </p:nvSpPr>
          <p:spPr>
            <a:xfrm>
              <a:off x="432" y="1606"/>
              <a:ext cx="480"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D3</a:t>
              </a:r>
              <a:endParaRPr/>
            </a:p>
          </p:txBody>
        </p:sp>
        <p:sp>
          <p:nvSpPr>
            <p:cNvPr id="772" name="Google Shape;772;p43"/>
            <p:cNvSpPr txBox="1"/>
            <p:nvPr/>
          </p:nvSpPr>
          <p:spPr>
            <a:xfrm>
              <a:off x="4560" y="1395"/>
              <a:ext cx="1104"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rgbClr val="006600"/>
                </a:buClr>
                <a:buSzPts val="1800"/>
                <a:buFont typeface="Tahoma"/>
                <a:buNone/>
              </a:pPr>
              <a:r>
                <a:rPr lang="en-US" sz="1800" b="0" i="0" u="none" dirty="0">
                  <a:solidFill>
                    <a:srgbClr val="006600"/>
                  </a:solidFill>
                  <a:latin typeface="Tahoma"/>
                  <a:ea typeface="Tahoma"/>
                  <a:cs typeface="Tahoma"/>
                  <a:sym typeface="Tahoma"/>
                </a:rPr>
                <a:t>No</a:t>
              </a:r>
              <a:endParaRPr dirty="0"/>
            </a:p>
          </p:txBody>
        </p:sp>
        <p:sp>
          <p:nvSpPr>
            <p:cNvPr id="773" name="Google Shape;773;p43"/>
            <p:cNvSpPr txBox="1"/>
            <p:nvPr/>
          </p:nvSpPr>
          <p:spPr>
            <a:xfrm>
              <a:off x="3840" y="1395"/>
              <a:ext cx="720"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Strong</a:t>
              </a:r>
              <a:endParaRPr/>
            </a:p>
          </p:txBody>
        </p:sp>
        <p:sp>
          <p:nvSpPr>
            <p:cNvPr id="774" name="Google Shape;774;p43"/>
            <p:cNvSpPr txBox="1"/>
            <p:nvPr/>
          </p:nvSpPr>
          <p:spPr>
            <a:xfrm>
              <a:off x="3072" y="1395"/>
              <a:ext cx="768"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High</a:t>
              </a:r>
              <a:endParaRPr/>
            </a:p>
          </p:txBody>
        </p:sp>
        <p:sp>
          <p:nvSpPr>
            <p:cNvPr id="775" name="Google Shape;775;p43"/>
            <p:cNvSpPr txBox="1"/>
            <p:nvPr/>
          </p:nvSpPr>
          <p:spPr>
            <a:xfrm>
              <a:off x="2336" y="1395"/>
              <a:ext cx="736"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Hot</a:t>
              </a:r>
              <a:endParaRPr/>
            </a:p>
          </p:txBody>
        </p:sp>
        <p:sp>
          <p:nvSpPr>
            <p:cNvPr id="776" name="Google Shape;776;p43"/>
            <p:cNvSpPr txBox="1"/>
            <p:nvPr/>
          </p:nvSpPr>
          <p:spPr>
            <a:xfrm>
              <a:off x="912" y="1395"/>
              <a:ext cx="1424"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Sunny</a:t>
              </a:r>
              <a:endParaRPr/>
            </a:p>
          </p:txBody>
        </p:sp>
        <p:sp>
          <p:nvSpPr>
            <p:cNvPr id="777" name="Google Shape;777;p43"/>
            <p:cNvSpPr txBox="1"/>
            <p:nvPr/>
          </p:nvSpPr>
          <p:spPr>
            <a:xfrm>
              <a:off x="432" y="1395"/>
              <a:ext cx="480"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dirty="0">
                  <a:solidFill>
                    <a:schemeClr val="folHlink"/>
                  </a:solidFill>
                  <a:latin typeface="Tahoma"/>
                  <a:ea typeface="Tahoma"/>
                  <a:cs typeface="Tahoma"/>
                  <a:sym typeface="Tahoma"/>
                </a:rPr>
                <a:t>D2</a:t>
              </a:r>
              <a:endParaRPr dirty="0"/>
            </a:p>
          </p:txBody>
        </p:sp>
        <p:sp>
          <p:nvSpPr>
            <p:cNvPr id="778" name="Google Shape;778;p43"/>
            <p:cNvSpPr txBox="1"/>
            <p:nvPr/>
          </p:nvSpPr>
          <p:spPr>
            <a:xfrm>
              <a:off x="4560" y="1184"/>
              <a:ext cx="1104"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rgbClr val="006600"/>
                </a:buClr>
                <a:buSzPts val="1800"/>
                <a:buFont typeface="Tahoma"/>
                <a:buNone/>
              </a:pPr>
              <a:r>
                <a:rPr lang="en-US" sz="1800" b="0" i="0" u="none">
                  <a:solidFill>
                    <a:srgbClr val="006600"/>
                  </a:solidFill>
                  <a:latin typeface="Tahoma"/>
                  <a:ea typeface="Tahoma"/>
                  <a:cs typeface="Tahoma"/>
                  <a:sym typeface="Tahoma"/>
                </a:rPr>
                <a:t>No</a:t>
              </a:r>
              <a:endParaRPr/>
            </a:p>
          </p:txBody>
        </p:sp>
        <p:sp>
          <p:nvSpPr>
            <p:cNvPr id="779" name="Google Shape;779;p43"/>
            <p:cNvSpPr txBox="1"/>
            <p:nvPr/>
          </p:nvSpPr>
          <p:spPr>
            <a:xfrm>
              <a:off x="3840" y="1184"/>
              <a:ext cx="720"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Weak</a:t>
              </a:r>
              <a:endParaRPr/>
            </a:p>
          </p:txBody>
        </p:sp>
        <p:sp>
          <p:nvSpPr>
            <p:cNvPr id="780" name="Google Shape;780;p43"/>
            <p:cNvSpPr txBox="1"/>
            <p:nvPr/>
          </p:nvSpPr>
          <p:spPr>
            <a:xfrm>
              <a:off x="3072" y="1184"/>
              <a:ext cx="768"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High</a:t>
              </a:r>
              <a:endParaRPr/>
            </a:p>
          </p:txBody>
        </p:sp>
        <p:sp>
          <p:nvSpPr>
            <p:cNvPr id="781" name="Google Shape;781;p43"/>
            <p:cNvSpPr txBox="1"/>
            <p:nvPr/>
          </p:nvSpPr>
          <p:spPr>
            <a:xfrm>
              <a:off x="2336" y="1184"/>
              <a:ext cx="736"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a:solidFill>
                    <a:schemeClr val="folHlink"/>
                  </a:solidFill>
                  <a:latin typeface="Tahoma"/>
                  <a:ea typeface="Tahoma"/>
                  <a:cs typeface="Tahoma"/>
                  <a:sym typeface="Tahoma"/>
                </a:rPr>
                <a:t>Hot</a:t>
              </a:r>
              <a:endParaRPr/>
            </a:p>
          </p:txBody>
        </p:sp>
        <p:sp>
          <p:nvSpPr>
            <p:cNvPr id="782" name="Google Shape;782;p43"/>
            <p:cNvSpPr txBox="1"/>
            <p:nvPr/>
          </p:nvSpPr>
          <p:spPr>
            <a:xfrm>
              <a:off x="912" y="1184"/>
              <a:ext cx="1424"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dirty="0">
                  <a:solidFill>
                    <a:schemeClr val="folHlink"/>
                  </a:solidFill>
                  <a:latin typeface="Tahoma"/>
                  <a:ea typeface="Tahoma"/>
                  <a:cs typeface="Tahoma"/>
                  <a:sym typeface="Tahoma"/>
                </a:rPr>
                <a:t>Sunny</a:t>
              </a:r>
              <a:endParaRPr dirty="0"/>
            </a:p>
          </p:txBody>
        </p:sp>
        <p:sp>
          <p:nvSpPr>
            <p:cNvPr id="783" name="Google Shape;783;p43"/>
            <p:cNvSpPr txBox="1"/>
            <p:nvPr/>
          </p:nvSpPr>
          <p:spPr>
            <a:xfrm>
              <a:off x="432" y="1184"/>
              <a:ext cx="480" cy="211"/>
            </a:xfrm>
            <a:prstGeom prst="rect">
              <a:avLst/>
            </a:prstGeom>
            <a:grp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folHlink"/>
                </a:buClr>
                <a:buSzPts val="1800"/>
                <a:buFont typeface="Tahoma"/>
                <a:buNone/>
              </a:pPr>
              <a:r>
                <a:rPr lang="en-US" sz="1800" b="0" i="0" u="none" dirty="0">
                  <a:solidFill>
                    <a:schemeClr val="folHlink"/>
                  </a:solidFill>
                  <a:latin typeface="Tahoma"/>
                  <a:ea typeface="Tahoma"/>
                  <a:cs typeface="Tahoma"/>
                  <a:sym typeface="Tahoma"/>
                </a:rPr>
                <a:t>D1</a:t>
              </a:r>
              <a:endParaRPr dirty="0"/>
            </a:p>
          </p:txBody>
        </p:sp>
        <p:sp>
          <p:nvSpPr>
            <p:cNvPr id="784" name="Google Shape;784;p43"/>
            <p:cNvSpPr txBox="1"/>
            <p:nvPr/>
          </p:nvSpPr>
          <p:spPr>
            <a:xfrm>
              <a:off x="4560" y="960"/>
              <a:ext cx="1104" cy="224"/>
            </a:xfrm>
            <a:prstGeom prst="rect">
              <a:avLst/>
            </a:prstGeom>
            <a:grp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1800"/>
                <a:buFont typeface="Tahoma"/>
                <a:buNone/>
              </a:pPr>
              <a:r>
                <a:rPr lang="en-US" sz="1800" b="0" i="0" u="none" dirty="0">
                  <a:solidFill>
                    <a:schemeClr val="dk1"/>
                  </a:solidFill>
                  <a:latin typeface="Tahoma"/>
                  <a:ea typeface="Tahoma"/>
                  <a:cs typeface="Tahoma"/>
                  <a:sym typeface="Tahoma"/>
                </a:rPr>
                <a:t>Play Tennis</a:t>
              </a:r>
              <a:endParaRPr dirty="0"/>
            </a:p>
          </p:txBody>
        </p:sp>
        <p:sp>
          <p:nvSpPr>
            <p:cNvPr id="785" name="Google Shape;785;p43"/>
            <p:cNvSpPr txBox="1"/>
            <p:nvPr/>
          </p:nvSpPr>
          <p:spPr>
            <a:xfrm>
              <a:off x="3840" y="960"/>
              <a:ext cx="720" cy="224"/>
            </a:xfrm>
            <a:prstGeom prst="rect">
              <a:avLst/>
            </a:prstGeom>
            <a:grp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Wind</a:t>
              </a:r>
              <a:endParaRPr/>
            </a:p>
          </p:txBody>
        </p:sp>
        <p:sp>
          <p:nvSpPr>
            <p:cNvPr id="786" name="Google Shape;786;p43"/>
            <p:cNvSpPr txBox="1"/>
            <p:nvPr/>
          </p:nvSpPr>
          <p:spPr>
            <a:xfrm>
              <a:off x="3072" y="960"/>
              <a:ext cx="768" cy="224"/>
            </a:xfrm>
            <a:prstGeom prst="rect">
              <a:avLst/>
            </a:prstGeom>
            <a:grp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1800"/>
                <a:buFont typeface="Tahoma"/>
                <a:buNone/>
              </a:pPr>
              <a:r>
                <a:rPr lang="en-US" sz="1800" b="0" i="0" u="none" dirty="0">
                  <a:solidFill>
                    <a:schemeClr val="dk1"/>
                  </a:solidFill>
                  <a:latin typeface="Tahoma"/>
                  <a:ea typeface="Tahoma"/>
                  <a:cs typeface="Tahoma"/>
                  <a:sym typeface="Tahoma"/>
                </a:rPr>
                <a:t>Humidity</a:t>
              </a:r>
              <a:endParaRPr dirty="0"/>
            </a:p>
          </p:txBody>
        </p:sp>
        <p:sp>
          <p:nvSpPr>
            <p:cNvPr id="787" name="Google Shape;787;p43"/>
            <p:cNvSpPr txBox="1"/>
            <p:nvPr/>
          </p:nvSpPr>
          <p:spPr>
            <a:xfrm>
              <a:off x="2336" y="960"/>
              <a:ext cx="736" cy="224"/>
            </a:xfrm>
            <a:prstGeom prst="rect">
              <a:avLst/>
            </a:prstGeom>
            <a:grp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1800"/>
                <a:buFont typeface="Tahoma"/>
                <a:buNone/>
              </a:pPr>
              <a:r>
                <a:rPr lang="en-US" sz="1800" b="0" i="0" u="none" dirty="0">
                  <a:solidFill>
                    <a:schemeClr val="dk1"/>
                  </a:solidFill>
                  <a:latin typeface="Tahoma"/>
                  <a:ea typeface="Tahoma"/>
                  <a:cs typeface="Tahoma"/>
                  <a:sym typeface="Tahoma"/>
                </a:rPr>
                <a:t>Temp.</a:t>
              </a:r>
              <a:endParaRPr dirty="0"/>
            </a:p>
          </p:txBody>
        </p:sp>
        <p:sp>
          <p:nvSpPr>
            <p:cNvPr id="788" name="Google Shape;788;p43"/>
            <p:cNvSpPr txBox="1"/>
            <p:nvPr/>
          </p:nvSpPr>
          <p:spPr>
            <a:xfrm>
              <a:off x="912" y="960"/>
              <a:ext cx="1424" cy="224"/>
            </a:xfrm>
            <a:prstGeom prst="rect">
              <a:avLst/>
            </a:prstGeom>
            <a:grp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1800"/>
                <a:buFont typeface="Tahoma"/>
                <a:buNone/>
              </a:pPr>
              <a:r>
                <a:rPr lang="en-US" sz="1800" b="0" i="0" u="none" dirty="0">
                  <a:solidFill>
                    <a:schemeClr val="dk1"/>
                  </a:solidFill>
                  <a:latin typeface="Tahoma"/>
                  <a:ea typeface="Tahoma"/>
                  <a:cs typeface="Tahoma"/>
                  <a:sym typeface="Tahoma"/>
                </a:rPr>
                <a:t>Outlook</a:t>
              </a:r>
              <a:endParaRPr lang="en-US" dirty="0"/>
            </a:p>
          </p:txBody>
        </p:sp>
        <p:sp>
          <p:nvSpPr>
            <p:cNvPr id="789" name="Google Shape;789;p43"/>
            <p:cNvSpPr txBox="1"/>
            <p:nvPr/>
          </p:nvSpPr>
          <p:spPr>
            <a:xfrm>
              <a:off x="432" y="960"/>
              <a:ext cx="480" cy="224"/>
            </a:xfrm>
            <a:prstGeom prst="rect">
              <a:avLst/>
            </a:prstGeom>
            <a:grp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1800"/>
                <a:buFont typeface="Tahoma"/>
                <a:buNone/>
              </a:pPr>
              <a:r>
                <a:rPr lang="en-US" sz="1800" b="0" i="0" u="none" dirty="0">
                  <a:solidFill>
                    <a:schemeClr val="tx2"/>
                  </a:solidFill>
                  <a:latin typeface="Tahoma"/>
                  <a:ea typeface="Tahoma"/>
                  <a:cs typeface="Tahoma"/>
                  <a:sym typeface="Tahoma"/>
                </a:rPr>
                <a:t>Day</a:t>
              </a:r>
              <a:endParaRPr dirty="0">
                <a:solidFill>
                  <a:schemeClr val="tx2"/>
                </a:solidFill>
              </a:endParaRPr>
            </a:p>
          </p:txBody>
        </p:sp>
        <p:cxnSp>
          <p:nvCxnSpPr>
            <p:cNvPr id="790" name="Google Shape;790;p43"/>
            <p:cNvCxnSpPr/>
            <p:nvPr/>
          </p:nvCxnSpPr>
          <p:spPr>
            <a:xfrm>
              <a:off x="432" y="960"/>
              <a:ext cx="5232" cy="0"/>
            </a:xfrm>
            <a:prstGeom prst="straightConnector1">
              <a:avLst/>
            </a:prstGeom>
            <a:grpFill/>
            <a:ln w="28575" cap="sq" cmpd="sng">
              <a:solidFill>
                <a:schemeClr val="dk1"/>
              </a:solidFill>
              <a:prstDash val="solid"/>
              <a:miter lim="800000"/>
              <a:headEnd type="none" w="med" len="med"/>
              <a:tailEnd type="none" w="med" len="med"/>
            </a:ln>
          </p:spPr>
        </p:cxnSp>
        <p:cxnSp>
          <p:nvCxnSpPr>
            <p:cNvPr id="791" name="Google Shape;791;p43"/>
            <p:cNvCxnSpPr/>
            <p:nvPr/>
          </p:nvCxnSpPr>
          <p:spPr>
            <a:xfrm>
              <a:off x="432" y="1184"/>
              <a:ext cx="5232" cy="0"/>
            </a:xfrm>
            <a:prstGeom prst="straightConnector1">
              <a:avLst/>
            </a:prstGeom>
            <a:grpFill/>
            <a:ln w="12700" cap="flat" cmpd="sng">
              <a:solidFill>
                <a:schemeClr val="dk1"/>
              </a:solidFill>
              <a:prstDash val="solid"/>
              <a:miter lim="800000"/>
              <a:headEnd type="none" w="med" len="med"/>
              <a:tailEnd type="none" w="med" len="med"/>
            </a:ln>
          </p:spPr>
        </p:cxnSp>
        <p:cxnSp>
          <p:nvCxnSpPr>
            <p:cNvPr id="792" name="Google Shape;792;p43"/>
            <p:cNvCxnSpPr/>
            <p:nvPr/>
          </p:nvCxnSpPr>
          <p:spPr>
            <a:xfrm>
              <a:off x="432" y="1395"/>
              <a:ext cx="5232" cy="0"/>
            </a:xfrm>
            <a:prstGeom prst="straightConnector1">
              <a:avLst/>
            </a:prstGeom>
            <a:grpFill/>
            <a:ln w="12700" cap="flat" cmpd="sng">
              <a:solidFill>
                <a:schemeClr val="dk1"/>
              </a:solidFill>
              <a:prstDash val="solid"/>
              <a:miter lim="800000"/>
              <a:headEnd type="none" w="med" len="med"/>
              <a:tailEnd type="none" w="med" len="med"/>
            </a:ln>
          </p:spPr>
        </p:cxnSp>
        <p:cxnSp>
          <p:nvCxnSpPr>
            <p:cNvPr id="793" name="Google Shape;793;p43"/>
            <p:cNvCxnSpPr/>
            <p:nvPr/>
          </p:nvCxnSpPr>
          <p:spPr>
            <a:xfrm>
              <a:off x="432" y="1606"/>
              <a:ext cx="5232" cy="0"/>
            </a:xfrm>
            <a:prstGeom prst="straightConnector1">
              <a:avLst/>
            </a:prstGeom>
            <a:grpFill/>
            <a:ln w="12700" cap="flat" cmpd="sng">
              <a:solidFill>
                <a:schemeClr val="dk1"/>
              </a:solidFill>
              <a:prstDash val="solid"/>
              <a:miter lim="800000"/>
              <a:headEnd type="none" w="med" len="med"/>
              <a:tailEnd type="none" w="med" len="med"/>
            </a:ln>
          </p:spPr>
        </p:cxnSp>
        <p:cxnSp>
          <p:nvCxnSpPr>
            <p:cNvPr id="794" name="Google Shape;794;p43"/>
            <p:cNvCxnSpPr/>
            <p:nvPr/>
          </p:nvCxnSpPr>
          <p:spPr>
            <a:xfrm>
              <a:off x="432" y="1817"/>
              <a:ext cx="5232" cy="0"/>
            </a:xfrm>
            <a:prstGeom prst="straightConnector1">
              <a:avLst/>
            </a:prstGeom>
            <a:grpFill/>
            <a:ln w="12700" cap="flat" cmpd="sng">
              <a:solidFill>
                <a:schemeClr val="dk1"/>
              </a:solidFill>
              <a:prstDash val="solid"/>
              <a:miter lim="800000"/>
              <a:headEnd type="none" w="med" len="med"/>
              <a:tailEnd type="none" w="med" len="med"/>
            </a:ln>
          </p:spPr>
        </p:cxnSp>
        <p:cxnSp>
          <p:nvCxnSpPr>
            <p:cNvPr id="795" name="Google Shape;795;p43"/>
            <p:cNvCxnSpPr/>
            <p:nvPr/>
          </p:nvCxnSpPr>
          <p:spPr>
            <a:xfrm>
              <a:off x="432" y="2028"/>
              <a:ext cx="5232" cy="0"/>
            </a:xfrm>
            <a:prstGeom prst="straightConnector1">
              <a:avLst/>
            </a:prstGeom>
            <a:grpFill/>
            <a:ln w="12700" cap="flat" cmpd="sng">
              <a:solidFill>
                <a:schemeClr val="dk1"/>
              </a:solidFill>
              <a:prstDash val="solid"/>
              <a:miter lim="800000"/>
              <a:headEnd type="none" w="med" len="med"/>
              <a:tailEnd type="none" w="med" len="med"/>
            </a:ln>
          </p:spPr>
        </p:cxnSp>
        <p:cxnSp>
          <p:nvCxnSpPr>
            <p:cNvPr id="796" name="Google Shape;796;p43"/>
            <p:cNvCxnSpPr/>
            <p:nvPr/>
          </p:nvCxnSpPr>
          <p:spPr>
            <a:xfrm>
              <a:off x="432" y="2239"/>
              <a:ext cx="5232" cy="0"/>
            </a:xfrm>
            <a:prstGeom prst="straightConnector1">
              <a:avLst/>
            </a:prstGeom>
            <a:grpFill/>
            <a:ln w="12700" cap="flat" cmpd="sng">
              <a:solidFill>
                <a:schemeClr val="dk1"/>
              </a:solidFill>
              <a:prstDash val="solid"/>
              <a:miter lim="800000"/>
              <a:headEnd type="none" w="med" len="med"/>
              <a:tailEnd type="none" w="med" len="med"/>
            </a:ln>
          </p:spPr>
        </p:cxnSp>
        <p:cxnSp>
          <p:nvCxnSpPr>
            <p:cNvPr id="797" name="Google Shape;797;p43"/>
            <p:cNvCxnSpPr/>
            <p:nvPr/>
          </p:nvCxnSpPr>
          <p:spPr>
            <a:xfrm>
              <a:off x="432" y="2450"/>
              <a:ext cx="5232" cy="0"/>
            </a:xfrm>
            <a:prstGeom prst="straightConnector1">
              <a:avLst/>
            </a:prstGeom>
            <a:grpFill/>
            <a:ln w="12700" cap="flat" cmpd="sng">
              <a:solidFill>
                <a:schemeClr val="dk1"/>
              </a:solidFill>
              <a:prstDash val="solid"/>
              <a:miter lim="800000"/>
              <a:headEnd type="none" w="med" len="med"/>
              <a:tailEnd type="none" w="med" len="med"/>
            </a:ln>
          </p:spPr>
        </p:cxnSp>
        <p:cxnSp>
          <p:nvCxnSpPr>
            <p:cNvPr id="798" name="Google Shape;798;p43"/>
            <p:cNvCxnSpPr/>
            <p:nvPr/>
          </p:nvCxnSpPr>
          <p:spPr>
            <a:xfrm>
              <a:off x="432" y="2661"/>
              <a:ext cx="5232" cy="0"/>
            </a:xfrm>
            <a:prstGeom prst="straightConnector1">
              <a:avLst/>
            </a:prstGeom>
            <a:grpFill/>
            <a:ln w="12700" cap="flat" cmpd="sng">
              <a:solidFill>
                <a:schemeClr val="dk1"/>
              </a:solidFill>
              <a:prstDash val="solid"/>
              <a:miter lim="800000"/>
              <a:headEnd type="none" w="med" len="med"/>
              <a:tailEnd type="none" w="med" len="med"/>
            </a:ln>
          </p:spPr>
        </p:cxnSp>
        <p:cxnSp>
          <p:nvCxnSpPr>
            <p:cNvPr id="799" name="Google Shape;799;p43"/>
            <p:cNvCxnSpPr/>
            <p:nvPr/>
          </p:nvCxnSpPr>
          <p:spPr>
            <a:xfrm>
              <a:off x="432" y="2872"/>
              <a:ext cx="5232" cy="0"/>
            </a:xfrm>
            <a:prstGeom prst="straightConnector1">
              <a:avLst/>
            </a:prstGeom>
            <a:grpFill/>
            <a:ln w="12700" cap="flat" cmpd="sng">
              <a:solidFill>
                <a:schemeClr val="dk1"/>
              </a:solidFill>
              <a:prstDash val="solid"/>
              <a:miter lim="800000"/>
              <a:headEnd type="none" w="med" len="med"/>
              <a:tailEnd type="none" w="med" len="med"/>
            </a:ln>
          </p:spPr>
        </p:cxnSp>
        <p:cxnSp>
          <p:nvCxnSpPr>
            <p:cNvPr id="800" name="Google Shape;800;p43"/>
            <p:cNvCxnSpPr/>
            <p:nvPr/>
          </p:nvCxnSpPr>
          <p:spPr>
            <a:xfrm>
              <a:off x="432" y="3083"/>
              <a:ext cx="5232" cy="0"/>
            </a:xfrm>
            <a:prstGeom prst="straightConnector1">
              <a:avLst/>
            </a:prstGeom>
            <a:grpFill/>
            <a:ln w="12700" cap="flat" cmpd="sng">
              <a:solidFill>
                <a:schemeClr val="dk1"/>
              </a:solidFill>
              <a:prstDash val="solid"/>
              <a:miter lim="800000"/>
              <a:headEnd type="none" w="med" len="med"/>
              <a:tailEnd type="none" w="med" len="med"/>
            </a:ln>
          </p:spPr>
        </p:cxnSp>
        <p:cxnSp>
          <p:nvCxnSpPr>
            <p:cNvPr id="801" name="Google Shape;801;p43"/>
            <p:cNvCxnSpPr/>
            <p:nvPr/>
          </p:nvCxnSpPr>
          <p:spPr>
            <a:xfrm>
              <a:off x="432" y="3294"/>
              <a:ext cx="5232" cy="0"/>
            </a:xfrm>
            <a:prstGeom prst="straightConnector1">
              <a:avLst/>
            </a:prstGeom>
            <a:grpFill/>
            <a:ln w="12700" cap="flat" cmpd="sng">
              <a:solidFill>
                <a:schemeClr val="dk1"/>
              </a:solidFill>
              <a:prstDash val="solid"/>
              <a:miter lim="800000"/>
              <a:headEnd type="none" w="med" len="med"/>
              <a:tailEnd type="none" w="med" len="med"/>
            </a:ln>
          </p:spPr>
        </p:cxnSp>
        <p:cxnSp>
          <p:nvCxnSpPr>
            <p:cNvPr id="802" name="Google Shape;802;p43"/>
            <p:cNvCxnSpPr/>
            <p:nvPr/>
          </p:nvCxnSpPr>
          <p:spPr>
            <a:xfrm>
              <a:off x="432" y="3505"/>
              <a:ext cx="5232" cy="0"/>
            </a:xfrm>
            <a:prstGeom prst="straightConnector1">
              <a:avLst/>
            </a:prstGeom>
            <a:grpFill/>
            <a:ln w="12700" cap="flat" cmpd="sng">
              <a:solidFill>
                <a:schemeClr val="dk1"/>
              </a:solidFill>
              <a:prstDash val="solid"/>
              <a:miter lim="800000"/>
              <a:headEnd type="none" w="med" len="med"/>
              <a:tailEnd type="none" w="med" len="med"/>
            </a:ln>
          </p:spPr>
        </p:cxnSp>
        <p:cxnSp>
          <p:nvCxnSpPr>
            <p:cNvPr id="803" name="Google Shape;803;p43"/>
            <p:cNvCxnSpPr/>
            <p:nvPr/>
          </p:nvCxnSpPr>
          <p:spPr>
            <a:xfrm>
              <a:off x="432" y="3716"/>
              <a:ext cx="5232" cy="0"/>
            </a:xfrm>
            <a:prstGeom prst="straightConnector1">
              <a:avLst/>
            </a:prstGeom>
            <a:grpFill/>
            <a:ln w="12700" cap="flat" cmpd="sng">
              <a:solidFill>
                <a:schemeClr val="dk1"/>
              </a:solidFill>
              <a:prstDash val="solid"/>
              <a:miter lim="800000"/>
              <a:headEnd type="none" w="med" len="med"/>
              <a:tailEnd type="none" w="med" len="med"/>
            </a:ln>
          </p:spPr>
        </p:cxnSp>
        <p:cxnSp>
          <p:nvCxnSpPr>
            <p:cNvPr id="804" name="Google Shape;804;p43"/>
            <p:cNvCxnSpPr/>
            <p:nvPr/>
          </p:nvCxnSpPr>
          <p:spPr>
            <a:xfrm>
              <a:off x="432" y="3927"/>
              <a:ext cx="5232" cy="0"/>
            </a:xfrm>
            <a:prstGeom prst="straightConnector1">
              <a:avLst/>
            </a:prstGeom>
            <a:grpFill/>
            <a:ln w="12700" cap="flat" cmpd="sng">
              <a:solidFill>
                <a:schemeClr val="dk1"/>
              </a:solidFill>
              <a:prstDash val="solid"/>
              <a:miter lim="800000"/>
              <a:headEnd type="none" w="med" len="med"/>
              <a:tailEnd type="none" w="med" len="med"/>
            </a:ln>
          </p:spPr>
        </p:cxnSp>
        <p:cxnSp>
          <p:nvCxnSpPr>
            <p:cNvPr id="805" name="Google Shape;805;p43"/>
            <p:cNvCxnSpPr/>
            <p:nvPr/>
          </p:nvCxnSpPr>
          <p:spPr>
            <a:xfrm>
              <a:off x="432" y="4138"/>
              <a:ext cx="5232" cy="0"/>
            </a:xfrm>
            <a:prstGeom prst="straightConnector1">
              <a:avLst/>
            </a:prstGeom>
            <a:grpFill/>
            <a:ln w="28575" cap="sq" cmpd="sng">
              <a:solidFill>
                <a:schemeClr val="dk1"/>
              </a:solidFill>
              <a:prstDash val="solid"/>
              <a:miter lim="800000"/>
              <a:headEnd type="none" w="med" len="med"/>
              <a:tailEnd type="none" w="med" len="med"/>
            </a:ln>
          </p:spPr>
        </p:cxnSp>
        <p:cxnSp>
          <p:nvCxnSpPr>
            <p:cNvPr id="806" name="Google Shape;806;p43"/>
            <p:cNvCxnSpPr/>
            <p:nvPr/>
          </p:nvCxnSpPr>
          <p:spPr>
            <a:xfrm>
              <a:off x="432" y="960"/>
              <a:ext cx="0" cy="3178"/>
            </a:xfrm>
            <a:prstGeom prst="straightConnector1">
              <a:avLst/>
            </a:prstGeom>
            <a:grpFill/>
            <a:ln w="28575" cap="sq" cmpd="sng">
              <a:solidFill>
                <a:schemeClr val="dk1"/>
              </a:solidFill>
              <a:prstDash val="solid"/>
              <a:miter lim="800000"/>
              <a:headEnd type="none" w="med" len="med"/>
              <a:tailEnd type="none" w="med" len="med"/>
            </a:ln>
          </p:spPr>
        </p:cxnSp>
        <p:cxnSp>
          <p:nvCxnSpPr>
            <p:cNvPr id="807" name="Google Shape;807;p43"/>
            <p:cNvCxnSpPr/>
            <p:nvPr/>
          </p:nvCxnSpPr>
          <p:spPr>
            <a:xfrm>
              <a:off x="912" y="960"/>
              <a:ext cx="0" cy="3178"/>
            </a:xfrm>
            <a:prstGeom prst="straightConnector1">
              <a:avLst/>
            </a:prstGeom>
            <a:grpFill/>
            <a:ln w="12700" cap="flat" cmpd="sng">
              <a:solidFill>
                <a:schemeClr val="dk1"/>
              </a:solidFill>
              <a:prstDash val="solid"/>
              <a:miter lim="800000"/>
              <a:headEnd type="none" w="med" len="med"/>
              <a:tailEnd type="none" w="med" len="med"/>
            </a:ln>
          </p:spPr>
        </p:cxnSp>
        <p:cxnSp>
          <p:nvCxnSpPr>
            <p:cNvPr id="808" name="Google Shape;808;p43"/>
            <p:cNvCxnSpPr/>
            <p:nvPr/>
          </p:nvCxnSpPr>
          <p:spPr>
            <a:xfrm>
              <a:off x="2336" y="960"/>
              <a:ext cx="0" cy="3178"/>
            </a:xfrm>
            <a:prstGeom prst="straightConnector1">
              <a:avLst/>
            </a:prstGeom>
            <a:grpFill/>
            <a:ln w="12700" cap="flat" cmpd="sng">
              <a:solidFill>
                <a:schemeClr val="dk1"/>
              </a:solidFill>
              <a:prstDash val="solid"/>
              <a:miter lim="800000"/>
              <a:headEnd type="none" w="med" len="med"/>
              <a:tailEnd type="none" w="med" len="med"/>
            </a:ln>
          </p:spPr>
        </p:cxnSp>
        <p:cxnSp>
          <p:nvCxnSpPr>
            <p:cNvPr id="809" name="Google Shape;809;p43"/>
            <p:cNvCxnSpPr/>
            <p:nvPr/>
          </p:nvCxnSpPr>
          <p:spPr>
            <a:xfrm>
              <a:off x="3072" y="960"/>
              <a:ext cx="0" cy="3178"/>
            </a:xfrm>
            <a:prstGeom prst="straightConnector1">
              <a:avLst/>
            </a:prstGeom>
            <a:grpFill/>
            <a:ln w="12700" cap="flat" cmpd="sng">
              <a:solidFill>
                <a:schemeClr val="dk1"/>
              </a:solidFill>
              <a:prstDash val="solid"/>
              <a:miter lim="800000"/>
              <a:headEnd type="none" w="med" len="med"/>
              <a:tailEnd type="none" w="med" len="med"/>
            </a:ln>
          </p:spPr>
        </p:cxnSp>
        <p:cxnSp>
          <p:nvCxnSpPr>
            <p:cNvPr id="810" name="Google Shape;810;p43"/>
            <p:cNvCxnSpPr/>
            <p:nvPr/>
          </p:nvCxnSpPr>
          <p:spPr>
            <a:xfrm>
              <a:off x="3840" y="960"/>
              <a:ext cx="0" cy="3178"/>
            </a:xfrm>
            <a:prstGeom prst="straightConnector1">
              <a:avLst/>
            </a:prstGeom>
            <a:grpFill/>
            <a:ln w="12700" cap="flat" cmpd="sng">
              <a:solidFill>
                <a:schemeClr val="dk1"/>
              </a:solidFill>
              <a:prstDash val="solid"/>
              <a:miter lim="800000"/>
              <a:headEnd type="none" w="med" len="med"/>
              <a:tailEnd type="none" w="med" len="med"/>
            </a:ln>
          </p:spPr>
        </p:cxnSp>
        <p:cxnSp>
          <p:nvCxnSpPr>
            <p:cNvPr id="811" name="Google Shape;811;p43"/>
            <p:cNvCxnSpPr/>
            <p:nvPr/>
          </p:nvCxnSpPr>
          <p:spPr>
            <a:xfrm>
              <a:off x="4560" y="960"/>
              <a:ext cx="0" cy="3178"/>
            </a:xfrm>
            <a:prstGeom prst="straightConnector1">
              <a:avLst/>
            </a:prstGeom>
            <a:grpFill/>
            <a:ln w="12700" cap="flat" cmpd="sng">
              <a:solidFill>
                <a:schemeClr val="dk1"/>
              </a:solidFill>
              <a:prstDash val="solid"/>
              <a:miter lim="800000"/>
              <a:headEnd type="none" w="med" len="med"/>
              <a:tailEnd type="none" w="med" len="med"/>
            </a:ln>
          </p:spPr>
        </p:cxnSp>
        <p:cxnSp>
          <p:nvCxnSpPr>
            <p:cNvPr id="812" name="Google Shape;812;p43"/>
            <p:cNvCxnSpPr/>
            <p:nvPr/>
          </p:nvCxnSpPr>
          <p:spPr>
            <a:xfrm>
              <a:off x="5664" y="960"/>
              <a:ext cx="0" cy="3178"/>
            </a:xfrm>
            <a:prstGeom prst="straightConnector1">
              <a:avLst/>
            </a:prstGeom>
            <a:grpFill/>
            <a:ln w="28575" cap="sq" cmpd="sng">
              <a:solidFill>
                <a:schemeClr val="dk1"/>
              </a:solidFill>
              <a:prstDash val="solid"/>
              <a:miter lim="800000"/>
              <a:headEnd type="none" w="med" len="med"/>
              <a:tailEnd type="none" w="med" len="med"/>
            </a:ln>
          </p:spPr>
        </p:cxn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pic>
        <p:nvPicPr>
          <p:cNvPr id="818" name="Google Shape;818;g23bb343d197_0_0"/>
          <p:cNvPicPr preferRelativeResize="0"/>
          <p:nvPr/>
        </p:nvPicPr>
        <p:blipFill>
          <a:blip r:embed="rId3">
            <a:alphaModFix/>
          </a:blip>
          <a:stretch>
            <a:fillRect/>
          </a:stretch>
        </p:blipFill>
        <p:spPr>
          <a:xfrm>
            <a:off x="676650" y="1300687"/>
            <a:ext cx="6847585" cy="513568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pic>
        <p:nvPicPr>
          <p:cNvPr id="824" name="Google Shape;824;g23bb343d197_0_6"/>
          <p:cNvPicPr preferRelativeResize="0"/>
          <p:nvPr/>
        </p:nvPicPr>
        <p:blipFill>
          <a:blip r:embed="rId3">
            <a:alphaModFix/>
          </a:blip>
          <a:stretch>
            <a:fillRect/>
          </a:stretch>
        </p:blipFill>
        <p:spPr>
          <a:xfrm>
            <a:off x="152400" y="1569912"/>
            <a:ext cx="6847585" cy="513568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txBox="1">
            <a:spLocks noGrp="1"/>
          </p:cNvSpPr>
          <p:nvPr>
            <p:ph type="title"/>
          </p:nvPr>
        </p:nvSpPr>
        <p:spPr>
          <a:xfrm>
            <a:off x="457200" y="228600"/>
            <a:ext cx="8229600" cy="114300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4400"/>
              <a:buFont typeface="Garamond"/>
              <a:buNone/>
            </a:pPr>
            <a:r>
              <a:rPr lang="en-US" sz="4400" b="1" i="0" u="none">
                <a:solidFill>
                  <a:schemeClr val="dk2"/>
                </a:solidFill>
                <a:latin typeface="Garamond"/>
                <a:ea typeface="Garamond"/>
                <a:cs typeface="Garamond"/>
                <a:sym typeface="Garamond"/>
              </a:rPr>
              <a:t>Classification Vs. Clustering</a:t>
            </a:r>
            <a:endParaRPr/>
          </a:p>
        </p:txBody>
      </p:sp>
      <p:sp>
        <p:nvSpPr>
          <p:cNvPr id="135" name="Google Shape;135;p5"/>
          <p:cNvSpPr txBox="1">
            <a:spLocks noGrp="1"/>
          </p:cNvSpPr>
          <p:nvPr>
            <p:ph type="body" idx="1"/>
          </p:nvPr>
        </p:nvSpPr>
        <p:spPr>
          <a:xfrm>
            <a:off x="342900" y="1752600"/>
            <a:ext cx="8458200" cy="50292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lt2"/>
              </a:buClr>
              <a:buSzPts val="2100"/>
              <a:buFont typeface="Noto Sans Symbols"/>
              <a:buChar char="🞐"/>
            </a:pPr>
            <a:r>
              <a:rPr lang="en-US" sz="2800" b="1" i="0" u="none" strike="noStrike" cap="none">
                <a:solidFill>
                  <a:schemeClr val="dk1"/>
                </a:solidFill>
                <a:latin typeface="Verdana"/>
                <a:ea typeface="Verdana"/>
                <a:cs typeface="Verdana"/>
                <a:sym typeface="Verdana"/>
              </a:rPr>
              <a:t>Classification = Supervised Learning</a:t>
            </a:r>
            <a:r>
              <a:rPr lang="en-US" sz="2400" b="1" i="0" u="none" strike="noStrike" cap="none">
                <a:solidFill>
                  <a:schemeClr val="dk1"/>
                </a:solidFill>
                <a:latin typeface="Verdana"/>
                <a:ea typeface="Verdana"/>
                <a:cs typeface="Verdana"/>
                <a:sym typeface="Verdana"/>
              </a:rPr>
              <a:t>  </a:t>
            </a:r>
            <a:endParaRPr/>
          </a:p>
          <a:p>
            <a:pPr marL="742950" marR="0" lvl="1" indent="-285750" algn="just" rtl="0">
              <a:lnSpc>
                <a:spcPct val="90000"/>
              </a:lnSpc>
              <a:spcBef>
                <a:spcPts val="480"/>
              </a:spcBef>
              <a:spcAft>
                <a:spcPts val="0"/>
              </a:spcAft>
              <a:buClr>
                <a:schemeClr val="dk2"/>
              </a:buClr>
              <a:buSzPts val="1800"/>
              <a:buFont typeface="Noto Sans Symbols"/>
              <a:buChar char="■"/>
            </a:pPr>
            <a:r>
              <a:rPr lang="en-US" sz="2400" b="0" i="0" u="none" strike="noStrike" cap="none">
                <a:solidFill>
                  <a:schemeClr val="dk1"/>
                </a:solidFill>
                <a:latin typeface="Verdana"/>
                <a:ea typeface="Verdana"/>
                <a:cs typeface="Verdana"/>
                <a:sym typeface="Verdana"/>
              </a:rPr>
              <a:t>The training data (observations, measurements, etc.) are accompanied by labels indicating the class of the observations</a:t>
            </a:r>
            <a:endParaRPr/>
          </a:p>
          <a:p>
            <a:pPr marL="742950" marR="0" lvl="1" indent="-285750" algn="just" rtl="0">
              <a:lnSpc>
                <a:spcPct val="90000"/>
              </a:lnSpc>
              <a:spcBef>
                <a:spcPts val="480"/>
              </a:spcBef>
              <a:spcAft>
                <a:spcPts val="0"/>
              </a:spcAft>
              <a:buClr>
                <a:schemeClr val="dk2"/>
              </a:buClr>
              <a:buSzPts val="1800"/>
              <a:buFont typeface="Noto Sans Symbols"/>
              <a:buChar char="■"/>
            </a:pPr>
            <a:r>
              <a:rPr lang="en-US" sz="2400" b="0" i="0" u="none" strike="noStrike" cap="none">
                <a:solidFill>
                  <a:schemeClr val="dk1"/>
                </a:solidFill>
                <a:latin typeface="Verdana"/>
                <a:ea typeface="Verdana"/>
                <a:cs typeface="Verdana"/>
                <a:sym typeface="Verdana"/>
              </a:rPr>
              <a:t>New data is classified based on the training set</a:t>
            </a:r>
            <a:endParaRPr/>
          </a:p>
          <a:p>
            <a:pPr marL="342900" marR="0" lvl="0" indent="-342900" algn="just" rtl="0">
              <a:lnSpc>
                <a:spcPct val="150000"/>
              </a:lnSpc>
              <a:spcBef>
                <a:spcPts val="560"/>
              </a:spcBef>
              <a:spcAft>
                <a:spcPts val="0"/>
              </a:spcAft>
              <a:buClr>
                <a:schemeClr val="lt2"/>
              </a:buClr>
              <a:buSzPts val="2100"/>
              <a:buFont typeface="Noto Sans Symbols"/>
              <a:buChar char="🞐"/>
            </a:pPr>
            <a:r>
              <a:rPr lang="en-US" sz="2800" b="1" i="0" u="none" strike="noStrike" cap="none">
                <a:solidFill>
                  <a:schemeClr val="dk1"/>
                </a:solidFill>
                <a:latin typeface="Verdana"/>
                <a:ea typeface="Verdana"/>
                <a:cs typeface="Verdana"/>
                <a:sym typeface="Verdana"/>
              </a:rPr>
              <a:t>Clustering = Unsupervised Learning</a:t>
            </a:r>
            <a:endParaRPr/>
          </a:p>
          <a:p>
            <a:pPr marL="742950" marR="0" lvl="1" indent="-285750" algn="just" rtl="0">
              <a:lnSpc>
                <a:spcPct val="90000"/>
              </a:lnSpc>
              <a:spcBef>
                <a:spcPts val="480"/>
              </a:spcBef>
              <a:spcAft>
                <a:spcPts val="0"/>
              </a:spcAft>
              <a:buClr>
                <a:schemeClr val="dk2"/>
              </a:buClr>
              <a:buSzPts val="1800"/>
              <a:buFont typeface="Noto Sans Symbols"/>
              <a:buChar char="■"/>
            </a:pPr>
            <a:r>
              <a:rPr lang="en-US" sz="2400" b="0" i="0" u="none" strike="noStrike" cap="none">
                <a:solidFill>
                  <a:schemeClr val="dk1"/>
                </a:solidFill>
                <a:latin typeface="Verdana"/>
                <a:ea typeface="Verdana"/>
                <a:cs typeface="Verdana"/>
                <a:sym typeface="Verdana"/>
              </a:rPr>
              <a:t>The class labels of training data is unknown</a:t>
            </a:r>
            <a:endParaRPr/>
          </a:p>
          <a:p>
            <a:pPr marL="742950" marR="0" lvl="1" indent="-285750" algn="just" rtl="0">
              <a:lnSpc>
                <a:spcPct val="90000"/>
              </a:lnSpc>
              <a:spcBef>
                <a:spcPts val="480"/>
              </a:spcBef>
              <a:spcAft>
                <a:spcPts val="0"/>
              </a:spcAft>
              <a:buClr>
                <a:schemeClr val="dk2"/>
              </a:buClr>
              <a:buSzPts val="1800"/>
              <a:buFont typeface="Noto Sans Symbols"/>
              <a:buChar char="■"/>
            </a:pPr>
            <a:r>
              <a:rPr lang="en-US" sz="2400" b="0" i="0" u="none" strike="noStrike" cap="none">
                <a:solidFill>
                  <a:schemeClr val="dk1"/>
                </a:solidFill>
                <a:latin typeface="Verdana"/>
                <a:ea typeface="Verdana"/>
                <a:cs typeface="Verdana"/>
                <a:sym typeface="Verdana"/>
              </a:rPr>
              <a:t>Given a set of measurements, observations, etc. with the aim of establishing the existence of classes or clusters in the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6"/>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Garamond"/>
              <a:buNone/>
            </a:pPr>
            <a:r>
              <a:rPr lang="en-US" sz="4400" b="0" i="0" u="none">
                <a:solidFill>
                  <a:schemeClr val="dk2"/>
                </a:solidFill>
                <a:latin typeface="Garamond"/>
                <a:ea typeface="Garamond"/>
                <a:cs typeface="Garamond"/>
                <a:sym typeface="Garamond"/>
              </a:rPr>
              <a:t>Classification Techniques</a:t>
            </a:r>
            <a:endParaRPr/>
          </a:p>
        </p:txBody>
      </p:sp>
      <p:sp>
        <p:nvSpPr>
          <p:cNvPr id="141" name="Google Shape;141;p6"/>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100"/>
              <a:buFont typeface="Noto Sans Symbols"/>
              <a:buChar char="🞐"/>
            </a:pPr>
            <a:r>
              <a:rPr lang="en-US" sz="2800" b="0" i="0" u="none">
                <a:solidFill>
                  <a:schemeClr val="dk1"/>
                </a:solidFill>
                <a:latin typeface="Verdana"/>
                <a:ea typeface="Verdana"/>
                <a:cs typeface="Verdana"/>
                <a:sym typeface="Verdana"/>
              </a:rPr>
              <a:t>Decision Tree </a:t>
            </a:r>
            <a:endParaRPr/>
          </a:p>
          <a:p>
            <a:pPr marL="342900" lvl="0" indent="-342900" algn="l" rtl="0">
              <a:lnSpc>
                <a:spcPct val="100000"/>
              </a:lnSpc>
              <a:spcBef>
                <a:spcPts val="560"/>
              </a:spcBef>
              <a:spcAft>
                <a:spcPts val="0"/>
              </a:spcAft>
              <a:buClr>
                <a:schemeClr val="lt2"/>
              </a:buClr>
              <a:buSzPts val="2100"/>
              <a:buFont typeface="Noto Sans Symbols"/>
              <a:buChar char="🞐"/>
            </a:pPr>
            <a:r>
              <a:rPr lang="en-US" sz="2800" b="0" i="0" u="none">
                <a:solidFill>
                  <a:schemeClr val="dk1"/>
                </a:solidFill>
                <a:latin typeface="Verdana"/>
                <a:ea typeface="Verdana"/>
                <a:cs typeface="Verdana"/>
                <a:sym typeface="Verdana"/>
              </a:rPr>
              <a:t>Neural Networks</a:t>
            </a:r>
            <a:endParaRPr/>
          </a:p>
          <a:p>
            <a:pPr marL="342900" lvl="0" indent="-342900" algn="l" rtl="0">
              <a:lnSpc>
                <a:spcPct val="100000"/>
              </a:lnSpc>
              <a:spcBef>
                <a:spcPts val="560"/>
              </a:spcBef>
              <a:spcAft>
                <a:spcPts val="0"/>
              </a:spcAft>
              <a:buClr>
                <a:schemeClr val="lt2"/>
              </a:buClr>
              <a:buSzPts val="2100"/>
              <a:buFont typeface="Noto Sans Symbols"/>
              <a:buChar char="🞐"/>
            </a:pPr>
            <a:r>
              <a:rPr lang="en-US" sz="2800" b="0" i="0" u="none">
                <a:solidFill>
                  <a:schemeClr val="dk1"/>
                </a:solidFill>
                <a:latin typeface="Verdana"/>
                <a:ea typeface="Verdana"/>
                <a:cs typeface="Verdana"/>
                <a:sym typeface="Verdana"/>
              </a:rPr>
              <a:t>Naïve Bayes</a:t>
            </a:r>
            <a:endParaRPr/>
          </a:p>
          <a:p>
            <a:pPr marL="342900" lvl="0" indent="-342900" algn="l" rtl="0">
              <a:lnSpc>
                <a:spcPct val="100000"/>
              </a:lnSpc>
              <a:spcBef>
                <a:spcPts val="560"/>
              </a:spcBef>
              <a:spcAft>
                <a:spcPts val="0"/>
              </a:spcAft>
              <a:buClr>
                <a:schemeClr val="lt2"/>
              </a:buClr>
              <a:buSzPts val="2100"/>
              <a:buFont typeface="Noto Sans Symbols"/>
              <a:buChar char="🞐"/>
            </a:pPr>
            <a:r>
              <a:rPr lang="en-US" sz="2800" b="0" i="0" u="none">
                <a:solidFill>
                  <a:schemeClr val="dk1"/>
                </a:solidFill>
                <a:latin typeface="Verdana"/>
                <a:ea typeface="Verdana"/>
                <a:cs typeface="Verdana"/>
                <a:sym typeface="Verdana"/>
              </a:rPr>
              <a:t>Bayesian Belief Networks</a:t>
            </a:r>
            <a:endParaRPr/>
          </a:p>
          <a:p>
            <a:pPr marL="342900" lvl="0" indent="-342900" algn="l" rtl="0">
              <a:lnSpc>
                <a:spcPct val="100000"/>
              </a:lnSpc>
              <a:spcBef>
                <a:spcPts val="560"/>
              </a:spcBef>
              <a:spcAft>
                <a:spcPts val="0"/>
              </a:spcAft>
              <a:buClr>
                <a:schemeClr val="lt2"/>
              </a:buClr>
              <a:buSzPts val="2100"/>
              <a:buFont typeface="Noto Sans Symbols"/>
              <a:buChar char="🞐"/>
            </a:pPr>
            <a:r>
              <a:rPr lang="en-US" sz="2800" b="0" i="0" u="none">
                <a:solidFill>
                  <a:schemeClr val="dk1"/>
                </a:solidFill>
                <a:latin typeface="Verdana"/>
                <a:ea typeface="Verdana"/>
                <a:cs typeface="Verdana"/>
                <a:sym typeface="Verdana"/>
              </a:rPr>
              <a:t>Support Vector Machines</a:t>
            </a:r>
            <a:endParaRPr/>
          </a:p>
          <a:p>
            <a:pPr marL="342900" lvl="0" indent="-342900" algn="l" rtl="0">
              <a:lnSpc>
                <a:spcPct val="100000"/>
              </a:lnSpc>
              <a:spcBef>
                <a:spcPts val="560"/>
              </a:spcBef>
              <a:spcAft>
                <a:spcPts val="0"/>
              </a:spcAft>
              <a:buClr>
                <a:schemeClr val="lt2"/>
              </a:buClr>
              <a:buSzPts val="2100"/>
              <a:buFont typeface="Noto Sans Symbols"/>
              <a:buChar char="🞐"/>
            </a:pPr>
            <a:r>
              <a:rPr lang="en-US" sz="2800" b="0" i="0" u="none">
                <a:solidFill>
                  <a:schemeClr val="dk1"/>
                </a:solidFill>
                <a:latin typeface="Verdana"/>
                <a:ea typeface="Verdana"/>
                <a:cs typeface="Verdana"/>
                <a:sym typeface="Verdana"/>
              </a:rPr>
              <a:t>Lazy Learners etc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p:nvPr/>
        </p:nvSpPr>
        <p:spPr>
          <a:xfrm>
            <a:off x="381000" y="228600"/>
            <a:ext cx="8229600" cy="114300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2"/>
              </a:buClr>
              <a:buSzPts val="4300"/>
              <a:buFont typeface="Garamond"/>
              <a:buNone/>
            </a:pPr>
            <a:r>
              <a:rPr lang="en-US" sz="4300" b="0" i="0" u="none">
                <a:solidFill>
                  <a:schemeClr val="dk2"/>
                </a:solidFill>
                <a:latin typeface="Garamond"/>
                <a:ea typeface="Garamond"/>
                <a:cs typeface="Garamond"/>
                <a:sym typeface="Garamond"/>
              </a:rPr>
              <a:t>Decision Tree for Classification</a:t>
            </a:r>
            <a:endParaRPr/>
          </a:p>
        </p:txBody>
      </p:sp>
      <p:pic>
        <p:nvPicPr>
          <p:cNvPr id="147" name="Google Shape;147;p7"/>
          <p:cNvPicPr preferRelativeResize="0">
            <a:picLocks noGrp="1"/>
          </p:cNvPicPr>
          <p:nvPr>
            <p:ph type="body" idx="1"/>
          </p:nvPr>
        </p:nvPicPr>
        <p:blipFill rotWithShape="1">
          <a:blip r:embed="rId3">
            <a:alphaModFix/>
          </a:blip>
          <a:srcRect/>
          <a:stretch/>
        </p:blipFill>
        <p:spPr>
          <a:xfrm>
            <a:off x="0" y="1828800"/>
            <a:ext cx="3200400" cy="4324350"/>
          </a:xfrm>
          <a:prstGeom prst="rect">
            <a:avLst/>
          </a:prstGeom>
          <a:noFill/>
          <a:ln>
            <a:noFill/>
          </a:ln>
        </p:spPr>
      </p:pic>
      <p:sp>
        <p:nvSpPr>
          <p:cNvPr id="148" name="Google Shape;148;p7"/>
          <p:cNvSpPr txBox="1">
            <a:spLocks noGrp="1"/>
          </p:cNvSpPr>
          <p:nvPr>
            <p:ph type="body" idx="2"/>
          </p:nvPr>
        </p:nvSpPr>
        <p:spPr>
          <a:xfrm>
            <a:off x="3352800" y="1600200"/>
            <a:ext cx="5638800" cy="5105400"/>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130000"/>
              </a:lnSpc>
              <a:spcBef>
                <a:spcPts val="0"/>
              </a:spcBef>
              <a:spcAft>
                <a:spcPts val="0"/>
              </a:spcAft>
              <a:buClr>
                <a:schemeClr val="lt2"/>
              </a:buClr>
              <a:buSzPts val="1650"/>
              <a:buFont typeface="Noto Sans Symbols"/>
              <a:buChar char="🞐"/>
            </a:pPr>
            <a:r>
              <a:rPr lang="en-US" sz="2200" b="0" i="0" u="none" strike="noStrike" cap="none">
                <a:solidFill>
                  <a:schemeClr val="dk1"/>
                </a:solidFill>
                <a:latin typeface="Verdana"/>
                <a:ea typeface="Verdana"/>
                <a:cs typeface="Verdana"/>
                <a:sym typeface="Verdana"/>
              </a:rPr>
              <a:t>Widely-used method of </a:t>
            </a:r>
            <a:r>
              <a:rPr lang="en-US" sz="2200" b="1" i="1" u="none" strike="noStrike" cap="none">
                <a:solidFill>
                  <a:schemeClr val="dk1"/>
                </a:solidFill>
                <a:latin typeface="Verdana"/>
                <a:ea typeface="Verdana"/>
                <a:cs typeface="Verdana"/>
                <a:sym typeface="Verdana"/>
              </a:rPr>
              <a:t>constructing a model from a dataset</a:t>
            </a:r>
            <a:endParaRPr/>
          </a:p>
          <a:p>
            <a:pPr marL="1143000" marR="0" lvl="2" indent="-228600" algn="just" rtl="0">
              <a:lnSpc>
                <a:spcPct val="130000"/>
              </a:lnSpc>
              <a:spcBef>
                <a:spcPts val="440"/>
              </a:spcBef>
              <a:spcAft>
                <a:spcPts val="0"/>
              </a:spcAft>
              <a:buClr>
                <a:schemeClr val="accent1"/>
              </a:buClr>
              <a:buSzPts val="1430"/>
              <a:buFont typeface="Noto Sans Symbols"/>
              <a:buChar char="❑"/>
            </a:pPr>
            <a:r>
              <a:rPr lang="en-US" sz="2200" b="0" i="0" u="none" strike="noStrike" cap="none">
                <a:solidFill>
                  <a:schemeClr val="dk1"/>
                </a:solidFill>
                <a:latin typeface="Verdana"/>
                <a:ea typeface="Verdana"/>
                <a:cs typeface="Verdana"/>
                <a:sym typeface="Verdana"/>
              </a:rPr>
              <a:t> In the </a:t>
            </a:r>
            <a:r>
              <a:rPr lang="en-US" sz="2200" b="1" i="1" u="none" strike="noStrike" cap="none">
                <a:solidFill>
                  <a:schemeClr val="dk1"/>
                </a:solidFill>
                <a:latin typeface="Verdana"/>
                <a:ea typeface="Verdana"/>
                <a:cs typeface="Verdana"/>
                <a:sym typeface="Verdana"/>
              </a:rPr>
              <a:t>form of a decision tree </a:t>
            </a:r>
            <a:r>
              <a:rPr lang="en-US" sz="2200" b="0" i="0" u="none" strike="noStrike" cap="none">
                <a:solidFill>
                  <a:schemeClr val="dk1"/>
                </a:solidFill>
                <a:latin typeface="Verdana"/>
                <a:ea typeface="Verdana"/>
                <a:cs typeface="Verdana"/>
                <a:sym typeface="Verdana"/>
              </a:rPr>
              <a:t>or a </a:t>
            </a:r>
            <a:r>
              <a:rPr lang="en-US" sz="2200" b="1" i="1" u="none" strike="noStrike" cap="none">
                <a:solidFill>
                  <a:schemeClr val="dk1"/>
                </a:solidFill>
                <a:latin typeface="Verdana"/>
                <a:ea typeface="Verdana"/>
                <a:cs typeface="Verdana"/>
                <a:sym typeface="Verdana"/>
              </a:rPr>
              <a:t>set of decision rules</a:t>
            </a:r>
            <a:r>
              <a:rPr lang="en-US" sz="2200" b="0" i="0" u="none" strike="noStrike" cap="none">
                <a:solidFill>
                  <a:schemeClr val="dk1"/>
                </a:solidFill>
                <a:latin typeface="Verdana"/>
                <a:ea typeface="Verdana"/>
                <a:cs typeface="Verdana"/>
                <a:sym typeface="Verdana"/>
              </a:rPr>
              <a:t>. It is</a:t>
            </a:r>
            <a:endParaRPr/>
          </a:p>
          <a:p>
            <a:pPr marL="342900" marR="0" lvl="0" indent="-342900" algn="just" rtl="0">
              <a:lnSpc>
                <a:spcPct val="130000"/>
              </a:lnSpc>
              <a:spcBef>
                <a:spcPts val="440"/>
              </a:spcBef>
              <a:spcAft>
                <a:spcPts val="0"/>
              </a:spcAft>
              <a:buClr>
                <a:schemeClr val="lt2"/>
              </a:buClr>
              <a:buSzPts val="1650"/>
              <a:buFont typeface="Noto Sans Symbols"/>
              <a:buChar char="🞐"/>
            </a:pPr>
            <a:r>
              <a:rPr lang="en-US" sz="2200" b="0" i="0" u="none" strike="noStrike" cap="none">
                <a:solidFill>
                  <a:schemeClr val="dk1"/>
                </a:solidFill>
                <a:latin typeface="Verdana"/>
                <a:ea typeface="Verdana"/>
                <a:cs typeface="Verdana"/>
                <a:sym typeface="Verdana"/>
              </a:rPr>
              <a:t>Often claimed that this representation of the data has the advantage compared with other approaches of being meaningful and easy to interpret.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8"/>
          <p:cNvSpPr txBox="1">
            <a:spLocks noGrp="1"/>
          </p:cNvSpPr>
          <p:nvPr>
            <p:ph type="body" idx="1"/>
          </p:nvPr>
        </p:nvSpPr>
        <p:spPr>
          <a:xfrm>
            <a:off x="376237" y="1443037"/>
            <a:ext cx="8504237" cy="5334000"/>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110000"/>
              </a:lnSpc>
              <a:spcBef>
                <a:spcPts val="0"/>
              </a:spcBef>
              <a:spcAft>
                <a:spcPts val="0"/>
              </a:spcAft>
              <a:buClr>
                <a:schemeClr val="lt2"/>
              </a:buClr>
              <a:buSzPts val="1950"/>
              <a:buFont typeface="Noto Sans Symbols"/>
              <a:buChar char="🞐"/>
            </a:pPr>
            <a:r>
              <a:rPr lang="en-US" sz="2600" b="0" i="0" u="none" strike="noStrike" cap="none">
                <a:solidFill>
                  <a:schemeClr val="dk1"/>
                </a:solidFill>
                <a:latin typeface="Verdana"/>
                <a:ea typeface="Verdana"/>
                <a:cs typeface="Verdana"/>
                <a:sym typeface="Verdana"/>
              </a:rPr>
              <a:t>A decision tree </a:t>
            </a:r>
            <a:endParaRPr/>
          </a:p>
          <a:p>
            <a:pPr marL="742950" marR="0" lvl="1" indent="-285750" algn="just" rtl="0">
              <a:lnSpc>
                <a:spcPct val="110000"/>
              </a:lnSpc>
              <a:spcBef>
                <a:spcPts val="440"/>
              </a:spcBef>
              <a:spcAft>
                <a:spcPts val="0"/>
              </a:spcAft>
              <a:buClr>
                <a:schemeClr val="dk2"/>
              </a:buClr>
              <a:buSzPts val="1650"/>
              <a:buFont typeface="Noto Sans Symbols"/>
              <a:buChar char="■"/>
            </a:pPr>
            <a:r>
              <a:rPr lang="en-US" sz="2200" b="0" i="0" u="none" strike="noStrike" cap="none">
                <a:solidFill>
                  <a:schemeClr val="dk1"/>
                </a:solidFill>
                <a:latin typeface="Verdana"/>
                <a:ea typeface="Verdana"/>
                <a:cs typeface="Verdana"/>
                <a:sym typeface="Verdana"/>
              </a:rPr>
              <a:t>Internal node denotes a test on an attribute</a:t>
            </a:r>
            <a:endParaRPr/>
          </a:p>
          <a:p>
            <a:pPr marL="742950" marR="0" lvl="1" indent="-285750" algn="just" rtl="0">
              <a:lnSpc>
                <a:spcPct val="110000"/>
              </a:lnSpc>
              <a:spcBef>
                <a:spcPts val="440"/>
              </a:spcBef>
              <a:spcAft>
                <a:spcPts val="0"/>
              </a:spcAft>
              <a:buClr>
                <a:schemeClr val="dk2"/>
              </a:buClr>
              <a:buSzPts val="1650"/>
              <a:buFont typeface="Noto Sans Symbols"/>
              <a:buChar char="■"/>
            </a:pPr>
            <a:r>
              <a:rPr lang="en-US" sz="2200" b="0" i="0" u="none" strike="noStrike" cap="none">
                <a:solidFill>
                  <a:schemeClr val="dk1"/>
                </a:solidFill>
                <a:latin typeface="Verdana"/>
                <a:ea typeface="Verdana"/>
                <a:cs typeface="Verdana"/>
                <a:sym typeface="Verdana"/>
              </a:rPr>
              <a:t>Branch denotes the outcome of the test</a:t>
            </a:r>
            <a:endParaRPr/>
          </a:p>
          <a:p>
            <a:pPr marL="742950" marR="0" lvl="1" indent="-285750" algn="just" rtl="0">
              <a:lnSpc>
                <a:spcPct val="110000"/>
              </a:lnSpc>
              <a:spcBef>
                <a:spcPts val="440"/>
              </a:spcBef>
              <a:spcAft>
                <a:spcPts val="0"/>
              </a:spcAft>
              <a:buClr>
                <a:schemeClr val="dk2"/>
              </a:buClr>
              <a:buSzPts val="1650"/>
              <a:buFont typeface="Noto Sans Symbols"/>
              <a:buChar char="■"/>
            </a:pPr>
            <a:r>
              <a:rPr lang="en-US" sz="2200" b="0" i="0" u="none" strike="noStrike" cap="none">
                <a:solidFill>
                  <a:schemeClr val="dk1"/>
                </a:solidFill>
                <a:latin typeface="Verdana"/>
                <a:ea typeface="Verdana"/>
                <a:cs typeface="Verdana"/>
                <a:sym typeface="Verdana"/>
              </a:rPr>
              <a:t>Leaf node holds the class level</a:t>
            </a:r>
            <a:endParaRPr/>
          </a:p>
          <a:p>
            <a:pPr marL="742950" marR="0" lvl="1" indent="-285750" algn="just" rtl="0">
              <a:lnSpc>
                <a:spcPct val="110000"/>
              </a:lnSpc>
              <a:spcBef>
                <a:spcPts val="440"/>
              </a:spcBef>
              <a:spcAft>
                <a:spcPts val="0"/>
              </a:spcAft>
              <a:buClr>
                <a:schemeClr val="dk2"/>
              </a:buClr>
              <a:buSzPts val="1650"/>
              <a:buFont typeface="Noto Sans Symbols"/>
              <a:buChar char="■"/>
            </a:pPr>
            <a:r>
              <a:rPr lang="en-US" sz="2200" b="0" i="0" u="none" strike="noStrike" cap="none">
                <a:solidFill>
                  <a:schemeClr val="dk1"/>
                </a:solidFill>
                <a:latin typeface="Verdana"/>
                <a:ea typeface="Verdana"/>
                <a:cs typeface="Verdana"/>
                <a:sym typeface="Verdana"/>
              </a:rPr>
              <a:t>The top most is the root node</a:t>
            </a:r>
            <a:endParaRPr/>
          </a:p>
          <a:p>
            <a:pPr marL="742950" marR="0" lvl="1" indent="-285750" algn="just" rtl="0">
              <a:lnSpc>
                <a:spcPct val="110000"/>
              </a:lnSpc>
              <a:spcBef>
                <a:spcPts val="440"/>
              </a:spcBef>
              <a:spcAft>
                <a:spcPts val="0"/>
              </a:spcAft>
              <a:buClr>
                <a:schemeClr val="dk2"/>
              </a:buClr>
              <a:buSzPts val="1650"/>
              <a:buFont typeface="Noto Sans Symbols"/>
              <a:buChar char="■"/>
            </a:pPr>
            <a:r>
              <a:rPr lang="en-US" sz="2200" b="0" i="0" u="none" strike="noStrike" cap="none">
                <a:solidFill>
                  <a:schemeClr val="dk1"/>
                </a:solidFill>
                <a:latin typeface="Verdana"/>
                <a:ea typeface="Verdana"/>
                <a:cs typeface="Verdana"/>
                <a:sym typeface="Verdana"/>
              </a:rPr>
              <a:t>Internal nodes are represented by rectangles and leaf nodes by ovals</a:t>
            </a:r>
            <a:endParaRPr/>
          </a:p>
          <a:p>
            <a:pPr marL="342900" marR="0" lvl="0" indent="-342900" algn="just" rtl="0">
              <a:lnSpc>
                <a:spcPct val="110000"/>
              </a:lnSpc>
              <a:spcBef>
                <a:spcPts val="520"/>
              </a:spcBef>
              <a:spcAft>
                <a:spcPts val="0"/>
              </a:spcAft>
              <a:buClr>
                <a:schemeClr val="lt2"/>
              </a:buClr>
              <a:buSzPts val="1950"/>
              <a:buFont typeface="Noto Sans Symbols"/>
              <a:buChar char="🞐"/>
            </a:pPr>
            <a:r>
              <a:rPr lang="en-US" sz="2600" b="0" i="0" u="none" strike="noStrike" cap="none">
                <a:solidFill>
                  <a:schemeClr val="dk1"/>
                </a:solidFill>
                <a:latin typeface="Verdana"/>
                <a:ea typeface="Verdana"/>
                <a:cs typeface="Verdana"/>
                <a:sym typeface="Verdana"/>
              </a:rPr>
              <a:t>For a tuple X (class unknown), </a:t>
            </a:r>
            <a:endParaRPr/>
          </a:p>
          <a:p>
            <a:pPr marL="742950" marR="0" lvl="1" indent="-285750" algn="just" rtl="0">
              <a:lnSpc>
                <a:spcPct val="110000"/>
              </a:lnSpc>
              <a:spcBef>
                <a:spcPts val="440"/>
              </a:spcBef>
              <a:spcAft>
                <a:spcPts val="0"/>
              </a:spcAft>
              <a:buClr>
                <a:schemeClr val="dk2"/>
              </a:buClr>
              <a:buSzPts val="1650"/>
              <a:buFont typeface="Noto Sans Symbols"/>
              <a:buChar char="■"/>
            </a:pPr>
            <a:r>
              <a:rPr lang="en-US" sz="2200" b="0" i="0" u="none" strike="noStrike" cap="none">
                <a:solidFill>
                  <a:schemeClr val="dk1"/>
                </a:solidFill>
                <a:latin typeface="Verdana"/>
                <a:ea typeface="Verdana"/>
                <a:cs typeface="Verdana"/>
                <a:sym typeface="Verdana"/>
              </a:rPr>
              <a:t>the attribute values are tested against the tree </a:t>
            </a:r>
            <a:endParaRPr/>
          </a:p>
          <a:p>
            <a:pPr marL="742950" marR="0" lvl="1" indent="-285750" algn="just" rtl="0">
              <a:lnSpc>
                <a:spcPct val="110000"/>
              </a:lnSpc>
              <a:spcBef>
                <a:spcPts val="440"/>
              </a:spcBef>
              <a:spcAft>
                <a:spcPts val="0"/>
              </a:spcAft>
              <a:buClr>
                <a:schemeClr val="dk2"/>
              </a:buClr>
              <a:buSzPts val="1650"/>
              <a:buFont typeface="Noto Sans Symbols"/>
              <a:buChar char="■"/>
            </a:pPr>
            <a:r>
              <a:rPr lang="en-US" sz="2200" b="0" i="0" u="none" strike="noStrike" cap="none">
                <a:solidFill>
                  <a:schemeClr val="dk1"/>
                </a:solidFill>
                <a:latin typeface="Verdana"/>
                <a:ea typeface="Verdana"/>
                <a:cs typeface="Verdana"/>
                <a:sym typeface="Verdana"/>
              </a:rPr>
              <a:t>The path traced from root to leaf holds the class prediction for the tuple</a:t>
            </a:r>
            <a:endParaRPr/>
          </a:p>
          <a:p>
            <a:pPr marL="742950" marR="0" lvl="1" indent="-285750" algn="just" rtl="0">
              <a:lnSpc>
                <a:spcPct val="110000"/>
              </a:lnSpc>
              <a:spcBef>
                <a:spcPts val="440"/>
              </a:spcBef>
              <a:spcAft>
                <a:spcPts val="0"/>
              </a:spcAft>
              <a:buClr>
                <a:schemeClr val="dk2"/>
              </a:buClr>
              <a:buSzPts val="1650"/>
              <a:buFont typeface="Noto Sans Symbols"/>
              <a:buChar char="■"/>
            </a:pPr>
            <a:r>
              <a:rPr lang="en-US" sz="2200" b="0" i="0" u="none" strike="noStrike" cap="none">
                <a:solidFill>
                  <a:schemeClr val="dk1"/>
                </a:solidFill>
                <a:latin typeface="Verdana"/>
                <a:ea typeface="Verdana"/>
                <a:cs typeface="Verdana"/>
                <a:sym typeface="Verdana"/>
              </a:rPr>
              <a:t>Can be found the classification rules</a:t>
            </a:r>
            <a:endParaRPr/>
          </a:p>
          <a:p>
            <a:pPr marL="342900" marR="0" lvl="0" indent="-238125" algn="l" rtl="0">
              <a:spcBef>
                <a:spcPts val="440"/>
              </a:spcBef>
              <a:spcAft>
                <a:spcPts val="0"/>
              </a:spcAft>
              <a:buClr>
                <a:schemeClr val="lt2"/>
              </a:buClr>
              <a:buSzPts val="1650"/>
              <a:buFont typeface="Noto Sans Symbols"/>
              <a:buNone/>
            </a:pPr>
            <a:endParaRPr sz="2200" b="0" i="0" u="none" strike="noStrike" cap="none">
              <a:solidFill>
                <a:schemeClr val="dk1"/>
              </a:solidFill>
              <a:latin typeface="Verdana"/>
              <a:ea typeface="Verdana"/>
              <a:cs typeface="Verdana"/>
              <a:sym typeface="Verdana"/>
            </a:endParaRPr>
          </a:p>
        </p:txBody>
      </p:sp>
      <p:sp>
        <p:nvSpPr>
          <p:cNvPr id="154" name="Google Shape;154;p8"/>
          <p:cNvSpPr txBox="1"/>
          <p:nvPr/>
        </p:nvSpPr>
        <p:spPr>
          <a:xfrm>
            <a:off x="381000" y="76200"/>
            <a:ext cx="8229600" cy="114300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2"/>
              </a:buClr>
              <a:buSzPts val="4300"/>
              <a:buFont typeface="Garamond"/>
              <a:buNone/>
            </a:pPr>
            <a:r>
              <a:rPr lang="en-US" sz="4300" b="0" i="0" u="none">
                <a:solidFill>
                  <a:schemeClr val="dk2"/>
                </a:solidFill>
                <a:latin typeface="Garamond"/>
                <a:ea typeface="Garamond"/>
                <a:cs typeface="Garamond"/>
                <a:sym typeface="Garamond"/>
              </a:rPr>
              <a:t>Decision Tree for Classification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9"/>
          <p:cNvSpPr txBox="1">
            <a:spLocks noGrp="1"/>
          </p:cNvSpPr>
          <p:nvPr>
            <p:ph type="body" idx="1"/>
          </p:nvPr>
        </p:nvSpPr>
        <p:spPr>
          <a:xfrm>
            <a:off x="228600" y="1905000"/>
            <a:ext cx="8504237" cy="4800600"/>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130000"/>
              </a:lnSpc>
              <a:spcBef>
                <a:spcPts val="0"/>
              </a:spcBef>
              <a:spcAft>
                <a:spcPts val="0"/>
              </a:spcAft>
              <a:buClr>
                <a:schemeClr val="lt2"/>
              </a:buClr>
              <a:buSzPts val="1800"/>
              <a:buFont typeface="Noto Sans Symbols"/>
              <a:buChar char="🞐"/>
            </a:pPr>
            <a:r>
              <a:rPr lang="en-US" sz="2400" b="0" i="0" u="none">
                <a:solidFill>
                  <a:schemeClr val="dk1"/>
                </a:solidFill>
                <a:latin typeface="Verdana"/>
                <a:ea typeface="Verdana"/>
                <a:cs typeface="Verdana"/>
                <a:sym typeface="Verdana"/>
              </a:rPr>
              <a:t>The construction decision tree needs no domain knowledge</a:t>
            </a:r>
            <a:endParaRPr/>
          </a:p>
          <a:p>
            <a:pPr marL="342900" marR="0" lvl="0" indent="-342900" algn="just" rtl="0">
              <a:lnSpc>
                <a:spcPct val="130000"/>
              </a:lnSpc>
              <a:spcBef>
                <a:spcPts val="480"/>
              </a:spcBef>
              <a:spcAft>
                <a:spcPts val="0"/>
              </a:spcAft>
              <a:buClr>
                <a:schemeClr val="lt2"/>
              </a:buClr>
              <a:buSzPts val="1800"/>
              <a:buFont typeface="Noto Sans Symbols"/>
              <a:buChar char="🞐"/>
            </a:pPr>
            <a:r>
              <a:rPr lang="en-US" sz="2400" b="0" i="0" u="none">
                <a:solidFill>
                  <a:schemeClr val="dk1"/>
                </a:solidFill>
                <a:latin typeface="Verdana"/>
                <a:ea typeface="Verdana"/>
                <a:cs typeface="Verdana"/>
                <a:sym typeface="Verdana"/>
              </a:rPr>
              <a:t>Can handle multi dimensional data</a:t>
            </a:r>
            <a:endParaRPr/>
          </a:p>
          <a:p>
            <a:pPr marL="342900" marR="0" lvl="0" indent="-342900" algn="just" rtl="0">
              <a:lnSpc>
                <a:spcPct val="130000"/>
              </a:lnSpc>
              <a:spcBef>
                <a:spcPts val="480"/>
              </a:spcBef>
              <a:spcAft>
                <a:spcPts val="0"/>
              </a:spcAft>
              <a:buClr>
                <a:schemeClr val="lt2"/>
              </a:buClr>
              <a:buSzPts val="1800"/>
              <a:buFont typeface="Noto Sans Symbols"/>
              <a:buChar char="🞐"/>
            </a:pPr>
            <a:r>
              <a:rPr lang="en-US" sz="2400" b="0" i="0" u="none">
                <a:solidFill>
                  <a:schemeClr val="dk1"/>
                </a:solidFill>
                <a:latin typeface="Verdana"/>
                <a:ea typeface="Verdana"/>
                <a:cs typeface="Verdana"/>
                <a:sym typeface="Verdana"/>
              </a:rPr>
              <a:t>Easy to assimilate by humans</a:t>
            </a:r>
            <a:endParaRPr/>
          </a:p>
          <a:p>
            <a:pPr marL="342900" marR="0" lvl="0" indent="-342900" algn="just" rtl="0">
              <a:lnSpc>
                <a:spcPct val="130000"/>
              </a:lnSpc>
              <a:spcBef>
                <a:spcPts val="480"/>
              </a:spcBef>
              <a:spcAft>
                <a:spcPts val="0"/>
              </a:spcAft>
              <a:buClr>
                <a:schemeClr val="lt2"/>
              </a:buClr>
              <a:buSzPts val="1800"/>
              <a:buFont typeface="Noto Sans Symbols"/>
              <a:buChar char="🞐"/>
            </a:pPr>
            <a:r>
              <a:rPr lang="en-US" sz="2400" b="0" i="0" u="none">
                <a:solidFill>
                  <a:schemeClr val="dk1"/>
                </a:solidFill>
                <a:latin typeface="Verdana"/>
                <a:ea typeface="Verdana"/>
                <a:cs typeface="Verdana"/>
                <a:sym typeface="Verdana"/>
              </a:rPr>
              <a:t>Learning is simple and fast</a:t>
            </a:r>
            <a:endParaRPr/>
          </a:p>
          <a:p>
            <a:pPr marL="342900" marR="0" lvl="0" indent="-342900" algn="just" rtl="0">
              <a:lnSpc>
                <a:spcPct val="130000"/>
              </a:lnSpc>
              <a:spcBef>
                <a:spcPts val="480"/>
              </a:spcBef>
              <a:spcAft>
                <a:spcPts val="0"/>
              </a:spcAft>
              <a:buClr>
                <a:schemeClr val="lt2"/>
              </a:buClr>
              <a:buSzPts val="1800"/>
              <a:buFont typeface="Noto Sans Symbols"/>
              <a:buChar char="🞐"/>
            </a:pPr>
            <a:r>
              <a:rPr lang="en-US" sz="2400" b="0" i="0" u="none">
                <a:solidFill>
                  <a:schemeClr val="dk1"/>
                </a:solidFill>
                <a:latin typeface="Verdana"/>
                <a:ea typeface="Verdana"/>
                <a:cs typeface="Verdana"/>
                <a:sym typeface="Verdana"/>
              </a:rPr>
              <a:t>Good accuracy (in general).</a:t>
            </a:r>
            <a:endParaRPr/>
          </a:p>
          <a:p>
            <a:pPr marL="342900" marR="0" lvl="0" indent="-342900" algn="just" rtl="0">
              <a:lnSpc>
                <a:spcPct val="130000"/>
              </a:lnSpc>
              <a:spcBef>
                <a:spcPts val="480"/>
              </a:spcBef>
              <a:spcAft>
                <a:spcPts val="0"/>
              </a:spcAft>
              <a:buClr>
                <a:schemeClr val="lt2"/>
              </a:buClr>
              <a:buSzPts val="1800"/>
              <a:buFont typeface="Noto Sans Symbols"/>
              <a:buChar char="🞐"/>
            </a:pPr>
            <a:r>
              <a:rPr lang="en-US" sz="2400" b="0" i="0" u="none">
                <a:solidFill>
                  <a:schemeClr val="dk1"/>
                </a:solidFill>
                <a:latin typeface="Verdana"/>
                <a:ea typeface="Verdana"/>
                <a:cs typeface="Verdana"/>
                <a:sym typeface="Verdana"/>
              </a:rPr>
              <a:t>Many applications such as medicine, manufacturing, production, financial analysis, astronomy, molecular biology</a:t>
            </a:r>
            <a:endParaRPr/>
          </a:p>
        </p:txBody>
      </p:sp>
      <p:sp>
        <p:nvSpPr>
          <p:cNvPr id="160" name="Google Shape;160;p9"/>
          <p:cNvSpPr txBox="1"/>
          <p:nvPr/>
        </p:nvSpPr>
        <p:spPr>
          <a:xfrm>
            <a:off x="381000" y="1371600"/>
            <a:ext cx="2232025"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800"/>
              <a:buFont typeface="Times New Roman"/>
              <a:buNone/>
            </a:pPr>
            <a:r>
              <a:rPr lang="en-US" sz="2800" b="1" i="0" u="none">
                <a:solidFill>
                  <a:srgbClr val="FF0000"/>
                </a:solidFill>
                <a:latin typeface="Times New Roman"/>
                <a:ea typeface="Times New Roman"/>
                <a:cs typeface="Times New Roman"/>
                <a:sym typeface="Times New Roman"/>
              </a:rPr>
              <a:t>Why popular</a:t>
            </a:r>
            <a:endParaRPr/>
          </a:p>
        </p:txBody>
      </p:sp>
      <p:sp>
        <p:nvSpPr>
          <p:cNvPr id="161" name="Google Shape;161;p9"/>
          <p:cNvSpPr txBox="1"/>
          <p:nvPr/>
        </p:nvSpPr>
        <p:spPr>
          <a:xfrm>
            <a:off x="381000" y="228600"/>
            <a:ext cx="8229600" cy="114300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2"/>
              </a:buClr>
              <a:buSzPts val="4300"/>
              <a:buFont typeface="Garamond"/>
              <a:buNone/>
            </a:pPr>
            <a:r>
              <a:rPr lang="en-US" sz="4300" b="0" i="0" u="none">
                <a:solidFill>
                  <a:schemeClr val="dk2"/>
                </a:solidFill>
                <a:latin typeface="Garamond"/>
                <a:ea typeface="Garamond"/>
                <a:cs typeface="Garamond"/>
                <a:sym typeface="Garamond"/>
              </a:rPr>
              <a:t>Decision Tree for Classification</a:t>
            </a:r>
            <a:endParaRPr/>
          </a:p>
        </p:txBody>
      </p:sp>
    </p:spTree>
  </p:cSld>
  <p:clrMapOvr>
    <a:masterClrMapping/>
  </p:clrMapOvr>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0</TotalTime>
  <Words>1840</Words>
  <Application>Microsoft Office PowerPoint</Application>
  <PresentationFormat>On-screen Show (4:3)</PresentationFormat>
  <Paragraphs>487</Paragraphs>
  <Slides>45</Slides>
  <Notes>45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45</vt:i4>
      </vt:variant>
    </vt:vector>
  </HeadingPairs>
  <TitlesOfParts>
    <vt:vector size="58" baseType="lpstr">
      <vt:lpstr>Times New Roman</vt:lpstr>
      <vt:lpstr>Overlock</vt:lpstr>
      <vt:lpstr>Arial</vt:lpstr>
      <vt:lpstr>Calibri</vt:lpstr>
      <vt:lpstr>Tahoma</vt:lpstr>
      <vt:lpstr>Noto Sans Symbols</vt:lpstr>
      <vt:lpstr>Garamond</vt:lpstr>
      <vt:lpstr>Constantia</vt:lpstr>
      <vt:lpstr>Verdana</vt:lpstr>
      <vt:lpstr>Level</vt:lpstr>
      <vt:lpstr>Microsoft Visio 2000/2002 Drawing</vt:lpstr>
      <vt:lpstr>Microsoft Word 97 - 2003 Document</vt:lpstr>
      <vt:lpstr>Microsoft Excel 97-2003 Worksheet</vt:lpstr>
      <vt:lpstr> Classification: Basic Concepts and Decision Trees</vt:lpstr>
      <vt:lpstr>Classification: Definition</vt:lpstr>
      <vt:lpstr>Illustrating Classification Task</vt:lpstr>
      <vt:lpstr>Examples of Classification Task</vt:lpstr>
      <vt:lpstr>Classification Vs. Clustering</vt:lpstr>
      <vt:lpstr>Classification Techniques</vt:lpstr>
      <vt:lpstr>PowerPoint Presentation</vt:lpstr>
      <vt:lpstr>PowerPoint Presentation</vt:lpstr>
      <vt:lpstr>PowerPoint Presentation</vt:lpstr>
      <vt:lpstr>PowerPoint Presentation</vt:lpstr>
      <vt:lpstr>Example of a Decision Tree</vt:lpstr>
      <vt:lpstr>Another Example of Decision Tree</vt:lpstr>
      <vt:lpstr>Decision Tree Classification Task</vt:lpstr>
      <vt:lpstr>Apply Model to Test Data</vt:lpstr>
      <vt:lpstr>Apply Model to Test Data</vt:lpstr>
      <vt:lpstr>Apply Model to Test Data</vt:lpstr>
      <vt:lpstr>Apply Model to Test Data</vt:lpstr>
      <vt:lpstr>Apply Model to Test Data</vt:lpstr>
      <vt:lpstr>Apply Model to Test Data</vt:lpstr>
      <vt:lpstr>Decision Tree Classification Task</vt:lpstr>
      <vt:lpstr>Decision Tree Induction</vt:lpstr>
      <vt:lpstr>Algorithm for Decision Tree Induction</vt:lpstr>
      <vt:lpstr>Algorithm for Decision Tree Induction</vt:lpstr>
      <vt:lpstr>Tree Induction</vt:lpstr>
      <vt:lpstr>Tree Induction</vt:lpstr>
      <vt:lpstr>How to Specify Test Condition?</vt:lpstr>
      <vt:lpstr>Splitting Based on Categorical Attributes</vt:lpstr>
      <vt:lpstr>Splitting Based on Continuous Attributes</vt:lpstr>
      <vt:lpstr>Splitting Based on Continuous Attributes</vt:lpstr>
      <vt:lpstr>Tree Induction</vt:lpstr>
      <vt:lpstr>Attribute Selection Measure</vt:lpstr>
      <vt:lpstr>Attribute Selection Measure</vt:lpstr>
      <vt:lpstr>PowerPoint Presentation</vt:lpstr>
      <vt:lpstr>PowerPoint Presentation</vt:lpstr>
      <vt:lpstr>PowerPoint Presentation</vt:lpstr>
      <vt:lpstr>PowerPoint Presentation</vt:lpstr>
      <vt:lpstr>Attribute Selection: Information Gain</vt:lpstr>
      <vt:lpstr>PowerPoint Presentation</vt:lpstr>
      <vt:lpstr>Output: A Decision Tree for “buys_computer”</vt:lpstr>
      <vt:lpstr>PowerPoint Presentation</vt:lpstr>
      <vt:lpstr>Extracting Classification Rules from Trees</vt:lpstr>
      <vt:lpstr>PowerPoint Presentation</vt:lpstr>
      <vt:lpstr>Training Examples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Classification: Basic Concepts and Decision Trees</dc:title>
  <dc:creator>KSU</dc:creator>
  <cp:lastModifiedBy>parvez limon</cp:lastModifiedBy>
  <cp:revision>2</cp:revision>
  <dcterms:created xsi:type="dcterms:W3CDTF">2006-08-30T09:46:39Z</dcterms:created>
  <dcterms:modified xsi:type="dcterms:W3CDTF">2023-09-03T03:46:49Z</dcterms:modified>
</cp:coreProperties>
</file>