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</p:sldIdLst>
  <p:sldSz cy="6858000" cx="9144000"/>
  <p:notesSz cx="7315200" cy="96012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30" roundtripDataSignature="AMtx7mg6yEqllGUtQrVi5zeyyctqlE5Gb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F13C411-B72D-4456-8949-7E610B0FE547}">
  <a:tblStyle styleId="{2F13C411-B72D-4456-8949-7E610B0FE547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customschemas.google.com/relationships/presentationmetadata" Target="meta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lvl="2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lvl="3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lvl="4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lvl="5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lvl="6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lvl="7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lvl="8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144962" y="0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lvl="2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lvl="3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lvl="4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lvl="5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lvl="6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lvl="7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lvl="8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lvl="2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lvl="3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lvl="4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lvl="5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lvl="6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lvl="7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lvl="8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10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8" name="Google Shape;588;p10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11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4" name="Google Shape;704;p11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0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p12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2" name="Google Shape;822;p12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8" name="Shape 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" name="Google Shape;939;p13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0" name="Google Shape;940;p13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7" name="Shape 1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" name="Google Shape;1058;p14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9" name="Google Shape;1059;p14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4" name="Shape 1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5" name="Google Shape;1175;p15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6" name="Google Shape;1176;p15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2" name="Shape 1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3" name="Google Shape;1293;p16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4" name="Google Shape;1294;p16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1" name="Shape 1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2" name="Google Shape;1412;p17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3" name="Google Shape;1413;p17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1" name="Shape 1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2" name="Google Shape;1532;p18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3" name="Google Shape;1533;p18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1" name="Shape 1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2" name="Google Shape;1652;p19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3" name="Google Shape;1653;p19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2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2" name="Shape 1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3" name="Google Shape;1773;p20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4" name="Google Shape;1774;p20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4" name="Shape 1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5" name="Google Shape;1895;p21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6" name="Google Shape;1896;p21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6" name="Shape 2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" name="Google Shape;2017;p22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8" name="Google Shape;2018;p22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9" name="Shape 2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" name="Google Shape;2140;p23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1" name="Google Shape;2141;p23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3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4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5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6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6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7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7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8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8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9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p9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5"/>
          <p:cNvSpPr txBox="1"/>
          <p:nvPr>
            <p:ph type="title"/>
          </p:nvPr>
        </p:nvSpPr>
        <p:spPr>
          <a:xfrm>
            <a:off x="685800" y="457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5"/>
          <p:cNvSpPr txBox="1"/>
          <p:nvPr>
            <p:ph idx="1" type="body"/>
          </p:nvPr>
        </p:nvSpPr>
        <p:spPr>
          <a:xfrm>
            <a:off x="685800" y="1828800"/>
            <a:ext cx="77724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FFFF00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FFFF00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FFFF00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FFFF00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25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00CC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5"/>
          <p:cNvSpPr txBox="1"/>
          <p:nvPr>
            <p:ph idx="11" type="ftr"/>
          </p:nvPr>
        </p:nvSpPr>
        <p:spPr>
          <a:xfrm>
            <a:off x="2590800" y="62484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00CC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5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CFF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CC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CFF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CC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CFF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CC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CFF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CC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CFF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CC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CFF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CC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CFF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CC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CFF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CC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CFF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CC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4"/>
          <p:cNvSpPr txBox="1"/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4"/>
          <p:cNvSpPr txBox="1"/>
          <p:nvPr>
            <p:ph idx="1" type="body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rgbClr val="FFFF00"/>
              </a:buClr>
              <a:buSzPts val="2400"/>
              <a:buFont typeface="Arial"/>
              <a:buNone/>
              <a:defRPr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"/>
              <a:buNone/>
              <a:defRPr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rgbClr val="FFFF00"/>
              </a:buClr>
              <a:buSzPts val="1800"/>
              <a:buFont typeface="Arial"/>
              <a:buNone/>
              <a:defRPr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rgbClr val="FFFF00"/>
              </a:buClr>
              <a:buSzPts val="1600"/>
              <a:buFont typeface="Arial"/>
              <a:buNone/>
              <a:defRPr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rgbClr val="FFFF00"/>
              </a:buClr>
              <a:buSzPts val="1600"/>
              <a:buFont typeface="Arial"/>
              <a:buNone/>
              <a:defRPr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75" name="Google Shape;75;p34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00CC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4"/>
          <p:cNvSpPr txBox="1"/>
          <p:nvPr>
            <p:ph idx="11" type="ftr"/>
          </p:nvPr>
        </p:nvSpPr>
        <p:spPr>
          <a:xfrm>
            <a:off x="2590800" y="62484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00CC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4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CFF"/>
              </a:buClr>
              <a:buSzPts val="1400"/>
              <a:buFont typeface="Times New Roman"/>
              <a:buNone/>
              <a:defRPr b="0" i="0" sz="1400" u="none">
                <a:solidFill>
                  <a:srgbClr val="00CC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CFF"/>
              </a:buClr>
              <a:buSzPts val="1400"/>
              <a:buFont typeface="Times New Roman"/>
              <a:buNone/>
              <a:defRPr b="0" i="0" sz="1400" u="none">
                <a:solidFill>
                  <a:srgbClr val="00CC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CFF"/>
              </a:buClr>
              <a:buSzPts val="1400"/>
              <a:buFont typeface="Times New Roman"/>
              <a:buNone/>
              <a:defRPr b="0" i="0" sz="1400" u="none">
                <a:solidFill>
                  <a:srgbClr val="00CC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CFF"/>
              </a:buClr>
              <a:buSzPts val="1400"/>
              <a:buFont typeface="Times New Roman"/>
              <a:buNone/>
              <a:defRPr b="0" i="0" sz="1400" u="none">
                <a:solidFill>
                  <a:srgbClr val="00CC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CFF"/>
              </a:buClr>
              <a:buSzPts val="1400"/>
              <a:buFont typeface="Times New Roman"/>
              <a:buNone/>
              <a:defRPr b="0" i="0" sz="1400" u="none">
                <a:solidFill>
                  <a:srgbClr val="00CC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CFF"/>
              </a:buClr>
              <a:buSzPts val="1400"/>
              <a:buFont typeface="Times New Roman"/>
              <a:buNone/>
              <a:defRPr b="0" i="0" sz="1400" u="none">
                <a:solidFill>
                  <a:srgbClr val="00CC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CFF"/>
              </a:buClr>
              <a:buSzPts val="1400"/>
              <a:buFont typeface="Times New Roman"/>
              <a:buNone/>
              <a:defRPr b="0" i="0" sz="1400" u="none">
                <a:solidFill>
                  <a:srgbClr val="00CC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CFF"/>
              </a:buClr>
              <a:buSzPts val="1400"/>
              <a:buFont typeface="Times New Roman"/>
              <a:buNone/>
              <a:defRPr b="0" i="0" sz="1400" u="none">
                <a:solidFill>
                  <a:srgbClr val="00CC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CFF"/>
              </a:buClr>
              <a:buSzPts val="1400"/>
              <a:buFont typeface="Times New Roman"/>
              <a:buNone/>
              <a:defRPr b="0" i="0" sz="1400" u="none">
                <a:solidFill>
                  <a:srgbClr val="00CC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5"/>
          <p:cNvSpPr txBox="1"/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5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480"/>
              </a:spcBef>
              <a:spcAft>
                <a:spcPts val="0"/>
              </a:spcAft>
              <a:buClr>
                <a:srgbClr val="FFFF00"/>
              </a:buClr>
              <a:buSzPts val="2400"/>
              <a:buFont typeface="Arial"/>
              <a:buNone/>
              <a:defRPr sz="2400"/>
            </a:lvl1pPr>
            <a:lvl2pPr lvl="1" algn="ctr">
              <a:spcBef>
                <a:spcPts val="40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"/>
              <a:buNone/>
              <a:defRPr sz="2000"/>
            </a:lvl2pPr>
            <a:lvl3pPr lvl="2" algn="ctr">
              <a:spcBef>
                <a:spcPts val="360"/>
              </a:spcBef>
              <a:spcAft>
                <a:spcPts val="0"/>
              </a:spcAft>
              <a:buClr>
                <a:srgbClr val="FFFF00"/>
              </a:buClr>
              <a:buSzPts val="1800"/>
              <a:buFont typeface="Arial"/>
              <a:buNone/>
              <a:defRPr sz="1800"/>
            </a:lvl3pPr>
            <a:lvl4pPr lvl="3" algn="ctr">
              <a:spcBef>
                <a:spcPts val="320"/>
              </a:spcBef>
              <a:spcAft>
                <a:spcPts val="0"/>
              </a:spcAft>
              <a:buClr>
                <a:srgbClr val="FFFF00"/>
              </a:buClr>
              <a:buSzPts val="1600"/>
              <a:buFont typeface="Arial"/>
              <a:buNone/>
              <a:defRPr sz="1600"/>
            </a:lvl4pPr>
            <a:lvl5pPr lvl="4" algn="ctr">
              <a:spcBef>
                <a:spcPts val="320"/>
              </a:spcBef>
              <a:spcAft>
                <a:spcPts val="0"/>
              </a:spcAft>
              <a:buClr>
                <a:srgbClr val="FFFF00"/>
              </a:buClr>
              <a:buSzPts val="1600"/>
              <a:buFont typeface="Arial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81" name="Google Shape;81;p35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00CC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5"/>
          <p:cNvSpPr txBox="1"/>
          <p:nvPr>
            <p:ph idx="11" type="ftr"/>
          </p:nvPr>
        </p:nvSpPr>
        <p:spPr>
          <a:xfrm>
            <a:off x="2590800" y="62484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00CC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5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CFF"/>
              </a:buClr>
              <a:buSzPts val="1400"/>
              <a:buFont typeface="Times New Roman"/>
              <a:buNone/>
              <a:defRPr b="0" i="0" sz="1400" u="none">
                <a:solidFill>
                  <a:srgbClr val="00CC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CFF"/>
              </a:buClr>
              <a:buSzPts val="1400"/>
              <a:buFont typeface="Times New Roman"/>
              <a:buNone/>
              <a:defRPr b="0" i="0" sz="1400" u="none">
                <a:solidFill>
                  <a:srgbClr val="00CC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CFF"/>
              </a:buClr>
              <a:buSzPts val="1400"/>
              <a:buFont typeface="Times New Roman"/>
              <a:buNone/>
              <a:defRPr b="0" i="0" sz="1400" u="none">
                <a:solidFill>
                  <a:srgbClr val="00CC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CFF"/>
              </a:buClr>
              <a:buSzPts val="1400"/>
              <a:buFont typeface="Times New Roman"/>
              <a:buNone/>
              <a:defRPr b="0" i="0" sz="1400" u="none">
                <a:solidFill>
                  <a:srgbClr val="00CC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CFF"/>
              </a:buClr>
              <a:buSzPts val="1400"/>
              <a:buFont typeface="Times New Roman"/>
              <a:buNone/>
              <a:defRPr b="0" i="0" sz="1400" u="none">
                <a:solidFill>
                  <a:srgbClr val="00CC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CFF"/>
              </a:buClr>
              <a:buSzPts val="1400"/>
              <a:buFont typeface="Times New Roman"/>
              <a:buNone/>
              <a:defRPr b="0" i="0" sz="1400" u="none">
                <a:solidFill>
                  <a:srgbClr val="00CC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CFF"/>
              </a:buClr>
              <a:buSzPts val="1400"/>
              <a:buFont typeface="Times New Roman"/>
              <a:buNone/>
              <a:defRPr b="0" i="0" sz="1400" u="none">
                <a:solidFill>
                  <a:srgbClr val="00CC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CFF"/>
              </a:buClr>
              <a:buSzPts val="1400"/>
              <a:buFont typeface="Times New Roman"/>
              <a:buNone/>
              <a:defRPr b="0" i="0" sz="1400" u="none">
                <a:solidFill>
                  <a:srgbClr val="00CC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CFF"/>
              </a:buClr>
              <a:buSzPts val="1400"/>
              <a:buFont typeface="Times New Roman"/>
              <a:buNone/>
              <a:defRPr b="0" i="0" sz="1400" u="none">
                <a:solidFill>
                  <a:srgbClr val="00CC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6"/>
          <p:cNvSpPr txBox="1"/>
          <p:nvPr>
            <p:ph type="title"/>
          </p:nvPr>
        </p:nvSpPr>
        <p:spPr>
          <a:xfrm rot="5400000">
            <a:off x="4667250" y="2305050"/>
            <a:ext cx="5638800" cy="19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6"/>
          <p:cNvSpPr txBox="1"/>
          <p:nvPr>
            <p:ph idx="1" type="body"/>
          </p:nvPr>
        </p:nvSpPr>
        <p:spPr>
          <a:xfrm rot="5400000">
            <a:off x="704850" y="438150"/>
            <a:ext cx="5638800" cy="56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FFFF00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FFFF00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FFFF00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FFFF00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26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00CC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6"/>
          <p:cNvSpPr txBox="1"/>
          <p:nvPr>
            <p:ph idx="11" type="ftr"/>
          </p:nvPr>
        </p:nvSpPr>
        <p:spPr>
          <a:xfrm>
            <a:off x="2590800" y="62484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00CC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6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CFF"/>
              </a:buClr>
              <a:buSzPts val="1400"/>
              <a:buFont typeface="Times New Roman"/>
              <a:buNone/>
              <a:defRPr b="0" i="0" sz="1400" u="none">
                <a:solidFill>
                  <a:srgbClr val="00CC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CFF"/>
              </a:buClr>
              <a:buSzPts val="1400"/>
              <a:buFont typeface="Times New Roman"/>
              <a:buNone/>
              <a:defRPr b="0" i="0" sz="1400" u="none">
                <a:solidFill>
                  <a:srgbClr val="00CC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CFF"/>
              </a:buClr>
              <a:buSzPts val="1400"/>
              <a:buFont typeface="Times New Roman"/>
              <a:buNone/>
              <a:defRPr b="0" i="0" sz="1400" u="none">
                <a:solidFill>
                  <a:srgbClr val="00CC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CFF"/>
              </a:buClr>
              <a:buSzPts val="1400"/>
              <a:buFont typeface="Times New Roman"/>
              <a:buNone/>
              <a:defRPr b="0" i="0" sz="1400" u="none">
                <a:solidFill>
                  <a:srgbClr val="00CC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CFF"/>
              </a:buClr>
              <a:buSzPts val="1400"/>
              <a:buFont typeface="Times New Roman"/>
              <a:buNone/>
              <a:defRPr b="0" i="0" sz="1400" u="none">
                <a:solidFill>
                  <a:srgbClr val="00CC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CFF"/>
              </a:buClr>
              <a:buSzPts val="1400"/>
              <a:buFont typeface="Times New Roman"/>
              <a:buNone/>
              <a:defRPr b="0" i="0" sz="1400" u="none">
                <a:solidFill>
                  <a:srgbClr val="00CC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CFF"/>
              </a:buClr>
              <a:buSzPts val="1400"/>
              <a:buFont typeface="Times New Roman"/>
              <a:buNone/>
              <a:defRPr b="0" i="0" sz="1400" u="none">
                <a:solidFill>
                  <a:srgbClr val="00CC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CFF"/>
              </a:buClr>
              <a:buSzPts val="1400"/>
              <a:buFont typeface="Times New Roman"/>
              <a:buNone/>
              <a:defRPr b="0" i="0" sz="1400" u="none">
                <a:solidFill>
                  <a:srgbClr val="00CC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CFF"/>
              </a:buClr>
              <a:buSzPts val="1400"/>
              <a:buFont typeface="Times New Roman"/>
              <a:buNone/>
              <a:defRPr b="0" i="0" sz="1400" u="none">
                <a:solidFill>
                  <a:srgbClr val="00CC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7"/>
          <p:cNvSpPr txBox="1"/>
          <p:nvPr>
            <p:ph type="title"/>
          </p:nvPr>
        </p:nvSpPr>
        <p:spPr>
          <a:xfrm>
            <a:off x="685800" y="457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7"/>
          <p:cNvSpPr txBox="1"/>
          <p:nvPr>
            <p:ph idx="1" type="body"/>
          </p:nvPr>
        </p:nvSpPr>
        <p:spPr>
          <a:xfrm rot="5400000">
            <a:off x="2438400" y="76200"/>
            <a:ext cx="4267200" cy="7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FFFF00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FFFF00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FFFF00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FFFF00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27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00CC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7"/>
          <p:cNvSpPr txBox="1"/>
          <p:nvPr>
            <p:ph idx="11" type="ftr"/>
          </p:nvPr>
        </p:nvSpPr>
        <p:spPr>
          <a:xfrm>
            <a:off x="2590800" y="62484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00CC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7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CFF"/>
              </a:buClr>
              <a:buSzPts val="1400"/>
              <a:buFont typeface="Times New Roman"/>
              <a:buNone/>
              <a:defRPr b="0" i="0" sz="1400" u="none">
                <a:solidFill>
                  <a:srgbClr val="00CC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CFF"/>
              </a:buClr>
              <a:buSzPts val="1400"/>
              <a:buFont typeface="Times New Roman"/>
              <a:buNone/>
              <a:defRPr b="0" i="0" sz="1400" u="none">
                <a:solidFill>
                  <a:srgbClr val="00CC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CFF"/>
              </a:buClr>
              <a:buSzPts val="1400"/>
              <a:buFont typeface="Times New Roman"/>
              <a:buNone/>
              <a:defRPr b="0" i="0" sz="1400" u="none">
                <a:solidFill>
                  <a:srgbClr val="00CC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CFF"/>
              </a:buClr>
              <a:buSzPts val="1400"/>
              <a:buFont typeface="Times New Roman"/>
              <a:buNone/>
              <a:defRPr b="0" i="0" sz="1400" u="none">
                <a:solidFill>
                  <a:srgbClr val="00CC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CFF"/>
              </a:buClr>
              <a:buSzPts val="1400"/>
              <a:buFont typeface="Times New Roman"/>
              <a:buNone/>
              <a:defRPr b="0" i="0" sz="1400" u="none">
                <a:solidFill>
                  <a:srgbClr val="00CC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CFF"/>
              </a:buClr>
              <a:buSzPts val="1400"/>
              <a:buFont typeface="Times New Roman"/>
              <a:buNone/>
              <a:defRPr b="0" i="0" sz="1400" u="none">
                <a:solidFill>
                  <a:srgbClr val="00CC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CFF"/>
              </a:buClr>
              <a:buSzPts val="1400"/>
              <a:buFont typeface="Times New Roman"/>
              <a:buNone/>
              <a:defRPr b="0" i="0" sz="1400" u="none">
                <a:solidFill>
                  <a:srgbClr val="00CC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CFF"/>
              </a:buClr>
              <a:buSzPts val="1400"/>
              <a:buFont typeface="Times New Roman"/>
              <a:buNone/>
              <a:defRPr b="0" i="0" sz="1400" u="none">
                <a:solidFill>
                  <a:srgbClr val="00CC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CFF"/>
              </a:buClr>
              <a:buSzPts val="1400"/>
              <a:buFont typeface="Times New Roman"/>
              <a:buNone/>
              <a:defRPr b="0" i="0" sz="1400" u="none">
                <a:solidFill>
                  <a:srgbClr val="00CC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8"/>
          <p:cNvSpPr txBox="1"/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8"/>
          <p:cNvSpPr/>
          <p:nvPr>
            <p:ph idx="2" type="pic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36" name="Google Shape;36;p28"/>
          <p:cNvSpPr txBox="1"/>
          <p:nvPr>
            <p:ph idx="1" type="body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Clr>
                <a:srgbClr val="FFFF00"/>
              </a:buClr>
              <a:buSzPts val="1600"/>
              <a:buFont typeface="Arial"/>
              <a:buNone/>
              <a:defRPr sz="1600"/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Clr>
                <a:srgbClr val="FFFF00"/>
              </a:buClr>
              <a:buSzPts val="1400"/>
              <a:buFont typeface="Arial"/>
              <a:buNone/>
              <a:defRPr sz="1400"/>
            </a:lvl2pPr>
            <a:lvl3pPr indent="-228600" lvl="2" marL="1371600" algn="l">
              <a:spcBef>
                <a:spcPts val="240"/>
              </a:spcBef>
              <a:spcAft>
                <a:spcPts val="0"/>
              </a:spcAft>
              <a:buClr>
                <a:srgbClr val="FFFF00"/>
              </a:buClr>
              <a:buSzPts val="1200"/>
              <a:buFont typeface="Arial"/>
              <a:buNone/>
              <a:defRPr sz="12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rgbClr val="FFFF00"/>
              </a:buClr>
              <a:buSzPts val="1000"/>
              <a:buFont typeface="Arial"/>
              <a:buNone/>
              <a:defRPr sz="10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rgbClr val="FFFF00"/>
              </a:buClr>
              <a:buSzPts val="1000"/>
              <a:buFont typeface="Arial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37" name="Google Shape;37;p28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00CC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8"/>
          <p:cNvSpPr txBox="1"/>
          <p:nvPr>
            <p:ph idx="11" type="ftr"/>
          </p:nvPr>
        </p:nvSpPr>
        <p:spPr>
          <a:xfrm>
            <a:off x="2590800" y="62484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00CC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8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CFF"/>
              </a:buClr>
              <a:buSzPts val="1400"/>
              <a:buFont typeface="Times New Roman"/>
              <a:buNone/>
              <a:defRPr b="0" i="0" sz="1400" u="none">
                <a:solidFill>
                  <a:srgbClr val="00CC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CFF"/>
              </a:buClr>
              <a:buSzPts val="1400"/>
              <a:buFont typeface="Times New Roman"/>
              <a:buNone/>
              <a:defRPr b="0" i="0" sz="1400" u="none">
                <a:solidFill>
                  <a:srgbClr val="00CC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CFF"/>
              </a:buClr>
              <a:buSzPts val="1400"/>
              <a:buFont typeface="Times New Roman"/>
              <a:buNone/>
              <a:defRPr b="0" i="0" sz="1400" u="none">
                <a:solidFill>
                  <a:srgbClr val="00CC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CFF"/>
              </a:buClr>
              <a:buSzPts val="1400"/>
              <a:buFont typeface="Times New Roman"/>
              <a:buNone/>
              <a:defRPr b="0" i="0" sz="1400" u="none">
                <a:solidFill>
                  <a:srgbClr val="00CC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CFF"/>
              </a:buClr>
              <a:buSzPts val="1400"/>
              <a:buFont typeface="Times New Roman"/>
              <a:buNone/>
              <a:defRPr b="0" i="0" sz="1400" u="none">
                <a:solidFill>
                  <a:srgbClr val="00CC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CFF"/>
              </a:buClr>
              <a:buSzPts val="1400"/>
              <a:buFont typeface="Times New Roman"/>
              <a:buNone/>
              <a:defRPr b="0" i="0" sz="1400" u="none">
                <a:solidFill>
                  <a:srgbClr val="00CC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CFF"/>
              </a:buClr>
              <a:buSzPts val="1400"/>
              <a:buFont typeface="Times New Roman"/>
              <a:buNone/>
              <a:defRPr b="0" i="0" sz="1400" u="none">
                <a:solidFill>
                  <a:srgbClr val="00CC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CFF"/>
              </a:buClr>
              <a:buSzPts val="1400"/>
              <a:buFont typeface="Times New Roman"/>
              <a:buNone/>
              <a:defRPr b="0" i="0" sz="1400" u="none">
                <a:solidFill>
                  <a:srgbClr val="00CC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CFF"/>
              </a:buClr>
              <a:buSzPts val="1400"/>
              <a:buFont typeface="Times New Roman"/>
              <a:buNone/>
              <a:defRPr b="0" i="0" sz="1400" u="none">
                <a:solidFill>
                  <a:srgbClr val="00CC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9"/>
          <p:cNvSpPr txBox="1"/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9"/>
          <p:cNvSpPr txBox="1"/>
          <p:nvPr>
            <p:ph idx="1" type="body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640"/>
              </a:spcBef>
              <a:spcAft>
                <a:spcPts val="0"/>
              </a:spcAft>
              <a:buSzPts val="1400"/>
              <a:buNone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Arial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rgbClr val="FFFF00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"/>
              <a:buChar char="»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43" name="Google Shape;43;p29"/>
          <p:cNvSpPr txBox="1"/>
          <p:nvPr>
            <p:ph idx="2" type="body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Clr>
                <a:srgbClr val="FFFF00"/>
              </a:buClr>
              <a:buSzPts val="1600"/>
              <a:buFont typeface="Arial"/>
              <a:buNone/>
              <a:defRPr sz="1600"/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Clr>
                <a:srgbClr val="FFFF00"/>
              </a:buClr>
              <a:buSzPts val="1400"/>
              <a:buFont typeface="Arial"/>
              <a:buNone/>
              <a:defRPr sz="1400"/>
            </a:lvl2pPr>
            <a:lvl3pPr indent="-228600" lvl="2" marL="1371600" algn="l">
              <a:spcBef>
                <a:spcPts val="240"/>
              </a:spcBef>
              <a:spcAft>
                <a:spcPts val="0"/>
              </a:spcAft>
              <a:buClr>
                <a:srgbClr val="FFFF00"/>
              </a:buClr>
              <a:buSzPts val="1200"/>
              <a:buFont typeface="Arial"/>
              <a:buNone/>
              <a:defRPr sz="12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rgbClr val="FFFF00"/>
              </a:buClr>
              <a:buSzPts val="1000"/>
              <a:buFont typeface="Arial"/>
              <a:buNone/>
              <a:defRPr sz="10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rgbClr val="FFFF00"/>
              </a:buClr>
              <a:buSzPts val="1000"/>
              <a:buFont typeface="Arial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44" name="Google Shape;44;p29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00CC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9"/>
          <p:cNvSpPr txBox="1"/>
          <p:nvPr>
            <p:ph idx="11" type="ftr"/>
          </p:nvPr>
        </p:nvSpPr>
        <p:spPr>
          <a:xfrm>
            <a:off x="2590800" y="62484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00CC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9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CFF"/>
              </a:buClr>
              <a:buSzPts val="1400"/>
              <a:buFont typeface="Times New Roman"/>
              <a:buNone/>
              <a:defRPr b="0" i="0" sz="1400" u="none">
                <a:solidFill>
                  <a:srgbClr val="00CC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CFF"/>
              </a:buClr>
              <a:buSzPts val="1400"/>
              <a:buFont typeface="Times New Roman"/>
              <a:buNone/>
              <a:defRPr b="0" i="0" sz="1400" u="none">
                <a:solidFill>
                  <a:srgbClr val="00CC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CFF"/>
              </a:buClr>
              <a:buSzPts val="1400"/>
              <a:buFont typeface="Times New Roman"/>
              <a:buNone/>
              <a:defRPr b="0" i="0" sz="1400" u="none">
                <a:solidFill>
                  <a:srgbClr val="00CC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CFF"/>
              </a:buClr>
              <a:buSzPts val="1400"/>
              <a:buFont typeface="Times New Roman"/>
              <a:buNone/>
              <a:defRPr b="0" i="0" sz="1400" u="none">
                <a:solidFill>
                  <a:srgbClr val="00CC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CFF"/>
              </a:buClr>
              <a:buSzPts val="1400"/>
              <a:buFont typeface="Times New Roman"/>
              <a:buNone/>
              <a:defRPr b="0" i="0" sz="1400" u="none">
                <a:solidFill>
                  <a:srgbClr val="00CC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CFF"/>
              </a:buClr>
              <a:buSzPts val="1400"/>
              <a:buFont typeface="Times New Roman"/>
              <a:buNone/>
              <a:defRPr b="0" i="0" sz="1400" u="none">
                <a:solidFill>
                  <a:srgbClr val="00CC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CFF"/>
              </a:buClr>
              <a:buSzPts val="1400"/>
              <a:buFont typeface="Times New Roman"/>
              <a:buNone/>
              <a:defRPr b="0" i="0" sz="1400" u="none">
                <a:solidFill>
                  <a:srgbClr val="00CC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CFF"/>
              </a:buClr>
              <a:buSzPts val="1400"/>
              <a:buFont typeface="Times New Roman"/>
              <a:buNone/>
              <a:defRPr b="0" i="0" sz="1400" u="none">
                <a:solidFill>
                  <a:srgbClr val="00CC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CFF"/>
              </a:buClr>
              <a:buSzPts val="1400"/>
              <a:buFont typeface="Times New Roman"/>
              <a:buNone/>
              <a:defRPr b="0" i="0" sz="1400" u="none">
                <a:solidFill>
                  <a:srgbClr val="00CC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0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00CC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30"/>
          <p:cNvSpPr txBox="1"/>
          <p:nvPr>
            <p:ph idx="11" type="ftr"/>
          </p:nvPr>
        </p:nvSpPr>
        <p:spPr>
          <a:xfrm>
            <a:off x="2590800" y="62484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00CC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30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CFF"/>
              </a:buClr>
              <a:buSzPts val="1400"/>
              <a:buFont typeface="Times New Roman"/>
              <a:buNone/>
              <a:defRPr b="0" i="0" sz="1400" u="none">
                <a:solidFill>
                  <a:srgbClr val="00CC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CFF"/>
              </a:buClr>
              <a:buSzPts val="1400"/>
              <a:buFont typeface="Times New Roman"/>
              <a:buNone/>
              <a:defRPr b="0" i="0" sz="1400" u="none">
                <a:solidFill>
                  <a:srgbClr val="00CC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CFF"/>
              </a:buClr>
              <a:buSzPts val="1400"/>
              <a:buFont typeface="Times New Roman"/>
              <a:buNone/>
              <a:defRPr b="0" i="0" sz="1400" u="none">
                <a:solidFill>
                  <a:srgbClr val="00CC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CFF"/>
              </a:buClr>
              <a:buSzPts val="1400"/>
              <a:buFont typeface="Times New Roman"/>
              <a:buNone/>
              <a:defRPr b="0" i="0" sz="1400" u="none">
                <a:solidFill>
                  <a:srgbClr val="00CC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CFF"/>
              </a:buClr>
              <a:buSzPts val="1400"/>
              <a:buFont typeface="Times New Roman"/>
              <a:buNone/>
              <a:defRPr b="0" i="0" sz="1400" u="none">
                <a:solidFill>
                  <a:srgbClr val="00CC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CFF"/>
              </a:buClr>
              <a:buSzPts val="1400"/>
              <a:buFont typeface="Times New Roman"/>
              <a:buNone/>
              <a:defRPr b="0" i="0" sz="1400" u="none">
                <a:solidFill>
                  <a:srgbClr val="00CC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CFF"/>
              </a:buClr>
              <a:buSzPts val="1400"/>
              <a:buFont typeface="Times New Roman"/>
              <a:buNone/>
              <a:defRPr b="0" i="0" sz="1400" u="none">
                <a:solidFill>
                  <a:srgbClr val="00CC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CFF"/>
              </a:buClr>
              <a:buSzPts val="1400"/>
              <a:buFont typeface="Times New Roman"/>
              <a:buNone/>
              <a:defRPr b="0" i="0" sz="1400" u="none">
                <a:solidFill>
                  <a:srgbClr val="00CC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CFF"/>
              </a:buClr>
              <a:buSzPts val="1400"/>
              <a:buFont typeface="Times New Roman"/>
              <a:buNone/>
              <a:defRPr b="0" i="0" sz="1400" u="none">
                <a:solidFill>
                  <a:srgbClr val="00CC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1"/>
          <p:cNvSpPr txBox="1"/>
          <p:nvPr>
            <p:ph type="title"/>
          </p:nvPr>
        </p:nvSpPr>
        <p:spPr>
          <a:xfrm>
            <a:off x="685800" y="457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1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00CC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31"/>
          <p:cNvSpPr txBox="1"/>
          <p:nvPr>
            <p:ph idx="11" type="ftr"/>
          </p:nvPr>
        </p:nvSpPr>
        <p:spPr>
          <a:xfrm>
            <a:off x="2590800" y="62484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00CC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3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CFF"/>
              </a:buClr>
              <a:buSzPts val="1400"/>
              <a:buFont typeface="Times New Roman"/>
              <a:buNone/>
              <a:defRPr b="0" i="0" sz="1400" u="none">
                <a:solidFill>
                  <a:srgbClr val="00CC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CFF"/>
              </a:buClr>
              <a:buSzPts val="1400"/>
              <a:buFont typeface="Times New Roman"/>
              <a:buNone/>
              <a:defRPr b="0" i="0" sz="1400" u="none">
                <a:solidFill>
                  <a:srgbClr val="00CC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CFF"/>
              </a:buClr>
              <a:buSzPts val="1400"/>
              <a:buFont typeface="Times New Roman"/>
              <a:buNone/>
              <a:defRPr b="0" i="0" sz="1400" u="none">
                <a:solidFill>
                  <a:srgbClr val="00CC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CFF"/>
              </a:buClr>
              <a:buSzPts val="1400"/>
              <a:buFont typeface="Times New Roman"/>
              <a:buNone/>
              <a:defRPr b="0" i="0" sz="1400" u="none">
                <a:solidFill>
                  <a:srgbClr val="00CC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CFF"/>
              </a:buClr>
              <a:buSzPts val="1400"/>
              <a:buFont typeface="Times New Roman"/>
              <a:buNone/>
              <a:defRPr b="0" i="0" sz="1400" u="none">
                <a:solidFill>
                  <a:srgbClr val="00CC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CFF"/>
              </a:buClr>
              <a:buSzPts val="1400"/>
              <a:buFont typeface="Times New Roman"/>
              <a:buNone/>
              <a:defRPr b="0" i="0" sz="1400" u="none">
                <a:solidFill>
                  <a:srgbClr val="00CC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CFF"/>
              </a:buClr>
              <a:buSzPts val="1400"/>
              <a:buFont typeface="Times New Roman"/>
              <a:buNone/>
              <a:defRPr b="0" i="0" sz="1400" u="none">
                <a:solidFill>
                  <a:srgbClr val="00CC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CFF"/>
              </a:buClr>
              <a:buSzPts val="1400"/>
              <a:buFont typeface="Times New Roman"/>
              <a:buNone/>
              <a:defRPr b="0" i="0" sz="1400" u="none">
                <a:solidFill>
                  <a:srgbClr val="00CC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CFF"/>
              </a:buClr>
              <a:buSzPts val="1400"/>
              <a:buFont typeface="Times New Roman"/>
              <a:buNone/>
              <a:defRPr b="0" i="0" sz="1400" u="none">
                <a:solidFill>
                  <a:srgbClr val="00CC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2"/>
          <p:cNvSpPr txBox="1"/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32"/>
          <p:cNvSpPr txBox="1"/>
          <p:nvPr>
            <p:ph idx="1" type="body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rgbClr val="FFFF00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rgbClr val="FFFF00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rgbClr val="FFFF00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rgbClr val="FFFF00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9" name="Google Shape;59;p32"/>
          <p:cNvSpPr txBox="1"/>
          <p:nvPr>
            <p:ph idx="2" type="body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FFFF00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FFFF00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FFFF00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FFFF00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0" name="Google Shape;60;p32"/>
          <p:cNvSpPr txBox="1"/>
          <p:nvPr>
            <p:ph idx="3" type="body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rgbClr val="FFFF00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rgbClr val="FFFF00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rgbClr val="FFFF00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rgbClr val="FFFF00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1" name="Google Shape;61;p32"/>
          <p:cNvSpPr txBox="1"/>
          <p:nvPr>
            <p:ph idx="4" type="body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FFFF00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FFFF00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FFFF00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FFFF00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2" name="Google Shape;62;p32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00CC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2"/>
          <p:cNvSpPr txBox="1"/>
          <p:nvPr>
            <p:ph idx="11" type="ftr"/>
          </p:nvPr>
        </p:nvSpPr>
        <p:spPr>
          <a:xfrm>
            <a:off x="2590800" y="62484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00CC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CFF"/>
              </a:buClr>
              <a:buSzPts val="1400"/>
              <a:buFont typeface="Times New Roman"/>
              <a:buNone/>
              <a:defRPr b="0" i="0" sz="1400" u="none">
                <a:solidFill>
                  <a:srgbClr val="00CC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CFF"/>
              </a:buClr>
              <a:buSzPts val="1400"/>
              <a:buFont typeface="Times New Roman"/>
              <a:buNone/>
              <a:defRPr b="0" i="0" sz="1400" u="none">
                <a:solidFill>
                  <a:srgbClr val="00CC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CFF"/>
              </a:buClr>
              <a:buSzPts val="1400"/>
              <a:buFont typeface="Times New Roman"/>
              <a:buNone/>
              <a:defRPr b="0" i="0" sz="1400" u="none">
                <a:solidFill>
                  <a:srgbClr val="00CC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CFF"/>
              </a:buClr>
              <a:buSzPts val="1400"/>
              <a:buFont typeface="Times New Roman"/>
              <a:buNone/>
              <a:defRPr b="0" i="0" sz="1400" u="none">
                <a:solidFill>
                  <a:srgbClr val="00CC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CFF"/>
              </a:buClr>
              <a:buSzPts val="1400"/>
              <a:buFont typeface="Times New Roman"/>
              <a:buNone/>
              <a:defRPr b="0" i="0" sz="1400" u="none">
                <a:solidFill>
                  <a:srgbClr val="00CC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CFF"/>
              </a:buClr>
              <a:buSzPts val="1400"/>
              <a:buFont typeface="Times New Roman"/>
              <a:buNone/>
              <a:defRPr b="0" i="0" sz="1400" u="none">
                <a:solidFill>
                  <a:srgbClr val="00CC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CFF"/>
              </a:buClr>
              <a:buSzPts val="1400"/>
              <a:buFont typeface="Times New Roman"/>
              <a:buNone/>
              <a:defRPr b="0" i="0" sz="1400" u="none">
                <a:solidFill>
                  <a:srgbClr val="00CC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CFF"/>
              </a:buClr>
              <a:buSzPts val="1400"/>
              <a:buFont typeface="Times New Roman"/>
              <a:buNone/>
              <a:defRPr b="0" i="0" sz="1400" u="none">
                <a:solidFill>
                  <a:srgbClr val="00CC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CFF"/>
              </a:buClr>
              <a:buSzPts val="1400"/>
              <a:buFont typeface="Times New Roman"/>
              <a:buNone/>
              <a:defRPr b="0" i="0" sz="1400" u="none">
                <a:solidFill>
                  <a:srgbClr val="00CC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3"/>
          <p:cNvSpPr txBox="1"/>
          <p:nvPr>
            <p:ph type="title"/>
          </p:nvPr>
        </p:nvSpPr>
        <p:spPr>
          <a:xfrm>
            <a:off x="685800" y="457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3"/>
          <p:cNvSpPr txBox="1"/>
          <p:nvPr>
            <p:ph idx="1" type="body"/>
          </p:nvPr>
        </p:nvSpPr>
        <p:spPr>
          <a:xfrm>
            <a:off x="685800" y="1828800"/>
            <a:ext cx="3810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FFFF00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FFFF00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FFFF00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FFFF00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8" name="Google Shape;68;p33"/>
          <p:cNvSpPr txBox="1"/>
          <p:nvPr>
            <p:ph idx="2" type="body"/>
          </p:nvPr>
        </p:nvSpPr>
        <p:spPr>
          <a:xfrm>
            <a:off x="4648200" y="1828800"/>
            <a:ext cx="3810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FFFF00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FFFF00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FFFF00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FFFF00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9" name="Google Shape;69;p33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00CC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3"/>
          <p:cNvSpPr txBox="1"/>
          <p:nvPr>
            <p:ph idx="11" type="ftr"/>
          </p:nvPr>
        </p:nvSpPr>
        <p:spPr>
          <a:xfrm>
            <a:off x="2590800" y="62484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00CC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3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CFF"/>
              </a:buClr>
              <a:buSzPts val="1400"/>
              <a:buFont typeface="Times New Roman"/>
              <a:buNone/>
              <a:defRPr b="0" i="0" sz="1400" u="none">
                <a:solidFill>
                  <a:srgbClr val="00CC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CFF"/>
              </a:buClr>
              <a:buSzPts val="1400"/>
              <a:buFont typeface="Times New Roman"/>
              <a:buNone/>
              <a:defRPr b="0" i="0" sz="1400" u="none">
                <a:solidFill>
                  <a:srgbClr val="00CC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CFF"/>
              </a:buClr>
              <a:buSzPts val="1400"/>
              <a:buFont typeface="Times New Roman"/>
              <a:buNone/>
              <a:defRPr b="0" i="0" sz="1400" u="none">
                <a:solidFill>
                  <a:srgbClr val="00CC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CFF"/>
              </a:buClr>
              <a:buSzPts val="1400"/>
              <a:buFont typeface="Times New Roman"/>
              <a:buNone/>
              <a:defRPr b="0" i="0" sz="1400" u="none">
                <a:solidFill>
                  <a:srgbClr val="00CC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CFF"/>
              </a:buClr>
              <a:buSzPts val="1400"/>
              <a:buFont typeface="Times New Roman"/>
              <a:buNone/>
              <a:defRPr b="0" i="0" sz="1400" u="none">
                <a:solidFill>
                  <a:srgbClr val="00CC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CFF"/>
              </a:buClr>
              <a:buSzPts val="1400"/>
              <a:buFont typeface="Times New Roman"/>
              <a:buNone/>
              <a:defRPr b="0" i="0" sz="1400" u="none">
                <a:solidFill>
                  <a:srgbClr val="00CC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CFF"/>
              </a:buClr>
              <a:buSzPts val="1400"/>
              <a:buFont typeface="Times New Roman"/>
              <a:buNone/>
              <a:defRPr b="0" i="0" sz="1400" u="none">
                <a:solidFill>
                  <a:srgbClr val="00CC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CFF"/>
              </a:buClr>
              <a:buSzPts val="1400"/>
              <a:buFont typeface="Times New Roman"/>
              <a:buNone/>
              <a:defRPr b="0" i="0" sz="1400" u="none">
                <a:solidFill>
                  <a:srgbClr val="00CC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CFF"/>
              </a:buClr>
              <a:buSzPts val="1400"/>
              <a:buFont typeface="Times New Roman"/>
              <a:buNone/>
              <a:defRPr b="0" i="0" sz="1400" u="none">
                <a:solidFill>
                  <a:srgbClr val="00CC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accent2"/>
            </a:gs>
            <a:gs pos="100000">
              <a:srgbClr val="1C1C6F"/>
            </a:gs>
          </a:gsLst>
          <a:lin ang="5400000" scaled="0"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4"/>
          <p:cNvSpPr txBox="1"/>
          <p:nvPr>
            <p:ph type="title"/>
          </p:nvPr>
        </p:nvSpPr>
        <p:spPr>
          <a:xfrm>
            <a:off x="685800" y="457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4"/>
          <p:cNvSpPr txBox="1"/>
          <p:nvPr>
            <p:ph idx="1" type="body"/>
          </p:nvPr>
        </p:nvSpPr>
        <p:spPr>
          <a:xfrm>
            <a:off x="685800" y="1828800"/>
            <a:ext cx="77724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72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FFFF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24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CC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lvl="2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lvl="3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lvl="4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lvl="5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lvl="6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lvl="7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lvl="8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  <p:sp>
        <p:nvSpPr>
          <p:cNvPr id="13" name="Google Shape;13;p24"/>
          <p:cNvSpPr txBox="1"/>
          <p:nvPr>
            <p:ph idx="11" type="ftr"/>
          </p:nvPr>
        </p:nvSpPr>
        <p:spPr>
          <a:xfrm>
            <a:off x="2590800" y="62484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CC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lvl="2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lvl="3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lvl="4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lvl="5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lvl="6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lvl="7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lvl="8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  <p:sp>
        <p:nvSpPr>
          <p:cNvPr id="14" name="Google Shape;14;p24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CFF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CC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CFF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CC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CFF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CC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CFF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CC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CFF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CC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CFF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CC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CFF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CC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CFF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CC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CFF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CC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CFF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CC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89" name="Google Shape;89;p1"/>
          <p:cNvSpPr txBox="1"/>
          <p:nvPr>
            <p:ph type="title"/>
          </p:nvPr>
        </p:nvSpPr>
        <p:spPr>
          <a:xfrm>
            <a:off x="228600" y="0"/>
            <a:ext cx="8610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Two-Player Games</a:t>
            </a:r>
            <a:endParaRPr/>
          </a:p>
        </p:txBody>
      </p:sp>
      <p:sp>
        <p:nvSpPr>
          <p:cNvPr id="90" name="Google Shape;90;p1"/>
          <p:cNvSpPr txBox="1"/>
          <p:nvPr>
            <p:ph idx="1" type="body"/>
          </p:nvPr>
        </p:nvSpPr>
        <p:spPr>
          <a:xfrm>
            <a:off x="228600" y="1066800"/>
            <a:ext cx="86868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For example, let us consider </a:t>
            </a:r>
            <a:r>
              <a:rPr b="1" i="0" lang="en-US" sz="2800" u="none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Tic-Tac-Toe</a:t>
            </a:r>
            <a:r>
              <a:rPr b="0" i="0" lang="en-US" sz="28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(although it would still be possible to search the complete game tree for this game).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12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What would be a suitable evaluation function for this game?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12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We could use the </a:t>
            </a:r>
            <a:r>
              <a:rPr b="1" i="0" lang="en-US" sz="2800" u="none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number of lines</a:t>
            </a:r>
            <a:r>
              <a:rPr b="0" i="0" lang="en-US" sz="28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that are still open for the computer (</a:t>
            </a:r>
            <a:r>
              <a:rPr b="0" i="0" lang="en-US" sz="2800" u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0" i="0" lang="en-US" sz="28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) minus the ones that are still open for its opponent (</a:t>
            </a:r>
            <a:r>
              <a:rPr b="0" i="0" lang="en-US" sz="2800" u="none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r>
              <a:rPr b="0" i="0" lang="en-US" sz="28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).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10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CFF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rgbClr val="00CC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591" name="Google Shape;591;p10"/>
          <p:cNvSpPr txBox="1"/>
          <p:nvPr>
            <p:ph type="title"/>
          </p:nvPr>
        </p:nvSpPr>
        <p:spPr>
          <a:xfrm>
            <a:off x="228600" y="0"/>
            <a:ext cx="8610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The Alpha-Beta Procedure</a:t>
            </a:r>
            <a:endParaRPr/>
          </a:p>
        </p:txBody>
      </p:sp>
      <p:cxnSp>
        <p:nvCxnSpPr>
          <p:cNvPr id="592" name="Google Shape;592;p10"/>
          <p:cNvCxnSpPr/>
          <p:nvPr/>
        </p:nvCxnSpPr>
        <p:spPr>
          <a:xfrm flipH="1" rot="10800000">
            <a:off x="823912" y="4592637"/>
            <a:ext cx="228600" cy="990600"/>
          </a:xfrm>
          <a:prstGeom prst="straightConnector1">
            <a:avLst/>
          </a:prstGeom>
          <a:noFill/>
          <a:ln cap="flat" cmpd="sng" w="63500">
            <a:solidFill>
              <a:srgbClr val="FFFF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93" name="Google Shape;593;p10"/>
          <p:cNvCxnSpPr/>
          <p:nvPr/>
        </p:nvCxnSpPr>
        <p:spPr>
          <a:xfrm rot="10800000">
            <a:off x="1095375" y="4598987"/>
            <a:ext cx="0" cy="990600"/>
          </a:xfrm>
          <a:prstGeom prst="straightConnector1">
            <a:avLst/>
          </a:prstGeom>
          <a:noFill/>
          <a:ln cap="flat" cmpd="sng" w="63500">
            <a:solidFill>
              <a:srgbClr val="FFFF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94" name="Google Shape;594;p10"/>
          <p:cNvCxnSpPr/>
          <p:nvPr/>
        </p:nvCxnSpPr>
        <p:spPr>
          <a:xfrm rot="10800000">
            <a:off x="1128712" y="4592637"/>
            <a:ext cx="228600" cy="990600"/>
          </a:xfrm>
          <a:prstGeom prst="straightConnector1">
            <a:avLst/>
          </a:prstGeom>
          <a:noFill/>
          <a:ln cap="flat" cmpd="sng" w="63500">
            <a:solidFill>
              <a:srgbClr val="FFFF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595" name="Google Shape;595;p10"/>
          <p:cNvSpPr/>
          <p:nvPr/>
        </p:nvSpPr>
        <p:spPr>
          <a:xfrm>
            <a:off x="747712" y="5583237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596" name="Google Shape;596;p10"/>
          <p:cNvSpPr/>
          <p:nvPr/>
        </p:nvSpPr>
        <p:spPr>
          <a:xfrm>
            <a:off x="1020762" y="5583237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597" name="Google Shape;597;p10"/>
          <p:cNvSpPr/>
          <p:nvPr/>
        </p:nvSpPr>
        <p:spPr>
          <a:xfrm>
            <a:off x="1303337" y="5583237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598" name="Google Shape;598;p10"/>
          <p:cNvSpPr/>
          <p:nvPr/>
        </p:nvSpPr>
        <p:spPr>
          <a:xfrm>
            <a:off x="1020762" y="4473575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599" name="Google Shape;599;p10"/>
          <p:cNvSpPr txBox="1"/>
          <p:nvPr/>
        </p:nvSpPr>
        <p:spPr>
          <a:xfrm>
            <a:off x="655637" y="5784850"/>
            <a:ext cx="381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600" name="Google Shape;600;p10"/>
          <p:cNvSpPr txBox="1"/>
          <p:nvPr/>
        </p:nvSpPr>
        <p:spPr>
          <a:xfrm>
            <a:off x="917575" y="5775325"/>
            <a:ext cx="381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sp>
        <p:nvSpPr>
          <p:cNvPr id="601" name="Google Shape;601;p10"/>
          <p:cNvSpPr txBox="1"/>
          <p:nvPr/>
        </p:nvSpPr>
        <p:spPr>
          <a:xfrm>
            <a:off x="1189037" y="5784850"/>
            <a:ext cx="381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cxnSp>
        <p:nvCxnSpPr>
          <p:cNvPr id="602" name="Google Shape;602;p10"/>
          <p:cNvCxnSpPr/>
          <p:nvPr/>
        </p:nvCxnSpPr>
        <p:spPr>
          <a:xfrm flipH="1" rot="10800000">
            <a:off x="1738312" y="4592637"/>
            <a:ext cx="228600" cy="990600"/>
          </a:xfrm>
          <a:prstGeom prst="straightConnector1">
            <a:avLst/>
          </a:prstGeom>
          <a:noFill/>
          <a:ln cap="flat" cmpd="sng" w="63500">
            <a:solidFill>
              <a:srgbClr val="FFFF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03" name="Google Shape;603;p10"/>
          <p:cNvCxnSpPr/>
          <p:nvPr/>
        </p:nvCxnSpPr>
        <p:spPr>
          <a:xfrm rot="10800000">
            <a:off x="2009775" y="4598987"/>
            <a:ext cx="0" cy="990600"/>
          </a:xfrm>
          <a:prstGeom prst="straightConnector1">
            <a:avLst/>
          </a:prstGeom>
          <a:noFill/>
          <a:ln cap="flat" cmpd="sng" w="19050">
            <a:solidFill>
              <a:srgbClr val="FF33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04" name="Google Shape;604;p10"/>
          <p:cNvCxnSpPr/>
          <p:nvPr/>
        </p:nvCxnSpPr>
        <p:spPr>
          <a:xfrm rot="10800000">
            <a:off x="2043112" y="4592637"/>
            <a:ext cx="228600" cy="990600"/>
          </a:xfrm>
          <a:prstGeom prst="straightConnector1">
            <a:avLst/>
          </a:prstGeom>
          <a:noFill/>
          <a:ln cap="flat" cmpd="sng" w="19050">
            <a:solidFill>
              <a:srgbClr val="FF33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605" name="Google Shape;605;p10"/>
          <p:cNvSpPr/>
          <p:nvPr/>
        </p:nvSpPr>
        <p:spPr>
          <a:xfrm>
            <a:off x="1662112" y="5583237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06" name="Google Shape;606;p10"/>
          <p:cNvSpPr/>
          <p:nvPr/>
        </p:nvSpPr>
        <p:spPr>
          <a:xfrm>
            <a:off x="1935162" y="5583237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07" name="Google Shape;607;p10"/>
          <p:cNvSpPr/>
          <p:nvPr/>
        </p:nvSpPr>
        <p:spPr>
          <a:xfrm>
            <a:off x="2217737" y="5583237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08" name="Google Shape;608;p10"/>
          <p:cNvSpPr/>
          <p:nvPr/>
        </p:nvSpPr>
        <p:spPr>
          <a:xfrm>
            <a:off x="1935162" y="4473575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09" name="Google Shape;609;p10"/>
          <p:cNvSpPr txBox="1"/>
          <p:nvPr/>
        </p:nvSpPr>
        <p:spPr>
          <a:xfrm>
            <a:off x="1570037" y="5784850"/>
            <a:ext cx="381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610" name="Google Shape;610;p10"/>
          <p:cNvSpPr txBox="1"/>
          <p:nvPr/>
        </p:nvSpPr>
        <p:spPr>
          <a:xfrm>
            <a:off x="1831975" y="5775325"/>
            <a:ext cx="381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611" name="Google Shape;611;p10"/>
          <p:cNvSpPr txBox="1"/>
          <p:nvPr/>
        </p:nvSpPr>
        <p:spPr>
          <a:xfrm>
            <a:off x="2103437" y="5784850"/>
            <a:ext cx="381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cxnSp>
        <p:nvCxnSpPr>
          <p:cNvPr id="612" name="Google Shape;612;p10"/>
          <p:cNvCxnSpPr/>
          <p:nvPr/>
        </p:nvCxnSpPr>
        <p:spPr>
          <a:xfrm flipH="1" rot="10800000">
            <a:off x="2652712" y="4592637"/>
            <a:ext cx="228600" cy="990600"/>
          </a:xfrm>
          <a:prstGeom prst="straightConnector1">
            <a:avLst/>
          </a:prstGeom>
          <a:noFill/>
          <a:ln cap="flat" cmpd="sng" w="19050">
            <a:solidFill>
              <a:srgbClr val="FF33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13" name="Google Shape;613;p10"/>
          <p:cNvCxnSpPr/>
          <p:nvPr/>
        </p:nvCxnSpPr>
        <p:spPr>
          <a:xfrm rot="10800000">
            <a:off x="2924175" y="4598987"/>
            <a:ext cx="0" cy="990600"/>
          </a:xfrm>
          <a:prstGeom prst="straightConnector1">
            <a:avLst/>
          </a:prstGeom>
          <a:noFill/>
          <a:ln cap="flat" cmpd="sng" w="19050">
            <a:solidFill>
              <a:srgbClr val="FF33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14" name="Google Shape;614;p10"/>
          <p:cNvCxnSpPr/>
          <p:nvPr/>
        </p:nvCxnSpPr>
        <p:spPr>
          <a:xfrm rot="10800000">
            <a:off x="2957512" y="4592637"/>
            <a:ext cx="228600" cy="990600"/>
          </a:xfrm>
          <a:prstGeom prst="straightConnector1">
            <a:avLst/>
          </a:prstGeom>
          <a:noFill/>
          <a:ln cap="flat" cmpd="sng" w="19050">
            <a:solidFill>
              <a:srgbClr val="FF33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615" name="Google Shape;615;p10"/>
          <p:cNvSpPr/>
          <p:nvPr/>
        </p:nvSpPr>
        <p:spPr>
          <a:xfrm>
            <a:off x="2576512" y="5583237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16" name="Google Shape;616;p10"/>
          <p:cNvSpPr/>
          <p:nvPr/>
        </p:nvSpPr>
        <p:spPr>
          <a:xfrm>
            <a:off x="2849562" y="5583237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17" name="Google Shape;617;p10"/>
          <p:cNvSpPr/>
          <p:nvPr/>
        </p:nvSpPr>
        <p:spPr>
          <a:xfrm>
            <a:off x="3132137" y="5583237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18" name="Google Shape;618;p10"/>
          <p:cNvSpPr/>
          <p:nvPr/>
        </p:nvSpPr>
        <p:spPr>
          <a:xfrm>
            <a:off x="2849562" y="4473575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19" name="Google Shape;619;p10"/>
          <p:cNvSpPr txBox="1"/>
          <p:nvPr/>
        </p:nvSpPr>
        <p:spPr>
          <a:xfrm>
            <a:off x="2484437" y="5784850"/>
            <a:ext cx="381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620" name="Google Shape;620;p10"/>
          <p:cNvSpPr txBox="1"/>
          <p:nvPr/>
        </p:nvSpPr>
        <p:spPr>
          <a:xfrm>
            <a:off x="2746375" y="5775325"/>
            <a:ext cx="381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621" name="Google Shape;621;p10"/>
          <p:cNvSpPr txBox="1"/>
          <p:nvPr/>
        </p:nvSpPr>
        <p:spPr>
          <a:xfrm>
            <a:off x="3017837" y="5784850"/>
            <a:ext cx="381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cxnSp>
        <p:nvCxnSpPr>
          <p:cNvPr id="622" name="Google Shape;622;p10"/>
          <p:cNvCxnSpPr/>
          <p:nvPr/>
        </p:nvCxnSpPr>
        <p:spPr>
          <a:xfrm flipH="1" rot="10800000">
            <a:off x="3600450" y="4586287"/>
            <a:ext cx="228600" cy="990600"/>
          </a:xfrm>
          <a:prstGeom prst="straightConnector1">
            <a:avLst/>
          </a:prstGeom>
          <a:noFill/>
          <a:ln cap="flat" cmpd="sng" w="19050">
            <a:solidFill>
              <a:srgbClr val="FF33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23" name="Google Shape;623;p10"/>
          <p:cNvCxnSpPr/>
          <p:nvPr/>
        </p:nvCxnSpPr>
        <p:spPr>
          <a:xfrm rot="10800000">
            <a:off x="3871912" y="4592637"/>
            <a:ext cx="0" cy="990600"/>
          </a:xfrm>
          <a:prstGeom prst="straightConnector1">
            <a:avLst/>
          </a:prstGeom>
          <a:noFill/>
          <a:ln cap="flat" cmpd="sng" w="19050">
            <a:solidFill>
              <a:srgbClr val="FF33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24" name="Google Shape;624;p10"/>
          <p:cNvCxnSpPr/>
          <p:nvPr/>
        </p:nvCxnSpPr>
        <p:spPr>
          <a:xfrm rot="10800000">
            <a:off x="3905250" y="4586287"/>
            <a:ext cx="228600" cy="990600"/>
          </a:xfrm>
          <a:prstGeom prst="straightConnector1">
            <a:avLst/>
          </a:prstGeom>
          <a:noFill/>
          <a:ln cap="flat" cmpd="sng" w="19050">
            <a:solidFill>
              <a:srgbClr val="FF33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625" name="Google Shape;625;p10"/>
          <p:cNvSpPr/>
          <p:nvPr/>
        </p:nvSpPr>
        <p:spPr>
          <a:xfrm>
            <a:off x="3524250" y="5576887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26" name="Google Shape;626;p10"/>
          <p:cNvSpPr/>
          <p:nvPr/>
        </p:nvSpPr>
        <p:spPr>
          <a:xfrm>
            <a:off x="3797300" y="5576887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27" name="Google Shape;627;p10"/>
          <p:cNvSpPr/>
          <p:nvPr/>
        </p:nvSpPr>
        <p:spPr>
          <a:xfrm>
            <a:off x="4079875" y="5576887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28" name="Google Shape;628;p10"/>
          <p:cNvSpPr/>
          <p:nvPr/>
        </p:nvSpPr>
        <p:spPr>
          <a:xfrm>
            <a:off x="3797300" y="4467225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29" name="Google Shape;629;p10"/>
          <p:cNvSpPr txBox="1"/>
          <p:nvPr/>
        </p:nvSpPr>
        <p:spPr>
          <a:xfrm>
            <a:off x="3432175" y="5778500"/>
            <a:ext cx="381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630" name="Google Shape;630;p10"/>
          <p:cNvSpPr txBox="1"/>
          <p:nvPr/>
        </p:nvSpPr>
        <p:spPr>
          <a:xfrm>
            <a:off x="3694112" y="5768975"/>
            <a:ext cx="381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631" name="Google Shape;631;p10"/>
          <p:cNvSpPr txBox="1"/>
          <p:nvPr/>
        </p:nvSpPr>
        <p:spPr>
          <a:xfrm>
            <a:off x="3965575" y="5778500"/>
            <a:ext cx="381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cxnSp>
        <p:nvCxnSpPr>
          <p:cNvPr id="632" name="Google Shape;632;p10"/>
          <p:cNvCxnSpPr/>
          <p:nvPr/>
        </p:nvCxnSpPr>
        <p:spPr>
          <a:xfrm flipH="1" rot="10800000">
            <a:off x="4514850" y="4586287"/>
            <a:ext cx="228600" cy="990600"/>
          </a:xfrm>
          <a:prstGeom prst="straightConnector1">
            <a:avLst/>
          </a:prstGeom>
          <a:noFill/>
          <a:ln cap="flat" cmpd="sng" w="19050">
            <a:solidFill>
              <a:srgbClr val="FF33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33" name="Google Shape;633;p10"/>
          <p:cNvCxnSpPr/>
          <p:nvPr/>
        </p:nvCxnSpPr>
        <p:spPr>
          <a:xfrm rot="10800000">
            <a:off x="4786312" y="4592637"/>
            <a:ext cx="0" cy="990600"/>
          </a:xfrm>
          <a:prstGeom prst="straightConnector1">
            <a:avLst/>
          </a:prstGeom>
          <a:noFill/>
          <a:ln cap="flat" cmpd="sng" w="19050">
            <a:solidFill>
              <a:srgbClr val="FF33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34" name="Google Shape;634;p10"/>
          <p:cNvCxnSpPr/>
          <p:nvPr/>
        </p:nvCxnSpPr>
        <p:spPr>
          <a:xfrm rot="10800000">
            <a:off x="4819650" y="4586287"/>
            <a:ext cx="228600" cy="990600"/>
          </a:xfrm>
          <a:prstGeom prst="straightConnector1">
            <a:avLst/>
          </a:prstGeom>
          <a:noFill/>
          <a:ln cap="flat" cmpd="sng" w="19050">
            <a:solidFill>
              <a:srgbClr val="FF33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635" name="Google Shape;635;p10"/>
          <p:cNvSpPr/>
          <p:nvPr/>
        </p:nvSpPr>
        <p:spPr>
          <a:xfrm>
            <a:off x="4438650" y="5576887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36" name="Google Shape;636;p10"/>
          <p:cNvSpPr/>
          <p:nvPr/>
        </p:nvSpPr>
        <p:spPr>
          <a:xfrm>
            <a:off x="4711700" y="5576887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37" name="Google Shape;637;p10"/>
          <p:cNvSpPr/>
          <p:nvPr/>
        </p:nvSpPr>
        <p:spPr>
          <a:xfrm>
            <a:off x="4994275" y="5576887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38" name="Google Shape;638;p10"/>
          <p:cNvSpPr/>
          <p:nvPr/>
        </p:nvSpPr>
        <p:spPr>
          <a:xfrm>
            <a:off x="4711700" y="4467225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39" name="Google Shape;639;p10"/>
          <p:cNvSpPr txBox="1"/>
          <p:nvPr/>
        </p:nvSpPr>
        <p:spPr>
          <a:xfrm>
            <a:off x="4346575" y="5778500"/>
            <a:ext cx="381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640" name="Google Shape;640;p10"/>
          <p:cNvSpPr txBox="1"/>
          <p:nvPr/>
        </p:nvSpPr>
        <p:spPr>
          <a:xfrm>
            <a:off x="4608512" y="5768975"/>
            <a:ext cx="381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641" name="Google Shape;641;p10"/>
          <p:cNvSpPr txBox="1"/>
          <p:nvPr/>
        </p:nvSpPr>
        <p:spPr>
          <a:xfrm>
            <a:off x="4879975" y="5778500"/>
            <a:ext cx="381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cxnSp>
        <p:nvCxnSpPr>
          <p:cNvPr id="642" name="Google Shape;642;p10"/>
          <p:cNvCxnSpPr/>
          <p:nvPr/>
        </p:nvCxnSpPr>
        <p:spPr>
          <a:xfrm flipH="1" rot="10800000">
            <a:off x="5472112" y="4592637"/>
            <a:ext cx="228600" cy="990600"/>
          </a:xfrm>
          <a:prstGeom prst="straightConnector1">
            <a:avLst/>
          </a:prstGeom>
          <a:noFill/>
          <a:ln cap="flat" cmpd="sng" w="19050">
            <a:solidFill>
              <a:srgbClr val="FF33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43" name="Google Shape;643;p10"/>
          <p:cNvCxnSpPr/>
          <p:nvPr/>
        </p:nvCxnSpPr>
        <p:spPr>
          <a:xfrm rot="10800000">
            <a:off x="5743575" y="4598987"/>
            <a:ext cx="0" cy="990600"/>
          </a:xfrm>
          <a:prstGeom prst="straightConnector1">
            <a:avLst/>
          </a:prstGeom>
          <a:noFill/>
          <a:ln cap="flat" cmpd="sng" w="19050">
            <a:solidFill>
              <a:srgbClr val="FF33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44" name="Google Shape;644;p10"/>
          <p:cNvCxnSpPr/>
          <p:nvPr/>
        </p:nvCxnSpPr>
        <p:spPr>
          <a:xfrm rot="10800000">
            <a:off x="5776912" y="4592637"/>
            <a:ext cx="228600" cy="990600"/>
          </a:xfrm>
          <a:prstGeom prst="straightConnector1">
            <a:avLst/>
          </a:prstGeom>
          <a:noFill/>
          <a:ln cap="flat" cmpd="sng" w="19050">
            <a:solidFill>
              <a:srgbClr val="FF33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645" name="Google Shape;645;p10"/>
          <p:cNvSpPr/>
          <p:nvPr/>
        </p:nvSpPr>
        <p:spPr>
          <a:xfrm>
            <a:off x="5395912" y="5583237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46" name="Google Shape;646;p10"/>
          <p:cNvSpPr/>
          <p:nvPr/>
        </p:nvSpPr>
        <p:spPr>
          <a:xfrm>
            <a:off x="5668962" y="5583237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47" name="Google Shape;647;p10"/>
          <p:cNvSpPr/>
          <p:nvPr/>
        </p:nvSpPr>
        <p:spPr>
          <a:xfrm>
            <a:off x="5951537" y="5583237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48" name="Google Shape;648;p10"/>
          <p:cNvSpPr/>
          <p:nvPr/>
        </p:nvSpPr>
        <p:spPr>
          <a:xfrm>
            <a:off x="5668962" y="4473575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49" name="Google Shape;649;p10"/>
          <p:cNvSpPr txBox="1"/>
          <p:nvPr/>
        </p:nvSpPr>
        <p:spPr>
          <a:xfrm>
            <a:off x="5303837" y="5784850"/>
            <a:ext cx="381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650" name="Google Shape;650;p10"/>
          <p:cNvSpPr txBox="1"/>
          <p:nvPr/>
        </p:nvSpPr>
        <p:spPr>
          <a:xfrm>
            <a:off x="5565775" y="5775325"/>
            <a:ext cx="381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651" name="Google Shape;651;p10"/>
          <p:cNvSpPr txBox="1"/>
          <p:nvPr/>
        </p:nvSpPr>
        <p:spPr>
          <a:xfrm>
            <a:off x="5837237" y="5784850"/>
            <a:ext cx="381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cxnSp>
        <p:nvCxnSpPr>
          <p:cNvPr id="652" name="Google Shape;652;p10"/>
          <p:cNvCxnSpPr/>
          <p:nvPr/>
        </p:nvCxnSpPr>
        <p:spPr>
          <a:xfrm flipH="1" rot="10800000">
            <a:off x="6429375" y="4602162"/>
            <a:ext cx="228600" cy="990600"/>
          </a:xfrm>
          <a:prstGeom prst="straightConnector1">
            <a:avLst/>
          </a:prstGeom>
          <a:noFill/>
          <a:ln cap="flat" cmpd="sng" w="19050">
            <a:solidFill>
              <a:srgbClr val="FF33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53" name="Google Shape;653;p10"/>
          <p:cNvCxnSpPr/>
          <p:nvPr/>
        </p:nvCxnSpPr>
        <p:spPr>
          <a:xfrm rot="10800000">
            <a:off x="6700837" y="4608512"/>
            <a:ext cx="0" cy="990600"/>
          </a:xfrm>
          <a:prstGeom prst="straightConnector1">
            <a:avLst/>
          </a:prstGeom>
          <a:noFill/>
          <a:ln cap="flat" cmpd="sng" w="19050">
            <a:solidFill>
              <a:srgbClr val="FF33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54" name="Google Shape;654;p10"/>
          <p:cNvCxnSpPr/>
          <p:nvPr/>
        </p:nvCxnSpPr>
        <p:spPr>
          <a:xfrm rot="10800000">
            <a:off x="6734175" y="4602162"/>
            <a:ext cx="228600" cy="990600"/>
          </a:xfrm>
          <a:prstGeom prst="straightConnector1">
            <a:avLst/>
          </a:prstGeom>
          <a:noFill/>
          <a:ln cap="flat" cmpd="sng" w="19050">
            <a:solidFill>
              <a:srgbClr val="FF33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655" name="Google Shape;655;p10"/>
          <p:cNvSpPr/>
          <p:nvPr/>
        </p:nvSpPr>
        <p:spPr>
          <a:xfrm>
            <a:off x="6353175" y="5592762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56" name="Google Shape;656;p10"/>
          <p:cNvSpPr/>
          <p:nvPr/>
        </p:nvSpPr>
        <p:spPr>
          <a:xfrm>
            <a:off x="6626225" y="5592762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57" name="Google Shape;657;p10"/>
          <p:cNvSpPr/>
          <p:nvPr/>
        </p:nvSpPr>
        <p:spPr>
          <a:xfrm>
            <a:off x="6908800" y="5592762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58" name="Google Shape;658;p10"/>
          <p:cNvSpPr/>
          <p:nvPr/>
        </p:nvSpPr>
        <p:spPr>
          <a:xfrm>
            <a:off x="6626225" y="4483100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59" name="Google Shape;659;p10"/>
          <p:cNvSpPr txBox="1"/>
          <p:nvPr/>
        </p:nvSpPr>
        <p:spPr>
          <a:xfrm>
            <a:off x="6261100" y="5794375"/>
            <a:ext cx="381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660" name="Google Shape;660;p10"/>
          <p:cNvSpPr txBox="1"/>
          <p:nvPr/>
        </p:nvSpPr>
        <p:spPr>
          <a:xfrm>
            <a:off x="6523037" y="5784850"/>
            <a:ext cx="381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661" name="Google Shape;661;p10"/>
          <p:cNvSpPr txBox="1"/>
          <p:nvPr/>
        </p:nvSpPr>
        <p:spPr>
          <a:xfrm>
            <a:off x="6794500" y="5794375"/>
            <a:ext cx="381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cxnSp>
        <p:nvCxnSpPr>
          <p:cNvPr id="662" name="Google Shape;662;p10"/>
          <p:cNvCxnSpPr/>
          <p:nvPr/>
        </p:nvCxnSpPr>
        <p:spPr>
          <a:xfrm flipH="1" rot="10800000">
            <a:off x="7419975" y="4602162"/>
            <a:ext cx="228600" cy="990600"/>
          </a:xfrm>
          <a:prstGeom prst="straightConnector1">
            <a:avLst/>
          </a:prstGeom>
          <a:noFill/>
          <a:ln cap="flat" cmpd="sng" w="19050">
            <a:solidFill>
              <a:srgbClr val="FF33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63" name="Google Shape;663;p10"/>
          <p:cNvCxnSpPr/>
          <p:nvPr/>
        </p:nvCxnSpPr>
        <p:spPr>
          <a:xfrm rot="10800000">
            <a:off x="7691437" y="4608512"/>
            <a:ext cx="0" cy="990600"/>
          </a:xfrm>
          <a:prstGeom prst="straightConnector1">
            <a:avLst/>
          </a:prstGeom>
          <a:noFill/>
          <a:ln cap="flat" cmpd="sng" w="19050">
            <a:solidFill>
              <a:srgbClr val="FF33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64" name="Google Shape;664;p10"/>
          <p:cNvCxnSpPr/>
          <p:nvPr/>
        </p:nvCxnSpPr>
        <p:spPr>
          <a:xfrm rot="10800000">
            <a:off x="7724775" y="4602162"/>
            <a:ext cx="228600" cy="990600"/>
          </a:xfrm>
          <a:prstGeom prst="straightConnector1">
            <a:avLst/>
          </a:prstGeom>
          <a:noFill/>
          <a:ln cap="flat" cmpd="sng" w="19050">
            <a:solidFill>
              <a:srgbClr val="FF33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665" name="Google Shape;665;p10"/>
          <p:cNvSpPr/>
          <p:nvPr/>
        </p:nvSpPr>
        <p:spPr>
          <a:xfrm>
            <a:off x="7343775" y="5592762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66" name="Google Shape;666;p10"/>
          <p:cNvSpPr/>
          <p:nvPr/>
        </p:nvSpPr>
        <p:spPr>
          <a:xfrm>
            <a:off x="7616825" y="5592762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67" name="Google Shape;667;p10"/>
          <p:cNvSpPr/>
          <p:nvPr/>
        </p:nvSpPr>
        <p:spPr>
          <a:xfrm>
            <a:off x="7899400" y="5592762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68" name="Google Shape;668;p10"/>
          <p:cNvSpPr/>
          <p:nvPr/>
        </p:nvSpPr>
        <p:spPr>
          <a:xfrm>
            <a:off x="7616825" y="4483100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69" name="Google Shape;669;p10"/>
          <p:cNvSpPr txBox="1"/>
          <p:nvPr/>
        </p:nvSpPr>
        <p:spPr>
          <a:xfrm>
            <a:off x="7251700" y="5794375"/>
            <a:ext cx="381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670" name="Google Shape;670;p10"/>
          <p:cNvSpPr txBox="1"/>
          <p:nvPr/>
        </p:nvSpPr>
        <p:spPr>
          <a:xfrm>
            <a:off x="7513637" y="5784850"/>
            <a:ext cx="381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671" name="Google Shape;671;p10"/>
          <p:cNvSpPr txBox="1"/>
          <p:nvPr/>
        </p:nvSpPr>
        <p:spPr>
          <a:xfrm>
            <a:off x="7785100" y="5794375"/>
            <a:ext cx="381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672" name="Google Shape;672;p10"/>
          <p:cNvSpPr txBox="1"/>
          <p:nvPr/>
        </p:nvSpPr>
        <p:spPr>
          <a:xfrm>
            <a:off x="8667750" y="5403850"/>
            <a:ext cx="381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cxnSp>
        <p:nvCxnSpPr>
          <p:cNvPr id="673" name="Google Shape;673;p10"/>
          <p:cNvCxnSpPr/>
          <p:nvPr/>
        </p:nvCxnSpPr>
        <p:spPr>
          <a:xfrm flipH="1" rot="10800000">
            <a:off x="1143000" y="3444875"/>
            <a:ext cx="371475" cy="1052512"/>
          </a:xfrm>
          <a:prstGeom prst="straightConnector1">
            <a:avLst/>
          </a:prstGeom>
          <a:noFill/>
          <a:ln cap="flat" cmpd="sng" w="63500">
            <a:solidFill>
              <a:srgbClr val="FFFF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74" name="Google Shape;674;p10"/>
          <p:cNvCxnSpPr/>
          <p:nvPr/>
        </p:nvCxnSpPr>
        <p:spPr>
          <a:xfrm rot="10800000">
            <a:off x="1601787" y="3429000"/>
            <a:ext cx="407987" cy="1033462"/>
          </a:xfrm>
          <a:prstGeom prst="straightConnector1">
            <a:avLst/>
          </a:prstGeom>
          <a:noFill/>
          <a:ln cap="flat" cmpd="sng" w="63500">
            <a:solidFill>
              <a:srgbClr val="FFFF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675" name="Google Shape;675;p10"/>
          <p:cNvSpPr/>
          <p:nvPr/>
        </p:nvSpPr>
        <p:spPr>
          <a:xfrm>
            <a:off x="1482725" y="3297237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76" name="Google Shape;676;p10"/>
          <p:cNvSpPr txBox="1"/>
          <p:nvPr/>
        </p:nvSpPr>
        <p:spPr>
          <a:xfrm>
            <a:off x="304800" y="762000"/>
            <a:ext cx="205740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Example:</a:t>
            </a:r>
            <a:endParaRPr/>
          </a:p>
        </p:txBody>
      </p:sp>
      <p:sp>
        <p:nvSpPr>
          <p:cNvPr id="677" name="Google Shape;677;p10"/>
          <p:cNvSpPr txBox="1"/>
          <p:nvPr/>
        </p:nvSpPr>
        <p:spPr>
          <a:xfrm>
            <a:off x="8154987" y="881062"/>
            <a:ext cx="6858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max</a:t>
            </a:r>
            <a:endParaRPr/>
          </a:p>
        </p:txBody>
      </p:sp>
      <p:sp>
        <p:nvSpPr>
          <p:cNvPr id="678" name="Google Shape;678;p10"/>
          <p:cNvSpPr txBox="1"/>
          <p:nvPr/>
        </p:nvSpPr>
        <p:spPr>
          <a:xfrm>
            <a:off x="8154987" y="1947862"/>
            <a:ext cx="6858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min</a:t>
            </a:r>
            <a:endParaRPr/>
          </a:p>
        </p:txBody>
      </p:sp>
      <p:sp>
        <p:nvSpPr>
          <p:cNvPr id="679" name="Google Shape;679;p10"/>
          <p:cNvSpPr txBox="1"/>
          <p:nvPr/>
        </p:nvSpPr>
        <p:spPr>
          <a:xfrm>
            <a:off x="8154987" y="3090862"/>
            <a:ext cx="6858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max</a:t>
            </a:r>
            <a:endParaRPr/>
          </a:p>
        </p:txBody>
      </p:sp>
      <p:cxnSp>
        <p:nvCxnSpPr>
          <p:cNvPr id="680" name="Google Shape;680;p10"/>
          <p:cNvCxnSpPr/>
          <p:nvPr/>
        </p:nvCxnSpPr>
        <p:spPr>
          <a:xfrm flipH="1" rot="10800000">
            <a:off x="2962275" y="3444875"/>
            <a:ext cx="371475" cy="1052512"/>
          </a:xfrm>
          <a:prstGeom prst="straightConnector1">
            <a:avLst/>
          </a:prstGeom>
          <a:noFill/>
          <a:ln cap="flat" cmpd="sng" w="19050">
            <a:solidFill>
              <a:srgbClr val="FF33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81" name="Google Shape;681;p10"/>
          <p:cNvCxnSpPr/>
          <p:nvPr/>
        </p:nvCxnSpPr>
        <p:spPr>
          <a:xfrm rot="10800000">
            <a:off x="3421062" y="3429000"/>
            <a:ext cx="407987" cy="1033462"/>
          </a:xfrm>
          <a:prstGeom prst="straightConnector1">
            <a:avLst/>
          </a:prstGeom>
          <a:noFill/>
          <a:ln cap="flat" cmpd="sng" w="19050">
            <a:solidFill>
              <a:srgbClr val="FF33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682" name="Google Shape;682;p10"/>
          <p:cNvSpPr/>
          <p:nvPr/>
        </p:nvSpPr>
        <p:spPr>
          <a:xfrm>
            <a:off x="3302000" y="3297237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683" name="Google Shape;683;p10"/>
          <p:cNvCxnSpPr/>
          <p:nvPr/>
        </p:nvCxnSpPr>
        <p:spPr>
          <a:xfrm flipH="1" rot="10800000">
            <a:off x="4833937" y="3435350"/>
            <a:ext cx="371475" cy="1052512"/>
          </a:xfrm>
          <a:prstGeom prst="straightConnector1">
            <a:avLst/>
          </a:prstGeom>
          <a:noFill/>
          <a:ln cap="flat" cmpd="sng" w="19050">
            <a:solidFill>
              <a:srgbClr val="FF33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84" name="Google Shape;684;p10"/>
          <p:cNvCxnSpPr/>
          <p:nvPr/>
        </p:nvCxnSpPr>
        <p:spPr>
          <a:xfrm rot="10800000">
            <a:off x="5292725" y="3419475"/>
            <a:ext cx="419100" cy="1079500"/>
          </a:xfrm>
          <a:prstGeom prst="straightConnector1">
            <a:avLst/>
          </a:prstGeom>
          <a:noFill/>
          <a:ln cap="flat" cmpd="sng" w="19050">
            <a:solidFill>
              <a:srgbClr val="FF33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685" name="Google Shape;685;p10"/>
          <p:cNvSpPr/>
          <p:nvPr/>
        </p:nvSpPr>
        <p:spPr>
          <a:xfrm>
            <a:off x="5173662" y="3287712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686" name="Google Shape;686;p10"/>
          <p:cNvCxnSpPr/>
          <p:nvPr/>
        </p:nvCxnSpPr>
        <p:spPr>
          <a:xfrm flipH="1" rot="10800000">
            <a:off x="6757987" y="3435350"/>
            <a:ext cx="371475" cy="1052512"/>
          </a:xfrm>
          <a:prstGeom prst="straightConnector1">
            <a:avLst/>
          </a:prstGeom>
          <a:noFill/>
          <a:ln cap="flat" cmpd="sng" w="19050">
            <a:solidFill>
              <a:srgbClr val="FF33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87" name="Google Shape;687;p10"/>
          <p:cNvCxnSpPr/>
          <p:nvPr/>
        </p:nvCxnSpPr>
        <p:spPr>
          <a:xfrm rot="10800000">
            <a:off x="7216775" y="3419475"/>
            <a:ext cx="419100" cy="1079500"/>
          </a:xfrm>
          <a:prstGeom prst="straightConnector1">
            <a:avLst/>
          </a:prstGeom>
          <a:noFill/>
          <a:ln cap="flat" cmpd="sng" w="19050">
            <a:solidFill>
              <a:srgbClr val="FF33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688" name="Google Shape;688;p10"/>
          <p:cNvSpPr/>
          <p:nvPr/>
        </p:nvSpPr>
        <p:spPr>
          <a:xfrm>
            <a:off x="7097712" y="3287712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689" name="Google Shape;689;p10"/>
          <p:cNvCxnSpPr/>
          <p:nvPr/>
        </p:nvCxnSpPr>
        <p:spPr>
          <a:xfrm flipH="1" rot="10800000">
            <a:off x="1600200" y="2286000"/>
            <a:ext cx="796925" cy="1041400"/>
          </a:xfrm>
          <a:prstGeom prst="straightConnector1">
            <a:avLst/>
          </a:prstGeom>
          <a:noFill/>
          <a:ln cap="flat" cmpd="sng" w="63500">
            <a:solidFill>
              <a:srgbClr val="FFFF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90" name="Google Shape;690;p10"/>
          <p:cNvCxnSpPr/>
          <p:nvPr/>
        </p:nvCxnSpPr>
        <p:spPr>
          <a:xfrm rot="10800000">
            <a:off x="2484437" y="2270125"/>
            <a:ext cx="866775" cy="1052512"/>
          </a:xfrm>
          <a:prstGeom prst="straightConnector1">
            <a:avLst/>
          </a:prstGeom>
          <a:noFill/>
          <a:ln cap="flat" cmpd="sng" w="19050">
            <a:solidFill>
              <a:srgbClr val="FF33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691" name="Google Shape;691;p10"/>
          <p:cNvSpPr/>
          <p:nvPr/>
        </p:nvSpPr>
        <p:spPr>
          <a:xfrm>
            <a:off x="2365375" y="2138362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692" name="Google Shape;692;p10"/>
          <p:cNvCxnSpPr/>
          <p:nvPr/>
        </p:nvCxnSpPr>
        <p:spPr>
          <a:xfrm flipH="1" rot="10800000">
            <a:off x="5341937" y="2274887"/>
            <a:ext cx="796925" cy="1041400"/>
          </a:xfrm>
          <a:prstGeom prst="straightConnector1">
            <a:avLst/>
          </a:prstGeom>
          <a:noFill/>
          <a:ln cap="flat" cmpd="sng" w="19050">
            <a:solidFill>
              <a:srgbClr val="FF33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93" name="Google Shape;693;p10"/>
          <p:cNvCxnSpPr/>
          <p:nvPr/>
        </p:nvCxnSpPr>
        <p:spPr>
          <a:xfrm rot="10800000">
            <a:off x="6226175" y="2259012"/>
            <a:ext cx="866775" cy="1052512"/>
          </a:xfrm>
          <a:prstGeom prst="straightConnector1">
            <a:avLst/>
          </a:prstGeom>
          <a:noFill/>
          <a:ln cap="flat" cmpd="sng" w="19050">
            <a:solidFill>
              <a:srgbClr val="FF33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694" name="Google Shape;694;p10"/>
          <p:cNvSpPr/>
          <p:nvPr/>
        </p:nvSpPr>
        <p:spPr>
          <a:xfrm>
            <a:off x="6107112" y="2127250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695" name="Google Shape;695;p10"/>
          <p:cNvCxnSpPr/>
          <p:nvPr/>
        </p:nvCxnSpPr>
        <p:spPr>
          <a:xfrm flipH="1" rot="10800000">
            <a:off x="2524125" y="1103312"/>
            <a:ext cx="1731962" cy="1054100"/>
          </a:xfrm>
          <a:prstGeom prst="straightConnector1">
            <a:avLst/>
          </a:prstGeom>
          <a:noFill/>
          <a:ln cap="flat" cmpd="sng" w="63500">
            <a:solidFill>
              <a:srgbClr val="FFFF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96" name="Google Shape;696;p10"/>
          <p:cNvCxnSpPr/>
          <p:nvPr/>
        </p:nvCxnSpPr>
        <p:spPr>
          <a:xfrm rot="10800000">
            <a:off x="4343400" y="1087437"/>
            <a:ext cx="1804987" cy="1066800"/>
          </a:xfrm>
          <a:prstGeom prst="straightConnector1">
            <a:avLst/>
          </a:prstGeom>
          <a:noFill/>
          <a:ln cap="flat" cmpd="sng" w="19050">
            <a:solidFill>
              <a:srgbClr val="FF33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697" name="Google Shape;697;p10"/>
          <p:cNvSpPr/>
          <p:nvPr/>
        </p:nvSpPr>
        <p:spPr>
          <a:xfrm>
            <a:off x="4224337" y="955675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98" name="Google Shape;698;p10"/>
          <p:cNvSpPr txBox="1"/>
          <p:nvPr/>
        </p:nvSpPr>
        <p:spPr>
          <a:xfrm>
            <a:off x="8154987" y="4310062"/>
            <a:ext cx="6858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min</a:t>
            </a:r>
            <a:endParaRPr/>
          </a:p>
        </p:txBody>
      </p:sp>
      <p:sp>
        <p:nvSpPr>
          <p:cNvPr id="699" name="Google Shape;699;p10"/>
          <p:cNvSpPr txBox="1"/>
          <p:nvPr/>
        </p:nvSpPr>
        <p:spPr>
          <a:xfrm>
            <a:off x="228600" y="4343400"/>
            <a:ext cx="9144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β = 3</a:t>
            </a:r>
            <a:endParaRPr/>
          </a:p>
        </p:txBody>
      </p:sp>
      <p:sp>
        <p:nvSpPr>
          <p:cNvPr id="700" name="Google Shape;700;p10"/>
          <p:cNvSpPr txBox="1"/>
          <p:nvPr/>
        </p:nvSpPr>
        <p:spPr>
          <a:xfrm>
            <a:off x="609600" y="3124200"/>
            <a:ext cx="9144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α = 3</a:t>
            </a:r>
            <a:endParaRPr/>
          </a:p>
        </p:txBody>
      </p:sp>
      <p:sp>
        <p:nvSpPr>
          <p:cNvPr id="701" name="Google Shape;701;p10"/>
          <p:cNvSpPr txBox="1"/>
          <p:nvPr/>
        </p:nvSpPr>
        <p:spPr>
          <a:xfrm>
            <a:off x="1219200" y="4343400"/>
            <a:ext cx="9144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β = 1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11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CFF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rgbClr val="00CC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707" name="Google Shape;707;p11"/>
          <p:cNvSpPr txBox="1"/>
          <p:nvPr>
            <p:ph type="title"/>
          </p:nvPr>
        </p:nvSpPr>
        <p:spPr>
          <a:xfrm>
            <a:off x="228600" y="0"/>
            <a:ext cx="8610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The Alpha-Beta Procedure</a:t>
            </a:r>
            <a:endParaRPr/>
          </a:p>
        </p:txBody>
      </p:sp>
      <p:cxnSp>
        <p:nvCxnSpPr>
          <p:cNvPr id="708" name="Google Shape;708;p11"/>
          <p:cNvCxnSpPr/>
          <p:nvPr/>
        </p:nvCxnSpPr>
        <p:spPr>
          <a:xfrm flipH="1" rot="10800000">
            <a:off x="823912" y="4592637"/>
            <a:ext cx="228600" cy="990600"/>
          </a:xfrm>
          <a:prstGeom prst="straightConnector1">
            <a:avLst/>
          </a:prstGeom>
          <a:noFill/>
          <a:ln cap="flat" cmpd="sng" w="63500">
            <a:solidFill>
              <a:srgbClr val="FFFF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709" name="Google Shape;709;p11"/>
          <p:cNvCxnSpPr/>
          <p:nvPr/>
        </p:nvCxnSpPr>
        <p:spPr>
          <a:xfrm rot="10800000">
            <a:off x="1095375" y="4598987"/>
            <a:ext cx="0" cy="990600"/>
          </a:xfrm>
          <a:prstGeom prst="straightConnector1">
            <a:avLst/>
          </a:prstGeom>
          <a:noFill/>
          <a:ln cap="flat" cmpd="sng" w="63500">
            <a:solidFill>
              <a:srgbClr val="FFFF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710" name="Google Shape;710;p11"/>
          <p:cNvCxnSpPr/>
          <p:nvPr/>
        </p:nvCxnSpPr>
        <p:spPr>
          <a:xfrm rot="10800000">
            <a:off x="1128712" y="4592637"/>
            <a:ext cx="228600" cy="990600"/>
          </a:xfrm>
          <a:prstGeom prst="straightConnector1">
            <a:avLst/>
          </a:prstGeom>
          <a:noFill/>
          <a:ln cap="flat" cmpd="sng" w="63500">
            <a:solidFill>
              <a:srgbClr val="FFFF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711" name="Google Shape;711;p11"/>
          <p:cNvSpPr/>
          <p:nvPr/>
        </p:nvSpPr>
        <p:spPr>
          <a:xfrm>
            <a:off x="747712" y="5583237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12" name="Google Shape;712;p11"/>
          <p:cNvSpPr/>
          <p:nvPr/>
        </p:nvSpPr>
        <p:spPr>
          <a:xfrm>
            <a:off x="1020762" y="5583237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13" name="Google Shape;713;p11"/>
          <p:cNvSpPr/>
          <p:nvPr/>
        </p:nvSpPr>
        <p:spPr>
          <a:xfrm>
            <a:off x="1303337" y="5583237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14" name="Google Shape;714;p11"/>
          <p:cNvSpPr/>
          <p:nvPr/>
        </p:nvSpPr>
        <p:spPr>
          <a:xfrm>
            <a:off x="1020762" y="4473575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15" name="Google Shape;715;p11"/>
          <p:cNvSpPr txBox="1"/>
          <p:nvPr/>
        </p:nvSpPr>
        <p:spPr>
          <a:xfrm>
            <a:off x="655637" y="5784850"/>
            <a:ext cx="381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716" name="Google Shape;716;p11"/>
          <p:cNvSpPr txBox="1"/>
          <p:nvPr/>
        </p:nvSpPr>
        <p:spPr>
          <a:xfrm>
            <a:off x="917575" y="5775325"/>
            <a:ext cx="381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sp>
        <p:nvSpPr>
          <p:cNvPr id="717" name="Google Shape;717;p11"/>
          <p:cNvSpPr txBox="1"/>
          <p:nvPr/>
        </p:nvSpPr>
        <p:spPr>
          <a:xfrm>
            <a:off x="1189037" y="5784850"/>
            <a:ext cx="381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cxnSp>
        <p:nvCxnSpPr>
          <p:cNvPr id="718" name="Google Shape;718;p11"/>
          <p:cNvCxnSpPr/>
          <p:nvPr/>
        </p:nvCxnSpPr>
        <p:spPr>
          <a:xfrm flipH="1" rot="10800000">
            <a:off x="1738312" y="4592637"/>
            <a:ext cx="228600" cy="990600"/>
          </a:xfrm>
          <a:prstGeom prst="straightConnector1">
            <a:avLst/>
          </a:prstGeom>
          <a:noFill/>
          <a:ln cap="flat" cmpd="sng" w="63500">
            <a:solidFill>
              <a:srgbClr val="FFFF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719" name="Google Shape;719;p11"/>
          <p:cNvCxnSpPr/>
          <p:nvPr/>
        </p:nvCxnSpPr>
        <p:spPr>
          <a:xfrm rot="10800000">
            <a:off x="2009775" y="4598987"/>
            <a:ext cx="0" cy="990600"/>
          </a:xfrm>
          <a:prstGeom prst="straightConnector1">
            <a:avLst/>
          </a:prstGeom>
          <a:noFill/>
          <a:ln cap="flat" cmpd="sng" w="19050">
            <a:solidFill>
              <a:srgbClr val="FF33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720" name="Google Shape;720;p11"/>
          <p:cNvCxnSpPr/>
          <p:nvPr/>
        </p:nvCxnSpPr>
        <p:spPr>
          <a:xfrm rot="10800000">
            <a:off x="2043112" y="4592637"/>
            <a:ext cx="228600" cy="990600"/>
          </a:xfrm>
          <a:prstGeom prst="straightConnector1">
            <a:avLst/>
          </a:prstGeom>
          <a:noFill/>
          <a:ln cap="flat" cmpd="sng" w="19050">
            <a:solidFill>
              <a:srgbClr val="FF33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721" name="Google Shape;721;p11"/>
          <p:cNvSpPr/>
          <p:nvPr/>
        </p:nvSpPr>
        <p:spPr>
          <a:xfrm>
            <a:off x="1662112" y="5583237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22" name="Google Shape;722;p11"/>
          <p:cNvSpPr/>
          <p:nvPr/>
        </p:nvSpPr>
        <p:spPr>
          <a:xfrm>
            <a:off x="1935162" y="5583237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23" name="Google Shape;723;p11"/>
          <p:cNvSpPr/>
          <p:nvPr/>
        </p:nvSpPr>
        <p:spPr>
          <a:xfrm>
            <a:off x="2217737" y="5583237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24" name="Google Shape;724;p11"/>
          <p:cNvSpPr/>
          <p:nvPr/>
        </p:nvSpPr>
        <p:spPr>
          <a:xfrm>
            <a:off x="1935162" y="4473575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25" name="Google Shape;725;p11"/>
          <p:cNvSpPr txBox="1"/>
          <p:nvPr/>
        </p:nvSpPr>
        <p:spPr>
          <a:xfrm>
            <a:off x="1570037" y="5784850"/>
            <a:ext cx="381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726" name="Google Shape;726;p11"/>
          <p:cNvSpPr txBox="1"/>
          <p:nvPr/>
        </p:nvSpPr>
        <p:spPr>
          <a:xfrm>
            <a:off x="1831975" y="5775325"/>
            <a:ext cx="381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727" name="Google Shape;727;p11"/>
          <p:cNvSpPr txBox="1"/>
          <p:nvPr/>
        </p:nvSpPr>
        <p:spPr>
          <a:xfrm>
            <a:off x="2103437" y="5784850"/>
            <a:ext cx="381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cxnSp>
        <p:nvCxnSpPr>
          <p:cNvPr id="728" name="Google Shape;728;p11"/>
          <p:cNvCxnSpPr/>
          <p:nvPr/>
        </p:nvCxnSpPr>
        <p:spPr>
          <a:xfrm flipH="1" rot="10800000">
            <a:off x="2652712" y="4592637"/>
            <a:ext cx="228600" cy="990600"/>
          </a:xfrm>
          <a:prstGeom prst="straightConnector1">
            <a:avLst/>
          </a:prstGeom>
          <a:noFill/>
          <a:ln cap="flat" cmpd="sng" w="63500">
            <a:solidFill>
              <a:srgbClr val="FFFF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729" name="Google Shape;729;p11"/>
          <p:cNvCxnSpPr/>
          <p:nvPr/>
        </p:nvCxnSpPr>
        <p:spPr>
          <a:xfrm rot="10800000">
            <a:off x="2924175" y="4598987"/>
            <a:ext cx="0" cy="990600"/>
          </a:xfrm>
          <a:prstGeom prst="straightConnector1">
            <a:avLst/>
          </a:prstGeom>
          <a:noFill/>
          <a:ln cap="flat" cmpd="sng" w="19050">
            <a:solidFill>
              <a:srgbClr val="FF33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730" name="Google Shape;730;p11"/>
          <p:cNvCxnSpPr/>
          <p:nvPr/>
        </p:nvCxnSpPr>
        <p:spPr>
          <a:xfrm rot="10800000">
            <a:off x="2957512" y="4592637"/>
            <a:ext cx="228600" cy="990600"/>
          </a:xfrm>
          <a:prstGeom prst="straightConnector1">
            <a:avLst/>
          </a:prstGeom>
          <a:noFill/>
          <a:ln cap="flat" cmpd="sng" w="19050">
            <a:solidFill>
              <a:srgbClr val="FF33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731" name="Google Shape;731;p11"/>
          <p:cNvSpPr/>
          <p:nvPr/>
        </p:nvSpPr>
        <p:spPr>
          <a:xfrm>
            <a:off x="2576512" y="5583237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32" name="Google Shape;732;p11"/>
          <p:cNvSpPr/>
          <p:nvPr/>
        </p:nvSpPr>
        <p:spPr>
          <a:xfrm>
            <a:off x="2849562" y="5583237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33" name="Google Shape;733;p11"/>
          <p:cNvSpPr/>
          <p:nvPr/>
        </p:nvSpPr>
        <p:spPr>
          <a:xfrm>
            <a:off x="3132137" y="5583237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34" name="Google Shape;734;p11"/>
          <p:cNvSpPr/>
          <p:nvPr/>
        </p:nvSpPr>
        <p:spPr>
          <a:xfrm>
            <a:off x="2849562" y="4473575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35" name="Google Shape;735;p11"/>
          <p:cNvSpPr txBox="1"/>
          <p:nvPr/>
        </p:nvSpPr>
        <p:spPr>
          <a:xfrm>
            <a:off x="2484437" y="5784850"/>
            <a:ext cx="381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</p:txBody>
      </p:sp>
      <p:sp>
        <p:nvSpPr>
          <p:cNvPr id="736" name="Google Shape;736;p11"/>
          <p:cNvSpPr txBox="1"/>
          <p:nvPr/>
        </p:nvSpPr>
        <p:spPr>
          <a:xfrm>
            <a:off x="2746375" y="5775325"/>
            <a:ext cx="381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737" name="Google Shape;737;p11"/>
          <p:cNvSpPr txBox="1"/>
          <p:nvPr/>
        </p:nvSpPr>
        <p:spPr>
          <a:xfrm>
            <a:off x="3017837" y="5784850"/>
            <a:ext cx="381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cxnSp>
        <p:nvCxnSpPr>
          <p:cNvPr id="738" name="Google Shape;738;p11"/>
          <p:cNvCxnSpPr/>
          <p:nvPr/>
        </p:nvCxnSpPr>
        <p:spPr>
          <a:xfrm flipH="1" rot="10800000">
            <a:off x="3600450" y="4586287"/>
            <a:ext cx="228600" cy="990600"/>
          </a:xfrm>
          <a:prstGeom prst="straightConnector1">
            <a:avLst/>
          </a:prstGeom>
          <a:noFill/>
          <a:ln cap="flat" cmpd="sng" w="19050">
            <a:solidFill>
              <a:srgbClr val="FF33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739" name="Google Shape;739;p11"/>
          <p:cNvCxnSpPr/>
          <p:nvPr/>
        </p:nvCxnSpPr>
        <p:spPr>
          <a:xfrm rot="10800000">
            <a:off x="3871912" y="4592637"/>
            <a:ext cx="0" cy="990600"/>
          </a:xfrm>
          <a:prstGeom prst="straightConnector1">
            <a:avLst/>
          </a:prstGeom>
          <a:noFill/>
          <a:ln cap="flat" cmpd="sng" w="19050">
            <a:solidFill>
              <a:srgbClr val="FF33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740" name="Google Shape;740;p11"/>
          <p:cNvCxnSpPr/>
          <p:nvPr/>
        </p:nvCxnSpPr>
        <p:spPr>
          <a:xfrm rot="10800000">
            <a:off x="3905250" y="4586287"/>
            <a:ext cx="228600" cy="990600"/>
          </a:xfrm>
          <a:prstGeom prst="straightConnector1">
            <a:avLst/>
          </a:prstGeom>
          <a:noFill/>
          <a:ln cap="flat" cmpd="sng" w="19050">
            <a:solidFill>
              <a:srgbClr val="FF33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741" name="Google Shape;741;p11"/>
          <p:cNvSpPr/>
          <p:nvPr/>
        </p:nvSpPr>
        <p:spPr>
          <a:xfrm>
            <a:off x="3524250" y="5576887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42" name="Google Shape;742;p11"/>
          <p:cNvSpPr/>
          <p:nvPr/>
        </p:nvSpPr>
        <p:spPr>
          <a:xfrm>
            <a:off x="3797300" y="5576887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43" name="Google Shape;743;p11"/>
          <p:cNvSpPr/>
          <p:nvPr/>
        </p:nvSpPr>
        <p:spPr>
          <a:xfrm>
            <a:off x="4079875" y="5576887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44" name="Google Shape;744;p11"/>
          <p:cNvSpPr/>
          <p:nvPr/>
        </p:nvSpPr>
        <p:spPr>
          <a:xfrm>
            <a:off x="3797300" y="4467225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45" name="Google Shape;745;p11"/>
          <p:cNvSpPr txBox="1"/>
          <p:nvPr/>
        </p:nvSpPr>
        <p:spPr>
          <a:xfrm>
            <a:off x="3432175" y="5778500"/>
            <a:ext cx="381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746" name="Google Shape;746;p11"/>
          <p:cNvSpPr txBox="1"/>
          <p:nvPr/>
        </p:nvSpPr>
        <p:spPr>
          <a:xfrm>
            <a:off x="3694112" y="5768975"/>
            <a:ext cx="381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747" name="Google Shape;747;p11"/>
          <p:cNvSpPr txBox="1"/>
          <p:nvPr/>
        </p:nvSpPr>
        <p:spPr>
          <a:xfrm>
            <a:off x="3965575" y="5778500"/>
            <a:ext cx="381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cxnSp>
        <p:nvCxnSpPr>
          <p:cNvPr id="748" name="Google Shape;748;p11"/>
          <p:cNvCxnSpPr/>
          <p:nvPr/>
        </p:nvCxnSpPr>
        <p:spPr>
          <a:xfrm flipH="1" rot="10800000">
            <a:off x="4514850" y="4586287"/>
            <a:ext cx="228600" cy="990600"/>
          </a:xfrm>
          <a:prstGeom prst="straightConnector1">
            <a:avLst/>
          </a:prstGeom>
          <a:noFill/>
          <a:ln cap="flat" cmpd="sng" w="19050">
            <a:solidFill>
              <a:srgbClr val="FF33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749" name="Google Shape;749;p11"/>
          <p:cNvCxnSpPr/>
          <p:nvPr/>
        </p:nvCxnSpPr>
        <p:spPr>
          <a:xfrm rot="10800000">
            <a:off x="4786312" y="4592637"/>
            <a:ext cx="0" cy="990600"/>
          </a:xfrm>
          <a:prstGeom prst="straightConnector1">
            <a:avLst/>
          </a:prstGeom>
          <a:noFill/>
          <a:ln cap="flat" cmpd="sng" w="19050">
            <a:solidFill>
              <a:srgbClr val="FF33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750" name="Google Shape;750;p11"/>
          <p:cNvCxnSpPr/>
          <p:nvPr/>
        </p:nvCxnSpPr>
        <p:spPr>
          <a:xfrm rot="10800000">
            <a:off x="4819650" y="4586287"/>
            <a:ext cx="228600" cy="990600"/>
          </a:xfrm>
          <a:prstGeom prst="straightConnector1">
            <a:avLst/>
          </a:prstGeom>
          <a:noFill/>
          <a:ln cap="flat" cmpd="sng" w="19050">
            <a:solidFill>
              <a:srgbClr val="FF33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751" name="Google Shape;751;p11"/>
          <p:cNvSpPr/>
          <p:nvPr/>
        </p:nvSpPr>
        <p:spPr>
          <a:xfrm>
            <a:off x="4438650" y="5576887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52" name="Google Shape;752;p11"/>
          <p:cNvSpPr/>
          <p:nvPr/>
        </p:nvSpPr>
        <p:spPr>
          <a:xfrm>
            <a:off x="4711700" y="5576887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53" name="Google Shape;753;p11"/>
          <p:cNvSpPr/>
          <p:nvPr/>
        </p:nvSpPr>
        <p:spPr>
          <a:xfrm>
            <a:off x="4994275" y="5576887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54" name="Google Shape;754;p11"/>
          <p:cNvSpPr/>
          <p:nvPr/>
        </p:nvSpPr>
        <p:spPr>
          <a:xfrm>
            <a:off x="4711700" y="4467225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55" name="Google Shape;755;p11"/>
          <p:cNvSpPr txBox="1"/>
          <p:nvPr/>
        </p:nvSpPr>
        <p:spPr>
          <a:xfrm>
            <a:off x="4346575" y="5778500"/>
            <a:ext cx="381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756" name="Google Shape;756;p11"/>
          <p:cNvSpPr txBox="1"/>
          <p:nvPr/>
        </p:nvSpPr>
        <p:spPr>
          <a:xfrm>
            <a:off x="4608512" y="5768975"/>
            <a:ext cx="381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757" name="Google Shape;757;p11"/>
          <p:cNvSpPr txBox="1"/>
          <p:nvPr/>
        </p:nvSpPr>
        <p:spPr>
          <a:xfrm>
            <a:off x="4879975" y="5778500"/>
            <a:ext cx="381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cxnSp>
        <p:nvCxnSpPr>
          <p:cNvPr id="758" name="Google Shape;758;p11"/>
          <p:cNvCxnSpPr/>
          <p:nvPr/>
        </p:nvCxnSpPr>
        <p:spPr>
          <a:xfrm flipH="1" rot="10800000">
            <a:off x="5472112" y="4592637"/>
            <a:ext cx="228600" cy="990600"/>
          </a:xfrm>
          <a:prstGeom prst="straightConnector1">
            <a:avLst/>
          </a:prstGeom>
          <a:noFill/>
          <a:ln cap="flat" cmpd="sng" w="19050">
            <a:solidFill>
              <a:srgbClr val="FF33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759" name="Google Shape;759;p11"/>
          <p:cNvCxnSpPr/>
          <p:nvPr/>
        </p:nvCxnSpPr>
        <p:spPr>
          <a:xfrm rot="10800000">
            <a:off x="5743575" y="4598987"/>
            <a:ext cx="0" cy="990600"/>
          </a:xfrm>
          <a:prstGeom prst="straightConnector1">
            <a:avLst/>
          </a:prstGeom>
          <a:noFill/>
          <a:ln cap="flat" cmpd="sng" w="19050">
            <a:solidFill>
              <a:srgbClr val="FF33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760" name="Google Shape;760;p11"/>
          <p:cNvCxnSpPr/>
          <p:nvPr/>
        </p:nvCxnSpPr>
        <p:spPr>
          <a:xfrm rot="10800000">
            <a:off x="5776912" y="4592637"/>
            <a:ext cx="228600" cy="990600"/>
          </a:xfrm>
          <a:prstGeom prst="straightConnector1">
            <a:avLst/>
          </a:prstGeom>
          <a:noFill/>
          <a:ln cap="flat" cmpd="sng" w="19050">
            <a:solidFill>
              <a:srgbClr val="FF33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761" name="Google Shape;761;p11"/>
          <p:cNvSpPr/>
          <p:nvPr/>
        </p:nvSpPr>
        <p:spPr>
          <a:xfrm>
            <a:off x="5395912" y="5583237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62" name="Google Shape;762;p11"/>
          <p:cNvSpPr/>
          <p:nvPr/>
        </p:nvSpPr>
        <p:spPr>
          <a:xfrm>
            <a:off x="5668962" y="5583237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63" name="Google Shape;763;p11"/>
          <p:cNvSpPr/>
          <p:nvPr/>
        </p:nvSpPr>
        <p:spPr>
          <a:xfrm>
            <a:off x="5951537" y="5583237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64" name="Google Shape;764;p11"/>
          <p:cNvSpPr/>
          <p:nvPr/>
        </p:nvSpPr>
        <p:spPr>
          <a:xfrm>
            <a:off x="5668962" y="4473575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65" name="Google Shape;765;p11"/>
          <p:cNvSpPr txBox="1"/>
          <p:nvPr/>
        </p:nvSpPr>
        <p:spPr>
          <a:xfrm>
            <a:off x="5303837" y="5784850"/>
            <a:ext cx="381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766" name="Google Shape;766;p11"/>
          <p:cNvSpPr txBox="1"/>
          <p:nvPr/>
        </p:nvSpPr>
        <p:spPr>
          <a:xfrm>
            <a:off x="5565775" y="5775325"/>
            <a:ext cx="381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767" name="Google Shape;767;p11"/>
          <p:cNvSpPr txBox="1"/>
          <p:nvPr/>
        </p:nvSpPr>
        <p:spPr>
          <a:xfrm>
            <a:off x="5837237" y="5784850"/>
            <a:ext cx="381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cxnSp>
        <p:nvCxnSpPr>
          <p:cNvPr id="768" name="Google Shape;768;p11"/>
          <p:cNvCxnSpPr/>
          <p:nvPr/>
        </p:nvCxnSpPr>
        <p:spPr>
          <a:xfrm flipH="1" rot="10800000">
            <a:off x="6429375" y="4602162"/>
            <a:ext cx="228600" cy="990600"/>
          </a:xfrm>
          <a:prstGeom prst="straightConnector1">
            <a:avLst/>
          </a:prstGeom>
          <a:noFill/>
          <a:ln cap="flat" cmpd="sng" w="19050">
            <a:solidFill>
              <a:srgbClr val="FF33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769" name="Google Shape;769;p11"/>
          <p:cNvCxnSpPr/>
          <p:nvPr/>
        </p:nvCxnSpPr>
        <p:spPr>
          <a:xfrm rot="10800000">
            <a:off x="6700837" y="4608512"/>
            <a:ext cx="0" cy="990600"/>
          </a:xfrm>
          <a:prstGeom prst="straightConnector1">
            <a:avLst/>
          </a:prstGeom>
          <a:noFill/>
          <a:ln cap="flat" cmpd="sng" w="19050">
            <a:solidFill>
              <a:srgbClr val="FF33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770" name="Google Shape;770;p11"/>
          <p:cNvCxnSpPr/>
          <p:nvPr/>
        </p:nvCxnSpPr>
        <p:spPr>
          <a:xfrm rot="10800000">
            <a:off x="6734175" y="4602162"/>
            <a:ext cx="228600" cy="990600"/>
          </a:xfrm>
          <a:prstGeom prst="straightConnector1">
            <a:avLst/>
          </a:prstGeom>
          <a:noFill/>
          <a:ln cap="flat" cmpd="sng" w="19050">
            <a:solidFill>
              <a:srgbClr val="FF33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771" name="Google Shape;771;p11"/>
          <p:cNvSpPr/>
          <p:nvPr/>
        </p:nvSpPr>
        <p:spPr>
          <a:xfrm>
            <a:off x="6353175" y="5592762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72" name="Google Shape;772;p11"/>
          <p:cNvSpPr/>
          <p:nvPr/>
        </p:nvSpPr>
        <p:spPr>
          <a:xfrm>
            <a:off x="6626225" y="5592762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73" name="Google Shape;773;p11"/>
          <p:cNvSpPr/>
          <p:nvPr/>
        </p:nvSpPr>
        <p:spPr>
          <a:xfrm>
            <a:off x="6908800" y="5592762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74" name="Google Shape;774;p11"/>
          <p:cNvSpPr/>
          <p:nvPr/>
        </p:nvSpPr>
        <p:spPr>
          <a:xfrm>
            <a:off x="6626225" y="4483100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75" name="Google Shape;775;p11"/>
          <p:cNvSpPr txBox="1"/>
          <p:nvPr/>
        </p:nvSpPr>
        <p:spPr>
          <a:xfrm>
            <a:off x="6261100" y="5794375"/>
            <a:ext cx="381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776" name="Google Shape;776;p11"/>
          <p:cNvSpPr txBox="1"/>
          <p:nvPr/>
        </p:nvSpPr>
        <p:spPr>
          <a:xfrm>
            <a:off x="6523037" y="5784850"/>
            <a:ext cx="381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777" name="Google Shape;777;p11"/>
          <p:cNvSpPr txBox="1"/>
          <p:nvPr/>
        </p:nvSpPr>
        <p:spPr>
          <a:xfrm>
            <a:off x="6794500" y="5794375"/>
            <a:ext cx="381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cxnSp>
        <p:nvCxnSpPr>
          <p:cNvPr id="778" name="Google Shape;778;p11"/>
          <p:cNvCxnSpPr/>
          <p:nvPr/>
        </p:nvCxnSpPr>
        <p:spPr>
          <a:xfrm flipH="1" rot="10800000">
            <a:off x="7419975" y="4602162"/>
            <a:ext cx="228600" cy="990600"/>
          </a:xfrm>
          <a:prstGeom prst="straightConnector1">
            <a:avLst/>
          </a:prstGeom>
          <a:noFill/>
          <a:ln cap="flat" cmpd="sng" w="19050">
            <a:solidFill>
              <a:srgbClr val="FF33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779" name="Google Shape;779;p11"/>
          <p:cNvCxnSpPr/>
          <p:nvPr/>
        </p:nvCxnSpPr>
        <p:spPr>
          <a:xfrm rot="10800000">
            <a:off x="7691437" y="4608512"/>
            <a:ext cx="0" cy="990600"/>
          </a:xfrm>
          <a:prstGeom prst="straightConnector1">
            <a:avLst/>
          </a:prstGeom>
          <a:noFill/>
          <a:ln cap="flat" cmpd="sng" w="19050">
            <a:solidFill>
              <a:srgbClr val="FF33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780" name="Google Shape;780;p11"/>
          <p:cNvCxnSpPr/>
          <p:nvPr/>
        </p:nvCxnSpPr>
        <p:spPr>
          <a:xfrm rot="10800000">
            <a:off x="7724775" y="4602162"/>
            <a:ext cx="228600" cy="990600"/>
          </a:xfrm>
          <a:prstGeom prst="straightConnector1">
            <a:avLst/>
          </a:prstGeom>
          <a:noFill/>
          <a:ln cap="flat" cmpd="sng" w="19050">
            <a:solidFill>
              <a:srgbClr val="FF33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781" name="Google Shape;781;p11"/>
          <p:cNvSpPr/>
          <p:nvPr/>
        </p:nvSpPr>
        <p:spPr>
          <a:xfrm>
            <a:off x="7343775" y="5592762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82" name="Google Shape;782;p11"/>
          <p:cNvSpPr/>
          <p:nvPr/>
        </p:nvSpPr>
        <p:spPr>
          <a:xfrm>
            <a:off x="7616825" y="5592762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83" name="Google Shape;783;p11"/>
          <p:cNvSpPr/>
          <p:nvPr/>
        </p:nvSpPr>
        <p:spPr>
          <a:xfrm>
            <a:off x="7899400" y="5592762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84" name="Google Shape;784;p11"/>
          <p:cNvSpPr/>
          <p:nvPr/>
        </p:nvSpPr>
        <p:spPr>
          <a:xfrm>
            <a:off x="7616825" y="4483100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85" name="Google Shape;785;p11"/>
          <p:cNvSpPr txBox="1"/>
          <p:nvPr/>
        </p:nvSpPr>
        <p:spPr>
          <a:xfrm>
            <a:off x="7251700" y="5794375"/>
            <a:ext cx="381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786" name="Google Shape;786;p11"/>
          <p:cNvSpPr txBox="1"/>
          <p:nvPr/>
        </p:nvSpPr>
        <p:spPr>
          <a:xfrm>
            <a:off x="7513637" y="5784850"/>
            <a:ext cx="381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787" name="Google Shape;787;p11"/>
          <p:cNvSpPr txBox="1"/>
          <p:nvPr/>
        </p:nvSpPr>
        <p:spPr>
          <a:xfrm>
            <a:off x="7785100" y="5794375"/>
            <a:ext cx="381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788" name="Google Shape;788;p11"/>
          <p:cNvSpPr txBox="1"/>
          <p:nvPr/>
        </p:nvSpPr>
        <p:spPr>
          <a:xfrm>
            <a:off x="8667750" y="5403850"/>
            <a:ext cx="381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cxnSp>
        <p:nvCxnSpPr>
          <p:cNvPr id="789" name="Google Shape;789;p11"/>
          <p:cNvCxnSpPr/>
          <p:nvPr/>
        </p:nvCxnSpPr>
        <p:spPr>
          <a:xfrm flipH="1" rot="10800000">
            <a:off x="1143000" y="3444875"/>
            <a:ext cx="371475" cy="1052512"/>
          </a:xfrm>
          <a:prstGeom prst="straightConnector1">
            <a:avLst/>
          </a:prstGeom>
          <a:noFill/>
          <a:ln cap="flat" cmpd="sng" w="63500">
            <a:solidFill>
              <a:srgbClr val="FFFF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790" name="Google Shape;790;p11"/>
          <p:cNvCxnSpPr/>
          <p:nvPr/>
        </p:nvCxnSpPr>
        <p:spPr>
          <a:xfrm rot="10800000">
            <a:off x="1601787" y="3429000"/>
            <a:ext cx="407987" cy="1033462"/>
          </a:xfrm>
          <a:prstGeom prst="straightConnector1">
            <a:avLst/>
          </a:prstGeom>
          <a:noFill/>
          <a:ln cap="flat" cmpd="sng" w="63500">
            <a:solidFill>
              <a:srgbClr val="FFFF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791" name="Google Shape;791;p11"/>
          <p:cNvSpPr/>
          <p:nvPr/>
        </p:nvSpPr>
        <p:spPr>
          <a:xfrm>
            <a:off x="1482725" y="3297237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92" name="Google Shape;792;p11"/>
          <p:cNvSpPr txBox="1"/>
          <p:nvPr/>
        </p:nvSpPr>
        <p:spPr>
          <a:xfrm>
            <a:off x="304800" y="762000"/>
            <a:ext cx="205740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Example:</a:t>
            </a:r>
            <a:endParaRPr/>
          </a:p>
        </p:txBody>
      </p:sp>
      <p:sp>
        <p:nvSpPr>
          <p:cNvPr id="793" name="Google Shape;793;p11"/>
          <p:cNvSpPr txBox="1"/>
          <p:nvPr/>
        </p:nvSpPr>
        <p:spPr>
          <a:xfrm>
            <a:off x="8154987" y="881062"/>
            <a:ext cx="6858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max</a:t>
            </a:r>
            <a:endParaRPr/>
          </a:p>
        </p:txBody>
      </p:sp>
      <p:sp>
        <p:nvSpPr>
          <p:cNvPr id="794" name="Google Shape;794;p11"/>
          <p:cNvSpPr txBox="1"/>
          <p:nvPr/>
        </p:nvSpPr>
        <p:spPr>
          <a:xfrm>
            <a:off x="8154987" y="1947862"/>
            <a:ext cx="6858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min</a:t>
            </a:r>
            <a:endParaRPr/>
          </a:p>
        </p:txBody>
      </p:sp>
      <p:sp>
        <p:nvSpPr>
          <p:cNvPr id="795" name="Google Shape;795;p11"/>
          <p:cNvSpPr txBox="1"/>
          <p:nvPr/>
        </p:nvSpPr>
        <p:spPr>
          <a:xfrm>
            <a:off x="8154987" y="3090862"/>
            <a:ext cx="6858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max</a:t>
            </a:r>
            <a:endParaRPr/>
          </a:p>
        </p:txBody>
      </p:sp>
      <p:cxnSp>
        <p:nvCxnSpPr>
          <p:cNvPr id="796" name="Google Shape;796;p11"/>
          <p:cNvCxnSpPr/>
          <p:nvPr/>
        </p:nvCxnSpPr>
        <p:spPr>
          <a:xfrm flipH="1" rot="10800000">
            <a:off x="2962275" y="3444875"/>
            <a:ext cx="371475" cy="1052512"/>
          </a:xfrm>
          <a:prstGeom prst="straightConnector1">
            <a:avLst/>
          </a:prstGeom>
          <a:noFill/>
          <a:ln cap="flat" cmpd="sng" w="63500">
            <a:solidFill>
              <a:srgbClr val="FFFF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797" name="Google Shape;797;p11"/>
          <p:cNvCxnSpPr/>
          <p:nvPr/>
        </p:nvCxnSpPr>
        <p:spPr>
          <a:xfrm rot="10800000">
            <a:off x="3421062" y="3429000"/>
            <a:ext cx="407987" cy="1033462"/>
          </a:xfrm>
          <a:prstGeom prst="straightConnector1">
            <a:avLst/>
          </a:prstGeom>
          <a:noFill/>
          <a:ln cap="flat" cmpd="sng" w="19050">
            <a:solidFill>
              <a:srgbClr val="FF33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798" name="Google Shape;798;p11"/>
          <p:cNvSpPr/>
          <p:nvPr/>
        </p:nvSpPr>
        <p:spPr>
          <a:xfrm>
            <a:off x="3302000" y="3297237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799" name="Google Shape;799;p11"/>
          <p:cNvCxnSpPr/>
          <p:nvPr/>
        </p:nvCxnSpPr>
        <p:spPr>
          <a:xfrm flipH="1" rot="10800000">
            <a:off x="4833937" y="3435350"/>
            <a:ext cx="371475" cy="1052512"/>
          </a:xfrm>
          <a:prstGeom prst="straightConnector1">
            <a:avLst/>
          </a:prstGeom>
          <a:noFill/>
          <a:ln cap="flat" cmpd="sng" w="19050">
            <a:solidFill>
              <a:srgbClr val="FF33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800" name="Google Shape;800;p11"/>
          <p:cNvCxnSpPr/>
          <p:nvPr/>
        </p:nvCxnSpPr>
        <p:spPr>
          <a:xfrm rot="10800000">
            <a:off x="5292725" y="3419475"/>
            <a:ext cx="419100" cy="1079500"/>
          </a:xfrm>
          <a:prstGeom prst="straightConnector1">
            <a:avLst/>
          </a:prstGeom>
          <a:noFill/>
          <a:ln cap="flat" cmpd="sng" w="19050">
            <a:solidFill>
              <a:srgbClr val="FF33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801" name="Google Shape;801;p11"/>
          <p:cNvSpPr/>
          <p:nvPr/>
        </p:nvSpPr>
        <p:spPr>
          <a:xfrm>
            <a:off x="5173662" y="3287712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802" name="Google Shape;802;p11"/>
          <p:cNvCxnSpPr/>
          <p:nvPr/>
        </p:nvCxnSpPr>
        <p:spPr>
          <a:xfrm flipH="1" rot="10800000">
            <a:off x="6757987" y="3435350"/>
            <a:ext cx="371475" cy="1052512"/>
          </a:xfrm>
          <a:prstGeom prst="straightConnector1">
            <a:avLst/>
          </a:prstGeom>
          <a:noFill/>
          <a:ln cap="flat" cmpd="sng" w="19050">
            <a:solidFill>
              <a:srgbClr val="FF33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803" name="Google Shape;803;p11"/>
          <p:cNvCxnSpPr/>
          <p:nvPr/>
        </p:nvCxnSpPr>
        <p:spPr>
          <a:xfrm rot="10800000">
            <a:off x="7216775" y="3419475"/>
            <a:ext cx="419100" cy="1079500"/>
          </a:xfrm>
          <a:prstGeom prst="straightConnector1">
            <a:avLst/>
          </a:prstGeom>
          <a:noFill/>
          <a:ln cap="flat" cmpd="sng" w="19050">
            <a:solidFill>
              <a:srgbClr val="FF33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804" name="Google Shape;804;p11"/>
          <p:cNvSpPr/>
          <p:nvPr/>
        </p:nvSpPr>
        <p:spPr>
          <a:xfrm>
            <a:off x="7097712" y="3287712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805" name="Google Shape;805;p11"/>
          <p:cNvCxnSpPr/>
          <p:nvPr/>
        </p:nvCxnSpPr>
        <p:spPr>
          <a:xfrm flipH="1" rot="10800000">
            <a:off x="1600200" y="2286000"/>
            <a:ext cx="796925" cy="1041400"/>
          </a:xfrm>
          <a:prstGeom prst="straightConnector1">
            <a:avLst/>
          </a:prstGeom>
          <a:noFill/>
          <a:ln cap="flat" cmpd="sng" w="63500">
            <a:solidFill>
              <a:srgbClr val="FFFF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806" name="Google Shape;806;p11"/>
          <p:cNvCxnSpPr/>
          <p:nvPr/>
        </p:nvCxnSpPr>
        <p:spPr>
          <a:xfrm rot="10800000">
            <a:off x="2484437" y="2270125"/>
            <a:ext cx="866775" cy="1052512"/>
          </a:xfrm>
          <a:prstGeom prst="straightConnector1">
            <a:avLst/>
          </a:prstGeom>
          <a:noFill/>
          <a:ln cap="flat" cmpd="sng" w="63500">
            <a:solidFill>
              <a:srgbClr val="FFFF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807" name="Google Shape;807;p11"/>
          <p:cNvSpPr/>
          <p:nvPr/>
        </p:nvSpPr>
        <p:spPr>
          <a:xfrm>
            <a:off x="2365375" y="2138362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808" name="Google Shape;808;p11"/>
          <p:cNvCxnSpPr/>
          <p:nvPr/>
        </p:nvCxnSpPr>
        <p:spPr>
          <a:xfrm flipH="1" rot="10800000">
            <a:off x="5341937" y="2274887"/>
            <a:ext cx="796925" cy="1041400"/>
          </a:xfrm>
          <a:prstGeom prst="straightConnector1">
            <a:avLst/>
          </a:prstGeom>
          <a:noFill/>
          <a:ln cap="flat" cmpd="sng" w="19050">
            <a:solidFill>
              <a:srgbClr val="FF33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809" name="Google Shape;809;p11"/>
          <p:cNvCxnSpPr/>
          <p:nvPr/>
        </p:nvCxnSpPr>
        <p:spPr>
          <a:xfrm rot="10800000">
            <a:off x="6226175" y="2259012"/>
            <a:ext cx="866775" cy="1052512"/>
          </a:xfrm>
          <a:prstGeom prst="straightConnector1">
            <a:avLst/>
          </a:prstGeom>
          <a:noFill/>
          <a:ln cap="flat" cmpd="sng" w="19050">
            <a:solidFill>
              <a:srgbClr val="FF33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810" name="Google Shape;810;p11"/>
          <p:cNvSpPr/>
          <p:nvPr/>
        </p:nvSpPr>
        <p:spPr>
          <a:xfrm>
            <a:off x="6107112" y="2127250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811" name="Google Shape;811;p11"/>
          <p:cNvCxnSpPr/>
          <p:nvPr/>
        </p:nvCxnSpPr>
        <p:spPr>
          <a:xfrm flipH="1" rot="10800000">
            <a:off x="2524125" y="1103312"/>
            <a:ext cx="1731962" cy="1054100"/>
          </a:xfrm>
          <a:prstGeom prst="straightConnector1">
            <a:avLst/>
          </a:prstGeom>
          <a:noFill/>
          <a:ln cap="flat" cmpd="sng" w="63500">
            <a:solidFill>
              <a:srgbClr val="FFFF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812" name="Google Shape;812;p11"/>
          <p:cNvCxnSpPr/>
          <p:nvPr/>
        </p:nvCxnSpPr>
        <p:spPr>
          <a:xfrm rot="10800000">
            <a:off x="4343400" y="1087437"/>
            <a:ext cx="1804987" cy="1066800"/>
          </a:xfrm>
          <a:prstGeom prst="straightConnector1">
            <a:avLst/>
          </a:prstGeom>
          <a:noFill/>
          <a:ln cap="flat" cmpd="sng" w="19050">
            <a:solidFill>
              <a:srgbClr val="FF33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813" name="Google Shape;813;p11"/>
          <p:cNvSpPr/>
          <p:nvPr/>
        </p:nvSpPr>
        <p:spPr>
          <a:xfrm>
            <a:off x="4224337" y="955675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14" name="Google Shape;814;p11"/>
          <p:cNvSpPr txBox="1"/>
          <p:nvPr/>
        </p:nvSpPr>
        <p:spPr>
          <a:xfrm>
            <a:off x="8154987" y="4310062"/>
            <a:ext cx="6858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min</a:t>
            </a:r>
            <a:endParaRPr/>
          </a:p>
        </p:txBody>
      </p:sp>
      <p:sp>
        <p:nvSpPr>
          <p:cNvPr id="815" name="Google Shape;815;p11"/>
          <p:cNvSpPr txBox="1"/>
          <p:nvPr/>
        </p:nvSpPr>
        <p:spPr>
          <a:xfrm>
            <a:off x="228600" y="4343400"/>
            <a:ext cx="9144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β = 3</a:t>
            </a:r>
            <a:endParaRPr/>
          </a:p>
        </p:txBody>
      </p:sp>
      <p:sp>
        <p:nvSpPr>
          <p:cNvPr id="816" name="Google Shape;816;p11"/>
          <p:cNvSpPr txBox="1"/>
          <p:nvPr/>
        </p:nvSpPr>
        <p:spPr>
          <a:xfrm>
            <a:off x="609600" y="3124200"/>
            <a:ext cx="9144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α = 3</a:t>
            </a:r>
            <a:endParaRPr/>
          </a:p>
        </p:txBody>
      </p:sp>
      <p:sp>
        <p:nvSpPr>
          <p:cNvPr id="817" name="Google Shape;817;p11"/>
          <p:cNvSpPr txBox="1"/>
          <p:nvPr/>
        </p:nvSpPr>
        <p:spPr>
          <a:xfrm>
            <a:off x="1219200" y="4343400"/>
            <a:ext cx="9144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β = 1</a:t>
            </a:r>
            <a:endParaRPr/>
          </a:p>
        </p:txBody>
      </p:sp>
      <p:sp>
        <p:nvSpPr>
          <p:cNvPr id="818" name="Google Shape;818;p11"/>
          <p:cNvSpPr txBox="1"/>
          <p:nvPr/>
        </p:nvSpPr>
        <p:spPr>
          <a:xfrm>
            <a:off x="1524000" y="1981200"/>
            <a:ext cx="9144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β = 3</a:t>
            </a:r>
            <a:endParaRPr/>
          </a:p>
        </p:txBody>
      </p:sp>
      <p:sp>
        <p:nvSpPr>
          <p:cNvPr id="819" name="Google Shape;819;p11"/>
          <p:cNvSpPr txBox="1"/>
          <p:nvPr/>
        </p:nvSpPr>
        <p:spPr>
          <a:xfrm>
            <a:off x="2133600" y="4343400"/>
            <a:ext cx="9144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β = 8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3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p12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CFF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rgbClr val="00CC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825" name="Google Shape;825;p12"/>
          <p:cNvSpPr txBox="1"/>
          <p:nvPr>
            <p:ph type="title"/>
          </p:nvPr>
        </p:nvSpPr>
        <p:spPr>
          <a:xfrm>
            <a:off x="228600" y="0"/>
            <a:ext cx="8610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The Alpha-Beta Procedure</a:t>
            </a:r>
            <a:endParaRPr/>
          </a:p>
        </p:txBody>
      </p:sp>
      <p:cxnSp>
        <p:nvCxnSpPr>
          <p:cNvPr id="826" name="Google Shape;826;p12"/>
          <p:cNvCxnSpPr/>
          <p:nvPr/>
        </p:nvCxnSpPr>
        <p:spPr>
          <a:xfrm flipH="1" rot="10800000">
            <a:off x="823912" y="4592637"/>
            <a:ext cx="228600" cy="990600"/>
          </a:xfrm>
          <a:prstGeom prst="straightConnector1">
            <a:avLst/>
          </a:prstGeom>
          <a:noFill/>
          <a:ln cap="flat" cmpd="sng" w="63500">
            <a:solidFill>
              <a:srgbClr val="FFFF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827" name="Google Shape;827;p12"/>
          <p:cNvCxnSpPr/>
          <p:nvPr/>
        </p:nvCxnSpPr>
        <p:spPr>
          <a:xfrm rot="10800000">
            <a:off x="1095375" y="4598987"/>
            <a:ext cx="0" cy="990600"/>
          </a:xfrm>
          <a:prstGeom prst="straightConnector1">
            <a:avLst/>
          </a:prstGeom>
          <a:noFill/>
          <a:ln cap="flat" cmpd="sng" w="63500">
            <a:solidFill>
              <a:srgbClr val="FFFF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828" name="Google Shape;828;p12"/>
          <p:cNvCxnSpPr/>
          <p:nvPr/>
        </p:nvCxnSpPr>
        <p:spPr>
          <a:xfrm rot="10800000">
            <a:off x="1128712" y="4592637"/>
            <a:ext cx="228600" cy="990600"/>
          </a:xfrm>
          <a:prstGeom prst="straightConnector1">
            <a:avLst/>
          </a:prstGeom>
          <a:noFill/>
          <a:ln cap="flat" cmpd="sng" w="63500">
            <a:solidFill>
              <a:srgbClr val="FFFF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829" name="Google Shape;829;p12"/>
          <p:cNvSpPr/>
          <p:nvPr/>
        </p:nvSpPr>
        <p:spPr>
          <a:xfrm>
            <a:off x="747712" y="5583237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30" name="Google Shape;830;p12"/>
          <p:cNvSpPr/>
          <p:nvPr/>
        </p:nvSpPr>
        <p:spPr>
          <a:xfrm>
            <a:off x="1020762" y="5583237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31" name="Google Shape;831;p12"/>
          <p:cNvSpPr/>
          <p:nvPr/>
        </p:nvSpPr>
        <p:spPr>
          <a:xfrm>
            <a:off x="1303337" y="5583237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32" name="Google Shape;832;p12"/>
          <p:cNvSpPr/>
          <p:nvPr/>
        </p:nvSpPr>
        <p:spPr>
          <a:xfrm>
            <a:off x="1020762" y="4473575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33" name="Google Shape;833;p12"/>
          <p:cNvSpPr txBox="1"/>
          <p:nvPr/>
        </p:nvSpPr>
        <p:spPr>
          <a:xfrm>
            <a:off x="655637" y="5784850"/>
            <a:ext cx="381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834" name="Google Shape;834;p12"/>
          <p:cNvSpPr txBox="1"/>
          <p:nvPr/>
        </p:nvSpPr>
        <p:spPr>
          <a:xfrm>
            <a:off x="917575" y="5775325"/>
            <a:ext cx="381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sp>
        <p:nvSpPr>
          <p:cNvPr id="835" name="Google Shape;835;p12"/>
          <p:cNvSpPr txBox="1"/>
          <p:nvPr/>
        </p:nvSpPr>
        <p:spPr>
          <a:xfrm>
            <a:off x="1189037" y="5784850"/>
            <a:ext cx="381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cxnSp>
        <p:nvCxnSpPr>
          <p:cNvPr id="836" name="Google Shape;836;p12"/>
          <p:cNvCxnSpPr/>
          <p:nvPr/>
        </p:nvCxnSpPr>
        <p:spPr>
          <a:xfrm flipH="1" rot="10800000">
            <a:off x="1738312" y="4592637"/>
            <a:ext cx="228600" cy="990600"/>
          </a:xfrm>
          <a:prstGeom prst="straightConnector1">
            <a:avLst/>
          </a:prstGeom>
          <a:noFill/>
          <a:ln cap="flat" cmpd="sng" w="63500">
            <a:solidFill>
              <a:srgbClr val="FFFF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837" name="Google Shape;837;p12"/>
          <p:cNvCxnSpPr/>
          <p:nvPr/>
        </p:nvCxnSpPr>
        <p:spPr>
          <a:xfrm rot="10800000">
            <a:off x="2009775" y="4598987"/>
            <a:ext cx="0" cy="990600"/>
          </a:xfrm>
          <a:prstGeom prst="straightConnector1">
            <a:avLst/>
          </a:prstGeom>
          <a:noFill/>
          <a:ln cap="flat" cmpd="sng" w="19050">
            <a:solidFill>
              <a:srgbClr val="FF33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838" name="Google Shape;838;p12"/>
          <p:cNvCxnSpPr/>
          <p:nvPr/>
        </p:nvCxnSpPr>
        <p:spPr>
          <a:xfrm rot="10800000">
            <a:off x="2043112" y="4592637"/>
            <a:ext cx="228600" cy="990600"/>
          </a:xfrm>
          <a:prstGeom prst="straightConnector1">
            <a:avLst/>
          </a:prstGeom>
          <a:noFill/>
          <a:ln cap="flat" cmpd="sng" w="19050">
            <a:solidFill>
              <a:srgbClr val="FF33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839" name="Google Shape;839;p12"/>
          <p:cNvSpPr/>
          <p:nvPr/>
        </p:nvSpPr>
        <p:spPr>
          <a:xfrm>
            <a:off x="1662112" y="5583237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40" name="Google Shape;840;p12"/>
          <p:cNvSpPr/>
          <p:nvPr/>
        </p:nvSpPr>
        <p:spPr>
          <a:xfrm>
            <a:off x="1935162" y="5583237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41" name="Google Shape;841;p12"/>
          <p:cNvSpPr/>
          <p:nvPr/>
        </p:nvSpPr>
        <p:spPr>
          <a:xfrm>
            <a:off x="2217737" y="5583237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42" name="Google Shape;842;p12"/>
          <p:cNvSpPr/>
          <p:nvPr/>
        </p:nvSpPr>
        <p:spPr>
          <a:xfrm>
            <a:off x="1935162" y="4473575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43" name="Google Shape;843;p12"/>
          <p:cNvSpPr txBox="1"/>
          <p:nvPr/>
        </p:nvSpPr>
        <p:spPr>
          <a:xfrm>
            <a:off x="1570037" y="5784850"/>
            <a:ext cx="381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844" name="Google Shape;844;p12"/>
          <p:cNvSpPr txBox="1"/>
          <p:nvPr/>
        </p:nvSpPr>
        <p:spPr>
          <a:xfrm>
            <a:off x="1831975" y="5775325"/>
            <a:ext cx="381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845" name="Google Shape;845;p12"/>
          <p:cNvSpPr txBox="1"/>
          <p:nvPr/>
        </p:nvSpPr>
        <p:spPr>
          <a:xfrm>
            <a:off x="2103437" y="5784850"/>
            <a:ext cx="381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cxnSp>
        <p:nvCxnSpPr>
          <p:cNvPr id="846" name="Google Shape;846;p12"/>
          <p:cNvCxnSpPr/>
          <p:nvPr/>
        </p:nvCxnSpPr>
        <p:spPr>
          <a:xfrm flipH="1" rot="10800000">
            <a:off x="2652712" y="4592637"/>
            <a:ext cx="228600" cy="990600"/>
          </a:xfrm>
          <a:prstGeom prst="straightConnector1">
            <a:avLst/>
          </a:prstGeom>
          <a:noFill/>
          <a:ln cap="flat" cmpd="sng" w="63500">
            <a:solidFill>
              <a:srgbClr val="FFFF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847" name="Google Shape;847;p12"/>
          <p:cNvCxnSpPr/>
          <p:nvPr/>
        </p:nvCxnSpPr>
        <p:spPr>
          <a:xfrm rot="10800000">
            <a:off x="2924175" y="4598987"/>
            <a:ext cx="0" cy="990600"/>
          </a:xfrm>
          <a:prstGeom prst="straightConnector1">
            <a:avLst/>
          </a:prstGeom>
          <a:noFill/>
          <a:ln cap="flat" cmpd="sng" w="63500">
            <a:solidFill>
              <a:srgbClr val="FFFF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848" name="Google Shape;848;p12"/>
          <p:cNvCxnSpPr/>
          <p:nvPr/>
        </p:nvCxnSpPr>
        <p:spPr>
          <a:xfrm rot="10800000">
            <a:off x="2957512" y="4592637"/>
            <a:ext cx="228600" cy="990600"/>
          </a:xfrm>
          <a:prstGeom prst="straightConnector1">
            <a:avLst/>
          </a:prstGeom>
          <a:noFill/>
          <a:ln cap="flat" cmpd="sng" w="19050">
            <a:solidFill>
              <a:srgbClr val="FF33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849" name="Google Shape;849;p12"/>
          <p:cNvSpPr/>
          <p:nvPr/>
        </p:nvSpPr>
        <p:spPr>
          <a:xfrm>
            <a:off x="2576512" y="5583237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50" name="Google Shape;850;p12"/>
          <p:cNvSpPr/>
          <p:nvPr/>
        </p:nvSpPr>
        <p:spPr>
          <a:xfrm>
            <a:off x="2849562" y="5583237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51" name="Google Shape;851;p12"/>
          <p:cNvSpPr/>
          <p:nvPr/>
        </p:nvSpPr>
        <p:spPr>
          <a:xfrm>
            <a:off x="3132137" y="5583237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52" name="Google Shape;852;p12"/>
          <p:cNvSpPr/>
          <p:nvPr/>
        </p:nvSpPr>
        <p:spPr>
          <a:xfrm>
            <a:off x="2849562" y="4473575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53" name="Google Shape;853;p12"/>
          <p:cNvSpPr txBox="1"/>
          <p:nvPr/>
        </p:nvSpPr>
        <p:spPr>
          <a:xfrm>
            <a:off x="2484437" y="5784850"/>
            <a:ext cx="381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</p:txBody>
      </p:sp>
      <p:sp>
        <p:nvSpPr>
          <p:cNvPr id="854" name="Google Shape;854;p12"/>
          <p:cNvSpPr txBox="1"/>
          <p:nvPr/>
        </p:nvSpPr>
        <p:spPr>
          <a:xfrm>
            <a:off x="2746375" y="5775325"/>
            <a:ext cx="381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/>
          </a:p>
        </p:txBody>
      </p:sp>
      <p:sp>
        <p:nvSpPr>
          <p:cNvPr id="855" name="Google Shape;855;p12"/>
          <p:cNvSpPr txBox="1"/>
          <p:nvPr/>
        </p:nvSpPr>
        <p:spPr>
          <a:xfrm>
            <a:off x="3017837" y="5784850"/>
            <a:ext cx="381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cxnSp>
        <p:nvCxnSpPr>
          <p:cNvPr id="856" name="Google Shape;856;p12"/>
          <p:cNvCxnSpPr/>
          <p:nvPr/>
        </p:nvCxnSpPr>
        <p:spPr>
          <a:xfrm flipH="1" rot="10800000">
            <a:off x="3600450" y="4586287"/>
            <a:ext cx="228600" cy="990600"/>
          </a:xfrm>
          <a:prstGeom prst="straightConnector1">
            <a:avLst/>
          </a:prstGeom>
          <a:noFill/>
          <a:ln cap="flat" cmpd="sng" w="19050">
            <a:solidFill>
              <a:srgbClr val="FF33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857" name="Google Shape;857;p12"/>
          <p:cNvCxnSpPr/>
          <p:nvPr/>
        </p:nvCxnSpPr>
        <p:spPr>
          <a:xfrm rot="10800000">
            <a:off x="3871912" y="4592637"/>
            <a:ext cx="0" cy="990600"/>
          </a:xfrm>
          <a:prstGeom prst="straightConnector1">
            <a:avLst/>
          </a:prstGeom>
          <a:noFill/>
          <a:ln cap="flat" cmpd="sng" w="19050">
            <a:solidFill>
              <a:srgbClr val="FF33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858" name="Google Shape;858;p12"/>
          <p:cNvCxnSpPr/>
          <p:nvPr/>
        </p:nvCxnSpPr>
        <p:spPr>
          <a:xfrm rot="10800000">
            <a:off x="3905250" y="4586287"/>
            <a:ext cx="228600" cy="990600"/>
          </a:xfrm>
          <a:prstGeom prst="straightConnector1">
            <a:avLst/>
          </a:prstGeom>
          <a:noFill/>
          <a:ln cap="flat" cmpd="sng" w="19050">
            <a:solidFill>
              <a:srgbClr val="FF33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859" name="Google Shape;859;p12"/>
          <p:cNvSpPr/>
          <p:nvPr/>
        </p:nvSpPr>
        <p:spPr>
          <a:xfrm>
            <a:off x="3524250" y="5576887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60" name="Google Shape;860;p12"/>
          <p:cNvSpPr/>
          <p:nvPr/>
        </p:nvSpPr>
        <p:spPr>
          <a:xfrm>
            <a:off x="3797300" y="5576887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61" name="Google Shape;861;p12"/>
          <p:cNvSpPr/>
          <p:nvPr/>
        </p:nvSpPr>
        <p:spPr>
          <a:xfrm>
            <a:off x="4079875" y="5576887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62" name="Google Shape;862;p12"/>
          <p:cNvSpPr/>
          <p:nvPr/>
        </p:nvSpPr>
        <p:spPr>
          <a:xfrm>
            <a:off x="3797300" y="4467225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63" name="Google Shape;863;p12"/>
          <p:cNvSpPr txBox="1"/>
          <p:nvPr/>
        </p:nvSpPr>
        <p:spPr>
          <a:xfrm>
            <a:off x="3432175" y="5778500"/>
            <a:ext cx="381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864" name="Google Shape;864;p12"/>
          <p:cNvSpPr txBox="1"/>
          <p:nvPr/>
        </p:nvSpPr>
        <p:spPr>
          <a:xfrm>
            <a:off x="3694112" y="5768975"/>
            <a:ext cx="381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865" name="Google Shape;865;p12"/>
          <p:cNvSpPr txBox="1"/>
          <p:nvPr/>
        </p:nvSpPr>
        <p:spPr>
          <a:xfrm>
            <a:off x="3965575" y="5778500"/>
            <a:ext cx="381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cxnSp>
        <p:nvCxnSpPr>
          <p:cNvPr id="866" name="Google Shape;866;p12"/>
          <p:cNvCxnSpPr/>
          <p:nvPr/>
        </p:nvCxnSpPr>
        <p:spPr>
          <a:xfrm flipH="1" rot="10800000">
            <a:off x="4514850" y="4586287"/>
            <a:ext cx="228600" cy="990600"/>
          </a:xfrm>
          <a:prstGeom prst="straightConnector1">
            <a:avLst/>
          </a:prstGeom>
          <a:noFill/>
          <a:ln cap="flat" cmpd="sng" w="19050">
            <a:solidFill>
              <a:srgbClr val="FF33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867" name="Google Shape;867;p12"/>
          <p:cNvCxnSpPr/>
          <p:nvPr/>
        </p:nvCxnSpPr>
        <p:spPr>
          <a:xfrm rot="10800000">
            <a:off x="4786312" y="4592637"/>
            <a:ext cx="0" cy="990600"/>
          </a:xfrm>
          <a:prstGeom prst="straightConnector1">
            <a:avLst/>
          </a:prstGeom>
          <a:noFill/>
          <a:ln cap="flat" cmpd="sng" w="19050">
            <a:solidFill>
              <a:srgbClr val="FF33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868" name="Google Shape;868;p12"/>
          <p:cNvCxnSpPr/>
          <p:nvPr/>
        </p:nvCxnSpPr>
        <p:spPr>
          <a:xfrm rot="10800000">
            <a:off x="4819650" y="4586287"/>
            <a:ext cx="228600" cy="990600"/>
          </a:xfrm>
          <a:prstGeom prst="straightConnector1">
            <a:avLst/>
          </a:prstGeom>
          <a:noFill/>
          <a:ln cap="flat" cmpd="sng" w="19050">
            <a:solidFill>
              <a:srgbClr val="FF33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869" name="Google Shape;869;p12"/>
          <p:cNvSpPr/>
          <p:nvPr/>
        </p:nvSpPr>
        <p:spPr>
          <a:xfrm>
            <a:off x="4438650" y="5576887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70" name="Google Shape;870;p12"/>
          <p:cNvSpPr/>
          <p:nvPr/>
        </p:nvSpPr>
        <p:spPr>
          <a:xfrm>
            <a:off x="4711700" y="5576887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71" name="Google Shape;871;p12"/>
          <p:cNvSpPr/>
          <p:nvPr/>
        </p:nvSpPr>
        <p:spPr>
          <a:xfrm>
            <a:off x="4994275" y="5576887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72" name="Google Shape;872;p12"/>
          <p:cNvSpPr/>
          <p:nvPr/>
        </p:nvSpPr>
        <p:spPr>
          <a:xfrm>
            <a:off x="4711700" y="4467225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73" name="Google Shape;873;p12"/>
          <p:cNvSpPr txBox="1"/>
          <p:nvPr/>
        </p:nvSpPr>
        <p:spPr>
          <a:xfrm>
            <a:off x="4346575" y="5778500"/>
            <a:ext cx="381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874" name="Google Shape;874;p12"/>
          <p:cNvSpPr txBox="1"/>
          <p:nvPr/>
        </p:nvSpPr>
        <p:spPr>
          <a:xfrm>
            <a:off x="4608512" y="5768975"/>
            <a:ext cx="381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875" name="Google Shape;875;p12"/>
          <p:cNvSpPr txBox="1"/>
          <p:nvPr/>
        </p:nvSpPr>
        <p:spPr>
          <a:xfrm>
            <a:off x="4879975" y="5778500"/>
            <a:ext cx="381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cxnSp>
        <p:nvCxnSpPr>
          <p:cNvPr id="876" name="Google Shape;876;p12"/>
          <p:cNvCxnSpPr/>
          <p:nvPr/>
        </p:nvCxnSpPr>
        <p:spPr>
          <a:xfrm flipH="1" rot="10800000">
            <a:off x="5472112" y="4592637"/>
            <a:ext cx="228600" cy="990600"/>
          </a:xfrm>
          <a:prstGeom prst="straightConnector1">
            <a:avLst/>
          </a:prstGeom>
          <a:noFill/>
          <a:ln cap="flat" cmpd="sng" w="19050">
            <a:solidFill>
              <a:srgbClr val="FF33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877" name="Google Shape;877;p12"/>
          <p:cNvCxnSpPr/>
          <p:nvPr/>
        </p:nvCxnSpPr>
        <p:spPr>
          <a:xfrm rot="10800000">
            <a:off x="5743575" y="4598987"/>
            <a:ext cx="0" cy="990600"/>
          </a:xfrm>
          <a:prstGeom prst="straightConnector1">
            <a:avLst/>
          </a:prstGeom>
          <a:noFill/>
          <a:ln cap="flat" cmpd="sng" w="19050">
            <a:solidFill>
              <a:srgbClr val="FF33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878" name="Google Shape;878;p12"/>
          <p:cNvCxnSpPr/>
          <p:nvPr/>
        </p:nvCxnSpPr>
        <p:spPr>
          <a:xfrm rot="10800000">
            <a:off x="5776912" y="4592637"/>
            <a:ext cx="228600" cy="990600"/>
          </a:xfrm>
          <a:prstGeom prst="straightConnector1">
            <a:avLst/>
          </a:prstGeom>
          <a:noFill/>
          <a:ln cap="flat" cmpd="sng" w="19050">
            <a:solidFill>
              <a:srgbClr val="FF33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879" name="Google Shape;879;p12"/>
          <p:cNvSpPr/>
          <p:nvPr/>
        </p:nvSpPr>
        <p:spPr>
          <a:xfrm>
            <a:off x="5395912" y="5583237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80" name="Google Shape;880;p12"/>
          <p:cNvSpPr/>
          <p:nvPr/>
        </p:nvSpPr>
        <p:spPr>
          <a:xfrm>
            <a:off x="5668962" y="5583237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81" name="Google Shape;881;p12"/>
          <p:cNvSpPr/>
          <p:nvPr/>
        </p:nvSpPr>
        <p:spPr>
          <a:xfrm>
            <a:off x="5951537" y="5583237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82" name="Google Shape;882;p12"/>
          <p:cNvSpPr/>
          <p:nvPr/>
        </p:nvSpPr>
        <p:spPr>
          <a:xfrm>
            <a:off x="5668962" y="4473575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83" name="Google Shape;883;p12"/>
          <p:cNvSpPr txBox="1"/>
          <p:nvPr/>
        </p:nvSpPr>
        <p:spPr>
          <a:xfrm>
            <a:off x="5303837" y="5784850"/>
            <a:ext cx="381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884" name="Google Shape;884;p12"/>
          <p:cNvSpPr txBox="1"/>
          <p:nvPr/>
        </p:nvSpPr>
        <p:spPr>
          <a:xfrm>
            <a:off x="5565775" y="5775325"/>
            <a:ext cx="381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885" name="Google Shape;885;p12"/>
          <p:cNvSpPr txBox="1"/>
          <p:nvPr/>
        </p:nvSpPr>
        <p:spPr>
          <a:xfrm>
            <a:off x="5837237" y="5784850"/>
            <a:ext cx="381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cxnSp>
        <p:nvCxnSpPr>
          <p:cNvPr id="886" name="Google Shape;886;p12"/>
          <p:cNvCxnSpPr/>
          <p:nvPr/>
        </p:nvCxnSpPr>
        <p:spPr>
          <a:xfrm flipH="1" rot="10800000">
            <a:off x="6429375" y="4602162"/>
            <a:ext cx="228600" cy="990600"/>
          </a:xfrm>
          <a:prstGeom prst="straightConnector1">
            <a:avLst/>
          </a:prstGeom>
          <a:noFill/>
          <a:ln cap="flat" cmpd="sng" w="19050">
            <a:solidFill>
              <a:srgbClr val="FF33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887" name="Google Shape;887;p12"/>
          <p:cNvCxnSpPr/>
          <p:nvPr/>
        </p:nvCxnSpPr>
        <p:spPr>
          <a:xfrm rot="10800000">
            <a:off x="6700837" y="4608512"/>
            <a:ext cx="0" cy="990600"/>
          </a:xfrm>
          <a:prstGeom prst="straightConnector1">
            <a:avLst/>
          </a:prstGeom>
          <a:noFill/>
          <a:ln cap="flat" cmpd="sng" w="19050">
            <a:solidFill>
              <a:srgbClr val="FF33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888" name="Google Shape;888;p12"/>
          <p:cNvCxnSpPr/>
          <p:nvPr/>
        </p:nvCxnSpPr>
        <p:spPr>
          <a:xfrm rot="10800000">
            <a:off x="6734175" y="4602162"/>
            <a:ext cx="228600" cy="990600"/>
          </a:xfrm>
          <a:prstGeom prst="straightConnector1">
            <a:avLst/>
          </a:prstGeom>
          <a:noFill/>
          <a:ln cap="flat" cmpd="sng" w="19050">
            <a:solidFill>
              <a:srgbClr val="FF33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889" name="Google Shape;889;p12"/>
          <p:cNvSpPr/>
          <p:nvPr/>
        </p:nvSpPr>
        <p:spPr>
          <a:xfrm>
            <a:off x="6353175" y="5592762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90" name="Google Shape;890;p12"/>
          <p:cNvSpPr/>
          <p:nvPr/>
        </p:nvSpPr>
        <p:spPr>
          <a:xfrm>
            <a:off x="6626225" y="5592762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91" name="Google Shape;891;p12"/>
          <p:cNvSpPr/>
          <p:nvPr/>
        </p:nvSpPr>
        <p:spPr>
          <a:xfrm>
            <a:off x="6908800" y="5592762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92" name="Google Shape;892;p12"/>
          <p:cNvSpPr/>
          <p:nvPr/>
        </p:nvSpPr>
        <p:spPr>
          <a:xfrm>
            <a:off x="6626225" y="4483100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93" name="Google Shape;893;p12"/>
          <p:cNvSpPr txBox="1"/>
          <p:nvPr/>
        </p:nvSpPr>
        <p:spPr>
          <a:xfrm>
            <a:off x="6261100" y="5794375"/>
            <a:ext cx="381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894" name="Google Shape;894;p12"/>
          <p:cNvSpPr txBox="1"/>
          <p:nvPr/>
        </p:nvSpPr>
        <p:spPr>
          <a:xfrm>
            <a:off x="6523037" y="5784850"/>
            <a:ext cx="381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895" name="Google Shape;895;p12"/>
          <p:cNvSpPr txBox="1"/>
          <p:nvPr/>
        </p:nvSpPr>
        <p:spPr>
          <a:xfrm>
            <a:off x="6794500" y="5794375"/>
            <a:ext cx="381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cxnSp>
        <p:nvCxnSpPr>
          <p:cNvPr id="896" name="Google Shape;896;p12"/>
          <p:cNvCxnSpPr/>
          <p:nvPr/>
        </p:nvCxnSpPr>
        <p:spPr>
          <a:xfrm flipH="1" rot="10800000">
            <a:off x="7419975" y="4602162"/>
            <a:ext cx="228600" cy="990600"/>
          </a:xfrm>
          <a:prstGeom prst="straightConnector1">
            <a:avLst/>
          </a:prstGeom>
          <a:noFill/>
          <a:ln cap="flat" cmpd="sng" w="19050">
            <a:solidFill>
              <a:srgbClr val="FF33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897" name="Google Shape;897;p12"/>
          <p:cNvCxnSpPr/>
          <p:nvPr/>
        </p:nvCxnSpPr>
        <p:spPr>
          <a:xfrm rot="10800000">
            <a:off x="7691437" y="4608512"/>
            <a:ext cx="0" cy="990600"/>
          </a:xfrm>
          <a:prstGeom prst="straightConnector1">
            <a:avLst/>
          </a:prstGeom>
          <a:noFill/>
          <a:ln cap="flat" cmpd="sng" w="19050">
            <a:solidFill>
              <a:srgbClr val="FF33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898" name="Google Shape;898;p12"/>
          <p:cNvCxnSpPr/>
          <p:nvPr/>
        </p:nvCxnSpPr>
        <p:spPr>
          <a:xfrm rot="10800000">
            <a:off x="7724775" y="4602162"/>
            <a:ext cx="228600" cy="990600"/>
          </a:xfrm>
          <a:prstGeom prst="straightConnector1">
            <a:avLst/>
          </a:prstGeom>
          <a:noFill/>
          <a:ln cap="flat" cmpd="sng" w="19050">
            <a:solidFill>
              <a:srgbClr val="FF33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899" name="Google Shape;899;p12"/>
          <p:cNvSpPr/>
          <p:nvPr/>
        </p:nvSpPr>
        <p:spPr>
          <a:xfrm>
            <a:off x="7343775" y="5592762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00" name="Google Shape;900;p12"/>
          <p:cNvSpPr/>
          <p:nvPr/>
        </p:nvSpPr>
        <p:spPr>
          <a:xfrm>
            <a:off x="7616825" y="5592762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01" name="Google Shape;901;p12"/>
          <p:cNvSpPr/>
          <p:nvPr/>
        </p:nvSpPr>
        <p:spPr>
          <a:xfrm>
            <a:off x="7899400" y="5592762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02" name="Google Shape;902;p12"/>
          <p:cNvSpPr/>
          <p:nvPr/>
        </p:nvSpPr>
        <p:spPr>
          <a:xfrm>
            <a:off x="7616825" y="4483100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03" name="Google Shape;903;p12"/>
          <p:cNvSpPr txBox="1"/>
          <p:nvPr/>
        </p:nvSpPr>
        <p:spPr>
          <a:xfrm>
            <a:off x="7251700" y="5794375"/>
            <a:ext cx="381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904" name="Google Shape;904;p12"/>
          <p:cNvSpPr txBox="1"/>
          <p:nvPr/>
        </p:nvSpPr>
        <p:spPr>
          <a:xfrm>
            <a:off x="7513637" y="5784850"/>
            <a:ext cx="381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905" name="Google Shape;905;p12"/>
          <p:cNvSpPr txBox="1"/>
          <p:nvPr/>
        </p:nvSpPr>
        <p:spPr>
          <a:xfrm>
            <a:off x="7785100" y="5794375"/>
            <a:ext cx="381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906" name="Google Shape;906;p12"/>
          <p:cNvSpPr txBox="1"/>
          <p:nvPr/>
        </p:nvSpPr>
        <p:spPr>
          <a:xfrm>
            <a:off x="8667750" y="5403850"/>
            <a:ext cx="381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cxnSp>
        <p:nvCxnSpPr>
          <p:cNvPr id="907" name="Google Shape;907;p12"/>
          <p:cNvCxnSpPr/>
          <p:nvPr/>
        </p:nvCxnSpPr>
        <p:spPr>
          <a:xfrm flipH="1" rot="10800000">
            <a:off x="1143000" y="3444875"/>
            <a:ext cx="371475" cy="1052512"/>
          </a:xfrm>
          <a:prstGeom prst="straightConnector1">
            <a:avLst/>
          </a:prstGeom>
          <a:noFill/>
          <a:ln cap="flat" cmpd="sng" w="63500">
            <a:solidFill>
              <a:srgbClr val="FFFF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908" name="Google Shape;908;p12"/>
          <p:cNvCxnSpPr/>
          <p:nvPr/>
        </p:nvCxnSpPr>
        <p:spPr>
          <a:xfrm rot="10800000">
            <a:off x="1601787" y="3429000"/>
            <a:ext cx="407987" cy="1033462"/>
          </a:xfrm>
          <a:prstGeom prst="straightConnector1">
            <a:avLst/>
          </a:prstGeom>
          <a:noFill/>
          <a:ln cap="flat" cmpd="sng" w="63500">
            <a:solidFill>
              <a:srgbClr val="FFFF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909" name="Google Shape;909;p12"/>
          <p:cNvSpPr/>
          <p:nvPr/>
        </p:nvSpPr>
        <p:spPr>
          <a:xfrm>
            <a:off x="1482725" y="3297237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10" name="Google Shape;910;p12"/>
          <p:cNvSpPr txBox="1"/>
          <p:nvPr/>
        </p:nvSpPr>
        <p:spPr>
          <a:xfrm>
            <a:off x="304800" y="762000"/>
            <a:ext cx="205740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Example:</a:t>
            </a:r>
            <a:endParaRPr/>
          </a:p>
        </p:txBody>
      </p:sp>
      <p:sp>
        <p:nvSpPr>
          <p:cNvPr id="911" name="Google Shape;911;p12"/>
          <p:cNvSpPr txBox="1"/>
          <p:nvPr/>
        </p:nvSpPr>
        <p:spPr>
          <a:xfrm>
            <a:off x="8154987" y="881062"/>
            <a:ext cx="6858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max</a:t>
            </a:r>
            <a:endParaRPr/>
          </a:p>
        </p:txBody>
      </p:sp>
      <p:sp>
        <p:nvSpPr>
          <p:cNvPr id="912" name="Google Shape;912;p12"/>
          <p:cNvSpPr txBox="1"/>
          <p:nvPr/>
        </p:nvSpPr>
        <p:spPr>
          <a:xfrm>
            <a:off x="8154987" y="1947862"/>
            <a:ext cx="6858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min</a:t>
            </a:r>
            <a:endParaRPr/>
          </a:p>
        </p:txBody>
      </p:sp>
      <p:sp>
        <p:nvSpPr>
          <p:cNvPr id="913" name="Google Shape;913;p12"/>
          <p:cNvSpPr txBox="1"/>
          <p:nvPr/>
        </p:nvSpPr>
        <p:spPr>
          <a:xfrm>
            <a:off x="8154987" y="3090862"/>
            <a:ext cx="6858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max</a:t>
            </a:r>
            <a:endParaRPr/>
          </a:p>
        </p:txBody>
      </p:sp>
      <p:cxnSp>
        <p:nvCxnSpPr>
          <p:cNvPr id="914" name="Google Shape;914;p12"/>
          <p:cNvCxnSpPr/>
          <p:nvPr/>
        </p:nvCxnSpPr>
        <p:spPr>
          <a:xfrm flipH="1" rot="10800000">
            <a:off x="2962275" y="3444875"/>
            <a:ext cx="371475" cy="1052512"/>
          </a:xfrm>
          <a:prstGeom prst="straightConnector1">
            <a:avLst/>
          </a:prstGeom>
          <a:noFill/>
          <a:ln cap="flat" cmpd="sng" w="63500">
            <a:solidFill>
              <a:srgbClr val="FFFF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915" name="Google Shape;915;p12"/>
          <p:cNvCxnSpPr/>
          <p:nvPr/>
        </p:nvCxnSpPr>
        <p:spPr>
          <a:xfrm rot="10800000">
            <a:off x="3421062" y="3429000"/>
            <a:ext cx="407987" cy="1033462"/>
          </a:xfrm>
          <a:prstGeom prst="straightConnector1">
            <a:avLst/>
          </a:prstGeom>
          <a:noFill/>
          <a:ln cap="flat" cmpd="sng" w="19050">
            <a:solidFill>
              <a:srgbClr val="FF33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916" name="Google Shape;916;p12"/>
          <p:cNvSpPr/>
          <p:nvPr/>
        </p:nvSpPr>
        <p:spPr>
          <a:xfrm>
            <a:off x="3302000" y="3297237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917" name="Google Shape;917;p12"/>
          <p:cNvCxnSpPr/>
          <p:nvPr/>
        </p:nvCxnSpPr>
        <p:spPr>
          <a:xfrm flipH="1" rot="10800000">
            <a:off x="4833937" y="3435350"/>
            <a:ext cx="371475" cy="1052512"/>
          </a:xfrm>
          <a:prstGeom prst="straightConnector1">
            <a:avLst/>
          </a:prstGeom>
          <a:noFill/>
          <a:ln cap="flat" cmpd="sng" w="19050">
            <a:solidFill>
              <a:srgbClr val="FF33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918" name="Google Shape;918;p12"/>
          <p:cNvCxnSpPr/>
          <p:nvPr/>
        </p:nvCxnSpPr>
        <p:spPr>
          <a:xfrm rot="10800000">
            <a:off x="5292725" y="3419475"/>
            <a:ext cx="419100" cy="1079500"/>
          </a:xfrm>
          <a:prstGeom prst="straightConnector1">
            <a:avLst/>
          </a:prstGeom>
          <a:noFill/>
          <a:ln cap="flat" cmpd="sng" w="19050">
            <a:solidFill>
              <a:srgbClr val="FF33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919" name="Google Shape;919;p12"/>
          <p:cNvSpPr/>
          <p:nvPr/>
        </p:nvSpPr>
        <p:spPr>
          <a:xfrm>
            <a:off x="5173662" y="3287712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920" name="Google Shape;920;p12"/>
          <p:cNvCxnSpPr/>
          <p:nvPr/>
        </p:nvCxnSpPr>
        <p:spPr>
          <a:xfrm flipH="1" rot="10800000">
            <a:off x="6757987" y="3435350"/>
            <a:ext cx="371475" cy="1052512"/>
          </a:xfrm>
          <a:prstGeom prst="straightConnector1">
            <a:avLst/>
          </a:prstGeom>
          <a:noFill/>
          <a:ln cap="flat" cmpd="sng" w="19050">
            <a:solidFill>
              <a:srgbClr val="FF33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921" name="Google Shape;921;p12"/>
          <p:cNvCxnSpPr/>
          <p:nvPr/>
        </p:nvCxnSpPr>
        <p:spPr>
          <a:xfrm rot="10800000">
            <a:off x="7216775" y="3419475"/>
            <a:ext cx="419100" cy="1079500"/>
          </a:xfrm>
          <a:prstGeom prst="straightConnector1">
            <a:avLst/>
          </a:prstGeom>
          <a:noFill/>
          <a:ln cap="flat" cmpd="sng" w="19050">
            <a:solidFill>
              <a:srgbClr val="FF33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922" name="Google Shape;922;p12"/>
          <p:cNvSpPr/>
          <p:nvPr/>
        </p:nvSpPr>
        <p:spPr>
          <a:xfrm>
            <a:off x="7097712" y="3287712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923" name="Google Shape;923;p12"/>
          <p:cNvCxnSpPr/>
          <p:nvPr/>
        </p:nvCxnSpPr>
        <p:spPr>
          <a:xfrm flipH="1" rot="10800000">
            <a:off x="1600200" y="2286000"/>
            <a:ext cx="796925" cy="1041400"/>
          </a:xfrm>
          <a:prstGeom prst="straightConnector1">
            <a:avLst/>
          </a:prstGeom>
          <a:noFill/>
          <a:ln cap="flat" cmpd="sng" w="63500">
            <a:solidFill>
              <a:srgbClr val="FFFF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924" name="Google Shape;924;p12"/>
          <p:cNvCxnSpPr/>
          <p:nvPr/>
        </p:nvCxnSpPr>
        <p:spPr>
          <a:xfrm rot="10800000">
            <a:off x="2484437" y="2270125"/>
            <a:ext cx="866775" cy="1052512"/>
          </a:xfrm>
          <a:prstGeom prst="straightConnector1">
            <a:avLst/>
          </a:prstGeom>
          <a:noFill/>
          <a:ln cap="flat" cmpd="sng" w="63500">
            <a:solidFill>
              <a:srgbClr val="FFFF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925" name="Google Shape;925;p12"/>
          <p:cNvSpPr/>
          <p:nvPr/>
        </p:nvSpPr>
        <p:spPr>
          <a:xfrm>
            <a:off x="2365375" y="2138362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926" name="Google Shape;926;p12"/>
          <p:cNvCxnSpPr/>
          <p:nvPr/>
        </p:nvCxnSpPr>
        <p:spPr>
          <a:xfrm flipH="1" rot="10800000">
            <a:off x="5341937" y="2274887"/>
            <a:ext cx="796925" cy="1041400"/>
          </a:xfrm>
          <a:prstGeom prst="straightConnector1">
            <a:avLst/>
          </a:prstGeom>
          <a:noFill/>
          <a:ln cap="flat" cmpd="sng" w="19050">
            <a:solidFill>
              <a:srgbClr val="FF33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927" name="Google Shape;927;p12"/>
          <p:cNvCxnSpPr/>
          <p:nvPr/>
        </p:nvCxnSpPr>
        <p:spPr>
          <a:xfrm rot="10800000">
            <a:off x="6226175" y="2259012"/>
            <a:ext cx="866775" cy="1052512"/>
          </a:xfrm>
          <a:prstGeom prst="straightConnector1">
            <a:avLst/>
          </a:prstGeom>
          <a:noFill/>
          <a:ln cap="flat" cmpd="sng" w="19050">
            <a:solidFill>
              <a:srgbClr val="FF33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928" name="Google Shape;928;p12"/>
          <p:cNvSpPr/>
          <p:nvPr/>
        </p:nvSpPr>
        <p:spPr>
          <a:xfrm>
            <a:off x="6107112" y="2127250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929" name="Google Shape;929;p12"/>
          <p:cNvCxnSpPr/>
          <p:nvPr/>
        </p:nvCxnSpPr>
        <p:spPr>
          <a:xfrm flipH="1" rot="10800000">
            <a:off x="2524125" y="1103312"/>
            <a:ext cx="1731962" cy="1054100"/>
          </a:xfrm>
          <a:prstGeom prst="straightConnector1">
            <a:avLst/>
          </a:prstGeom>
          <a:noFill/>
          <a:ln cap="flat" cmpd="sng" w="63500">
            <a:solidFill>
              <a:srgbClr val="FFFF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930" name="Google Shape;930;p12"/>
          <p:cNvCxnSpPr/>
          <p:nvPr/>
        </p:nvCxnSpPr>
        <p:spPr>
          <a:xfrm rot="10800000">
            <a:off x="4343400" y="1087437"/>
            <a:ext cx="1804987" cy="1066800"/>
          </a:xfrm>
          <a:prstGeom prst="straightConnector1">
            <a:avLst/>
          </a:prstGeom>
          <a:noFill/>
          <a:ln cap="flat" cmpd="sng" w="19050">
            <a:solidFill>
              <a:srgbClr val="FF33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931" name="Google Shape;931;p12"/>
          <p:cNvSpPr/>
          <p:nvPr/>
        </p:nvSpPr>
        <p:spPr>
          <a:xfrm>
            <a:off x="4224337" y="955675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32" name="Google Shape;932;p12"/>
          <p:cNvSpPr txBox="1"/>
          <p:nvPr/>
        </p:nvSpPr>
        <p:spPr>
          <a:xfrm>
            <a:off x="8154987" y="4310062"/>
            <a:ext cx="6858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min</a:t>
            </a:r>
            <a:endParaRPr/>
          </a:p>
        </p:txBody>
      </p:sp>
      <p:sp>
        <p:nvSpPr>
          <p:cNvPr id="933" name="Google Shape;933;p12"/>
          <p:cNvSpPr txBox="1"/>
          <p:nvPr/>
        </p:nvSpPr>
        <p:spPr>
          <a:xfrm>
            <a:off x="228600" y="4343400"/>
            <a:ext cx="9144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β = 3</a:t>
            </a:r>
            <a:endParaRPr/>
          </a:p>
        </p:txBody>
      </p:sp>
      <p:sp>
        <p:nvSpPr>
          <p:cNvPr id="934" name="Google Shape;934;p12"/>
          <p:cNvSpPr txBox="1"/>
          <p:nvPr/>
        </p:nvSpPr>
        <p:spPr>
          <a:xfrm>
            <a:off x="609600" y="3124200"/>
            <a:ext cx="9144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α = 3</a:t>
            </a:r>
            <a:endParaRPr/>
          </a:p>
        </p:txBody>
      </p:sp>
      <p:sp>
        <p:nvSpPr>
          <p:cNvPr id="935" name="Google Shape;935;p12"/>
          <p:cNvSpPr txBox="1"/>
          <p:nvPr/>
        </p:nvSpPr>
        <p:spPr>
          <a:xfrm>
            <a:off x="1219200" y="4343400"/>
            <a:ext cx="9144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β = 1</a:t>
            </a:r>
            <a:endParaRPr/>
          </a:p>
        </p:txBody>
      </p:sp>
      <p:sp>
        <p:nvSpPr>
          <p:cNvPr id="936" name="Google Shape;936;p12"/>
          <p:cNvSpPr txBox="1"/>
          <p:nvPr/>
        </p:nvSpPr>
        <p:spPr>
          <a:xfrm>
            <a:off x="1524000" y="1981200"/>
            <a:ext cx="9144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β = 3</a:t>
            </a:r>
            <a:endParaRPr/>
          </a:p>
        </p:txBody>
      </p:sp>
      <p:sp>
        <p:nvSpPr>
          <p:cNvPr id="937" name="Google Shape;937;p12"/>
          <p:cNvSpPr txBox="1"/>
          <p:nvPr/>
        </p:nvSpPr>
        <p:spPr>
          <a:xfrm>
            <a:off x="2133600" y="4343400"/>
            <a:ext cx="9144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β = 6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1" name="Shape 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Google Shape;942;p13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CFF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rgbClr val="00CC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943" name="Google Shape;943;p13"/>
          <p:cNvSpPr txBox="1"/>
          <p:nvPr>
            <p:ph type="title"/>
          </p:nvPr>
        </p:nvSpPr>
        <p:spPr>
          <a:xfrm>
            <a:off x="228600" y="0"/>
            <a:ext cx="8610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The Alpha-Beta Procedure</a:t>
            </a:r>
            <a:endParaRPr/>
          </a:p>
        </p:txBody>
      </p:sp>
      <p:cxnSp>
        <p:nvCxnSpPr>
          <p:cNvPr id="944" name="Google Shape;944;p13"/>
          <p:cNvCxnSpPr/>
          <p:nvPr/>
        </p:nvCxnSpPr>
        <p:spPr>
          <a:xfrm flipH="1" rot="10800000">
            <a:off x="823912" y="4592637"/>
            <a:ext cx="228600" cy="990600"/>
          </a:xfrm>
          <a:prstGeom prst="straightConnector1">
            <a:avLst/>
          </a:prstGeom>
          <a:noFill/>
          <a:ln cap="flat" cmpd="sng" w="63500">
            <a:solidFill>
              <a:srgbClr val="FFFF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945" name="Google Shape;945;p13"/>
          <p:cNvCxnSpPr/>
          <p:nvPr/>
        </p:nvCxnSpPr>
        <p:spPr>
          <a:xfrm rot="10800000">
            <a:off x="1095375" y="4598987"/>
            <a:ext cx="0" cy="990600"/>
          </a:xfrm>
          <a:prstGeom prst="straightConnector1">
            <a:avLst/>
          </a:prstGeom>
          <a:noFill/>
          <a:ln cap="flat" cmpd="sng" w="63500">
            <a:solidFill>
              <a:srgbClr val="FFFF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946" name="Google Shape;946;p13"/>
          <p:cNvCxnSpPr/>
          <p:nvPr/>
        </p:nvCxnSpPr>
        <p:spPr>
          <a:xfrm rot="10800000">
            <a:off x="1128712" y="4592637"/>
            <a:ext cx="228600" cy="990600"/>
          </a:xfrm>
          <a:prstGeom prst="straightConnector1">
            <a:avLst/>
          </a:prstGeom>
          <a:noFill/>
          <a:ln cap="flat" cmpd="sng" w="63500">
            <a:solidFill>
              <a:srgbClr val="FFFF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947" name="Google Shape;947;p13"/>
          <p:cNvSpPr/>
          <p:nvPr/>
        </p:nvSpPr>
        <p:spPr>
          <a:xfrm>
            <a:off x="747712" y="5583237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48" name="Google Shape;948;p13"/>
          <p:cNvSpPr/>
          <p:nvPr/>
        </p:nvSpPr>
        <p:spPr>
          <a:xfrm>
            <a:off x="1020762" y="5583237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49" name="Google Shape;949;p13"/>
          <p:cNvSpPr/>
          <p:nvPr/>
        </p:nvSpPr>
        <p:spPr>
          <a:xfrm>
            <a:off x="1303337" y="5583237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50" name="Google Shape;950;p13"/>
          <p:cNvSpPr/>
          <p:nvPr/>
        </p:nvSpPr>
        <p:spPr>
          <a:xfrm>
            <a:off x="1020762" y="4473575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51" name="Google Shape;951;p13"/>
          <p:cNvSpPr txBox="1"/>
          <p:nvPr/>
        </p:nvSpPr>
        <p:spPr>
          <a:xfrm>
            <a:off x="655637" y="5784850"/>
            <a:ext cx="381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952" name="Google Shape;952;p13"/>
          <p:cNvSpPr txBox="1"/>
          <p:nvPr/>
        </p:nvSpPr>
        <p:spPr>
          <a:xfrm>
            <a:off x="917575" y="5775325"/>
            <a:ext cx="381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sp>
        <p:nvSpPr>
          <p:cNvPr id="953" name="Google Shape;953;p13"/>
          <p:cNvSpPr txBox="1"/>
          <p:nvPr/>
        </p:nvSpPr>
        <p:spPr>
          <a:xfrm>
            <a:off x="1189037" y="5784850"/>
            <a:ext cx="381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cxnSp>
        <p:nvCxnSpPr>
          <p:cNvPr id="954" name="Google Shape;954;p13"/>
          <p:cNvCxnSpPr/>
          <p:nvPr/>
        </p:nvCxnSpPr>
        <p:spPr>
          <a:xfrm flipH="1" rot="10800000">
            <a:off x="1738312" y="4592637"/>
            <a:ext cx="228600" cy="990600"/>
          </a:xfrm>
          <a:prstGeom prst="straightConnector1">
            <a:avLst/>
          </a:prstGeom>
          <a:noFill/>
          <a:ln cap="flat" cmpd="sng" w="63500">
            <a:solidFill>
              <a:srgbClr val="FFFF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955" name="Google Shape;955;p13"/>
          <p:cNvCxnSpPr/>
          <p:nvPr/>
        </p:nvCxnSpPr>
        <p:spPr>
          <a:xfrm rot="10800000">
            <a:off x="2009775" y="4598987"/>
            <a:ext cx="0" cy="990600"/>
          </a:xfrm>
          <a:prstGeom prst="straightConnector1">
            <a:avLst/>
          </a:prstGeom>
          <a:noFill/>
          <a:ln cap="flat" cmpd="sng" w="19050">
            <a:solidFill>
              <a:srgbClr val="FF33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956" name="Google Shape;956;p13"/>
          <p:cNvCxnSpPr/>
          <p:nvPr/>
        </p:nvCxnSpPr>
        <p:spPr>
          <a:xfrm rot="10800000">
            <a:off x="2043112" y="4592637"/>
            <a:ext cx="228600" cy="990600"/>
          </a:xfrm>
          <a:prstGeom prst="straightConnector1">
            <a:avLst/>
          </a:prstGeom>
          <a:noFill/>
          <a:ln cap="flat" cmpd="sng" w="19050">
            <a:solidFill>
              <a:srgbClr val="FF33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957" name="Google Shape;957;p13"/>
          <p:cNvSpPr/>
          <p:nvPr/>
        </p:nvSpPr>
        <p:spPr>
          <a:xfrm>
            <a:off x="1662112" y="5583237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58" name="Google Shape;958;p13"/>
          <p:cNvSpPr/>
          <p:nvPr/>
        </p:nvSpPr>
        <p:spPr>
          <a:xfrm>
            <a:off x="1935162" y="5583237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59" name="Google Shape;959;p13"/>
          <p:cNvSpPr/>
          <p:nvPr/>
        </p:nvSpPr>
        <p:spPr>
          <a:xfrm>
            <a:off x="2217737" y="5583237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60" name="Google Shape;960;p13"/>
          <p:cNvSpPr/>
          <p:nvPr/>
        </p:nvSpPr>
        <p:spPr>
          <a:xfrm>
            <a:off x="1935162" y="4473575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61" name="Google Shape;961;p13"/>
          <p:cNvSpPr txBox="1"/>
          <p:nvPr/>
        </p:nvSpPr>
        <p:spPr>
          <a:xfrm>
            <a:off x="1570037" y="5784850"/>
            <a:ext cx="381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962" name="Google Shape;962;p13"/>
          <p:cNvSpPr txBox="1"/>
          <p:nvPr/>
        </p:nvSpPr>
        <p:spPr>
          <a:xfrm>
            <a:off x="1831975" y="5775325"/>
            <a:ext cx="381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963" name="Google Shape;963;p13"/>
          <p:cNvSpPr txBox="1"/>
          <p:nvPr/>
        </p:nvSpPr>
        <p:spPr>
          <a:xfrm>
            <a:off x="2103437" y="5784850"/>
            <a:ext cx="381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cxnSp>
        <p:nvCxnSpPr>
          <p:cNvPr id="964" name="Google Shape;964;p13"/>
          <p:cNvCxnSpPr/>
          <p:nvPr/>
        </p:nvCxnSpPr>
        <p:spPr>
          <a:xfrm flipH="1" rot="10800000">
            <a:off x="2652712" y="4592637"/>
            <a:ext cx="228600" cy="990600"/>
          </a:xfrm>
          <a:prstGeom prst="straightConnector1">
            <a:avLst/>
          </a:prstGeom>
          <a:noFill/>
          <a:ln cap="flat" cmpd="sng" w="63500">
            <a:solidFill>
              <a:srgbClr val="FFFF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965" name="Google Shape;965;p13"/>
          <p:cNvCxnSpPr/>
          <p:nvPr/>
        </p:nvCxnSpPr>
        <p:spPr>
          <a:xfrm rot="10800000">
            <a:off x="2924175" y="4598987"/>
            <a:ext cx="0" cy="990600"/>
          </a:xfrm>
          <a:prstGeom prst="straightConnector1">
            <a:avLst/>
          </a:prstGeom>
          <a:noFill/>
          <a:ln cap="flat" cmpd="sng" w="63500">
            <a:solidFill>
              <a:srgbClr val="FFFF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966" name="Google Shape;966;p13"/>
          <p:cNvCxnSpPr/>
          <p:nvPr/>
        </p:nvCxnSpPr>
        <p:spPr>
          <a:xfrm rot="10800000">
            <a:off x="2957512" y="4592637"/>
            <a:ext cx="228600" cy="990600"/>
          </a:xfrm>
          <a:prstGeom prst="straightConnector1">
            <a:avLst/>
          </a:prstGeom>
          <a:noFill/>
          <a:ln cap="flat" cmpd="sng" w="63500">
            <a:solidFill>
              <a:srgbClr val="FFFF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967" name="Google Shape;967;p13"/>
          <p:cNvSpPr/>
          <p:nvPr/>
        </p:nvSpPr>
        <p:spPr>
          <a:xfrm>
            <a:off x="2576512" y="5583237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68" name="Google Shape;968;p13"/>
          <p:cNvSpPr/>
          <p:nvPr/>
        </p:nvSpPr>
        <p:spPr>
          <a:xfrm>
            <a:off x="2849562" y="5583237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69" name="Google Shape;969;p13"/>
          <p:cNvSpPr/>
          <p:nvPr/>
        </p:nvSpPr>
        <p:spPr>
          <a:xfrm>
            <a:off x="3132137" y="5583237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70" name="Google Shape;970;p13"/>
          <p:cNvSpPr/>
          <p:nvPr/>
        </p:nvSpPr>
        <p:spPr>
          <a:xfrm>
            <a:off x="2849562" y="4473575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71" name="Google Shape;971;p13"/>
          <p:cNvSpPr txBox="1"/>
          <p:nvPr/>
        </p:nvSpPr>
        <p:spPr>
          <a:xfrm>
            <a:off x="2484437" y="5784850"/>
            <a:ext cx="381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</p:txBody>
      </p:sp>
      <p:sp>
        <p:nvSpPr>
          <p:cNvPr id="972" name="Google Shape;972;p13"/>
          <p:cNvSpPr txBox="1"/>
          <p:nvPr/>
        </p:nvSpPr>
        <p:spPr>
          <a:xfrm>
            <a:off x="2746375" y="5775325"/>
            <a:ext cx="381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/>
          </a:p>
        </p:txBody>
      </p:sp>
      <p:sp>
        <p:nvSpPr>
          <p:cNvPr id="973" name="Google Shape;973;p13"/>
          <p:cNvSpPr txBox="1"/>
          <p:nvPr/>
        </p:nvSpPr>
        <p:spPr>
          <a:xfrm>
            <a:off x="3017837" y="5784850"/>
            <a:ext cx="381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</p:txBody>
      </p:sp>
      <p:cxnSp>
        <p:nvCxnSpPr>
          <p:cNvPr id="974" name="Google Shape;974;p13"/>
          <p:cNvCxnSpPr/>
          <p:nvPr/>
        </p:nvCxnSpPr>
        <p:spPr>
          <a:xfrm flipH="1" rot="10800000">
            <a:off x="3600450" y="4586287"/>
            <a:ext cx="228600" cy="990600"/>
          </a:xfrm>
          <a:prstGeom prst="straightConnector1">
            <a:avLst/>
          </a:prstGeom>
          <a:noFill/>
          <a:ln cap="flat" cmpd="sng" w="19050">
            <a:solidFill>
              <a:srgbClr val="FF33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975" name="Google Shape;975;p13"/>
          <p:cNvCxnSpPr/>
          <p:nvPr/>
        </p:nvCxnSpPr>
        <p:spPr>
          <a:xfrm rot="10800000">
            <a:off x="3871912" y="4592637"/>
            <a:ext cx="0" cy="990600"/>
          </a:xfrm>
          <a:prstGeom prst="straightConnector1">
            <a:avLst/>
          </a:prstGeom>
          <a:noFill/>
          <a:ln cap="flat" cmpd="sng" w="19050">
            <a:solidFill>
              <a:srgbClr val="FF33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976" name="Google Shape;976;p13"/>
          <p:cNvCxnSpPr/>
          <p:nvPr/>
        </p:nvCxnSpPr>
        <p:spPr>
          <a:xfrm rot="10800000">
            <a:off x="3905250" y="4586287"/>
            <a:ext cx="228600" cy="990600"/>
          </a:xfrm>
          <a:prstGeom prst="straightConnector1">
            <a:avLst/>
          </a:prstGeom>
          <a:noFill/>
          <a:ln cap="flat" cmpd="sng" w="19050">
            <a:solidFill>
              <a:srgbClr val="FF33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977" name="Google Shape;977;p13"/>
          <p:cNvSpPr/>
          <p:nvPr/>
        </p:nvSpPr>
        <p:spPr>
          <a:xfrm>
            <a:off x="3524250" y="5576887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78" name="Google Shape;978;p13"/>
          <p:cNvSpPr/>
          <p:nvPr/>
        </p:nvSpPr>
        <p:spPr>
          <a:xfrm>
            <a:off x="3797300" y="5576887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79" name="Google Shape;979;p13"/>
          <p:cNvSpPr/>
          <p:nvPr/>
        </p:nvSpPr>
        <p:spPr>
          <a:xfrm>
            <a:off x="4079875" y="5576887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80" name="Google Shape;980;p13"/>
          <p:cNvSpPr/>
          <p:nvPr/>
        </p:nvSpPr>
        <p:spPr>
          <a:xfrm>
            <a:off x="3797300" y="4467225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81" name="Google Shape;981;p13"/>
          <p:cNvSpPr txBox="1"/>
          <p:nvPr/>
        </p:nvSpPr>
        <p:spPr>
          <a:xfrm>
            <a:off x="3432175" y="5778500"/>
            <a:ext cx="381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982" name="Google Shape;982;p13"/>
          <p:cNvSpPr txBox="1"/>
          <p:nvPr/>
        </p:nvSpPr>
        <p:spPr>
          <a:xfrm>
            <a:off x="3694112" y="5768975"/>
            <a:ext cx="381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983" name="Google Shape;983;p13"/>
          <p:cNvSpPr txBox="1"/>
          <p:nvPr/>
        </p:nvSpPr>
        <p:spPr>
          <a:xfrm>
            <a:off x="3965575" y="5778500"/>
            <a:ext cx="381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cxnSp>
        <p:nvCxnSpPr>
          <p:cNvPr id="984" name="Google Shape;984;p13"/>
          <p:cNvCxnSpPr/>
          <p:nvPr/>
        </p:nvCxnSpPr>
        <p:spPr>
          <a:xfrm flipH="1" rot="10800000">
            <a:off x="4514850" y="4586287"/>
            <a:ext cx="228600" cy="990600"/>
          </a:xfrm>
          <a:prstGeom prst="straightConnector1">
            <a:avLst/>
          </a:prstGeom>
          <a:noFill/>
          <a:ln cap="flat" cmpd="sng" w="19050">
            <a:solidFill>
              <a:srgbClr val="FF33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985" name="Google Shape;985;p13"/>
          <p:cNvCxnSpPr/>
          <p:nvPr/>
        </p:nvCxnSpPr>
        <p:spPr>
          <a:xfrm rot="10800000">
            <a:off x="4786312" y="4592637"/>
            <a:ext cx="0" cy="990600"/>
          </a:xfrm>
          <a:prstGeom prst="straightConnector1">
            <a:avLst/>
          </a:prstGeom>
          <a:noFill/>
          <a:ln cap="flat" cmpd="sng" w="19050">
            <a:solidFill>
              <a:srgbClr val="FF33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986" name="Google Shape;986;p13"/>
          <p:cNvCxnSpPr/>
          <p:nvPr/>
        </p:nvCxnSpPr>
        <p:spPr>
          <a:xfrm rot="10800000">
            <a:off x="4819650" y="4586287"/>
            <a:ext cx="228600" cy="990600"/>
          </a:xfrm>
          <a:prstGeom prst="straightConnector1">
            <a:avLst/>
          </a:prstGeom>
          <a:noFill/>
          <a:ln cap="flat" cmpd="sng" w="19050">
            <a:solidFill>
              <a:srgbClr val="FF33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987" name="Google Shape;987;p13"/>
          <p:cNvSpPr/>
          <p:nvPr/>
        </p:nvSpPr>
        <p:spPr>
          <a:xfrm>
            <a:off x="4438650" y="5576887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88" name="Google Shape;988;p13"/>
          <p:cNvSpPr/>
          <p:nvPr/>
        </p:nvSpPr>
        <p:spPr>
          <a:xfrm>
            <a:off x="4711700" y="5576887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89" name="Google Shape;989;p13"/>
          <p:cNvSpPr/>
          <p:nvPr/>
        </p:nvSpPr>
        <p:spPr>
          <a:xfrm>
            <a:off x="4994275" y="5576887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90" name="Google Shape;990;p13"/>
          <p:cNvSpPr/>
          <p:nvPr/>
        </p:nvSpPr>
        <p:spPr>
          <a:xfrm>
            <a:off x="4711700" y="4467225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91" name="Google Shape;991;p13"/>
          <p:cNvSpPr txBox="1"/>
          <p:nvPr/>
        </p:nvSpPr>
        <p:spPr>
          <a:xfrm>
            <a:off x="4346575" y="5778500"/>
            <a:ext cx="381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992" name="Google Shape;992;p13"/>
          <p:cNvSpPr txBox="1"/>
          <p:nvPr/>
        </p:nvSpPr>
        <p:spPr>
          <a:xfrm>
            <a:off x="4608512" y="5768975"/>
            <a:ext cx="381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993" name="Google Shape;993;p13"/>
          <p:cNvSpPr txBox="1"/>
          <p:nvPr/>
        </p:nvSpPr>
        <p:spPr>
          <a:xfrm>
            <a:off x="4879975" y="5778500"/>
            <a:ext cx="381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cxnSp>
        <p:nvCxnSpPr>
          <p:cNvPr id="994" name="Google Shape;994;p13"/>
          <p:cNvCxnSpPr/>
          <p:nvPr/>
        </p:nvCxnSpPr>
        <p:spPr>
          <a:xfrm flipH="1" rot="10800000">
            <a:off x="5472112" y="4592637"/>
            <a:ext cx="228600" cy="990600"/>
          </a:xfrm>
          <a:prstGeom prst="straightConnector1">
            <a:avLst/>
          </a:prstGeom>
          <a:noFill/>
          <a:ln cap="flat" cmpd="sng" w="19050">
            <a:solidFill>
              <a:srgbClr val="FF33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995" name="Google Shape;995;p13"/>
          <p:cNvCxnSpPr/>
          <p:nvPr/>
        </p:nvCxnSpPr>
        <p:spPr>
          <a:xfrm rot="10800000">
            <a:off x="5743575" y="4598987"/>
            <a:ext cx="0" cy="990600"/>
          </a:xfrm>
          <a:prstGeom prst="straightConnector1">
            <a:avLst/>
          </a:prstGeom>
          <a:noFill/>
          <a:ln cap="flat" cmpd="sng" w="19050">
            <a:solidFill>
              <a:srgbClr val="FF33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996" name="Google Shape;996;p13"/>
          <p:cNvCxnSpPr/>
          <p:nvPr/>
        </p:nvCxnSpPr>
        <p:spPr>
          <a:xfrm rot="10800000">
            <a:off x="5776912" y="4592637"/>
            <a:ext cx="228600" cy="990600"/>
          </a:xfrm>
          <a:prstGeom prst="straightConnector1">
            <a:avLst/>
          </a:prstGeom>
          <a:noFill/>
          <a:ln cap="flat" cmpd="sng" w="19050">
            <a:solidFill>
              <a:srgbClr val="FF33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997" name="Google Shape;997;p13"/>
          <p:cNvSpPr/>
          <p:nvPr/>
        </p:nvSpPr>
        <p:spPr>
          <a:xfrm>
            <a:off x="5395912" y="5583237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98" name="Google Shape;998;p13"/>
          <p:cNvSpPr/>
          <p:nvPr/>
        </p:nvSpPr>
        <p:spPr>
          <a:xfrm>
            <a:off x="5668962" y="5583237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99" name="Google Shape;999;p13"/>
          <p:cNvSpPr/>
          <p:nvPr/>
        </p:nvSpPr>
        <p:spPr>
          <a:xfrm>
            <a:off x="5951537" y="5583237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000" name="Google Shape;1000;p13"/>
          <p:cNvSpPr/>
          <p:nvPr/>
        </p:nvSpPr>
        <p:spPr>
          <a:xfrm>
            <a:off x="5668962" y="4473575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001" name="Google Shape;1001;p13"/>
          <p:cNvSpPr txBox="1"/>
          <p:nvPr/>
        </p:nvSpPr>
        <p:spPr>
          <a:xfrm>
            <a:off x="5303837" y="5784850"/>
            <a:ext cx="381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002" name="Google Shape;1002;p13"/>
          <p:cNvSpPr txBox="1"/>
          <p:nvPr/>
        </p:nvSpPr>
        <p:spPr>
          <a:xfrm>
            <a:off x="5565775" y="5775325"/>
            <a:ext cx="381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003" name="Google Shape;1003;p13"/>
          <p:cNvSpPr txBox="1"/>
          <p:nvPr/>
        </p:nvSpPr>
        <p:spPr>
          <a:xfrm>
            <a:off x="5837237" y="5784850"/>
            <a:ext cx="381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cxnSp>
        <p:nvCxnSpPr>
          <p:cNvPr id="1004" name="Google Shape;1004;p13"/>
          <p:cNvCxnSpPr/>
          <p:nvPr/>
        </p:nvCxnSpPr>
        <p:spPr>
          <a:xfrm flipH="1" rot="10800000">
            <a:off x="6429375" y="4602162"/>
            <a:ext cx="228600" cy="990600"/>
          </a:xfrm>
          <a:prstGeom prst="straightConnector1">
            <a:avLst/>
          </a:prstGeom>
          <a:noFill/>
          <a:ln cap="flat" cmpd="sng" w="19050">
            <a:solidFill>
              <a:srgbClr val="FF33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005" name="Google Shape;1005;p13"/>
          <p:cNvCxnSpPr/>
          <p:nvPr/>
        </p:nvCxnSpPr>
        <p:spPr>
          <a:xfrm rot="10800000">
            <a:off x="6700837" y="4608512"/>
            <a:ext cx="0" cy="990600"/>
          </a:xfrm>
          <a:prstGeom prst="straightConnector1">
            <a:avLst/>
          </a:prstGeom>
          <a:noFill/>
          <a:ln cap="flat" cmpd="sng" w="19050">
            <a:solidFill>
              <a:srgbClr val="FF33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006" name="Google Shape;1006;p13"/>
          <p:cNvCxnSpPr/>
          <p:nvPr/>
        </p:nvCxnSpPr>
        <p:spPr>
          <a:xfrm rot="10800000">
            <a:off x="6734175" y="4602162"/>
            <a:ext cx="228600" cy="990600"/>
          </a:xfrm>
          <a:prstGeom prst="straightConnector1">
            <a:avLst/>
          </a:prstGeom>
          <a:noFill/>
          <a:ln cap="flat" cmpd="sng" w="19050">
            <a:solidFill>
              <a:srgbClr val="FF33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007" name="Google Shape;1007;p13"/>
          <p:cNvSpPr/>
          <p:nvPr/>
        </p:nvSpPr>
        <p:spPr>
          <a:xfrm>
            <a:off x="6353175" y="5592762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008" name="Google Shape;1008;p13"/>
          <p:cNvSpPr/>
          <p:nvPr/>
        </p:nvSpPr>
        <p:spPr>
          <a:xfrm>
            <a:off x="6626225" y="5592762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009" name="Google Shape;1009;p13"/>
          <p:cNvSpPr/>
          <p:nvPr/>
        </p:nvSpPr>
        <p:spPr>
          <a:xfrm>
            <a:off x="6908800" y="5592762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010" name="Google Shape;1010;p13"/>
          <p:cNvSpPr/>
          <p:nvPr/>
        </p:nvSpPr>
        <p:spPr>
          <a:xfrm>
            <a:off x="6626225" y="4483100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011" name="Google Shape;1011;p13"/>
          <p:cNvSpPr txBox="1"/>
          <p:nvPr/>
        </p:nvSpPr>
        <p:spPr>
          <a:xfrm>
            <a:off x="6261100" y="5794375"/>
            <a:ext cx="381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012" name="Google Shape;1012;p13"/>
          <p:cNvSpPr txBox="1"/>
          <p:nvPr/>
        </p:nvSpPr>
        <p:spPr>
          <a:xfrm>
            <a:off x="6523037" y="5784850"/>
            <a:ext cx="381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013" name="Google Shape;1013;p13"/>
          <p:cNvSpPr txBox="1"/>
          <p:nvPr/>
        </p:nvSpPr>
        <p:spPr>
          <a:xfrm>
            <a:off x="6794500" y="5794375"/>
            <a:ext cx="381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cxnSp>
        <p:nvCxnSpPr>
          <p:cNvPr id="1014" name="Google Shape;1014;p13"/>
          <p:cNvCxnSpPr/>
          <p:nvPr/>
        </p:nvCxnSpPr>
        <p:spPr>
          <a:xfrm flipH="1" rot="10800000">
            <a:off x="7419975" y="4602162"/>
            <a:ext cx="228600" cy="990600"/>
          </a:xfrm>
          <a:prstGeom prst="straightConnector1">
            <a:avLst/>
          </a:prstGeom>
          <a:noFill/>
          <a:ln cap="flat" cmpd="sng" w="19050">
            <a:solidFill>
              <a:srgbClr val="FF33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015" name="Google Shape;1015;p13"/>
          <p:cNvCxnSpPr/>
          <p:nvPr/>
        </p:nvCxnSpPr>
        <p:spPr>
          <a:xfrm rot="10800000">
            <a:off x="7691437" y="4608512"/>
            <a:ext cx="0" cy="990600"/>
          </a:xfrm>
          <a:prstGeom prst="straightConnector1">
            <a:avLst/>
          </a:prstGeom>
          <a:noFill/>
          <a:ln cap="flat" cmpd="sng" w="19050">
            <a:solidFill>
              <a:srgbClr val="FF33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016" name="Google Shape;1016;p13"/>
          <p:cNvCxnSpPr/>
          <p:nvPr/>
        </p:nvCxnSpPr>
        <p:spPr>
          <a:xfrm rot="10800000">
            <a:off x="7724775" y="4602162"/>
            <a:ext cx="228600" cy="990600"/>
          </a:xfrm>
          <a:prstGeom prst="straightConnector1">
            <a:avLst/>
          </a:prstGeom>
          <a:noFill/>
          <a:ln cap="flat" cmpd="sng" w="19050">
            <a:solidFill>
              <a:srgbClr val="FF33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017" name="Google Shape;1017;p13"/>
          <p:cNvSpPr/>
          <p:nvPr/>
        </p:nvSpPr>
        <p:spPr>
          <a:xfrm>
            <a:off x="7343775" y="5592762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018" name="Google Shape;1018;p13"/>
          <p:cNvSpPr/>
          <p:nvPr/>
        </p:nvSpPr>
        <p:spPr>
          <a:xfrm>
            <a:off x="7616825" y="5592762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019" name="Google Shape;1019;p13"/>
          <p:cNvSpPr/>
          <p:nvPr/>
        </p:nvSpPr>
        <p:spPr>
          <a:xfrm>
            <a:off x="7899400" y="5592762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020" name="Google Shape;1020;p13"/>
          <p:cNvSpPr/>
          <p:nvPr/>
        </p:nvSpPr>
        <p:spPr>
          <a:xfrm>
            <a:off x="7616825" y="4483100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021" name="Google Shape;1021;p13"/>
          <p:cNvSpPr txBox="1"/>
          <p:nvPr/>
        </p:nvSpPr>
        <p:spPr>
          <a:xfrm>
            <a:off x="7251700" y="5794375"/>
            <a:ext cx="381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022" name="Google Shape;1022;p13"/>
          <p:cNvSpPr txBox="1"/>
          <p:nvPr/>
        </p:nvSpPr>
        <p:spPr>
          <a:xfrm>
            <a:off x="7513637" y="5784850"/>
            <a:ext cx="381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023" name="Google Shape;1023;p13"/>
          <p:cNvSpPr txBox="1"/>
          <p:nvPr/>
        </p:nvSpPr>
        <p:spPr>
          <a:xfrm>
            <a:off x="7785100" y="5794375"/>
            <a:ext cx="381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024" name="Google Shape;1024;p13"/>
          <p:cNvSpPr txBox="1"/>
          <p:nvPr/>
        </p:nvSpPr>
        <p:spPr>
          <a:xfrm>
            <a:off x="8667750" y="5403850"/>
            <a:ext cx="381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cxnSp>
        <p:nvCxnSpPr>
          <p:cNvPr id="1025" name="Google Shape;1025;p13"/>
          <p:cNvCxnSpPr/>
          <p:nvPr/>
        </p:nvCxnSpPr>
        <p:spPr>
          <a:xfrm flipH="1" rot="10800000">
            <a:off x="1143000" y="3444875"/>
            <a:ext cx="371475" cy="1052512"/>
          </a:xfrm>
          <a:prstGeom prst="straightConnector1">
            <a:avLst/>
          </a:prstGeom>
          <a:noFill/>
          <a:ln cap="flat" cmpd="sng" w="63500">
            <a:solidFill>
              <a:srgbClr val="FFFF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026" name="Google Shape;1026;p13"/>
          <p:cNvCxnSpPr/>
          <p:nvPr/>
        </p:nvCxnSpPr>
        <p:spPr>
          <a:xfrm rot="10800000">
            <a:off x="1601787" y="3429000"/>
            <a:ext cx="407987" cy="1033462"/>
          </a:xfrm>
          <a:prstGeom prst="straightConnector1">
            <a:avLst/>
          </a:prstGeom>
          <a:noFill/>
          <a:ln cap="flat" cmpd="sng" w="63500">
            <a:solidFill>
              <a:srgbClr val="FFFF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027" name="Google Shape;1027;p13"/>
          <p:cNvSpPr/>
          <p:nvPr/>
        </p:nvSpPr>
        <p:spPr>
          <a:xfrm>
            <a:off x="1482725" y="3297237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028" name="Google Shape;1028;p13"/>
          <p:cNvSpPr txBox="1"/>
          <p:nvPr/>
        </p:nvSpPr>
        <p:spPr>
          <a:xfrm>
            <a:off x="304800" y="762000"/>
            <a:ext cx="205740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Example:</a:t>
            </a:r>
            <a:endParaRPr/>
          </a:p>
        </p:txBody>
      </p:sp>
      <p:sp>
        <p:nvSpPr>
          <p:cNvPr id="1029" name="Google Shape;1029;p13"/>
          <p:cNvSpPr txBox="1"/>
          <p:nvPr/>
        </p:nvSpPr>
        <p:spPr>
          <a:xfrm>
            <a:off x="8154987" y="881062"/>
            <a:ext cx="6858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max</a:t>
            </a:r>
            <a:endParaRPr/>
          </a:p>
        </p:txBody>
      </p:sp>
      <p:sp>
        <p:nvSpPr>
          <p:cNvPr id="1030" name="Google Shape;1030;p13"/>
          <p:cNvSpPr txBox="1"/>
          <p:nvPr/>
        </p:nvSpPr>
        <p:spPr>
          <a:xfrm>
            <a:off x="8154987" y="1947862"/>
            <a:ext cx="6858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min</a:t>
            </a:r>
            <a:endParaRPr/>
          </a:p>
        </p:txBody>
      </p:sp>
      <p:sp>
        <p:nvSpPr>
          <p:cNvPr id="1031" name="Google Shape;1031;p13"/>
          <p:cNvSpPr txBox="1"/>
          <p:nvPr/>
        </p:nvSpPr>
        <p:spPr>
          <a:xfrm>
            <a:off x="8154987" y="3090862"/>
            <a:ext cx="6858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max</a:t>
            </a:r>
            <a:endParaRPr/>
          </a:p>
        </p:txBody>
      </p:sp>
      <p:cxnSp>
        <p:nvCxnSpPr>
          <p:cNvPr id="1032" name="Google Shape;1032;p13"/>
          <p:cNvCxnSpPr/>
          <p:nvPr/>
        </p:nvCxnSpPr>
        <p:spPr>
          <a:xfrm flipH="1" rot="10800000">
            <a:off x="2962275" y="3444875"/>
            <a:ext cx="371475" cy="1052512"/>
          </a:xfrm>
          <a:prstGeom prst="straightConnector1">
            <a:avLst/>
          </a:prstGeom>
          <a:noFill/>
          <a:ln cap="flat" cmpd="sng" w="63500">
            <a:solidFill>
              <a:srgbClr val="FFFF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033" name="Google Shape;1033;p13"/>
          <p:cNvCxnSpPr/>
          <p:nvPr/>
        </p:nvCxnSpPr>
        <p:spPr>
          <a:xfrm rot="10800000">
            <a:off x="3421062" y="3429000"/>
            <a:ext cx="407987" cy="1033462"/>
          </a:xfrm>
          <a:prstGeom prst="straightConnector1">
            <a:avLst/>
          </a:prstGeom>
          <a:noFill/>
          <a:ln cap="flat" cmpd="sng" w="19050">
            <a:solidFill>
              <a:srgbClr val="FF33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034" name="Google Shape;1034;p13"/>
          <p:cNvSpPr/>
          <p:nvPr/>
        </p:nvSpPr>
        <p:spPr>
          <a:xfrm>
            <a:off x="3302000" y="3297237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035" name="Google Shape;1035;p13"/>
          <p:cNvCxnSpPr/>
          <p:nvPr/>
        </p:nvCxnSpPr>
        <p:spPr>
          <a:xfrm flipH="1" rot="10800000">
            <a:off x="4833937" y="3435350"/>
            <a:ext cx="371475" cy="1052512"/>
          </a:xfrm>
          <a:prstGeom prst="straightConnector1">
            <a:avLst/>
          </a:prstGeom>
          <a:noFill/>
          <a:ln cap="flat" cmpd="sng" w="19050">
            <a:solidFill>
              <a:srgbClr val="FF33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036" name="Google Shape;1036;p13"/>
          <p:cNvCxnSpPr/>
          <p:nvPr/>
        </p:nvCxnSpPr>
        <p:spPr>
          <a:xfrm rot="10800000">
            <a:off x="5292725" y="3419475"/>
            <a:ext cx="419100" cy="1079500"/>
          </a:xfrm>
          <a:prstGeom prst="straightConnector1">
            <a:avLst/>
          </a:prstGeom>
          <a:noFill/>
          <a:ln cap="flat" cmpd="sng" w="19050">
            <a:solidFill>
              <a:srgbClr val="FF33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037" name="Google Shape;1037;p13"/>
          <p:cNvSpPr/>
          <p:nvPr/>
        </p:nvSpPr>
        <p:spPr>
          <a:xfrm>
            <a:off x="5173662" y="3287712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038" name="Google Shape;1038;p13"/>
          <p:cNvCxnSpPr/>
          <p:nvPr/>
        </p:nvCxnSpPr>
        <p:spPr>
          <a:xfrm flipH="1" rot="10800000">
            <a:off x="6757987" y="3435350"/>
            <a:ext cx="371475" cy="1052512"/>
          </a:xfrm>
          <a:prstGeom prst="straightConnector1">
            <a:avLst/>
          </a:prstGeom>
          <a:noFill/>
          <a:ln cap="flat" cmpd="sng" w="19050">
            <a:solidFill>
              <a:srgbClr val="FF33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039" name="Google Shape;1039;p13"/>
          <p:cNvCxnSpPr/>
          <p:nvPr/>
        </p:nvCxnSpPr>
        <p:spPr>
          <a:xfrm rot="10800000">
            <a:off x="7216775" y="3419475"/>
            <a:ext cx="419100" cy="1079500"/>
          </a:xfrm>
          <a:prstGeom prst="straightConnector1">
            <a:avLst/>
          </a:prstGeom>
          <a:noFill/>
          <a:ln cap="flat" cmpd="sng" w="19050">
            <a:solidFill>
              <a:srgbClr val="FF33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040" name="Google Shape;1040;p13"/>
          <p:cNvSpPr/>
          <p:nvPr/>
        </p:nvSpPr>
        <p:spPr>
          <a:xfrm>
            <a:off x="7097712" y="3287712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041" name="Google Shape;1041;p13"/>
          <p:cNvCxnSpPr/>
          <p:nvPr/>
        </p:nvCxnSpPr>
        <p:spPr>
          <a:xfrm flipH="1" rot="10800000">
            <a:off x="1600200" y="2286000"/>
            <a:ext cx="796925" cy="1041400"/>
          </a:xfrm>
          <a:prstGeom prst="straightConnector1">
            <a:avLst/>
          </a:prstGeom>
          <a:noFill/>
          <a:ln cap="flat" cmpd="sng" w="63500">
            <a:solidFill>
              <a:srgbClr val="FFFF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042" name="Google Shape;1042;p13"/>
          <p:cNvCxnSpPr/>
          <p:nvPr/>
        </p:nvCxnSpPr>
        <p:spPr>
          <a:xfrm rot="10800000">
            <a:off x="2484437" y="2270125"/>
            <a:ext cx="866775" cy="1052512"/>
          </a:xfrm>
          <a:prstGeom prst="straightConnector1">
            <a:avLst/>
          </a:prstGeom>
          <a:noFill/>
          <a:ln cap="flat" cmpd="sng" w="63500">
            <a:solidFill>
              <a:srgbClr val="FFFF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043" name="Google Shape;1043;p13"/>
          <p:cNvSpPr/>
          <p:nvPr/>
        </p:nvSpPr>
        <p:spPr>
          <a:xfrm>
            <a:off x="2365375" y="2138362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044" name="Google Shape;1044;p13"/>
          <p:cNvCxnSpPr/>
          <p:nvPr/>
        </p:nvCxnSpPr>
        <p:spPr>
          <a:xfrm flipH="1" rot="10800000">
            <a:off x="5341937" y="2274887"/>
            <a:ext cx="796925" cy="1041400"/>
          </a:xfrm>
          <a:prstGeom prst="straightConnector1">
            <a:avLst/>
          </a:prstGeom>
          <a:noFill/>
          <a:ln cap="flat" cmpd="sng" w="19050">
            <a:solidFill>
              <a:srgbClr val="FF33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045" name="Google Shape;1045;p13"/>
          <p:cNvCxnSpPr/>
          <p:nvPr/>
        </p:nvCxnSpPr>
        <p:spPr>
          <a:xfrm rot="10800000">
            <a:off x="6226175" y="2259012"/>
            <a:ext cx="866775" cy="1052512"/>
          </a:xfrm>
          <a:prstGeom prst="straightConnector1">
            <a:avLst/>
          </a:prstGeom>
          <a:noFill/>
          <a:ln cap="flat" cmpd="sng" w="19050">
            <a:solidFill>
              <a:srgbClr val="FF33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046" name="Google Shape;1046;p13"/>
          <p:cNvSpPr/>
          <p:nvPr/>
        </p:nvSpPr>
        <p:spPr>
          <a:xfrm>
            <a:off x="6107112" y="2127250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047" name="Google Shape;1047;p13"/>
          <p:cNvCxnSpPr/>
          <p:nvPr/>
        </p:nvCxnSpPr>
        <p:spPr>
          <a:xfrm flipH="1" rot="10800000">
            <a:off x="2524125" y="1103312"/>
            <a:ext cx="1731962" cy="1054100"/>
          </a:xfrm>
          <a:prstGeom prst="straightConnector1">
            <a:avLst/>
          </a:prstGeom>
          <a:noFill/>
          <a:ln cap="flat" cmpd="sng" w="63500">
            <a:solidFill>
              <a:srgbClr val="FFFF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048" name="Google Shape;1048;p13"/>
          <p:cNvCxnSpPr/>
          <p:nvPr/>
        </p:nvCxnSpPr>
        <p:spPr>
          <a:xfrm rot="10800000">
            <a:off x="4343400" y="1087437"/>
            <a:ext cx="1804987" cy="1066800"/>
          </a:xfrm>
          <a:prstGeom prst="straightConnector1">
            <a:avLst/>
          </a:prstGeom>
          <a:noFill/>
          <a:ln cap="flat" cmpd="sng" w="19050">
            <a:solidFill>
              <a:srgbClr val="FF33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049" name="Google Shape;1049;p13"/>
          <p:cNvSpPr/>
          <p:nvPr/>
        </p:nvSpPr>
        <p:spPr>
          <a:xfrm>
            <a:off x="4224337" y="955675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050" name="Google Shape;1050;p13"/>
          <p:cNvSpPr txBox="1"/>
          <p:nvPr/>
        </p:nvSpPr>
        <p:spPr>
          <a:xfrm>
            <a:off x="8154987" y="4310062"/>
            <a:ext cx="6858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min</a:t>
            </a:r>
            <a:endParaRPr/>
          </a:p>
        </p:txBody>
      </p:sp>
      <p:sp>
        <p:nvSpPr>
          <p:cNvPr id="1051" name="Google Shape;1051;p13"/>
          <p:cNvSpPr txBox="1"/>
          <p:nvPr/>
        </p:nvSpPr>
        <p:spPr>
          <a:xfrm>
            <a:off x="228600" y="4343400"/>
            <a:ext cx="9144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β = 3</a:t>
            </a:r>
            <a:endParaRPr/>
          </a:p>
        </p:txBody>
      </p:sp>
      <p:sp>
        <p:nvSpPr>
          <p:cNvPr id="1052" name="Google Shape;1052;p13"/>
          <p:cNvSpPr txBox="1"/>
          <p:nvPr/>
        </p:nvSpPr>
        <p:spPr>
          <a:xfrm>
            <a:off x="609600" y="3124200"/>
            <a:ext cx="9144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α = 3</a:t>
            </a:r>
            <a:endParaRPr/>
          </a:p>
        </p:txBody>
      </p:sp>
      <p:sp>
        <p:nvSpPr>
          <p:cNvPr id="1053" name="Google Shape;1053;p13"/>
          <p:cNvSpPr txBox="1"/>
          <p:nvPr/>
        </p:nvSpPr>
        <p:spPr>
          <a:xfrm>
            <a:off x="1219200" y="4343400"/>
            <a:ext cx="9144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β = 1</a:t>
            </a:r>
            <a:endParaRPr/>
          </a:p>
        </p:txBody>
      </p:sp>
      <p:sp>
        <p:nvSpPr>
          <p:cNvPr id="1054" name="Google Shape;1054;p13"/>
          <p:cNvSpPr txBox="1"/>
          <p:nvPr/>
        </p:nvSpPr>
        <p:spPr>
          <a:xfrm>
            <a:off x="1524000" y="1981200"/>
            <a:ext cx="9144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β = 3</a:t>
            </a:r>
            <a:endParaRPr/>
          </a:p>
        </p:txBody>
      </p:sp>
      <p:sp>
        <p:nvSpPr>
          <p:cNvPr id="1055" name="Google Shape;1055;p13"/>
          <p:cNvSpPr txBox="1"/>
          <p:nvPr/>
        </p:nvSpPr>
        <p:spPr>
          <a:xfrm>
            <a:off x="2133600" y="4343400"/>
            <a:ext cx="9144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β = 6</a:t>
            </a:r>
            <a:endParaRPr/>
          </a:p>
        </p:txBody>
      </p:sp>
      <p:sp>
        <p:nvSpPr>
          <p:cNvPr id="1056" name="Google Shape;1056;p13"/>
          <p:cNvSpPr txBox="1"/>
          <p:nvPr/>
        </p:nvSpPr>
        <p:spPr>
          <a:xfrm>
            <a:off x="2438400" y="3124200"/>
            <a:ext cx="9144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α = 6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0" name="Shape 1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" name="Google Shape;1061;p14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CFF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rgbClr val="00CC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062" name="Google Shape;1062;p14"/>
          <p:cNvSpPr txBox="1"/>
          <p:nvPr>
            <p:ph type="title"/>
          </p:nvPr>
        </p:nvSpPr>
        <p:spPr>
          <a:xfrm>
            <a:off x="228600" y="0"/>
            <a:ext cx="8610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The Alpha-Beta Procedure</a:t>
            </a:r>
            <a:endParaRPr/>
          </a:p>
        </p:txBody>
      </p:sp>
      <p:cxnSp>
        <p:nvCxnSpPr>
          <p:cNvPr id="1063" name="Google Shape;1063;p14"/>
          <p:cNvCxnSpPr/>
          <p:nvPr/>
        </p:nvCxnSpPr>
        <p:spPr>
          <a:xfrm flipH="1" rot="10800000">
            <a:off x="823912" y="4592637"/>
            <a:ext cx="228600" cy="990600"/>
          </a:xfrm>
          <a:prstGeom prst="straightConnector1">
            <a:avLst/>
          </a:prstGeom>
          <a:noFill/>
          <a:ln cap="flat" cmpd="sng" w="63500">
            <a:solidFill>
              <a:srgbClr val="FFFF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064" name="Google Shape;1064;p14"/>
          <p:cNvCxnSpPr/>
          <p:nvPr/>
        </p:nvCxnSpPr>
        <p:spPr>
          <a:xfrm rot="10800000">
            <a:off x="1095375" y="4598987"/>
            <a:ext cx="0" cy="990600"/>
          </a:xfrm>
          <a:prstGeom prst="straightConnector1">
            <a:avLst/>
          </a:prstGeom>
          <a:noFill/>
          <a:ln cap="flat" cmpd="sng" w="63500">
            <a:solidFill>
              <a:srgbClr val="FFFF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065" name="Google Shape;1065;p14"/>
          <p:cNvCxnSpPr/>
          <p:nvPr/>
        </p:nvCxnSpPr>
        <p:spPr>
          <a:xfrm rot="10800000">
            <a:off x="1128712" y="4592637"/>
            <a:ext cx="228600" cy="990600"/>
          </a:xfrm>
          <a:prstGeom prst="straightConnector1">
            <a:avLst/>
          </a:prstGeom>
          <a:noFill/>
          <a:ln cap="flat" cmpd="sng" w="63500">
            <a:solidFill>
              <a:srgbClr val="FFFF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066" name="Google Shape;1066;p14"/>
          <p:cNvSpPr/>
          <p:nvPr/>
        </p:nvSpPr>
        <p:spPr>
          <a:xfrm>
            <a:off x="747712" y="5583237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067" name="Google Shape;1067;p14"/>
          <p:cNvSpPr/>
          <p:nvPr/>
        </p:nvSpPr>
        <p:spPr>
          <a:xfrm>
            <a:off x="1020762" y="5583237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068" name="Google Shape;1068;p14"/>
          <p:cNvSpPr/>
          <p:nvPr/>
        </p:nvSpPr>
        <p:spPr>
          <a:xfrm>
            <a:off x="1303337" y="5583237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069" name="Google Shape;1069;p14"/>
          <p:cNvSpPr/>
          <p:nvPr/>
        </p:nvSpPr>
        <p:spPr>
          <a:xfrm>
            <a:off x="1020762" y="4473575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070" name="Google Shape;1070;p14"/>
          <p:cNvSpPr txBox="1"/>
          <p:nvPr/>
        </p:nvSpPr>
        <p:spPr>
          <a:xfrm>
            <a:off x="655637" y="5784850"/>
            <a:ext cx="381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1071" name="Google Shape;1071;p14"/>
          <p:cNvSpPr txBox="1"/>
          <p:nvPr/>
        </p:nvSpPr>
        <p:spPr>
          <a:xfrm>
            <a:off x="917575" y="5775325"/>
            <a:ext cx="381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sp>
        <p:nvSpPr>
          <p:cNvPr id="1072" name="Google Shape;1072;p14"/>
          <p:cNvSpPr txBox="1"/>
          <p:nvPr/>
        </p:nvSpPr>
        <p:spPr>
          <a:xfrm>
            <a:off x="1189037" y="5784850"/>
            <a:ext cx="381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cxnSp>
        <p:nvCxnSpPr>
          <p:cNvPr id="1073" name="Google Shape;1073;p14"/>
          <p:cNvCxnSpPr/>
          <p:nvPr/>
        </p:nvCxnSpPr>
        <p:spPr>
          <a:xfrm flipH="1" rot="10800000">
            <a:off x="1738312" y="4592637"/>
            <a:ext cx="228600" cy="990600"/>
          </a:xfrm>
          <a:prstGeom prst="straightConnector1">
            <a:avLst/>
          </a:prstGeom>
          <a:noFill/>
          <a:ln cap="flat" cmpd="sng" w="63500">
            <a:solidFill>
              <a:srgbClr val="FFFF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074" name="Google Shape;1074;p14"/>
          <p:cNvCxnSpPr/>
          <p:nvPr/>
        </p:nvCxnSpPr>
        <p:spPr>
          <a:xfrm rot="10800000">
            <a:off x="2009775" y="4598987"/>
            <a:ext cx="0" cy="990600"/>
          </a:xfrm>
          <a:prstGeom prst="straightConnector1">
            <a:avLst/>
          </a:prstGeom>
          <a:noFill/>
          <a:ln cap="flat" cmpd="sng" w="19050">
            <a:solidFill>
              <a:srgbClr val="FF33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075" name="Google Shape;1075;p14"/>
          <p:cNvCxnSpPr/>
          <p:nvPr/>
        </p:nvCxnSpPr>
        <p:spPr>
          <a:xfrm rot="10800000">
            <a:off x="2043112" y="4592637"/>
            <a:ext cx="228600" cy="990600"/>
          </a:xfrm>
          <a:prstGeom prst="straightConnector1">
            <a:avLst/>
          </a:prstGeom>
          <a:noFill/>
          <a:ln cap="flat" cmpd="sng" w="19050">
            <a:solidFill>
              <a:srgbClr val="FF33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076" name="Google Shape;1076;p14"/>
          <p:cNvSpPr/>
          <p:nvPr/>
        </p:nvSpPr>
        <p:spPr>
          <a:xfrm>
            <a:off x="1662112" y="5583237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077" name="Google Shape;1077;p14"/>
          <p:cNvSpPr/>
          <p:nvPr/>
        </p:nvSpPr>
        <p:spPr>
          <a:xfrm>
            <a:off x="1935162" y="5583237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078" name="Google Shape;1078;p14"/>
          <p:cNvSpPr/>
          <p:nvPr/>
        </p:nvSpPr>
        <p:spPr>
          <a:xfrm>
            <a:off x="2217737" y="5583237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079" name="Google Shape;1079;p14"/>
          <p:cNvSpPr/>
          <p:nvPr/>
        </p:nvSpPr>
        <p:spPr>
          <a:xfrm>
            <a:off x="1935162" y="4473575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080" name="Google Shape;1080;p14"/>
          <p:cNvSpPr txBox="1"/>
          <p:nvPr/>
        </p:nvSpPr>
        <p:spPr>
          <a:xfrm>
            <a:off x="1570037" y="5784850"/>
            <a:ext cx="381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081" name="Google Shape;1081;p14"/>
          <p:cNvSpPr txBox="1"/>
          <p:nvPr/>
        </p:nvSpPr>
        <p:spPr>
          <a:xfrm>
            <a:off x="1831975" y="5775325"/>
            <a:ext cx="381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082" name="Google Shape;1082;p14"/>
          <p:cNvSpPr txBox="1"/>
          <p:nvPr/>
        </p:nvSpPr>
        <p:spPr>
          <a:xfrm>
            <a:off x="2103437" y="5784850"/>
            <a:ext cx="381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cxnSp>
        <p:nvCxnSpPr>
          <p:cNvPr id="1083" name="Google Shape;1083;p14"/>
          <p:cNvCxnSpPr/>
          <p:nvPr/>
        </p:nvCxnSpPr>
        <p:spPr>
          <a:xfrm flipH="1" rot="10800000">
            <a:off x="2652712" y="4592637"/>
            <a:ext cx="228600" cy="990600"/>
          </a:xfrm>
          <a:prstGeom prst="straightConnector1">
            <a:avLst/>
          </a:prstGeom>
          <a:noFill/>
          <a:ln cap="flat" cmpd="sng" w="63500">
            <a:solidFill>
              <a:srgbClr val="FFFF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084" name="Google Shape;1084;p14"/>
          <p:cNvCxnSpPr/>
          <p:nvPr/>
        </p:nvCxnSpPr>
        <p:spPr>
          <a:xfrm rot="10800000">
            <a:off x="2924175" y="4598987"/>
            <a:ext cx="0" cy="990600"/>
          </a:xfrm>
          <a:prstGeom prst="straightConnector1">
            <a:avLst/>
          </a:prstGeom>
          <a:noFill/>
          <a:ln cap="flat" cmpd="sng" w="63500">
            <a:solidFill>
              <a:srgbClr val="FFFF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085" name="Google Shape;1085;p14"/>
          <p:cNvCxnSpPr/>
          <p:nvPr/>
        </p:nvCxnSpPr>
        <p:spPr>
          <a:xfrm rot="10800000">
            <a:off x="2957512" y="4592637"/>
            <a:ext cx="228600" cy="990600"/>
          </a:xfrm>
          <a:prstGeom prst="straightConnector1">
            <a:avLst/>
          </a:prstGeom>
          <a:noFill/>
          <a:ln cap="flat" cmpd="sng" w="63500">
            <a:solidFill>
              <a:srgbClr val="FFFF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086" name="Google Shape;1086;p14"/>
          <p:cNvSpPr/>
          <p:nvPr/>
        </p:nvSpPr>
        <p:spPr>
          <a:xfrm>
            <a:off x="2576512" y="5583237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087" name="Google Shape;1087;p14"/>
          <p:cNvSpPr/>
          <p:nvPr/>
        </p:nvSpPr>
        <p:spPr>
          <a:xfrm>
            <a:off x="2849562" y="5583237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088" name="Google Shape;1088;p14"/>
          <p:cNvSpPr/>
          <p:nvPr/>
        </p:nvSpPr>
        <p:spPr>
          <a:xfrm>
            <a:off x="3132137" y="5583237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089" name="Google Shape;1089;p14"/>
          <p:cNvSpPr/>
          <p:nvPr/>
        </p:nvSpPr>
        <p:spPr>
          <a:xfrm>
            <a:off x="2849562" y="4473575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090" name="Google Shape;1090;p14"/>
          <p:cNvSpPr txBox="1"/>
          <p:nvPr/>
        </p:nvSpPr>
        <p:spPr>
          <a:xfrm>
            <a:off x="2484437" y="5784850"/>
            <a:ext cx="381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</p:txBody>
      </p:sp>
      <p:sp>
        <p:nvSpPr>
          <p:cNvPr id="1091" name="Google Shape;1091;p14"/>
          <p:cNvSpPr txBox="1"/>
          <p:nvPr/>
        </p:nvSpPr>
        <p:spPr>
          <a:xfrm>
            <a:off x="2746375" y="5775325"/>
            <a:ext cx="381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/>
          </a:p>
        </p:txBody>
      </p:sp>
      <p:sp>
        <p:nvSpPr>
          <p:cNvPr id="1092" name="Google Shape;1092;p14"/>
          <p:cNvSpPr txBox="1"/>
          <p:nvPr/>
        </p:nvSpPr>
        <p:spPr>
          <a:xfrm>
            <a:off x="3017837" y="5784850"/>
            <a:ext cx="381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</p:txBody>
      </p:sp>
      <p:cxnSp>
        <p:nvCxnSpPr>
          <p:cNvPr id="1093" name="Google Shape;1093;p14"/>
          <p:cNvCxnSpPr/>
          <p:nvPr/>
        </p:nvCxnSpPr>
        <p:spPr>
          <a:xfrm flipH="1" rot="10800000">
            <a:off x="3600450" y="4586287"/>
            <a:ext cx="228600" cy="990600"/>
          </a:xfrm>
          <a:prstGeom prst="straightConnector1">
            <a:avLst/>
          </a:prstGeom>
          <a:noFill/>
          <a:ln cap="flat" cmpd="sng" w="19050">
            <a:solidFill>
              <a:srgbClr val="FF33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094" name="Google Shape;1094;p14"/>
          <p:cNvCxnSpPr/>
          <p:nvPr/>
        </p:nvCxnSpPr>
        <p:spPr>
          <a:xfrm rot="10800000">
            <a:off x="3871912" y="4592637"/>
            <a:ext cx="0" cy="990600"/>
          </a:xfrm>
          <a:prstGeom prst="straightConnector1">
            <a:avLst/>
          </a:prstGeom>
          <a:noFill/>
          <a:ln cap="flat" cmpd="sng" w="19050">
            <a:solidFill>
              <a:srgbClr val="FF33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095" name="Google Shape;1095;p14"/>
          <p:cNvCxnSpPr/>
          <p:nvPr/>
        </p:nvCxnSpPr>
        <p:spPr>
          <a:xfrm rot="10800000">
            <a:off x="3905250" y="4586287"/>
            <a:ext cx="228600" cy="990600"/>
          </a:xfrm>
          <a:prstGeom prst="straightConnector1">
            <a:avLst/>
          </a:prstGeom>
          <a:noFill/>
          <a:ln cap="flat" cmpd="sng" w="19050">
            <a:solidFill>
              <a:srgbClr val="FF33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096" name="Google Shape;1096;p14"/>
          <p:cNvSpPr/>
          <p:nvPr/>
        </p:nvSpPr>
        <p:spPr>
          <a:xfrm>
            <a:off x="3524250" y="5576887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097" name="Google Shape;1097;p14"/>
          <p:cNvSpPr/>
          <p:nvPr/>
        </p:nvSpPr>
        <p:spPr>
          <a:xfrm>
            <a:off x="3797300" y="5576887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098" name="Google Shape;1098;p14"/>
          <p:cNvSpPr/>
          <p:nvPr/>
        </p:nvSpPr>
        <p:spPr>
          <a:xfrm>
            <a:off x="4079875" y="5576887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099" name="Google Shape;1099;p14"/>
          <p:cNvSpPr/>
          <p:nvPr/>
        </p:nvSpPr>
        <p:spPr>
          <a:xfrm>
            <a:off x="3797300" y="4467225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100" name="Google Shape;1100;p14"/>
          <p:cNvCxnSpPr/>
          <p:nvPr/>
        </p:nvCxnSpPr>
        <p:spPr>
          <a:xfrm flipH="1" rot="10800000">
            <a:off x="4514850" y="4586287"/>
            <a:ext cx="228600" cy="990600"/>
          </a:xfrm>
          <a:prstGeom prst="straightConnector1">
            <a:avLst/>
          </a:prstGeom>
          <a:noFill/>
          <a:ln cap="flat" cmpd="sng" w="19050">
            <a:solidFill>
              <a:srgbClr val="FF33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101" name="Google Shape;1101;p14"/>
          <p:cNvCxnSpPr/>
          <p:nvPr/>
        </p:nvCxnSpPr>
        <p:spPr>
          <a:xfrm rot="10800000">
            <a:off x="4786312" y="4592637"/>
            <a:ext cx="0" cy="990600"/>
          </a:xfrm>
          <a:prstGeom prst="straightConnector1">
            <a:avLst/>
          </a:prstGeom>
          <a:noFill/>
          <a:ln cap="flat" cmpd="sng" w="19050">
            <a:solidFill>
              <a:srgbClr val="FF33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102" name="Google Shape;1102;p14"/>
          <p:cNvCxnSpPr/>
          <p:nvPr/>
        </p:nvCxnSpPr>
        <p:spPr>
          <a:xfrm rot="10800000">
            <a:off x="4819650" y="4586287"/>
            <a:ext cx="228600" cy="990600"/>
          </a:xfrm>
          <a:prstGeom prst="straightConnector1">
            <a:avLst/>
          </a:prstGeom>
          <a:noFill/>
          <a:ln cap="flat" cmpd="sng" w="19050">
            <a:solidFill>
              <a:srgbClr val="FF33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103" name="Google Shape;1103;p14"/>
          <p:cNvSpPr/>
          <p:nvPr/>
        </p:nvSpPr>
        <p:spPr>
          <a:xfrm>
            <a:off x="4438650" y="5576887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104" name="Google Shape;1104;p14"/>
          <p:cNvSpPr/>
          <p:nvPr/>
        </p:nvSpPr>
        <p:spPr>
          <a:xfrm>
            <a:off x="4711700" y="5576887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105" name="Google Shape;1105;p14"/>
          <p:cNvSpPr/>
          <p:nvPr/>
        </p:nvSpPr>
        <p:spPr>
          <a:xfrm>
            <a:off x="4994275" y="5576887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106" name="Google Shape;1106;p14"/>
          <p:cNvSpPr/>
          <p:nvPr/>
        </p:nvSpPr>
        <p:spPr>
          <a:xfrm>
            <a:off x="4711700" y="4467225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107" name="Google Shape;1107;p14"/>
          <p:cNvSpPr txBox="1"/>
          <p:nvPr/>
        </p:nvSpPr>
        <p:spPr>
          <a:xfrm>
            <a:off x="4346575" y="5778500"/>
            <a:ext cx="381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108" name="Google Shape;1108;p14"/>
          <p:cNvSpPr txBox="1"/>
          <p:nvPr/>
        </p:nvSpPr>
        <p:spPr>
          <a:xfrm>
            <a:off x="4608512" y="5768975"/>
            <a:ext cx="381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109" name="Google Shape;1109;p14"/>
          <p:cNvSpPr txBox="1"/>
          <p:nvPr/>
        </p:nvSpPr>
        <p:spPr>
          <a:xfrm>
            <a:off x="4879975" y="5778500"/>
            <a:ext cx="381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cxnSp>
        <p:nvCxnSpPr>
          <p:cNvPr id="1110" name="Google Shape;1110;p14"/>
          <p:cNvCxnSpPr/>
          <p:nvPr/>
        </p:nvCxnSpPr>
        <p:spPr>
          <a:xfrm flipH="1" rot="10800000">
            <a:off x="5472112" y="4592637"/>
            <a:ext cx="228600" cy="990600"/>
          </a:xfrm>
          <a:prstGeom prst="straightConnector1">
            <a:avLst/>
          </a:prstGeom>
          <a:noFill/>
          <a:ln cap="flat" cmpd="sng" w="19050">
            <a:solidFill>
              <a:srgbClr val="FF33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111" name="Google Shape;1111;p14"/>
          <p:cNvCxnSpPr/>
          <p:nvPr/>
        </p:nvCxnSpPr>
        <p:spPr>
          <a:xfrm rot="10800000">
            <a:off x="5743575" y="4598987"/>
            <a:ext cx="0" cy="990600"/>
          </a:xfrm>
          <a:prstGeom prst="straightConnector1">
            <a:avLst/>
          </a:prstGeom>
          <a:noFill/>
          <a:ln cap="flat" cmpd="sng" w="19050">
            <a:solidFill>
              <a:srgbClr val="FF33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112" name="Google Shape;1112;p14"/>
          <p:cNvCxnSpPr/>
          <p:nvPr/>
        </p:nvCxnSpPr>
        <p:spPr>
          <a:xfrm rot="10800000">
            <a:off x="5776912" y="4592637"/>
            <a:ext cx="228600" cy="990600"/>
          </a:xfrm>
          <a:prstGeom prst="straightConnector1">
            <a:avLst/>
          </a:prstGeom>
          <a:noFill/>
          <a:ln cap="flat" cmpd="sng" w="19050">
            <a:solidFill>
              <a:srgbClr val="FF33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113" name="Google Shape;1113;p14"/>
          <p:cNvSpPr/>
          <p:nvPr/>
        </p:nvSpPr>
        <p:spPr>
          <a:xfrm>
            <a:off x="5395912" y="5583237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114" name="Google Shape;1114;p14"/>
          <p:cNvSpPr/>
          <p:nvPr/>
        </p:nvSpPr>
        <p:spPr>
          <a:xfrm>
            <a:off x="5668962" y="5583237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115" name="Google Shape;1115;p14"/>
          <p:cNvSpPr/>
          <p:nvPr/>
        </p:nvSpPr>
        <p:spPr>
          <a:xfrm>
            <a:off x="5951537" y="5583237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116" name="Google Shape;1116;p14"/>
          <p:cNvSpPr/>
          <p:nvPr/>
        </p:nvSpPr>
        <p:spPr>
          <a:xfrm>
            <a:off x="5668962" y="4473575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117" name="Google Shape;1117;p14"/>
          <p:cNvSpPr txBox="1"/>
          <p:nvPr/>
        </p:nvSpPr>
        <p:spPr>
          <a:xfrm>
            <a:off x="5303837" y="5784850"/>
            <a:ext cx="381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118" name="Google Shape;1118;p14"/>
          <p:cNvSpPr txBox="1"/>
          <p:nvPr/>
        </p:nvSpPr>
        <p:spPr>
          <a:xfrm>
            <a:off x="5565775" y="5775325"/>
            <a:ext cx="381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119" name="Google Shape;1119;p14"/>
          <p:cNvSpPr txBox="1"/>
          <p:nvPr/>
        </p:nvSpPr>
        <p:spPr>
          <a:xfrm>
            <a:off x="5837237" y="5784850"/>
            <a:ext cx="381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cxnSp>
        <p:nvCxnSpPr>
          <p:cNvPr id="1120" name="Google Shape;1120;p14"/>
          <p:cNvCxnSpPr/>
          <p:nvPr/>
        </p:nvCxnSpPr>
        <p:spPr>
          <a:xfrm flipH="1" rot="10800000">
            <a:off x="6429375" y="4602162"/>
            <a:ext cx="228600" cy="990600"/>
          </a:xfrm>
          <a:prstGeom prst="straightConnector1">
            <a:avLst/>
          </a:prstGeom>
          <a:noFill/>
          <a:ln cap="flat" cmpd="sng" w="19050">
            <a:solidFill>
              <a:srgbClr val="FF33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121" name="Google Shape;1121;p14"/>
          <p:cNvCxnSpPr/>
          <p:nvPr/>
        </p:nvCxnSpPr>
        <p:spPr>
          <a:xfrm rot="10800000">
            <a:off x="6700837" y="4608512"/>
            <a:ext cx="0" cy="990600"/>
          </a:xfrm>
          <a:prstGeom prst="straightConnector1">
            <a:avLst/>
          </a:prstGeom>
          <a:noFill/>
          <a:ln cap="flat" cmpd="sng" w="19050">
            <a:solidFill>
              <a:srgbClr val="FF33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122" name="Google Shape;1122;p14"/>
          <p:cNvCxnSpPr/>
          <p:nvPr/>
        </p:nvCxnSpPr>
        <p:spPr>
          <a:xfrm rot="10800000">
            <a:off x="6734175" y="4602162"/>
            <a:ext cx="228600" cy="990600"/>
          </a:xfrm>
          <a:prstGeom prst="straightConnector1">
            <a:avLst/>
          </a:prstGeom>
          <a:noFill/>
          <a:ln cap="flat" cmpd="sng" w="19050">
            <a:solidFill>
              <a:srgbClr val="FF33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123" name="Google Shape;1123;p14"/>
          <p:cNvSpPr/>
          <p:nvPr/>
        </p:nvSpPr>
        <p:spPr>
          <a:xfrm>
            <a:off x="6353175" y="5592762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124" name="Google Shape;1124;p14"/>
          <p:cNvSpPr/>
          <p:nvPr/>
        </p:nvSpPr>
        <p:spPr>
          <a:xfrm>
            <a:off x="6626225" y="5592762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125" name="Google Shape;1125;p14"/>
          <p:cNvSpPr/>
          <p:nvPr/>
        </p:nvSpPr>
        <p:spPr>
          <a:xfrm>
            <a:off x="6908800" y="5592762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126" name="Google Shape;1126;p14"/>
          <p:cNvSpPr/>
          <p:nvPr/>
        </p:nvSpPr>
        <p:spPr>
          <a:xfrm>
            <a:off x="6626225" y="4483100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127" name="Google Shape;1127;p14"/>
          <p:cNvSpPr txBox="1"/>
          <p:nvPr/>
        </p:nvSpPr>
        <p:spPr>
          <a:xfrm>
            <a:off x="6261100" y="5794375"/>
            <a:ext cx="381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128" name="Google Shape;1128;p14"/>
          <p:cNvSpPr txBox="1"/>
          <p:nvPr/>
        </p:nvSpPr>
        <p:spPr>
          <a:xfrm>
            <a:off x="6523037" y="5784850"/>
            <a:ext cx="381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129" name="Google Shape;1129;p14"/>
          <p:cNvSpPr txBox="1"/>
          <p:nvPr/>
        </p:nvSpPr>
        <p:spPr>
          <a:xfrm>
            <a:off x="6794500" y="5794375"/>
            <a:ext cx="381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cxnSp>
        <p:nvCxnSpPr>
          <p:cNvPr id="1130" name="Google Shape;1130;p14"/>
          <p:cNvCxnSpPr/>
          <p:nvPr/>
        </p:nvCxnSpPr>
        <p:spPr>
          <a:xfrm flipH="1" rot="10800000">
            <a:off x="7419975" y="4602162"/>
            <a:ext cx="228600" cy="990600"/>
          </a:xfrm>
          <a:prstGeom prst="straightConnector1">
            <a:avLst/>
          </a:prstGeom>
          <a:noFill/>
          <a:ln cap="flat" cmpd="sng" w="19050">
            <a:solidFill>
              <a:srgbClr val="FF33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131" name="Google Shape;1131;p14"/>
          <p:cNvCxnSpPr/>
          <p:nvPr/>
        </p:nvCxnSpPr>
        <p:spPr>
          <a:xfrm rot="10800000">
            <a:off x="7691437" y="4608512"/>
            <a:ext cx="0" cy="990600"/>
          </a:xfrm>
          <a:prstGeom prst="straightConnector1">
            <a:avLst/>
          </a:prstGeom>
          <a:noFill/>
          <a:ln cap="flat" cmpd="sng" w="19050">
            <a:solidFill>
              <a:srgbClr val="FF33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132" name="Google Shape;1132;p14"/>
          <p:cNvCxnSpPr/>
          <p:nvPr/>
        </p:nvCxnSpPr>
        <p:spPr>
          <a:xfrm rot="10800000">
            <a:off x="7724775" y="4602162"/>
            <a:ext cx="228600" cy="990600"/>
          </a:xfrm>
          <a:prstGeom prst="straightConnector1">
            <a:avLst/>
          </a:prstGeom>
          <a:noFill/>
          <a:ln cap="flat" cmpd="sng" w="19050">
            <a:solidFill>
              <a:srgbClr val="FF33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133" name="Google Shape;1133;p14"/>
          <p:cNvSpPr/>
          <p:nvPr/>
        </p:nvSpPr>
        <p:spPr>
          <a:xfrm>
            <a:off x="7343775" y="5592762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134" name="Google Shape;1134;p14"/>
          <p:cNvSpPr/>
          <p:nvPr/>
        </p:nvSpPr>
        <p:spPr>
          <a:xfrm>
            <a:off x="7616825" y="5592762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135" name="Google Shape;1135;p14"/>
          <p:cNvSpPr/>
          <p:nvPr/>
        </p:nvSpPr>
        <p:spPr>
          <a:xfrm>
            <a:off x="7899400" y="5592762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136" name="Google Shape;1136;p14"/>
          <p:cNvSpPr/>
          <p:nvPr/>
        </p:nvSpPr>
        <p:spPr>
          <a:xfrm>
            <a:off x="7616825" y="4483100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137" name="Google Shape;1137;p14"/>
          <p:cNvSpPr txBox="1"/>
          <p:nvPr/>
        </p:nvSpPr>
        <p:spPr>
          <a:xfrm>
            <a:off x="7251700" y="5794375"/>
            <a:ext cx="381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138" name="Google Shape;1138;p14"/>
          <p:cNvSpPr txBox="1"/>
          <p:nvPr/>
        </p:nvSpPr>
        <p:spPr>
          <a:xfrm>
            <a:off x="7513637" y="5784850"/>
            <a:ext cx="381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139" name="Google Shape;1139;p14"/>
          <p:cNvSpPr txBox="1"/>
          <p:nvPr/>
        </p:nvSpPr>
        <p:spPr>
          <a:xfrm>
            <a:off x="7785100" y="5794375"/>
            <a:ext cx="381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140" name="Google Shape;1140;p14"/>
          <p:cNvSpPr txBox="1"/>
          <p:nvPr/>
        </p:nvSpPr>
        <p:spPr>
          <a:xfrm>
            <a:off x="8667750" y="5403850"/>
            <a:ext cx="381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cxnSp>
        <p:nvCxnSpPr>
          <p:cNvPr id="1141" name="Google Shape;1141;p14"/>
          <p:cNvCxnSpPr/>
          <p:nvPr/>
        </p:nvCxnSpPr>
        <p:spPr>
          <a:xfrm flipH="1" rot="10800000">
            <a:off x="1143000" y="3444875"/>
            <a:ext cx="371475" cy="1052512"/>
          </a:xfrm>
          <a:prstGeom prst="straightConnector1">
            <a:avLst/>
          </a:prstGeom>
          <a:noFill/>
          <a:ln cap="flat" cmpd="sng" w="63500">
            <a:solidFill>
              <a:srgbClr val="FFFF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142" name="Google Shape;1142;p14"/>
          <p:cNvCxnSpPr/>
          <p:nvPr/>
        </p:nvCxnSpPr>
        <p:spPr>
          <a:xfrm rot="10800000">
            <a:off x="1601787" y="3429000"/>
            <a:ext cx="407987" cy="1033462"/>
          </a:xfrm>
          <a:prstGeom prst="straightConnector1">
            <a:avLst/>
          </a:prstGeom>
          <a:noFill/>
          <a:ln cap="flat" cmpd="sng" w="63500">
            <a:solidFill>
              <a:srgbClr val="FFFF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143" name="Google Shape;1143;p14"/>
          <p:cNvSpPr/>
          <p:nvPr/>
        </p:nvSpPr>
        <p:spPr>
          <a:xfrm>
            <a:off x="1482725" y="3297237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144" name="Google Shape;1144;p14"/>
          <p:cNvSpPr txBox="1"/>
          <p:nvPr/>
        </p:nvSpPr>
        <p:spPr>
          <a:xfrm>
            <a:off x="304800" y="762000"/>
            <a:ext cx="205740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Example:</a:t>
            </a:r>
            <a:endParaRPr/>
          </a:p>
        </p:txBody>
      </p:sp>
      <p:sp>
        <p:nvSpPr>
          <p:cNvPr id="1145" name="Google Shape;1145;p14"/>
          <p:cNvSpPr txBox="1"/>
          <p:nvPr/>
        </p:nvSpPr>
        <p:spPr>
          <a:xfrm>
            <a:off x="8154987" y="881062"/>
            <a:ext cx="6858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max</a:t>
            </a:r>
            <a:endParaRPr/>
          </a:p>
        </p:txBody>
      </p:sp>
      <p:sp>
        <p:nvSpPr>
          <p:cNvPr id="1146" name="Google Shape;1146;p14"/>
          <p:cNvSpPr txBox="1"/>
          <p:nvPr/>
        </p:nvSpPr>
        <p:spPr>
          <a:xfrm>
            <a:off x="8154987" y="1947862"/>
            <a:ext cx="6858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min</a:t>
            </a:r>
            <a:endParaRPr/>
          </a:p>
        </p:txBody>
      </p:sp>
      <p:sp>
        <p:nvSpPr>
          <p:cNvPr id="1147" name="Google Shape;1147;p14"/>
          <p:cNvSpPr txBox="1"/>
          <p:nvPr/>
        </p:nvSpPr>
        <p:spPr>
          <a:xfrm>
            <a:off x="8154987" y="3090862"/>
            <a:ext cx="6858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max</a:t>
            </a:r>
            <a:endParaRPr/>
          </a:p>
        </p:txBody>
      </p:sp>
      <p:cxnSp>
        <p:nvCxnSpPr>
          <p:cNvPr id="1148" name="Google Shape;1148;p14"/>
          <p:cNvCxnSpPr/>
          <p:nvPr/>
        </p:nvCxnSpPr>
        <p:spPr>
          <a:xfrm flipH="1" rot="10800000">
            <a:off x="2962275" y="3444875"/>
            <a:ext cx="371475" cy="1052512"/>
          </a:xfrm>
          <a:prstGeom prst="straightConnector1">
            <a:avLst/>
          </a:prstGeom>
          <a:noFill/>
          <a:ln cap="flat" cmpd="sng" w="63500">
            <a:solidFill>
              <a:srgbClr val="FFFF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149" name="Google Shape;1149;p14"/>
          <p:cNvCxnSpPr/>
          <p:nvPr/>
        </p:nvCxnSpPr>
        <p:spPr>
          <a:xfrm rot="10800000">
            <a:off x="3421062" y="3429000"/>
            <a:ext cx="407987" cy="1033462"/>
          </a:xfrm>
          <a:prstGeom prst="straightConnector1">
            <a:avLst/>
          </a:prstGeom>
          <a:noFill/>
          <a:ln cap="flat" cmpd="sng" w="19050">
            <a:solidFill>
              <a:srgbClr val="FF33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150" name="Google Shape;1150;p14"/>
          <p:cNvSpPr/>
          <p:nvPr/>
        </p:nvSpPr>
        <p:spPr>
          <a:xfrm>
            <a:off x="3302000" y="3297237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151" name="Google Shape;1151;p14"/>
          <p:cNvCxnSpPr/>
          <p:nvPr/>
        </p:nvCxnSpPr>
        <p:spPr>
          <a:xfrm flipH="1" rot="10800000">
            <a:off x="4833937" y="3435350"/>
            <a:ext cx="371475" cy="1052512"/>
          </a:xfrm>
          <a:prstGeom prst="straightConnector1">
            <a:avLst/>
          </a:prstGeom>
          <a:noFill/>
          <a:ln cap="flat" cmpd="sng" w="19050">
            <a:solidFill>
              <a:srgbClr val="FF33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152" name="Google Shape;1152;p14"/>
          <p:cNvCxnSpPr/>
          <p:nvPr/>
        </p:nvCxnSpPr>
        <p:spPr>
          <a:xfrm rot="10800000">
            <a:off x="5292725" y="3419475"/>
            <a:ext cx="419100" cy="1079500"/>
          </a:xfrm>
          <a:prstGeom prst="straightConnector1">
            <a:avLst/>
          </a:prstGeom>
          <a:noFill/>
          <a:ln cap="flat" cmpd="sng" w="19050">
            <a:solidFill>
              <a:srgbClr val="FF33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153" name="Google Shape;1153;p14"/>
          <p:cNvSpPr/>
          <p:nvPr/>
        </p:nvSpPr>
        <p:spPr>
          <a:xfrm>
            <a:off x="5173662" y="3287712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154" name="Google Shape;1154;p14"/>
          <p:cNvCxnSpPr/>
          <p:nvPr/>
        </p:nvCxnSpPr>
        <p:spPr>
          <a:xfrm flipH="1" rot="10800000">
            <a:off x="6757987" y="3435350"/>
            <a:ext cx="371475" cy="1052512"/>
          </a:xfrm>
          <a:prstGeom prst="straightConnector1">
            <a:avLst/>
          </a:prstGeom>
          <a:noFill/>
          <a:ln cap="flat" cmpd="sng" w="19050">
            <a:solidFill>
              <a:srgbClr val="FF33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155" name="Google Shape;1155;p14"/>
          <p:cNvCxnSpPr/>
          <p:nvPr/>
        </p:nvCxnSpPr>
        <p:spPr>
          <a:xfrm rot="10800000">
            <a:off x="7216775" y="3419475"/>
            <a:ext cx="419100" cy="1079500"/>
          </a:xfrm>
          <a:prstGeom prst="straightConnector1">
            <a:avLst/>
          </a:prstGeom>
          <a:noFill/>
          <a:ln cap="flat" cmpd="sng" w="19050">
            <a:solidFill>
              <a:srgbClr val="FF33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156" name="Google Shape;1156;p14"/>
          <p:cNvSpPr/>
          <p:nvPr/>
        </p:nvSpPr>
        <p:spPr>
          <a:xfrm>
            <a:off x="7097712" y="3287712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157" name="Google Shape;1157;p14"/>
          <p:cNvCxnSpPr/>
          <p:nvPr/>
        </p:nvCxnSpPr>
        <p:spPr>
          <a:xfrm flipH="1" rot="10800000">
            <a:off x="1600200" y="2286000"/>
            <a:ext cx="796925" cy="1041400"/>
          </a:xfrm>
          <a:prstGeom prst="straightConnector1">
            <a:avLst/>
          </a:prstGeom>
          <a:noFill/>
          <a:ln cap="flat" cmpd="sng" w="63500">
            <a:solidFill>
              <a:srgbClr val="FFFF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158" name="Google Shape;1158;p14"/>
          <p:cNvCxnSpPr/>
          <p:nvPr/>
        </p:nvCxnSpPr>
        <p:spPr>
          <a:xfrm rot="10800000">
            <a:off x="2484437" y="2270125"/>
            <a:ext cx="866775" cy="1052512"/>
          </a:xfrm>
          <a:prstGeom prst="straightConnector1">
            <a:avLst/>
          </a:prstGeom>
          <a:noFill/>
          <a:ln cap="flat" cmpd="sng" w="63500">
            <a:solidFill>
              <a:srgbClr val="FFFF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159" name="Google Shape;1159;p14"/>
          <p:cNvSpPr/>
          <p:nvPr/>
        </p:nvSpPr>
        <p:spPr>
          <a:xfrm>
            <a:off x="2365375" y="2138362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160" name="Google Shape;1160;p14"/>
          <p:cNvCxnSpPr/>
          <p:nvPr/>
        </p:nvCxnSpPr>
        <p:spPr>
          <a:xfrm flipH="1" rot="10800000">
            <a:off x="5341937" y="2274887"/>
            <a:ext cx="796925" cy="1041400"/>
          </a:xfrm>
          <a:prstGeom prst="straightConnector1">
            <a:avLst/>
          </a:prstGeom>
          <a:noFill/>
          <a:ln cap="flat" cmpd="sng" w="19050">
            <a:solidFill>
              <a:srgbClr val="FF33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161" name="Google Shape;1161;p14"/>
          <p:cNvCxnSpPr/>
          <p:nvPr/>
        </p:nvCxnSpPr>
        <p:spPr>
          <a:xfrm rot="10800000">
            <a:off x="6226175" y="2259012"/>
            <a:ext cx="866775" cy="1052512"/>
          </a:xfrm>
          <a:prstGeom prst="straightConnector1">
            <a:avLst/>
          </a:prstGeom>
          <a:noFill/>
          <a:ln cap="flat" cmpd="sng" w="19050">
            <a:solidFill>
              <a:srgbClr val="FF33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162" name="Google Shape;1162;p14"/>
          <p:cNvSpPr/>
          <p:nvPr/>
        </p:nvSpPr>
        <p:spPr>
          <a:xfrm>
            <a:off x="6107112" y="2127250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163" name="Google Shape;1163;p14"/>
          <p:cNvCxnSpPr/>
          <p:nvPr/>
        </p:nvCxnSpPr>
        <p:spPr>
          <a:xfrm flipH="1" rot="10800000">
            <a:off x="2524125" y="1103312"/>
            <a:ext cx="1731962" cy="1054100"/>
          </a:xfrm>
          <a:prstGeom prst="straightConnector1">
            <a:avLst/>
          </a:prstGeom>
          <a:noFill/>
          <a:ln cap="flat" cmpd="sng" w="63500">
            <a:solidFill>
              <a:srgbClr val="FFFF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164" name="Google Shape;1164;p14"/>
          <p:cNvCxnSpPr/>
          <p:nvPr/>
        </p:nvCxnSpPr>
        <p:spPr>
          <a:xfrm rot="10800000">
            <a:off x="4343400" y="1087437"/>
            <a:ext cx="1804987" cy="1066800"/>
          </a:xfrm>
          <a:prstGeom prst="straightConnector1">
            <a:avLst/>
          </a:prstGeom>
          <a:noFill/>
          <a:ln cap="flat" cmpd="sng" w="19050">
            <a:solidFill>
              <a:srgbClr val="FF33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165" name="Google Shape;1165;p14"/>
          <p:cNvSpPr/>
          <p:nvPr/>
        </p:nvSpPr>
        <p:spPr>
          <a:xfrm>
            <a:off x="4224337" y="955675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166" name="Google Shape;1166;p14"/>
          <p:cNvSpPr txBox="1"/>
          <p:nvPr/>
        </p:nvSpPr>
        <p:spPr>
          <a:xfrm>
            <a:off x="8154987" y="4310062"/>
            <a:ext cx="6858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min</a:t>
            </a:r>
            <a:endParaRPr/>
          </a:p>
        </p:txBody>
      </p:sp>
      <p:sp>
        <p:nvSpPr>
          <p:cNvPr id="1167" name="Google Shape;1167;p14"/>
          <p:cNvSpPr txBox="1"/>
          <p:nvPr/>
        </p:nvSpPr>
        <p:spPr>
          <a:xfrm>
            <a:off x="228600" y="4343400"/>
            <a:ext cx="9144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β = 3</a:t>
            </a:r>
            <a:endParaRPr/>
          </a:p>
        </p:txBody>
      </p:sp>
      <p:sp>
        <p:nvSpPr>
          <p:cNvPr id="1168" name="Google Shape;1168;p14"/>
          <p:cNvSpPr txBox="1"/>
          <p:nvPr/>
        </p:nvSpPr>
        <p:spPr>
          <a:xfrm>
            <a:off x="609600" y="3124200"/>
            <a:ext cx="9144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α = 3</a:t>
            </a:r>
            <a:endParaRPr/>
          </a:p>
        </p:txBody>
      </p:sp>
      <p:sp>
        <p:nvSpPr>
          <p:cNvPr id="1169" name="Google Shape;1169;p14"/>
          <p:cNvSpPr txBox="1"/>
          <p:nvPr/>
        </p:nvSpPr>
        <p:spPr>
          <a:xfrm>
            <a:off x="1219200" y="4343400"/>
            <a:ext cx="9144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β = 1</a:t>
            </a:r>
            <a:endParaRPr/>
          </a:p>
        </p:txBody>
      </p:sp>
      <p:sp>
        <p:nvSpPr>
          <p:cNvPr id="1170" name="Google Shape;1170;p14"/>
          <p:cNvSpPr txBox="1"/>
          <p:nvPr/>
        </p:nvSpPr>
        <p:spPr>
          <a:xfrm>
            <a:off x="1524000" y="1981200"/>
            <a:ext cx="9144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β = 3</a:t>
            </a:r>
            <a:endParaRPr/>
          </a:p>
        </p:txBody>
      </p:sp>
      <p:sp>
        <p:nvSpPr>
          <p:cNvPr id="1171" name="Google Shape;1171;p14"/>
          <p:cNvSpPr txBox="1"/>
          <p:nvPr/>
        </p:nvSpPr>
        <p:spPr>
          <a:xfrm>
            <a:off x="2133600" y="4343400"/>
            <a:ext cx="9144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β = 6</a:t>
            </a:r>
            <a:endParaRPr/>
          </a:p>
        </p:txBody>
      </p:sp>
      <p:sp>
        <p:nvSpPr>
          <p:cNvPr id="1172" name="Google Shape;1172;p14"/>
          <p:cNvSpPr txBox="1"/>
          <p:nvPr/>
        </p:nvSpPr>
        <p:spPr>
          <a:xfrm>
            <a:off x="2438400" y="3124200"/>
            <a:ext cx="9144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α = 6</a:t>
            </a:r>
            <a:endParaRPr/>
          </a:p>
        </p:txBody>
      </p:sp>
      <p:sp>
        <p:nvSpPr>
          <p:cNvPr id="1173" name="Google Shape;1173;p14"/>
          <p:cNvSpPr txBox="1"/>
          <p:nvPr/>
        </p:nvSpPr>
        <p:spPr>
          <a:xfrm>
            <a:off x="3352800" y="762000"/>
            <a:ext cx="9144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α = 3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7" name="Shape 1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8" name="Google Shape;1178;p15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CFF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rgbClr val="00CC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179" name="Google Shape;1179;p15"/>
          <p:cNvSpPr txBox="1"/>
          <p:nvPr>
            <p:ph type="title"/>
          </p:nvPr>
        </p:nvSpPr>
        <p:spPr>
          <a:xfrm>
            <a:off x="228600" y="0"/>
            <a:ext cx="8610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The Alpha-Beta Procedure</a:t>
            </a:r>
            <a:endParaRPr/>
          </a:p>
        </p:txBody>
      </p:sp>
      <p:cxnSp>
        <p:nvCxnSpPr>
          <p:cNvPr id="1180" name="Google Shape;1180;p15"/>
          <p:cNvCxnSpPr/>
          <p:nvPr/>
        </p:nvCxnSpPr>
        <p:spPr>
          <a:xfrm flipH="1" rot="10800000">
            <a:off x="823912" y="4592637"/>
            <a:ext cx="228600" cy="990600"/>
          </a:xfrm>
          <a:prstGeom prst="straightConnector1">
            <a:avLst/>
          </a:prstGeom>
          <a:noFill/>
          <a:ln cap="flat" cmpd="sng" w="63500">
            <a:solidFill>
              <a:srgbClr val="FFFF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181" name="Google Shape;1181;p15"/>
          <p:cNvCxnSpPr/>
          <p:nvPr/>
        </p:nvCxnSpPr>
        <p:spPr>
          <a:xfrm rot="10800000">
            <a:off x="1095375" y="4598987"/>
            <a:ext cx="0" cy="990600"/>
          </a:xfrm>
          <a:prstGeom prst="straightConnector1">
            <a:avLst/>
          </a:prstGeom>
          <a:noFill/>
          <a:ln cap="flat" cmpd="sng" w="63500">
            <a:solidFill>
              <a:srgbClr val="FFFF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182" name="Google Shape;1182;p15"/>
          <p:cNvCxnSpPr/>
          <p:nvPr/>
        </p:nvCxnSpPr>
        <p:spPr>
          <a:xfrm rot="10800000">
            <a:off x="1128712" y="4592637"/>
            <a:ext cx="228600" cy="990600"/>
          </a:xfrm>
          <a:prstGeom prst="straightConnector1">
            <a:avLst/>
          </a:prstGeom>
          <a:noFill/>
          <a:ln cap="flat" cmpd="sng" w="63500">
            <a:solidFill>
              <a:srgbClr val="FFFF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183" name="Google Shape;1183;p15"/>
          <p:cNvSpPr/>
          <p:nvPr/>
        </p:nvSpPr>
        <p:spPr>
          <a:xfrm>
            <a:off x="747712" y="5583237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184" name="Google Shape;1184;p15"/>
          <p:cNvSpPr/>
          <p:nvPr/>
        </p:nvSpPr>
        <p:spPr>
          <a:xfrm>
            <a:off x="1020762" y="5583237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185" name="Google Shape;1185;p15"/>
          <p:cNvSpPr/>
          <p:nvPr/>
        </p:nvSpPr>
        <p:spPr>
          <a:xfrm>
            <a:off x="1303337" y="5583237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186" name="Google Shape;1186;p15"/>
          <p:cNvSpPr/>
          <p:nvPr/>
        </p:nvSpPr>
        <p:spPr>
          <a:xfrm>
            <a:off x="1020762" y="4473575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187" name="Google Shape;1187;p15"/>
          <p:cNvSpPr txBox="1"/>
          <p:nvPr/>
        </p:nvSpPr>
        <p:spPr>
          <a:xfrm>
            <a:off x="655637" y="5784850"/>
            <a:ext cx="381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1188" name="Google Shape;1188;p15"/>
          <p:cNvSpPr txBox="1"/>
          <p:nvPr/>
        </p:nvSpPr>
        <p:spPr>
          <a:xfrm>
            <a:off x="917575" y="5775325"/>
            <a:ext cx="381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sp>
        <p:nvSpPr>
          <p:cNvPr id="1189" name="Google Shape;1189;p15"/>
          <p:cNvSpPr txBox="1"/>
          <p:nvPr/>
        </p:nvSpPr>
        <p:spPr>
          <a:xfrm>
            <a:off x="1189037" y="5784850"/>
            <a:ext cx="381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cxnSp>
        <p:nvCxnSpPr>
          <p:cNvPr id="1190" name="Google Shape;1190;p15"/>
          <p:cNvCxnSpPr/>
          <p:nvPr/>
        </p:nvCxnSpPr>
        <p:spPr>
          <a:xfrm flipH="1" rot="10800000">
            <a:off x="1738312" y="4592637"/>
            <a:ext cx="228600" cy="990600"/>
          </a:xfrm>
          <a:prstGeom prst="straightConnector1">
            <a:avLst/>
          </a:prstGeom>
          <a:noFill/>
          <a:ln cap="flat" cmpd="sng" w="63500">
            <a:solidFill>
              <a:srgbClr val="FFFF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191" name="Google Shape;1191;p15"/>
          <p:cNvCxnSpPr/>
          <p:nvPr/>
        </p:nvCxnSpPr>
        <p:spPr>
          <a:xfrm rot="10800000">
            <a:off x="2009775" y="4598987"/>
            <a:ext cx="0" cy="990600"/>
          </a:xfrm>
          <a:prstGeom prst="straightConnector1">
            <a:avLst/>
          </a:prstGeom>
          <a:noFill/>
          <a:ln cap="flat" cmpd="sng" w="19050">
            <a:solidFill>
              <a:srgbClr val="FF33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192" name="Google Shape;1192;p15"/>
          <p:cNvCxnSpPr/>
          <p:nvPr/>
        </p:nvCxnSpPr>
        <p:spPr>
          <a:xfrm rot="10800000">
            <a:off x="2043112" y="4592637"/>
            <a:ext cx="228600" cy="990600"/>
          </a:xfrm>
          <a:prstGeom prst="straightConnector1">
            <a:avLst/>
          </a:prstGeom>
          <a:noFill/>
          <a:ln cap="flat" cmpd="sng" w="19050">
            <a:solidFill>
              <a:srgbClr val="FF33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193" name="Google Shape;1193;p15"/>
          <p:cNvSpPr/>
          <p:nvPr/>
        </p:nvSpPr>
        <p:spPr>
          <a:xfrm>
            <a:off x="1662112" y="5583237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194" name="Google Shape;1194;p15"/>
          <p:cNvSpPr/>
          <p:nvPr/>
        </p:nvSpPr>
        <p:spPr>
          <a:xfrm>
            <a:off x="1935162" y="5583237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195" name="Google Shape;1195;p15"/>
          <p:cNvSpPr/>
          <p:nvPr/>
        </p:nvSpPr>
        <p:spPr>
          <a:xfrm>
            <a:off x="2217737" y="5583237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196" name="Google Shape;1196;p15"/>
          <p:cNvSpPr/>
          <p:nvPr/>
        </p:nvSpPr>
        <p:spPr>
          <a:xfrm>
            <a:off x="1935162" y="4473575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197" name="Google Shape;1197;p15"/>
          <p:cNvSpPr txBox="1"/>
          <p:nvPr/>
        </p:nvSpPr>
        <p:spPr>
          <a:xfrm>
            <a:off x="1570037" y="5784850"/>
            <a:ext cx="381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198" name="Google Shape;1198;p15"/>
          <p:cNvSpPr txBox="1"/>
          <p:nvPr/>
        </p:nvSpPr>
        <p:spPr>
          <a:xfrm>
            <a:off x="1831975" y="5775325"/>
            <a:ext cx="381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199" name="Google Shape;1199;p15"/>
          <p:cNvSpPr txBox="1"/>
          <p:nvPr/>
        </p:nvSpPr>
        <p:spPr>
          <a:xfrm>
            <a:off x="2103437" y="5784850"/>
            <a:ext cx="381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cxnSp>
        <p:nvCxnSpPr>
          <p:cNvPr id="1200" name="Google Shape;1200;p15"/>
          <p:cNvCxnSpPr/>
          <p:nvPr/>
        </p:nvCxnSpPr>
        <p:spPr>
          <a:xfrm flipH="1" rot="10800000">
            <a:off x="2652712" y="4592637"/>
            <a:ext cx="228600" cy="990600"/>
          </a:xfrm>
          <a:prstGeom prst="straightConnector1">
            <a:avLst/>
          </a:prstGeom>
          <a:noFill/>
          <a:ln cap="flat" cmpd="sng" w="63500">
            <a:solidFill>
              <a:srgbClr val="FFFF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201" name="Google Shape;1201;p15"/>
          <p:cNvCxnSpPr/>
          <p:nvPr/>
        </p:nvCxnSpPr>
        <p:spPr>
          <a:xfrm rot="10800000">
            <a:off x="2924175" y="4598987"/>
            <a:ext cx="0" cy="990600"/>
          </a:xfrm>
          <a:prstGeom prst="straightConnector1">
            <a:avLst/>
          </a:prstGeom>
          <a:noFill/>
          <a:ln cap="flat" cmpd="sng" w="63500">
            <a:solidFill>
              <a:srgbClr val="FFFF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202" name="Google Shape;1202;p15"/>
          <p:cNvCxnSpPr/>
          <p:nvPr/>
        </p:nvCxnSpPr>
        <p:spPr>
          <a:xfrm rot="10800000">
            <a:off x="2957512" y="4592637"/>
            <a:ext cx="228600" cy="990600"/>
          </a:xfrm>
          <a:prstGeom prst="straightConnector1">
            <a:avLst/>
          </a:prstGeom>
          <a:noFill/>
          <a:ln cap="flat" cmpd="sng" w="63500">
            <a:solidFill>
              <a:srgbClr val="FFFF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203" name="Google Shape;1203;p15"/>
          <p:cNvSpPr/>
          <p:nvPr/>
        </p:nvSpPr>
        <p:spPr>
          <a:xfrm>
            <a:off x="2576512" y="5583237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204" name="Google Shape;1204;p15"/>
          <p:cNvSpPr/>
          <p:nvPr/>
        </p:nvSpPr>
        <p:spPr>
          <a:xfrm>
            <a:off x="2849562" y="5583237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205" name="Google Shape;1205;p15"/>
          <p:cNvSpPr/>
          <p:nvPr/>
        </p:nvSpPr>
        <p:spPr>
          <a:xfrm>
            <a:off x="3132137" y="5583237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206" name="Google Shape;1206;p15"/>
          <p:cNvSpPr/>
          <p:nvPr/>
        </p:nvSpPr>
        <p:spPr>
          <a:xfrm>
            <a:off x="2849562" y="4473575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207" name="Google Shape;1207;p15"/>
          <p:cNvSpPr txBox="1"/>
          <p:nvPr/>
        </p:nvSpPr>
        <p:spPr>
          <a:xfrm>
            <a:off x="2484437" y="5784850"/>
            <a:ext cx="381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</p:txBody>
      </p:sp>
      <p:sp>
        <p:nvSpPr>
          <p:cNvPr id="1208" name="Google Shape;1208;p15"/>
          <p:cNvSpPr txBox="1"/>
          <p:nvPr/>
        </p:nvSpPr>
        <p:spPr>
          <a:xfrm>
            <a:off x="2746375" y="5775325"/>
            <a:ext cx="381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/>
          </a:p>
        </p:txBody>
      </p:sp>
      <p:sp>
        <p:nvSpPr>
          <p:cNvPr id="1209" name="Google Shape;1209;p15"/>
          <p:cNvSpPr txBox="1"/>
          <p:nvPr/>
        </p:nvSpPr>
        <p:spPr>
          <a:xfrm>
            <a:off x="3017837" y="5784850"/>
            <a:ext cx="381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</p:txBody>
      </p:sp>
      <p:cxnSp>
        <p:nvCxnSpPr>
          <p:cNvPr id="1210" name="Google Shape;1210;p15"/>
          <p:cNvCxnSpPr/>
          <p:nvPr/>
        </p:nvCxnSpPr>
        <p:spPr>
          <a:xfrm flipH="1" rot="10800000">
            <a:off x="3600450" y="4586287"/>
            <a:ext cx="228600" cy="990600"/>
          </a:xfrm>
          <a:prstGeom prst="straightConnector1">
            <a:avLst/>
          </a:prstGeom>
          <a:noFill/>
          <a:ln cap="flat" cmpd="sng" w="19050">
            <a:solidFill>
              <a:srgbClr val="FF33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211" name="Google Shape;1211;p15"/>
          <p:cNvCxnSpPr/>
          <p:nvPr/>
        </p:nvCxnSpPr>
        <p:spPr>
          <a:xfrm rot="10800000">
            <a:off x="3871912" y="4592637"/>
            <a:ext cx="0" cy="990600"/>
          </a:xfrm>
          <a:prstGeom prst="straightConnector1">
            <a:avLst/>
          </a:prstGeom>
          <a:noFill/>
          <a:ln cap="flat" cmpd="sng" w="19050">
            <a:solidFill>
              <a:srgbClr val="FF33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212" name="Google Shape;1212;p15"/>
          <p:cNvCxnSpPr/>
          <p:nvPr/>
        </p:nvCxnSpPr>
        <p:spPr>
          <a:xfrm rot="10800000">
            <a:off x="3905250" y="4586287"/>
            <a:ext cx="228600" cy="990600"/>
          </a:xfrm>
          <a:prstGeom prst="straightConnector1">
            <a:avLst/>
          </a:prstGeom>
          <a:noFill/>
          <a:ln cap="flat" cmpd="sng" w="19050">
            <a:solidFill>
              <a:srgbClr val="FF33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213" name="Google Shape;1213;p15"/>
          <p:cNvSpPr/>
          <p:nvPr/>
        </p:nvSpPr>
        <p:spPr>
          <a:xfrm>
            <a:off x="3524250" y="5576887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214" name="Google Shape;1214;p15"/>
          <p:cNvSpPr/>
          <p:nvPr/>
        </p:nvSpPr>
        <p:spPr>
          <a:xfrm>
            <a:off x="3797300" y="5576887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215" name="Google Shape;1215;p15"/>
          <p:cNvSpPr/>
          <p:nvPr/>
        </p:nvSpPr>
        <p:spPr>
          <a:xfrm>
            <a:off x="4079875" y="5576887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216" name="Google Shape;1216;p15"/>
          <p:cNvSpPr/>
          <p:nvPr/>
        </p:nvSpPr>
        <p:spPr>
          <a:xfrm>
            <a:off x="3797300" y="4467225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217" name="Google Shape;1217;p15"/>
          <p:cNvCxnSpPr/>
          <p:nvPr/>
        </p:nvCxnSpPr>
        <p:spPr>
          <a:xfrm flipH="1" rot="10800000">
            <a:off x="4514850" y="4586287"/>
            <a:ext cx="228600" cy="990600"/>
          </a:xfrm>
          <a:prstGeom prst="straightConnector1">
            <a:avLst/>
          </a:prstGeom>
          <a:noFill/>
          <a:ln cap="flat" cmpd="sng" w="63500">
            <a:solidFill>
              <a:srgbClr val="FFFF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218" name="Google Shape;1218;p15"/>
          <p:cNvCxnSpPr/>
          <p:nvPr/>
        </p:nvCxnSpPr>
        <p:spPr>
          <a:xfrm rot="10800000">
            <a:off x="4786312" y="4592637"/>
            <a:ext cx="0" cy="990600"/>
          </a:xfrm>
          <a:prstGeom prst="straightConnector1">
            <a:avLst/>
          </a:prstGeom>
          <a:noFill/>
          <a:ln cap="flat" cmpd="sng" w="19050">
            <a:solidFill>
              <a:srgbClr val="FF33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219" name="Google Shape;1219;p15"/>
          <p:cNvCxnSpPr/>
          <p:nvPr/>
        </p:nvCxnSpPr>
        <p:spPr>
          <a:xfrm rot="10800000">
            <a:off x="4819650" y="4586287"/>
            <a:ext cx="228600" cy="990600"/>
          </a:xfrm>
          <a:prstGeom prst="straightConnector1">
            <a:avLst/>
          </a:prstGeom>
          <a:noFill/>
          <a:ln cap="flat" cmpd="sng" w="19050">
            <a:solidFill>
              <a:srgbClr val="FF33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220" name="Google Shape;1220;p15"/>
          <p:cNvSpPr/>
          <p:nvPr/>
        </p:nvSpPr>
        <p:spPr>
          <a:xfrm>
            <a:off x="4438650" y="5576887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221" name="Google Shape;1221;p15"/>
          <p:cNvSpPr/>
          <p:nvPr/>
        </p:nvSpPr>
        <p:spPr>
          <a:xfrm>
            <a:off x="4711700" y="5576887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222" name="Google Shape;1222;p15"/>
          <p:cNvSpPr/>
          <p:nvPr/>
        </p:nvSpPr>
        <p:spPr>
          <a:xfrm>
            <a:off x="4994275" y="5576887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223" name="Google Shape;1223;p15"/>
          <p:cNvSpPr/>
          <p:nvPr/>
        </p:nvSpPr>
        <p:spPr>
          <a:xfrm>
            <a:off x="4711700" y="4467225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224" name="Google Shape;1224;p15"/>
          <p:cNvSpPr txBox="1"/>
          <p:nvPr/>
        </p:nvSpPr>
        <p:spPr>
          <a:xfrm>
            <a:off x="4346575" y="5778500"/>
            <a:ext cx="381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1225" name="Google Shape;1225;p15"/>
          <p:cNvSpPr txBox="1"/>
          <p:nvPr/>
        </p:nvSpPr>
        <p:spPr>
          <a:xfrm>
            <a:off x="4608512" y="5768975"/>
            <a:ext cx="381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226" name="Google Shape;1226;p15"/>
          <p:cNvSpPr txBox="1"/>
          <p:nvPr/>
        </p:nvSpPr>
        <p:spPr>
          <a:xfrm>
            <a:off x="4879975" y="5778500"/>
            <a:ext cx="381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cxnSp>
        <p:nvCxnSpPr>
          <p:cNvPr id="1227" name="Google Shape;1227;p15"/>
          <p:cNvCxnSpPr/>
          <p:nvPr/>
        </p:nvCxnSpPr>
        <p:spPr>
          <a:xfrm flipH="1" rot="10800000">
            <a:off x="5472112" y="4592637"/>
            <a:ext cx="228600" cy="990600"/>
          </a:xfrm>
          <a:prstGeom prst="straightConnector1">
            <a:avLst/>
          </a:prstGeom>
          <a:noFill/>
          <a:ln cap="flat" cmpd="sng" w="19050">
            <a:solidFill>
              <a:srgbClr val="FF33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228" name="Google Shape;1228;p15"/>
          <p:cNvCxnSpPr/>
          <p:nvPr/>
        </p:nvCxnSpPr>
        <p:spPr>
          <a:xfrm rot="10800000">
            <a:off x="5743575" y="4598987"/>
            <a:ext cx="0" cy="990600"/>
          </a:xfrm>
          <a:prstGeom prst="straightConnector1">
            <a:avLst/>
          </a:prstGeom>
          <a:noFill/>
          <a:ln cap="flat" cmpd="sng" w="19050">
            <a:solidFill>
              <a:srgbClr val="FF33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229" name="Google Shape;1229;p15"/>
          <p:cNvCxnSpPr/>
          <p:nvPr/>
        </p:nvCxnSpPr>
        <p:spPr>
          <a:xfrm rot="10800000">
            <a:off x="5776912" y="4592637"/>
            <a:ext cx="228600" cy="990600"/>
          </a:xfrm>
          <a:prstGeom prst="straightConnector1">
            <a:avLst/>
          </a:prstGeom>
          <a:noFill/>
          <a:ln cap="flat" cmpd="sng" w="19050">
            <a:solidFill>
              <a:srgbClr val="FF33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230" name="Google Shape;1230;p15"/>
          <p:cNvSpPr/>
          <p:nvPr/>
        </p:nvSpPr>
        <p:spPr>
          <a:xfrm>
            <a:off x="5395912" y="5583237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231" name="Google Shape;1231;p15"/>
          <p:cNvSpPr/>
          <p:nvPr/>
        </p:nvSpPr>
        <p:spPr>
          <a:xfrm>
            <a:off x="5668962" y="5583237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232" name="Google Shape;1232;p15"/>
          <p:cNvSpPr/>
          <p:nvPr/>
        </p:nvSpPr>
        <p:spPr>
          <a:xfrm>
            <a:off x="5951537" y="5583237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233" name="Google Shape;1233;p15"/>
          <p:cNvSpPr/>
          <p:nvPr/>
        </p:nvSpPr>
        <p:spPr>
          <a:xfrm>
            <a:off x="5668962" y="4473575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234" name="Google Shape;1234;p15"/>
          <p:cNvSpPr txBox="1"/>
          <p:nvPr/>
        </p:nvSpPr>
        <p:spPr>
          <a:xfrm>
            <a:off x="5303837" y="5784850"/>
            <a:ext cx="381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235" name="Google Shape;1235;p15"/>
          <p:cNvSpPr txBox="1"/>
          <p:nvPr/>
        </p:nvSpPr>
        <p:spPr>
          <a:xfrm>
            <a:off x="5565775" y="5775325"/>
            <a:ext cx="381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236" name="Google Shape;1236;p15"/>
          <p:cNvSpPr txBox="1"/>
          <p:nvPr/>
        </p:nvSpPr>
        <p:spPr>
          <a:xfrm>
            <a:off x="5837237" y="5784850"/>
            <a:ext cx="381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cxnSp>
        <p:nvCxnSpPr>
          <p:cNvPr id="1237" name="Google Shape;1237;p15"/>
          <p:cNvCxnSpPr/>
          <p:nvPr/>
        </p:nvCxnSpPr>
        <p:spPr>
          <a:xfrm flipH="1" rot="10800000">
            <a:off x="6429375" y="4602162"/>
            <a:ext cx="228600" cy="990600"/>
          </a:xfrm>
          <a:prstGeom prst="straightConnector1">
            <a:avLst/>
          </a:prstGeom>
          <a:noFill/>
          <a:ln cap="flat" cmpd="sng" w="19050">
            <a:solidFill>
              <a:srgbClr val="FF33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238" name="Google Shape;1238;p15"/>
          <p:cNvCxnSpPr/>
          <p:nvPr/>
        </p:nvCxnSpPr>
        <p:spPr>
          <a:xfrm rot="10800000">
            <a:off x="6700837" y="4608512"/>
            <a:ext cx="0" cy="990600"/>
          </a:xfrm>
          <a:prstGeom prst="straightConnector1">
            <a:avLst/>
          </a:prstGeom>
          <a:noFill/>
          <a:ln cap="flat" cmpd="sng" w="19050">
            <a:solidFill>
              <a:srgbClr val="FF33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239" name="Google Shape;1239;p15"/>
          <p:cNvCxnSpPr/>
          <p:nvPr/>
        </p:nvCxnSpPr>
        <p:spPr>
          <a:xfrm rot="10800000">
            <a:off x="6734175" y="4602162"/>
            <a:ext cx="228600" cy="990600"/>
          </a:xfrm>
          <a:prstGeom prst="straightConnector1">
            <a:avLst/>
          </a:prstGeom>
          <a:noFill/>
          <a:ln cap="flat" cmpd="sng" w="19050">
            <a:solidFill>
              <a:srgbClr val="FF33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240" name="Google Shape;1240;p15"/>
          <p:cNvSpPr/>
          <p:nvPr/>
        </p:nvSpPr>
        <p:spPr>
          <a:xfrm>
            <a:off x="6353175" y="5592762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241" name="Google Shape;1241;p15"/>
          <p:cNvSpPr/>
          <p:nvPr/>
        </p:nvSpPr>
        <p:spPr>
          <a:xfrm>
            <a:off x="6626225" y="5592762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242" name="Google Shape;1242;p15"/>
          <p:cNvSpPr/>
          <p:nvPr/>
        </p:nvSpPr>
        <p:spPr>
          <a:xfrm>
            <a:off x="6908800" y="5592762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243" name="Google Shape;1243;p15"/>
          <p:cNvSpPr/>
          <p:nvPr/>
        </p:nvSpPr>
        <p:spPr>
          <a:xfrm>
            <a:off x="6626225" y="4483100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244" name="Google Shape;1244;p15"/>
          <p:cNvSpPr txBox="1"/>
          <p:nvPr/>
        </p:nvSpPr>
        <p:spPr>
          <a:xfrm>
            <a:off x="6261100" y="5794375"/>
            <a:ext cx="381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245" name="Google Shape;1245;p15"/>
          <p:cNvSpPr txBox="1"/>
          <p:nvPr/>
        </p:nvSpPr>
        <p:spPr>
          <a:xfrm>
            <a:off x="6523037" y="5784850"/>
            <a:ext cx="381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246" name="Google Shape;1246;p15"/>
          <p:cNvSpPr txBox="1"/>
          <p:nvPr/>
        </p:nvSpPr>
        <p:spPr>
          <a:xfrm>
            <a:off x="6794500" y="5794375"/>
            <a:ext cx="381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cxnSp>
        <p:nvCxnSpPr>
          <p:cNvPr id="1247" name="Google Shape;1247;p15"/>
          <p:cNvCxnSpPr/>
          <p:nvPr/>
        </p:nvCxnSpPr>
        <p:spPr>
          <a:xfrm flipH="1" rot="10800000">
            <a:off x="7419975" y="4602162"/>
            <a:ext cx="228600" cy="990600"/>
          </a:xfrm>
          <a:prstGeom prst="straightConnector1">
            <a:avLst/>
          </a:prstGeom>
          <a:noFill/>
          <a:ln cap="flat" cmpd="sng" w="19050">
            <a:solidFill>
              <a:srgbClr val="FF33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248" name="Google Shape;1248;p15"/>
          <p:cNvCxnSpPr/>
          <p:nvPr/>
        </p:nvCxnSpPr>
        <p:spPr>
          <a:xfrm rot="10800000">
            <a:off x="7691437" y="4608512"/>
            <a:ext cx="0" cy="990600"/>
          </a:xfrm>
          <a:prstGeom prst="straightConnector1">
            <a:avLst/>
          </a:prstGeom>
          <a:noFill/>
          <a:ln cap="flat" cmpd="sng" w="19050">
            <a:solidFill>
              <a:srgbClr val="FF33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249" name="Google Shape;1249;p15"/>
          <p:cNvCxnSpPr/>
          <p:nvPr/>
        </p:nvCxnSpPr>
        <p:spPr>
          <a:xfrm rot="10800000">
            <a:off x="7724775" y="4602162"/>
            <a:ext cx="228600" cy="990600"/>
          </a:xfrm>
          <a:prstGeom prst="straightConnector1">
            <a:avLst/>
          </a:prstGeom>
          <a:noFill/>
          <a:ln cap="flat" cmpd="sng" w="19050">
            <a:solidFill>
              <a:srgbClr val="FF33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250" name="Google Shape;1250;p15"/>
          <p:cNvSpPr/>
          <p:nvPr/>
        </p:nvSpPr>
        <p:spPr>
          <a:xfrm>
            <a:off x="7343775" y="5592762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251" name="Google Shape;1251;p15"/>
          <p:cNvSpPr/>
          <p:nvPr/>
        </p:nvSpPr>
        <p:spPr>
          <a:xfrm>
            <a:off x="7616825" y="5592762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252" name="Google Shape;1252;p15"/>
          <p:cNvSpPr/>
          <p:nvPr/>
        </p:nvSpPr>
        <p:spPr>
          <a:xfrm>
            <a:off x="7899400" y="5592762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253" name="Google Shape;1253;p15"/>
          <p:cNvSpPr/>
          <p:nvPr/>
        </p:nvSpPr>
        <p:spPr>
          <a:xfrm>
            <a:off x="7616825" y="4483100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254" name="Google Shape;1254;p15"/>
          <p:cNvSpPr txBox="1"/>
          <p:nvPr/>
        </p:nvSpPr>
        <p:spPr>
          <a:xfrm>
            <a:off x="7251700" y="5794375"/>
            <a:ext cx="381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255" name="Google Shape;1255;p15"/>
          <p:cNvSpPr txBox="1"/>
          <p:nvPr/>
        </p:nvSpPr>
        <p:spPr>
          <a:xfrm>
            <a:off x="7513637" y="5784850"/>
            <a:ext cx="381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256" name="Google Shape;1256;p15"/>
          <p:cNvSpPr txBox="1"/>
          <p:nvPr/>
        </p:nvSpPr>
        <p:spPr>
          <a:xfrm>
            <a:off x="7785100" y="5794375"/>
            <a:ext cx="381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257" name="Google Shape;1257;p15"/>
          <p:cNvSpPr txBox="1"/>
          <p:nvPr/>
        </p:nvSpPr>
        <p:spPr>
          <a:xfrm>
            <a:off x="8667750" y="5403850"/>
            <a:ext cx="381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cxnSp>
        <p:nvCxnSpPr>
          <p:cNvPr id="1258" name="Google Shape;1258;p15"/>
          <p:cNvCxnSpPr/>
          <p:nvPr/>
        </p:nvCxnSpPr>
        <p:spPr>
          <a:xfrm flipH="1" rot="10800000">
            <a:off x="1143000" y="3444875"/>
            <a:ext cx="371475" cy="1052512"/>
          </a:xfrm>
          <a:prstGeom prst="straightConnector1">
            <a:avLst/>
          </a:prstGeom>
          <a:noFill/>
          <a:ln cap="flat" cmpd="sng" w="63500">
            <a:solidFill>
              <a:srgbClr val="FFFF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259" name="Google Shape;1259;p15"/>
          <p:cNvCxnSpPr/>
          <p:nvPr/>
        </p:nvCxnSpPr>
        <p:spPr>
          <a:xfrm rot="10800000">
            <a:off x="1601787" y="3429000"/>
            <a:ext cx="407987" cy="1033462"/>
          </a:xfrm>
          <a:prstGeom prst="straightConnector1">
            <a:avLst/>
          </a:prstGeom>
          <a:noFill/>
          <a:ln cap="flat" cmpd="sng" w="63500">
            <a:solidFill>
              <a:srgbClr val="FFFF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260" name="Google Shape;1260;p15"/>
          <p:cNvSpPr/>
          <p:nvPr/>
        </p:nvSpPr>
        <p:spPr>
          <a:xfrm>
            <a:off x="1482725" y="3297237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261" name="Google Shape;1261;p15"/>
          <p:cNvSpPr txBox="1"/>
          <p:nvPr/>
        </p:nvSpPr>
        <p:spPr>
          <a:xfrm>
            <a:off x="304800" y="762000"/>
            <a:ext cx="205740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Example:</a:t>
            </a:r>
            <a:endParaRPr/>
          </a:p>
        </p:txBody>
      </p:sp>
      <p:sp>
        <p:nvSpPr>
          <p:cNvPr id="1262" name="Google Shape;1262;p15"/>
          <p:cNvSpPr txBox="1"/>
          <p:nvPr/>
        </p:nvSpPr>
        <p:spPr>
          <a:xfrm>
            <a:off x="8154987" y="881062"/>
            <a:ext cx="6858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max</a:t>
            </a:r>
            <a:endParaRPr/>
          </a:p>
        </p:txBody>
      </p:sp>
      <p:sp>
        <p:nvSpPr>
          <p:cNvPr id="1263" name="Google Shape;1263;p15"/>
          <p:cNvSpPr txBox="1"/>
          <p:nvPr/>
        </p:nvSpPr>
        <p:spPr>
          <a:xfrm>
            <a:off x="8154987" y="1947862"/>
            <a:ext cx="6858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min</a:t>
            </a:r>
            <a:endParaRPr/>
          </a:p>
        </p:txBody>
      </p:sp>
      <p:sp>
        <p:nvSpPr>
          <p:cNvPr id="1264" name="Google Shape;1264;p15"/>
          <p:cNvSpPr txBox="1"/>
          <p:nvPr/>
        </p:nvSpPr>
        <p:spPr>
          <a:xfrm>
            <a:off x="8154987" y="3090862"/>
            <a:ext cx="6858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max</a:t>
            </a:r>
            <a:endParaRPr/>
          </a:p>
        </p:txBody>
      </p:sp>
      <p:cxnSp>
        <p:nvCxnSpPr>
          <p:cNvPr id="1265" name="Google Shape;1265;p15"/>
          <p:cNvCxnSpPr/>
          <p:nvPr/>
        </p:nvCxnSpPr>
        <p:spPr>
          <a:xfrm flipH="1" rot="10800000">
            <a:off x="2962275" y="3444875"/>
            <a:ext cx="371475" cy="1052512"/>
          </a:xfrm>
          <a:prstGeom prst="straightConnector1">
            <a:avLst/>
          </a:prstGeom>
          <a:noFill/>
          <a:ln cap="flat" cmpd="sng" w="63500">
            <a:solidFill>
              <a:srgbClr val="FFFF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266" name="Google Shape;1266;p15"/>
          <p:cNvCxnSpPr/>
          <p:nvPr/>
        </p:nvCxnSpPr>
        <p:spPr>
          <a:xfrm rot="10800000">
            <a:off x="3421062" y="3429000"/>
            <a:ext cx="407987" cy="1033462"/>
          </a:xfrm>
          <a:prstGeom prst="straightConnector1">
            <a:avLst/>
          </a:prstGeom>
          <a:noFill/>
          <a:ln cap="flat" cmpd="sng" w="19050">
            <a:solidFill>
              <a:srgbClr val="FF33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267" name="Google Shape;1267;p15"/>
          <p:cNvSpPr/>
          <p:nvPr/>
        </p:nvSpPr>
        <p:spPr>
          <a:xfrm>
            <a:off x="3302000" y="3297237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268" name="Google Shape;1268;p15"/>
          <p:cNvCxnSpPr/>
          <p:nvPr/>
        </p:nvCxnSpPr>
        <p:spPr>
          <a:xfrm flipH="1" rot="10800000">
            <a:off x="4833937" y="3435350"/>
            <a:ext cx="371475" cy="1052512"/>
          </a:xfrm>
          <a:prstGeom prst="straightConnector1">
            <a:avLst/>
          </a:prstGeom>
          <a:noFill/>
          <a:ln cap="flat" cmpd="sng" w="63500">
            <a:solidFill>
              <a:srgbClr val="FFFF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269" name="Google Shape;1269;p15"/>
          <p:cNvCxnSpPr/>
          <p:nvPr/>
        </p:nvCxnSpPr>
        <p:spPr>
          <a:xfrm rot="10800000">
            <a:off x="5292725" y="3419475"/>
            <a:ext cx="419100" cy="1079500"/>
          </a:xfrm>
          <a:prstGeom prst="straightConnector1">
            <a:avLst/>
          </a:prstGeom>
          <a:noFill/>
          <a:ln cap="flat" cmpd="sng" w="19050">
            <a:solidFill>
              <a:srgbClr val="FF33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270" name="Google Shape;1270;p15"/>
          <p:cNvSpPr/>
          <p:nvPr/>
        </p:nvSpPr>
        <p:spPr>
          <a:xfrm>
            <a:off x="5173662" y="3287712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271" name="Google Shape;1271;p15"/>
          <p:cNvCxnSpPr/>
          <p:nvPr/>
        </p:nvCxnSpPr>
        <p:spPr>
          <a:xfrm flipH="1" rot="10800000">
            <a:off x="6757987" y="3435350"/>
            <a:ext cx="371475" cy="1052512"/>
          </a:xfrm>
          <a:prstGeom prst="straightConnector1">
            <a:avLst/>
          </a:prstGeom>
          <a:noFill/>
          <a:ln cap="flat" cmpd="sng" w="19050">
            <a:solidFill>
              <a:srgbClr val="FF33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272" name="Google Shape;1272;p15"/>
          <p:cNvCxnSpPr/>
          <p:nvPr/>
        </p:nvCxnSpPr>
        <p:spPr>
          <a:xfrm rot="10800000">
            <a:off x="7216775" y="3419475"/>
            <a:ext cx="419100" cy="1079500"/>
          </a:xfrm>
          <a:prstGeom prst="straightConnector1">
            <a:avLst/>
          </a:prstGeom>
          <a:noFill/>
          <a:ln cap="flat" cmpd="sng" w="19050">
            <a:solidFill>
              <a:srgbClr val="FF33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273" name="Google Shape;1273;p15"/>
          <p:cNvSpPr/>
          <p:nvPr/>
        </p:nvSpPr>
        <p:spPr>
          <a:xfrm>
            <a:off x="7097712" y="3287712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274" name="Google Shape;1274;p15"/>
          <p:cNvCxnSpPr/>
          <p:nvPr/>
        </p:nvCxnSpPr>
        <p:spPr>
          <a:xfrm flipH="1" rot="10800000">
            <a:off x="1600200" y="2286000"/>
            <a:ext cx="796925" cy="1041400"/>
          </a:xfrm>
          <a:prstGeom prst="straightConnector1">
            <a:avLst/>
          </a:prstGeom>
          <a:noFill/>
          <a:ln cap="flat" cmpd="sng" w="63500">
            <a:solidFill>
              <a:srgbClr val="FFFF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275" name="Google Shape;1275;p15"/>
          <p:cNvCxnSpPr/>
          <p:nvPr/>
        </p:nvCxnSpPr>
        <p:spPr>
          <a:xfrm rot="10800000">
            <a:off x="2484437" y="2270125"/>
            <a:ext cx="866775" cy="1052512"/>
          </a:xfrm>
          <a:prstGeom prst="straightConnector1">
            <a:avLst/>
          </a:prstGeom>
          <a:noFill/>
          <a:ln cap="flat" cmpd="sng" w="63500">
            <a:solidFill>
              <a:srgbClr val="FFFF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276" name="Google Shape;1276;p15"/>
          <p:cNvSpPr/>
          <p:nvPr/>
        </p:nvSpPr>
        <p:spPr>
          <a:xfrm>
            <a:off x="2365375" y="2138362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277" name="Google Shape;1277;p15"/>
          <p:cNvCxnSpPr/>
          <p:nvPr/>
        </p:nvCxnSpPr>
        <p:spPr>
          <a:xfrm flipH="1" rot="10800000">
            <a:off x="5341937" y="2274887"/>
            <a:ext cx="796925" cy="1041400"/>
          </a:xfrm>
          <a:prstGeom prst="straightConnector1">
            <a:avLst/>
          </a:prstGeom>
          <a:noFill/>
          <a:ln cap="flat" cmpd="sng" w="63500">
            <a:solidFill>
              <a:srgbClr val="FFFF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278" name="Google Shape;1278;p15"/>
          <p:cNvCxnSpPr/>
          <p:nvPr/>
        </p:nvCxnSpPr>
        <p:spPr>
          <a:xfrm rot="10800000">
            <a:off x="6226175" y="2259012"/>
            <a:ext cx="866775" cy="1052512"/>
          </a:xfrm>
          <a:prstGeom prst="straightConnector1">
            <a:avLst/>
          </a:prstGeom>
          <a:noFill/>
          <a:ln cap="flat" cmpd="sng" w="19050">
            <a:solidFill>
              <a:srgbClr val="FF33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279" name="Google Shape;1279;p15"/>
          <p:cNvSpPr/>
          <p:nvPr/>
        </p:nvSpPr>
        <p:spPr>
          <a:xfrm>
            <a:off x="6107112" y="2127250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280" name="Google Shape;1280;p15"/>
          <p:cNvCxnSpPr/>
          <p:nvPr/>
        </p:nvCxnSpPr>
        <p:spPr>
          <a:xfrm flipH="1" rot="10800000">
            <a:off x="2524125" y="1103312"/>
            <a:ext cx="1731962" cy="1054100"/>
          </a:xfrm>
          <a:prstGeom prst="straightConnector1">
            <a:avLst/>
          </a:prstGeom>
          <a:noFill/>
          <a:ln cap="flat" cmpd="sng" w="63500">
            <a:solidFill>
              <a:srgbClr val="FFFF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281" name="Google Shape;1281;p15"/>
          <p:cNvCxnSpPr/>
          <p:nvPr/>
        </p:nvCxnSpPr>
        <p:spPr>
          <a:xfrm rot="10800000">
            <a:off x="4343400" y="1087437"/>
            <a:ext cx="1804987" cy="1066800"/>
          </a:xfrm>
          <a:prstGeom prst="straightConnector1">
            <a:avLst/>
          </a:prstGeom>
          <a:noFill/>
          <a:ln cap="flat" cmpd="sng" w="63500">
            <a:solidFill>
              <a:srgbClr val="FFFF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282" name="Google Shape;1282;p15"/>
          <p:cNvSpPr/>
          <p:nvPr/>
        </p:nvSpPr>
        <p:spPr>
          <a:xfrm>
            <a:off x="4224337" y="955675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283" name="Google Shape;1283;p15"/>
          <p:cNvSpPr txBox="1"/>
          <p:nvPr/>
        </p:nvSpPr>
        <p:spPr>
          <a:xfrm>
            <a:off x="8154987" y="4310062"/>
            <a:ext cx="6858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min</a:t>
            </a:r>
            <a:endParaRPr/>
          </a:p>
        </p:txBody>
      </p:sp>
      <p:sp>
        <p:nvSpPr>
          <p:cNvPr id="1284" name="Google Shape;1284;p15"/>
          <p:cNvSpPr txBox="1"/>
          <p:nvPr/>
        </p:nvSpPr>
        <p:spPr>
          <a:xfrm>
            <a:off x="228600" y="4343400"/>
            <a:ext cx="9144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β = 3</a:t>
            </a:r>
            <a:endParaRPr/>
          </a:p>
        </p:txBody>
      </p:sp>
      <p:sp>
        <p:nvSpPr>
          <p:cNvPr id="1285" name="Google Shape;1285;p15"/>
          <p:cNvSpPr txBox="1"/>
          <p:nvPr/>
        </p:nvSpPr>
        <p:spPr>
          <a:xfrm>
            <a:off x="609600" y="3124200"/>
            <a:ext cx="9144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α = 3</a:t>
            </a:r>
            <a:endParaRPr/>
          </a:p>
        </p:txBody>
      </p:sp>
      <p:sp>
        <p:nvSpPr>
          <p:cNvPr id="1286" name="Google Shape;1286;p15"/>
          <p:cNvSpPr txBox="1"/>
          <p:nvPr/>
        </p:nvSpPr>
        <p:spPr>
          <a:xfrm>
            <a:off x="1219200" y="4343400"/>
            <a:ext cx="9144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β = 1</a:t>
            </a:r>
            <a:endParaRPr/>
          </a:p>
        </p:txBody>
      </p:sp>
      <p:sp>
        <p:nvSpPr>
          <p:cNvPr id="1287" name="Google Shape;1287;p15"/>
          <p:cNvSpPr txBox="1"/>
          <p:nvPr/>
        </p:nvSpPr>
        <p:spPr>
          <a:xfrm>
            <a:off x="1524000" y="1981200"/>
            <a:ext cx="9144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β = 3</a:t>
            </a:r>
            <a:endParaRPr/>
          </a:p>
        </p:txBody>
      </p:sp>
      <p:sp>
        <p:nvSpPr>
          <p:cNvPr id="1288" name="Google Shape;1288;p15"/>
          <p:cNvSpPr txBox="1"/>
          <p:nvPr/>
        </p:nvSpPr>
        <p:spPr>
          <a:xfrm>
            <a:off x="2133600" y="4343400"/>
            <a:ext cx="9144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β = 6</a:t>
            </a:r>
            <a:endParaRPr/>
          </a:p>
        </p:txBody>
      </p:sp>
      <p:sp>
        <p:nvSpPr>
          <p:cNvPr id="1289" name="Google Shape;1289;p15"/>
          <p:cNvSpPr txBox="1"/>
          <p:nvPr/>
        </p:nvSpPr>
        <p:spPr>
          <a:xfrm>
            <a:off x="2438400" y="3124200"/>
            <a:ext cx="9144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α = 6</a:t>
            </a:r>
            <a:endParaRPr/>
          </a:p>
        </p:txBody>
      </p:sp>
      <p:sp>
        <p:nvSpPr>
          <p:cNvPr id="1290" name="Google Shape;1290;p15"/>
          <p:cNvSpPr txBox="1"/>
          <p:nvPr/>
        </p:nvSpPr>
        <p:spPr>
          <a:xfrm>
            <a:off x="3352800" y="762000"/>
            <a:ext cx="9144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α = 3</a:t>
            </a:r>
            <a:endParaRPr/>
          </a:p>
        </p:txBody>
      </p:sp>
      <p:sp>
        <p:nvSpPr>
          <p:cNvPr id="1291" name="Google Shape;1291;p15"/>
          <p:cNvSpPr txBox="1"/>
          <p:nvPr/>
        </p:nvSpPr>
        <p:spPr>
          <a:xfrm>
            <a:off x="3962400" y="4343400"/>
            <a:ext cx="9144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β = 2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5" name="Shape 1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6" name="Google Shape;1296;p16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CFF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rgbClr val="00CC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297" name="Google Shape;1297;p16"/>
          <p:cNvSpPr txBox="1"/>
          <p:nvPr>
            <p:ph type="title"/>
          </p:nvPr>
        </p:nvSpPr>
        <p:spPr>
          <a:xfrm>
            <a:off x="228600" y="0"/>
            <a:ext cx="8610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The Alpha-Beta Procedure</a:t>
            </a:r>
            <a:endParaRPr/>
          </a:p>
        </p:txBody>
      </p:sp>
      <p:cxnSp>
        <p:nvCxnSpPr>
          <p:cNvPr id="1298" name="Google Shape;1298;p16"/>
          <p:cNvCxnSpPr/>
          <p:nvPr/>
        </p:nvCxnSpPr>
        <p:spPr>
          <a:xfrm flipH="1" rot="10800000">
            <a:off x="823912" y="4592637"/>
            <a:ext cx="228600" cy="990600"/>
          </a:xfrm>
          <a:prstGeom prst="straightConnector1">
            <a:avLst/>
          </a:prstGeom>
          <a:noFill/>
          <a:ln cap="flat" cmpd="sng" w="63500">
            <a:solidFill>
              <a:srgbClr val="FFFF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299" name="Google Shape;1299;p16"/>
          <p:cNvCxnSpPr/>
          <p:nvPr/>
        </p:nvCxnSpPr>
        <p:spPr>
          <a:xfrm rot="10800000">
            <a:off x="1095375" y="4598987"/>
            <a:ext cx="0" cy="990600"/>
          </a:xfrm>
          <a:prstGeom prst="straightConnector1">
            <a:avLst/>
          </a:prstGeom>
          <a:noFill/>
          <a:ln cap="flat" cmpd="sng" w="63500">
            <a:solidFill>
              <a:srgbClr val="FFFF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300" name="Google Shape;1300;p16"/>
          <p:cNvCxnSpPr/>
          <p:nvPr/>
        </p:nvCxnSpPr>
        <p:spPr>
          <a:xfrm rot="10800000">
            <a:off x="1128712" y="4592637"/>
            <a:ext cx="228600" cy="990600"/>
          </a:xfrm>
          <a:prstGeom prst="straightConnector1">
            <a:avLst/>
          </a:prstGeom>
          <a:noFill/>
          <a:ln cap="flat" cmpd="sng" w="63500">
            <a:solidFill>
              <a:srgbClr val="FFFF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301" name="Google Shape;1301;p16"/>
          <p:cNvSpPr/>
          <p:nvPr/>
        </p:nvSpPr>
        <p:spPr>
          <a:xfrm>
            <a:off x="747712" y="5583237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302" name="Google Shape;1302;p16"/>
          <p:cNvSpPr/>
          <p:nvPr/>
        </p:nvSpPr>
        <p:spPr>
          <a:xfrm>
            <a:off x="1020762" y="5583237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303" name="Google Shape;1303;p16"/>
          <p:cNvSpPr/>
          <p:nvPr/>
        </p:nvSpPr>
        <p:spPr>
          <a:xfrm>
            <a:off x="1303337" y="5583237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304" name="Google Shape;1304;p16"/>
          <p:cNvSpPr/>
          <p:nvPr/>
        </p:nvSpPr>
        <p:spPr>
          <a:xfrm>
            <a:off x="1020762" y="4473575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305" name="Google Shape;1305;p16"/>
          <p:cNvSpPr txBox="1"/>
          <p:nvPr/>
        </p:nvSpPr>
        <p:spPr>
          <a:xfrm>
            <a:off x="655637" y="5784850"/>
            <a:ext cx="381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1306" name="Google Shape;1306;p16"/>
          <p:cNvSpPr txBox="1"/>
          <p:nvPr/>
        </p:nvSpPr>
        <p:spPr>
          <a:xfrm>
            <a:off x="917575" y="5775325"/>
            <a:ext cx="381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sp>
        <p:nvSpPr>
          <p:cNvPr id="1307" name="Google Shape;1307;p16"/>
          <p:cNvSpPr txBox="1"/>
          <p:nvPr/>
        </p:nvSpPr>
        <p:spPr>
          <a:xfrm>
            <a:off x="1189037" y="5784850"/>
            <a:ext cx="381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cxnSp>
        <p:nvCxnSpPr>
          <p:cNvPr id="1308" name="Google Shape;1308;p16"/>
          <p:cNvCxnSpPr/>
          <p:nvPr/>
        </p:nvCxnSpPr>
        <p:spPr>
          <a:xfrm flipH="1" rot="10800000">
            <a:off x="1738312" y="4592637"/>
            <a:ext cx="228600" cy="990600"/>
          </a:xfrm>
          <a:prstGeom prst="straightConnector1">
            <a:avLst/>
          </a:prstGeom>
          <a:noFill/>
          <a:ln cap="flat" cmpd="sng" w="63500">
            <a:solidFill>
              <a:srgbClr val="FFFF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309" name="Google Shape;1309;p16"/>
          <p:cNvCxnSpPr/>
          <p:nvPr/>
        </p:nvCxnSpPr>
        <p:spPr>
          <a:xfrm rot="10800000">
            <a:off x="2009775" y="4598987"/>
            <a:ext cx="0" cy="990600"/>
          </a:xfrm>
          <a:prstGeom prst="straightConnector1">
            <a:avLst/>
          </a:prstGeom>
          <a:noFill/>
          <a:ln cap="flat" cmpd="sng" w="19050">
            <a:solidFill>
              <a:srgbClr val="FF33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310" name="Google Shape;1310;p16"/>
          <p:cNvCxnSpPr/>
          <p:nvPr/>
        </p:nvCxnSpPr>
        <p:spPr>
          <a:xfrm rot="10800000">
            <a:off x="2043112" y="4592637"/>
            <a:ext cx="228600" cy="990600"/>
          </a:xfrm>
          <a:prstGeom prst="straightConnector1">
            <a:avLst/>
          </a:prstGeom>
          <a:noFill/>
          <a:ln cap="flat" cmpd="sng" w="19050">
            <a:solidFill>
              <a:srgbClr val="FF33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311" name="Google Shape;1311;p16"/>
          <p:cNvSpPr/>
          <p:nvPr/>
        </p:nvSpPr>
        <p:spPr>
          <a:xfrm>
            <a:off x="1662112" y="5583237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312" name="Google Shape;1312;p16"/>
          <p:cNvSpPr/>
          <p:nvPr/>
        </p:nvSpPr>
        <p:spPr>
          <a:xfrm>
            <a:off x="1935162" y="5583237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313" name="Google Shape;1313;p16"/>
          <p:cNvSpPr/>
          <p:nvPr/>
        </p:nvSpPr>
        <p:spPr>
          <a:xfrm>
            <a:off x="2217737" y="5583237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314" name="Google Shape;1314;p16"/>
          <p:cNvSpPr/>
          <p:nvPr/>
        </p:nvSpPr>
        <p:spPr>
          <a:xfrm>
            <a:off x="1935162" y="4473575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315" name="Google Shape;1315;p16"/>
          <p:cNvSpPr txBox="1"/>
          <p:nvPr/>
        </p:nvSpPr>
        <p:spPr>
          <a:xfrm>
            <a:off x="1570037" y="5784850"/>
            <a:ext cx="381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316" name="Google Shape;1316;p16"/>
          <p:cNvSpPr txBox="1"/>
          <p:nvPr/>
        </p:nvSpPr>
        <p:spPr>
          <a:xfrm>
            <a:off x="1831975" y="5775325"/>
            <a:ext cx="381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317" name="Google Shape;1317;p16"/>
          <p:cNvSpPr txBox="1"/>
          <p:nvPr/>
        </p:nvSpPr>
        <p:spPr>
          <a:xfrm>
            <a:off x="2103437" y="5784850"/>
            <a:ext cx="381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cxnSp>
        <p:nvCxnSpPr>
          <p:cNvPr id="1318" name="Google Shape;1318;p16"/>
          <p:cNvCxnSpPr/>
          <p:nvPr/>
        </p:nvCxnSpPr>
        <p:spPr>
          <a:xfrm flipH="1" rot="10800000">
            <a:off x="2652712" y="4592637"/>
            <a:ext cx="228600" cy="990600"/>
          </a:xfrm>
          <a:prstGeom prst="straightConnector1">
            <a:avLst/>
          </a:prstGeom>
          <a:noFill/>
          <a:ln cap="flat" cmpd="sng" w="63500">
            <a:solidFill>
              <a:srgbClr val="FFFF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319" name="Google Shape;1319;p16"/>
          <p:cNvCxnSpPr/>
          <p:nvPr/>
        </p:nvCxnSpPr>
        <p:spPr>
          <a:xfrm rot="10800000">
            <a:off x="2924175" y="4598987"/>
            <a:ext cx="0" cy="990600"/>
          </a:xfrm>
          <a:prstGeom prst="straightConnector1">
            <a:avLst/>
          </a:prstGeom>
          <a:noFill/>
          <a:ln cap="flat" cmpd="sng" w="63500">
            <a:solidFill>
              <a:srgbClr val="FFFF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320" name="Google Shape;1320;p16"/>
          <p:cNvCxnSpPr/>
          <p:nvPr/>
        </p:nvCxnSpPr>
        <p:spPr>
          <a:xfrm rot="10800000">
            <a:off x="2957512" y="4592637"/>
            <a:ext cx="228600" cy="990600"/>
          </a:xfrm>
          <a:prstGeom prst="straightConnector1">
            <a:avLst/>
          </a:prstGeom>
          <a:noFill/>
          <a:ln cap="flat" cmpd="sng" w="63500">
            <a:solidFill>
              <a:srgbClr val="FFFF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321" name="Google Shape;1321;p16"/>
          <p:cNvSpPr/>
          <p:nvPr/>
        </p:nvSpPr>
        <p:spPr>
          <a:xfrm>
            <a:off x="2576512" y="5583237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322" name="Google Shape;1322;p16"/>
          <p:cNvSpPr/>
          <p:nvPr/>
        </p:nvSpPr>
        <p:spPr>
          <a:xfrm>
            <a:off x="2849562" y="5583237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323" name="Google Shape;1323;p16"/>
          <p:cNvSpPr/>
          <p:nvPr/>
        </p:nvSpPr>
        <p:spPr>
          <a:xfrm>
            <a:off x="3132137" y="5583237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324" name="Google Shape;1324;p16"/>
          <p:cNvSpPr/>
          <p:nvPr/>
        </p:nvSpPr>
        <p:spPr>
          <a:xfrm>
            <a:off x="2849562" y="4473575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325" name="Google Shape;1325;p16"/>
          <p:cNvSpPr txBox="1"/>
          <p:nvPr/>
        </p:nvSpPr>
        <p:spPr>
          <a:xfrm>
            <a:off x="2484437" y="5784850"/>
            <a:ext cx="381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</p:txBody>
      </p:sp>
      <p:sp>
        <p:nvSpPr>
          <p:cNvPr id="1326" name="Google Shape;1326;p16"/>
          <p:cNvSpPr txBox="1"/>
          <p:nvPr/>
        </p:nvSpPr>
        <p:spPr>
          <a:xfrm>
            <a:off x="2746375" y="5775325"/>
            <a:ext cx="381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/>
          </a:p>
        </p:txBody>
      </p:sp>
      <p:sp>
        <p:nvSpPr>
          <p:cNvPr id="1327" name="Google Shape;1327;p16"/>
          <p:cNvSpPr txBox="1"/>
          <p:nvPr/>
        </p:nvSpPr>
        <p:spPr>
          <a:xfrm>
            <a:off x="3017837" y="5784850"/>
            <a:ext cx="381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</p:txBody>
      </p:sp>
      <p:cxnSp>
        <p:nvCxnSpPr>
          <p:cNvPr id="1328" name="Google Shape;1328;p16"/>
          <p:cNvCxnSpPr/>
          <p:nvPr/>
        </p:nvCxnSpPr>
        <p:spPr>
          <a:xfrm flipH="1" rot="10800000">
            <a:off x="3600450" y="4586287"/>
            <a:ext cx="228600" cy="990600"/>
          </a:xfrm>
          <a:prstGeom prst="straightConnector1">
            <a:avLst/>
          </a:prstGeom>
          <a:noFill/>
          <a:ln cap="flat" cmpd="sng" w="19050">
            <a:solidFill>
              <a:srgbClr val="FF33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329" name="Google Shape;1329;p16"/>
          <p:cNvCxnSpPr/>
          <p:nvPr/>
        </p:nvCxnSpPr>
        <p:spPr>
          <a:xfrm rot="10800000">
            <a:off x="3871912" y="4592637"/>
            <a:ext cx="0" cy="990600"/>
          </a:xfrm>
          <a:prstGeom prst="straightConnector1">
            <a:avLst/>
          </a:prstGeom>
          <a:noFill/>
          <a:ln cap="flat" cmpd="sng" w="19050">
            <a:solidFill>
              <a:srgbClr val="FF33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330" name="Google Shape;1330;p16"/>
          <p:cNvCxnSpPr/>
          <p:nvPr/>
        </p:nvCxnSpPr>
        <p:spPr>
          <a:xfrm rot="10800000">
            <a:off x="3905250" y="4586287"/>
            <a:ext cx="228600" cy="990600"/>
          </a:xfrm>
          <a:prstGeom prst="straightConnector1">
            <a:avLst/>
          </a:prstGeom>
          <a:noFill/>
          <a:ln cap="flat" cmpd="sng" w="19050">
            <a:solidFill>
              <a:srgbClr val="FF33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331" name="Google Shape;1331;p16"/>
          <p:cNvSpPr/>
          <p:nvPr/>
        </p:nvSpPr>
        <p:spPr>
          <a:xfrm>
            <a:off x="3524250" y="5576887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332" name="Google Shape;1332;p16"/>
          <p:cNvSpPr/>
          <p:nvPr/>
        </p:nvSpPr>
        <p:spPr>
          <a:xfrm>
            <a:off x="3797300" y="5576887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333" name="Google Shape;1333;p16"/>
          <p:cNvSpPr/>
          <p:nvPr/>
        </p:nvSpPr>
        <p:spPr>
          <a:xfrm>
            <a:off x="4079875" y="5576887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334" name="Google Shape;1334;p16"/>
          <p:cNvSpPr/>
          <p:nvPr/>
        </p:nvSpPr>
        <p:spPr>
          <a:xfrm>
            <a:off x="3797300" y="4467225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335" name="Google Shape;1335;p16"/>
          <p:cNvCxnSpPr/>
          <p:nvPr/>
        </p:nvCxnSpPr>
        <p:spPr>
          <a:xfrm flipH="1" rot="10800000">
            <a:off x="4514850" y="4586287"/>
            <a:ext cx="228600" cy="990600"/>
          </a:xfrm>
          <a:prstGeom prst="straightConnector1">
            <a:avLst/>
          </a:prstGeom>
          <a:noFill/>
          <a:ln cap="flat" cmpd="sng" w="63500">
            <a:solidFill>
              <a:srgbClr val="FFFF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336" name="Google Shape;1336;p16"/>
          <p:cNvCxnSpPr/>
          <p:nvPr/>
        </p:nvCxnSpPr>
        <p:spPr>
          <a:xfrm rot="10800000">
            <a:off x="4786312" y="4592637"/>
            <a:ext cx="0" cy="990600"/>
          </a:xfrm>
          <a:prstGeom prst="straightConnector1">
            <a:avLst/>
          </a:prstGeom>
          <a:noFill/>
          <a:ln cap="flat" cmpd="sng" w="19050">
            <a:solidFill>
              <a:srgbClr val="FF33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337" name="Google Shape;1337;p16"/>
          <p:cNvCxnSpPr/>
          <p:nvPr/>
        </p:nvCxnSpPr>
        <p:spPr>
          <a:xfrm rot="10800000">
            <a:off x="4819650" y="4586287"/>
            <a:ext cx="228600" cy="990600"/>
          </a:xfrm>
          <a:prstGeom prst="straightConnector1">
            <a:avLst/>
          </a:prstGeom>
          <a:noFill/>
          <a:ln cap="flat" cmpd="sng" w="19050">
            <a:solidFill>
              <a:srgbClr val="FF33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338" name="Google Shape;1338;p16"/>
          <p:cNvSpPr/>
          <p:nvPr/>
        </p:nvSpPr>
        <p:spPr>
          <a:xfrm>
            <a:off x="4438650" y="5576887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339" name="Google Shape;1339;p16"/>
          <p:cNvSpPr/>
          <p:nvPr/>
        </p:nvSpPr>
        <p:spPr>
          <a:xfrm>
            <a:off x="4711700" y="5576887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340" name="Google Shape;1340;p16"/>
          <p:cNvSpPr/>
          <p:nvPr/>
        </p:nvSpPr>
        <p:spPr>
          <a:xfrm>
            <a:off x="4994275" y="5576887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341" name="Google Shape;1341;p16"/>
          <p:cNvSpPr/>
          <p:nvPr/>
        </p:nvSpPr>
        <p:spPr>
          <a:xfrm>
            <a:off x="4711700" y="4467225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342" name="Google Shape;1342;p16"/>
          <p:cNvSpPr txBox="1"/>
          <p:nvPr/>
        </p:nvSpPr>
        <p:spPr>
          <a:xfrm>
            <a:off x="4346575" y="5778500"/>
            <a:ext cx="381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1343" name="Google Shape;1343;p16"/>
          <p:cNvSpPr txBox="1"/>
          <p:nvPr/>
        </p:nvSpPr>
        <p:spPr>
          <a:xfrm>
            <a:off x="4608512" y="5768975"/>
            <a:ext cx="381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344" name="Google Shape;1344;p16"/>
          <p:cNvSpPr txBox="1"/>
          <p:nvPr/>
        </p:nvSpPr>
        <p:spPr>
          <a:xfrm>
            <a:off x="4879975" y="5778500"/>
            <a:ext cx="381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cxnSp>
        <p:nvCxnSpPr>
          <p:cNvPr id="1345" name="Google Shape;1345;p16"/>
          <p:cNvCxnSpPr/>
          <p:nvPr/>
        </p:nvCxnSpPr>
        <p:spPr>
          <a:xfrm flipH="1" rot="10800000">
            <a:off x="5472112" y="4592637"/>
            <a:ext cx="228600" cy="990600"/>
          </a:xfrm>
          <a:prstGeom prst="straightConnector1">
            <a:avLst/>
          </a:prstGeom>
          <a:noFill/>
          <a:ln cap="flat" cmpd="sng" w="19050">
            <a:solidFill>
              <a:srgbClr val="FF33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346" name="Google Shape;1346;p16"/>
          <p:cNvCxnSpPr/>
          <p:nvPr/>
        </p:nvCxnSpPr>
        <p:spPr>
          <a:xfrm rot="10800000">
            <a:off x="5743575" y="4598987"/>
            <a:ext cx="0" cy="990600"/>
          </a:xfrm>
          <a:prstGeom prst="straightConnector1">
            <a:avLst/>
          </a:prstGeom>
          <a:noFill/>
          <a:ln cap="flat" cmpd="sng" w="19050">
            <a:solidFill>
              <a:srgbClr val="FF33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347" name="Google Shape;1347;p16"/>
          <p:cNvCxnSpPr/>
          <p:nvPr/>
        </p:nvCxnSpPr>
        <p:spPr>
          <a:xfrm rot="10800000">
            <a:off x="5776912" y="4592637"/>
            <a:ext cx="228600" cy="990600"/>
          </a:xfrm>
          <a:prstGeom prst="straightConnector1">
            <a:avLst/>
          </a:prstGeom>
          <a:noFill/>
          <a:ln cap="flat" cmpd="sng" w="19050">
            <a:solidFill>
              <a:srgbClr val="FF33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348" name="Google Shape;1348;p16"/>
          <p:cNvSpPr/>
          <p:nvPr/>
        </p:nvSpPr>
        <p:spPr>
          <a:xfrm>
            <a:off x="5395912" y="5583237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349" name="Google Shape;1349;p16"/>
          <p:cNvSpPr/>
          <p:nvPr/>
        </p:nvSpPr>
        <p:spPr>
          <a:xfrm>
            <a:off x="5668962" y="5583237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350" name="Google Shape;1350;p16"/>
          <p:cNvSpPr/>
          <p:nvPr/>
        </p:nvSpPr>
        <p:spPr>
          <a:xfrm>
            <a:off x="5951537" y="5583237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351" name="Google Shape;1351;p16"/>
          <p:cNvSpPr/>
          <p:nvPr/>
        </p:nvSpPr>
        <p:spPr>
          <a:xfrm>
            <a:off x="5668962" y="4473575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352" name="Google Shape;1352;p16"/>
          <p:cNvSpPr txBox="1"/>
          <p:nvPr/>
        </p:nvSpPr>
        <p:spPr>
          <a:xfrm>
            <a:off x="5303837" y="5784850"/>
            <a:ext cx="381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353" name="Google Shape;1353;p16"/>
          <p:cNvSpPr txBox="1"/>
          <p:nvPr/>
        </p:nvSpPr>
        <p:spPr>
          <a:xfrm>
            <a:off x="5565775" y="5775325"/>
            <a:ext cx="381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354" name="Google Shape;1354;p16"/>
          <p:cNvSpPr txBox="1"/>
          <p:nvPr/>
        </p:nvSpPr>
        <p:spPr>
          <a:xfrm>
            <a:off x="5837237" y="5784850"/>
            <a:ext cx="381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cxnSp>
        <p:nvCxnSpPr>
          <p:cNvPr id="1355" name="Google Shape;1355;p16"/>
          <p:cNvCxnSpPr/>
          <p:nvPr/>
        </p:nvCxnSpPr>
        <p:spPr>
          <a:xfrm flipH="1" rot="10800000">
            <a:off x="6429375" y="4602162"/>
            <a:ext cx="228600" cy="990600"/>
          </a:xfrm>
          <a:prstGeom prst="straightConnector1">
            <a:avLst/>
          </a:prstGeom>
          <a:noFill/>
          <a:ln cap="flat" cmpd="sng" w="19050">
            <a:solidFill>
              <a:srgbClr val="FF33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356" name="Google Shape;1356;p16"/>
          <p:cNvCxnSpPr/>
          <p:nvPr/>
        </p:nvCxnSpPr>
        <p:spPr>
          <a:xfrm rot="10800000">
            <a:off x="6700837" y="4608512"/>
            <a:ext cx="0" cy="990600"/>
          </a:xfrm>
          <a:prstGeom prst="straightConnector1">
            <a:avLst/>
          </a:prstGeom>
          <a:noFill/>
          <a:ln cap="flat" cmpd="sng" w="19050">
            <a:solidFill>
              <a:srgbClr val="FF33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357" name="Google Shape;1357;p16"/>
          <p:cNvCxnSpPr/>
          <p:nvPr/>
        </p:nvCxnSpPr>
        <p:spPr>
          <a:xfrm rot="10800000">
            <a:off x="6734175" y="4602162"/>
            <a:ext cx="228600" cy="990600"/>
          </a:xfrm>
          <a:prstGeom prst="straightConnector1">
            <a:avLst/>
          </a:prstGeom>
          <a:noFill/>
          <a:ln cap="flat" cmpd="sng" w="19050">
            <a:solidFill>
              <a:srgbClr val="FF33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358" name="Google Shape;1358;p16"/>
          <p:cNvSpPr/>
          <p:nvPr/>
        </p:nvSpPr>
        <p:spPr>
          <a:xfrm>
            <a:off x="6353175" y="5592762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359" name="Google Shape;1359;p16"/>
          <p:cNvSpPr/>
          <p:nvPr/>
        </p:nvSpPr>
        <p:spPr>
          <a:xfrm>
            <a:off x="6626225" y="5592762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360" name="Google Shape;1360;p16"/>
          <p:cNvSpPr/>
          <p:nvPr/>
        </p:nvSpPr>
        <p:spPr>
          <a:xfrm>
            <a:off x="6908800" y="5592762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361" name="Google Shape;1361;p16"/>
          <p:cNvSpPr/>
          <p:nvPr/>
        </p:nvSpPr>
        <p:spPr>
          <a:xfrm>
            <a:off x="6626225" y="4483100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362" name="Google Shape;1362;p16"/>
          <p:cNvSpPr txBox="1"/>
          <p:nvPr/>
        </p:nvSpPr>
        <p:spPr>
          <a:xfrm>
            <a:off x="6261100" y="5794375"/>
            <a:ext cx="381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363" name="Google Shape;1363;p16"/>
          <p:cNvSpPr txBox="1"/>
          <p:nvPr/>
        </p:nvSpPr>
        <p:spPr>
          <a:xfrm>
            <a:off x="6523037" y="5784850"/>
            <a:ext cx="381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364" name="Google Shape;1364;p16"/>
          <p:cNvSpPr txBox="1"/>
          <p:nvPr/>
        </p:nvSpPr>
        <p:spPr>
          <a:xfrm>
            <a:off x="6794500" y="5794375"/>
            <a:ext cx="381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cxnSp>
        <p:nvCxnSpPr>
          <p:cNvPr id="1365" name="Google Shape;1365;p16"/>
          <p:cNvCxnSpPr/>
          <p:nvPr/>
        </p:nvCxnSpPr>
        <p:spPr>
          <a:xfrm flipH="1" rot="10800000">
            <a:off x="7419975" y="4602162"/>
            <a:ext cx="228600" cy="990600"/>
          </a:xfrm>
          <a:prstGeom prst="straightConnector1">
            <a:avLst/>
          </a:prstGeom>
          <a:noFill/>
          <a:ln cap="flat" cmpd="sng" w="19050">
            <a:solidFill>
              <a:srgbClr val="FF33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366" name="Google Shape;1366;p16"/>
          <p:cNvCxnSpPr/>
          <p:nvPr/>
        </p:nvCxnSpPr>
        <p:spPr>
          <a:xfrm rot="10800000">
            <a:off x="7691437" y="4608512"/>
            <a:ext cx="0" cy="990600"/>
          </a:xfrm>
          <a:prstGeom prst="straightConnector1">
            <a:avLst/>
          </a:prstGeom>
          <a:noFill/>
          <a:ln cap="flat" cmpd="sng" w="19050">
            <a:solidFill>
              <a:srgbClr val="FF33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367" name="Google Shape;1367;p16"/>
          <p:cNvCxnSpPr/>
          <p:nvPr/>
        </p:nvCxnSpPr>
        <p:spPr>
          <a:xfrm rot="10800000">
            <a:off x="7724775" y="4602162"/>
            <a:ext cx="228600" cy="990600"/>
          </a:xfrm>
          <a:prstGeom prst="straightConnector1">
            <a:avLst/>
          </a:prstGeom>
          <a:noFill/>
          <a:ln cap="flat" cmpd="sng" w="19050">
            <a:solidFill>
              <a:srgbClr val="FF33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368" name="Google Shape;1368;p16"/>
          <p:cNvSpPr/>
          <p:nvPr/>
        </p:nvSpPr>
        <p:spPr>
          <a:xfrm>
            <a:off x="7343775" y="5592762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369" name="Google Shape;1369;p16"/>
          <p:cNvSpPr/>
          <p:nvPr/>
        </p:nvSpPr>
        <p:spPr>
          <a:xfrm>
            <a:off x="7616825" y="5592762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370" name="Google Shape;1370;p16"/>
          <p:cNvSpPr/>
          <p:nvPr/>
        </p:nvSpPr>
        <p:spPr>
          <a:xfrm>
            <a:off x="7899400" y="5592762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371" name="Google Shape;1371;p16"/>
          <p:cNvSpPr/>
          <p:nvPr/>
        </p:nvSpPr>
        <p:spPr>
          <a:xfrm>
            <a:off x="7616825" y="4483100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372" name="Google Shape;1372;p16"/>
          <p:cNvSpPr txBox="1"/>
          <p:nvPr/>
        </p:nvSpPr>
        <p:spPr>
          <a:xfrm>
            <a:off x="7251700" y="5794375"/>
            <a:ext cx="381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373" name="Google Shape;1373;p16"/>
          <p:cNvSpPr txBox="1"/>
          <p:nvPr/>
        </p:nvSpPr>
        <p:spPr>
          <a:xfrm>
            <a:off x="7513637" y="5784850"/>
            <a:ext cx="381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374" name="Google Shape;1374;p16"/>
          <p:cNvSpPr txBox="1"/>
          <p:nvPr/>
        </p:nvSpPr>
        <p:spPr>
          <a:xfrm>
            <a:off x="7785100" y="5794375"/>
            <a:ext cx="381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375" name="Google Shape;1375;p16"/>
          <p:cNvSpPr txBox="1"/>
          <p:nvPr/>
        </p:nvSpPr>
        <p:spPr>
          <a:xfrm>
            <a:off x="8667750" y="5403850"/>
            <a:ext cx="381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cxnSp>
        <p:nvCxnSpPr>
          <p:cNvPr id="1376" name="Google Shape;1376;p16"/>
          <p:cNvCxnSpPr/>
          <p:nvPr/>
        </p:nvCxnSpPr>
        <p:spPr>
          <a:xfrm flipH="1" rot="10800000">
            <a:off x="1143000" y="3444875"/>
            <a:ext cx="371475" cy="1052512"/>
          </a:xfrm>
          <a:prstGeom prst="straightConnector1">
            <a:avLst/>
          </a:prstGeom>
          <a:noFill/>
          <a:ln cap="flat" cmpd="sng" w="63500">
            <a:solidFill>
              <a:srgbClr val="FFFF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377" name="Google Shape;1377;p16"/>
          <p:cNvCxnSpPr/>
          <p:nvPr/>
        </p:nvCxnSpPr>
        <p:spPr>
          <a:xfrm rot="10800000">
            <a:off x="1601787" y="3429000"/>
            <a:ext cx="407987" cy="1033462"/>
          </a:xfrm>
          <a:prstGeom prst="straightConnector1">
            <a:avLst/>
          </a:prstGeom>
          <a:noFill/>
          <a:ln cap="flat" cmpd="sng" w="63500">
            <a:solidFill>
              <a:srgbClr val="FFFF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378" name="Google Shape;1378;p16"/>
          <p:cNvSpPr/>
          <p:nvPr/>
        </p:nvSpPr>
        <p:spPr>
          <a:xfrm>
            <a:off x="1482725" y="3297237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379" name="Google Shape;1379;p16"/>
          <p:cNvSpPr txBox="1"/>
          <p:nvPr/>
        </p:nvSpPr>
        <p:spPr>
          <a:xfrm>
            <a:off x="304800" y="762000"/>
            <a:ext cx="205740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Example:</a:t>
            </a:r>
            <a:endParaRPr/>
          </a:p>
        </p:txBody>
      </p:sp>
      <p:sp>
        <p:nvSpPr>
          <p:cNvPr id="1380" name="Google Shape;1380;p16"/>
          <p:cNvSpPr txBox="1"/>
          <p:nvPr/>
        </p:nvSpPr>
        <p:spPr>
          <a:xfrm>
            <a:off x="8154987" y="881062"/>
            <a:ext cx="6858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max</a:t>
            </a:r>
            <a:endParaRPr/>
          </a:p>
        </p:txBody>
      </p:sp>
      <p:sp>
        <p:nvSpPr>
          <p:cNvPr id="1381" name="Google Shape;1381;p16"/>
          <p:cNvSpPr txBox="1"/>
          <p:nvPr/>
        </p:nvSpPr>
        <p:spPr>
          <a:xfrm>
            <a:off x="8154987" y="1947862"/>
            <a:ext cx="6858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min</a:t>
            </a:r>
            <a:endParaRPr/>
          </a:p>
        </p:txBody>
      </p:sp>
      <p:sp>
        <p:nvSpPr>
          <p:cNvPr id="1382" name="Google Shape;1382;p16"/>
          <p:cNvSpPr txBox="1"/>
          <p:nvPr/>
        </p:nvSpPr>
        <p:spPr>
          <a:xfrm>
            <a:off x="8154987" y="3090862"/>
            <a:ext cx="6858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max</a:t>
            </a:r>
            <a:endParaRPr/>
          </a:p>
        </p:txBody>
      </p:sp>
      <p:cxnSp>
        <p:nvCxnSpPr>
          <p:cNvPr id="1383" name="Google Shape;1383;p16"/>
          <p:cNvCxnSpPr/>
          <p:nvPr/>
        </p:nvCxnSpPr>
        <p:spPr>
          <a:xfrm flipH="1" rot="10800000">
            <a:off x="2962275" y="3444875"/>
            <a:ext cx="371475" cy="1052512"/>
          </a:xfrm>
          <a:prstGeom prst="straightConnector1">
            <a:avLst/>
          </a:prstGeom>
          <a:noFill/>
          <a:ln cap="flat" cmpd="sng" w="63500">
            <a:solidFill>
              <a:srgbClr val="FFFF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384" name="Google Shape;1384;p16"/>
          <p:cNvCxnSpPr/>
          <p:nvPr/>
        </p:nvCxnSpPr>
        <p:spPr>
          <a:xfrm rot="10800000">
            <a:off x="3421062" y="3429000"/>
            <a:ext cx="407987" cy="1033462"/>
          </a:xfrm>
          <a:prstGeom prst="straightConnector1">
            <a:avLst/>
          </a:prstGeom>
          <a:noFill/>
          <a:ln cap="flat" cmpd="sng" w="19050">
            <a:solidFill>
              <a:srgbClr val="FF33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385" name="Google Shape;1385;p16"/>
          <p:cNvSpPr/>
          <p:nvPr/>
        </p:nvSpPr>
        <p:spPr>
          <a:xfrm>
            <a:off x="3302000" y="3297237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386" name="Google Shape;1386;p16"/>
          <p:cNvCxnSpPr/>
          <p:nvPr/>
        </p:nvCxnSpPr>
        <p:spPr>
          <a:xfrm flipH="1" rot="10800000">
            <a:off x="4833937" y="3435350"/>
            <a:ext cx="371475" cy="1052512"/>
          </a:xfrm>
          <a:prstGeom prst="straightConnector1">
            <a:avLst/>
          </a:prstGeom>
          <a:noFill/>
          <a:ln cap="flat" cmpd="sng" w="63500">
            <a:solidFill>
              <a:srgbClr val="FFFF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387" name="Google Shape;1387;p16"/>
          <p:cNvCxnSpPr/>
          <p:nvPr/>
        </p:nvCxnSpPr>
        <p:spPr>
          <a:xfrm rot="10800000">
            <a:off x="5292725" y="3419475"/>
            <a:ext cx="419100" cy="1079500"/>
          </a:xfrm>
          <a:prstGeom prst="straightConnector1">
            <a:avLst/>
          </a:prstGeom>
          <a:noFill/>
          <a:ln cap="flat" cmpd="sng" w="19050">
            <a:solidFill>
              <a:srgbClr val="FF33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388" name="Google Shape;1388;p16"/>
          <p:cNvSpPr/>
          <p:nvPr/>
        </p:nvSpPr>
        <p:spPr>
          <a:xfrm>
            <a:off x="5173662" y="3287712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389" name="Google Shape;1389;p16"/>
          <p:cNvCxnSpPr/>
          <p:nvPr/>
        </p:nvCxnSpPr>
        <p:spPr>
          <a:xfrm flipH="1" rot="10800000">
            <a:off x="6757987" y="3435350"/>
            <a:ext cx="371475" cy="1052512"/>
          </a:xfrm>
          <a:prstGeom prst="straightConnector1">
            <a:avLst/>
          </a:prstGeom>
          <a:noFill/>
          <a:ln cap="flat" cmpd="sng" w="19050">
            <a:solidFill>
              <a:srgbClr val="FF33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390" name="Google Shape;1390;p16"/>
          <p:cNvCxnSpPr/>
          <p:nvPr/>
        </p:nvCxnSpPr>
        <p:spPr>
          <a:xfrm rot="10800000">
            <a:off x="7216775" y="3419475"/>
            <a:ext cx="419100" cy="1079500"/>
          </a:xfrm>
          <a:prstGeom prst="straightConnector1">
            <a:avLst/>
          </a:prstGeom>
          <a:noFill/>
          <a:ln cap="flat" cmpd="sng" w="19050">
            <a:solidFill>
              <a:srgbClr val="FF33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391" name="Google Shape;1391;p16"/>
          <p:cNvSpPr/>
          <p:nvPr/>
        </p:nvSpPr>
        <p:spPr>
          <a:xfrm>
            <a:off x="7097712" y="3287712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392" name="Google Shape;1392;p16"/>
          <p:cNvCxnSpPr/>
          <p:nvPr/>
        </p:nvCxnSpPr>
        <p:spPr>
          <a:xfrm flipH="1" rot="10800000">
            <a:off x="1600200" y="2286000"/>
            <a:ext cx="796925" cy="1041400"/>
          </a:xfrm>
          <a:prstGeom prst="straightConnector1">
            <a:avLst/>
          </a:prstGeom>
          <a:noFill/>
          <a:ln cap="flat" cmpd="sng" w="63500">
            <a:solidFill>
              <a:srgbClr val="FFFF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393" name="Google Shape;1393;p16"/>
          <p:cNvCxnSpPr/>
          <p:nvPr/>
        </p:nvCxnSpPr>
        <p:spPr>
          <a:xfrm rot="10800000">
            <a:off x="2484437" y="2270125"/>
            <a:ext cx="866775" cy="1052512"/>
          </a:xfrm>
          <a:prstGeom prst="straightConnector1">
            <a:avLst/>
          </a:prstGeom>
          <a:noFill/>
          <a:ln cap="flat" cmpd="sng" w="63500">
            <a:solidFill>
              <a:srgbClr val="FFFF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394" name="Google Shape;1394;p16"/>
          <p:cNvSpPr/>
          <p:nvPr/>
        </p:nvSpPr>
        <p:spPr>
          <a:xfrm>
            <a:off x="2365375" y="2138362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395" name="Google Shape;1395;p16"/>
          <p:cNvCxnSpPr/>
          <p:nvPr/>
        </p:nvCxnSpPr>
        <p:spPr>
          <a:xfrm flipH="1" rot="10800000">
            <a:off x="5341937" y="2274887"/>
            <a:ext cx="796925" cy="1041400"/>
          </a:xfrm>
          <a:prstGeom prst="straightConnector1">
            <a:avLst/>
          </a:prstGeom>
          <a:noFill/>
          <a:ln cap="flat" cmpd="sng" w="63500">
            <a:solidFill>
              <a:srgbClr val="FFFF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396" name="Google Shape;1396;p16"/>
          <p:cNvCxnSpPr/>
          <p:nvPr/>
        </p:nvCxnSpPr>
        <p:spPr>
          <a:xfrm rot="10800000">
            <a:off x="6226175" y="2259012"/>
            <a:ext cx="866775" cy="1052512"/>
          </a:xfrm>
          <a:prstGeom prst="straightConnector1">
            <a:avLst/>
          </a:prstGeom>
          <a:noFill/>
          <a:ln cap="flat" cmpd="sng" w="19050">
            <a:solidFill>
              <a:srgbClr val="FF33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397" name="Google Shape;1397;p16"/>
          <p:cNvSpPr/>
          <p:nvPr/>
        </p:nvSpPr>
        <p:spPr>
          <a:xfrm>
            <a:off x="6107112" y="2127250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398" name="Google Shape;1398;p16"/>
          <p:cNvCxnSpPr/>
          <p:nvPr/>
        </p:nvCxnSpPr>
        <p:spPr>
          <a:xfrm flipH="1" rot="10800000">
            <a:off x="2524125" y="1103312"/>
            <a:ext cx="1731962" cy="1054100"/>
          </a:xfrm>
          <a:prstGeom prst="straightConnector1">
            <a:avLst/>
          </a:prstGeom>
          <a:noFill/>
          <a:ln cap="flat" cmpd="sng" w="63500">
            <a:solidFill>
              <a:srgbClr val="FFFF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399" name="Google Shape;1399;p16"/>
          <p:cNvCxnSpPr/>
          <p:nvPr/>
        </p:nvCxnSpPr>
        <p:spPr>
          <a:xfrm rot="10800000">
            <a:off x="4343400" y="1087437"/>
            <a:ext cx="1804987" cy="1066800"/>
          </a:xfrm>
          <a:prstGeom prst="straightConnector1">
            <a:avLst/>
          </a:prstGeom>
          <a:noFill/>
          <a:ln cap="flat" cmpd="sng" w="63500">
            <a:solidFill>
              <a:srgbClr val="FFFF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400" name="Google Shape;1400;p16"/>
          <p:cNvSpPr/>
          <p:nvPr/>
        </p:nvSpPr>
        <p:spPr>
          <a:xfrm>
            <a:off x="4224337" y="955675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401" name="Google Shape;1401;p16"/>
          <p:cNvSpPr txBox="1"/>
          <p:nvPr/>
        </p:nvSpPr>
        <p:spPr>
          <a:xfrm>
            <a:off x="8154987" y="4310062"/>
            <a:ext cx="6858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min</a:t>
            </a:r>
            <a:endParaRPr/>
          </a:p>
        </p:txBody>
      </p:sp>
      <p:sp>
        <p:nvSpPr>
          <p:cNvPr id="1402" name="Google Shape;1402;p16"/>
          <p:cNvSpPr txBox="1"/>
          <p:nvPr/>
        </p:nvSpPr>
        <p:spPr>
          <a:xfrm>
            <a:off x="228600" y="4343400"/>
            <a:ext cx="9144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β = 3</a:t>
            </a:r>
            <a:endParaRPr/>
          </a:p>
        </p:txBody>
      </p:sp>
      <p:sp>
        <p:nvSpPr>
          <p:cNvPr id="1403" name="Google Shape;1403;p16"/>
          <p:cNvSpPr txBox="1"/>
          <p:nvPr/>
        </p:nvSpPr>
        <p:spPr>
          <a:xfrm>
            <a:off x="609600" y="3124200"/>
            <a:ext cx="9144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α = 3</a:t>
            </a:r>
            <a:endParaRPr/>
          </a:p>
        </p:txBody>
      </p:sp>
      <p:sp>
        <p:nvSpPr>
          <p:cNvPr id="1404" name="Google Shape;1404;p16"/>
          <p:cNvSpPr txBox="1"/>
          <p:nvPr/>
        </p:nvSpPr>
        <p:spPr>
          <a:xfrm>
            <a:off x="1219200" y="4343400"/>
            <a:ext cx="9144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β = 1</a:t>
            </a:r>
            <a:endParaRPr/>
          </a:p>
        </p:txBody>
      </p:sp>
      <p:sp>
        <p:nvSpPr>
          <p:cNvPr id="1405" name="Google Shape;1405;p16"/>
          <p:cNvSpPr txBox="1"/>
          <p:nvPr/>
        </p:nvSpPr>
        <p:spPr>
          <a:xfrm>
            <a:off x="1524000" y="1981200"/>
            <a:ext cx="9144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β = 3</a:t>
            </a:r>
            <a:endParaRPr/>
          </a:p>
        </p:txBody>
      </p:sp>
      <p:sp>
        <p:nvSpPr>
          <p:cNvPr id="1406" name="Google Shape;1406;p16"/>
          <p:cNvSpPr txBox="1"/>
          <p:nvPr/>
        </p:nvSpPr>
        <p:spPr>
          <a:xfrm>
            <a:off x="2133600" y="4343400"/>
            <a:ext cx="9144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β = 6</a:t>
            </a:r>
            <a:endParaRPr/>
          </a:p>
        </p:txBody>
      </p:sp>
      <p:sp>
        <p:nvSpPr>
          <p:cNvPr id="1407" name="Google Shape;1407;p16"/>
          <p:cNvSpPr txBox="1"/>
          <p:nvPr/>
        </p:nvSpPr>
        <p:spPr>
          <a:xfrm>
            <a:off x="2438400" y="3124200"/>
            <a:ext cx="9144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α = 6</a:t>
            </a:r>
            <a:endParaRPr/>
          </a:p>
        </p:txBody>
      </p:sp>
      <p:sp>
        <p:nvSpPr>
          <p:cNvPr id="1408" name="Google Shape;1408;p16"/>
          <p:cNvSpPr txBox="1"/>
          <p:nvPr/>
        </p:nvSpPr>
        <p:spPr>
          <a:xfrm>
            <a:off x="3352800" y="762000"/>
            <a:ext cx="9144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α = 3</a:t>
            </a:r>
            <a:endParaRPr/>
          </a:p>
        </p:txBody>
      </p:sp>
      <p:sp>
        <p:nvSpPr>
          <p:cNvPr id="1409" name="Google Shape;1409;p16"/>
          <p:cNvSpPr txBox="1"/>
          <p:nvPr/>
        </p:nvSpPr>
        <p:spPr>
          <a:xfrm>
            <a:off x="4343400" y="3124200"/>
            <a:ext cx="9144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α = 3</a:t>
            </a:r>
            <a:endParaRPr/>
          </a:p>
        </p:txBody>
      </p:sp>
      <p:sp>
        <p:nvSpPr>
          <p:cNvPr id="1410" name="Google Shape;1410;p16"/>
          <p:cNvSpPr txBox="1"/>
          <p:nvPr/>
        </p:nvSpPr>
        <p:spPr>
          <a:xfrm>
            <a:off x="3962400" y="4343400"/>
            <a:ext cx="9144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β = 2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4" name="Shape 1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5" name="Google Shape;1415;p17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CFF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rgbClr val="00CC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416" name="Google Shape;1416;p17"/>
          <p:cNvSpPr txBox="1"/>
          <p:nvPr>
            <p:ph type="title"/>
          </p:nvPr>
        </p:nvSpPr>
        <p:spPr>
          <a:xfrm>
            <a:off x="228600" y="0"/>
            <a:ext cx="8610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The Alpha-Beta Procedure</a:t>
            </a:r>
            <a:endParaRPr/>
          </a:p>
        </p:txBody>
      </p:sp>
      <p:cxnSp>
        <p:nvCxnSpPr>
          <p:cNvPr id="1417" name="Google Shape;1417;p17"/>
          <p:cNvCxnSpPr/>
          <p:nvPr/>
        </p:nvCxnSpPr>
        <p:spPr>
          <a:xfrm flipH="1" rot="10800000">
            <a:off x="823912" y="4592637"/>
            <a:ext cx="228600" cy="990600"/>
          </a:xfrm>
          <a:prstGeom prst="straightConnector1">
            <a:avLst/>
          </a:prstGeom>
          <a:noFill/>
          <a:ln cap="flat" cmpd="sng" w="63500">
            <a:solidFill>
              <a:srgbClr val="FFFF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418" name="Google Shape;1418;p17"/>
          <p:cNvCxnSpPr/>
          <p:nvPr/>
        </p:nvCxnSpPr>
        <p:spPr>
          <a:xfrm rot="10800000">
            <a:off x="1095375" y="4598987"/>
            <a:ext cx="0" cy="990600"/>
          </a:xfrm>
          <a:prstGeom prst="straightConnector1">
            <a:avLst/>
          </a:prstGeom>
          <a:noFill/>
          <a:ln cap="flat" cmpd="sng" w="63500">
            <a:solidFill>
              <a:srgbClr val="FFFF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419" name="Google Shape;1419;p17"/>
          <p:cNvCxnSpPr/>
          <p:nvPr/>
        </p:nvCxnSpPr>
        <p:spPr>
          <a:xfrm rot="10800000">
            <a:off x="1128712" y="4592637"/>
            <a:ext cx="228600" cy="990600"/>
          </a:xfrm>
          <a:prstGeom prst="straightConnector1">
            <a:avLst/>
          </a:prstGeom>
          <a:noFill/>
          <a:ln cap="flat" cmpd="sng" w="63500">
            <a:solidFill>
              <a:srgbClr val="FFFF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420" name="Google Shape;1420;p17"/>
          <p:cNvSpPr/>
          <p:nvPr/>
        </p:nvSpPr>
        <p:spPr>
          <a:xfrm>
            <a:off x="747712" y="5583237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421" name="Google Shape;1421;p17"/>
          <p:cNvSpPr/>
          <p:nvPr/>
        </p:nvSpPr>
        <p:spPr>
          <a:xfrm>
            <a:off x="1020762" y="5583237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422" name="Google Shape;1422;p17"/>
          <p:cNvSpPr/>
          <p:nvPr/>
        </p:nvSpPr>
        <p:spPr>
          <a:xfrm>
            <a:off x="1303337" y="5583237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423" name="Google Shape;1423;p17"/>
          <p:cNvSpPr/>
          <p:nvPr/>
        </p:nvSpPr>
        <p:spPr>
          <a:xfrm>
            <a:off x="1020762" y="4473575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424" name="Google Shape;1424;p17"/>
          <p:cNvSpPr txBox="1"/>
          <p:nvPr/>
        </p:nvSpPr>
        <p:spPr>
          <a:xfrm>
            <a:off x="655637" y="5784850"/>
            <a:ext cx="381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1425" name="Google Shape;1425;p17"/>
          <p:cNvSpPr txBox="1"/>
          <p:nvPr/>
        </p:nvSpPr>
        <p:spPr>
          <a:xfrm>
            <a:off x="917575" y="5775325"/>
            <a:ext cx="381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sp>
        <p:nvSpPr>
          <p:cNvPr id="1426" name="Google Shape;1426;p17"/>
          <p:cNvSpPr txBox="1"/>
          <p:nvPr/>
        </p:nvSpPr>
        <p:spPr>
          <a:xfrm>
            <a:off x="1189037" y="5784850"/>
            <a:ext cx="381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cxnSp>
        <p:nvCxnSpPr>
          <p:cNvPr id="1427" name="Google Shape;1427;p17"/>
          <p:cNvCxnSpPr/>
          <p:nvPr/>
        </p:nvCxnSpPr>
        <p:spPr>
          <a:xfrm flipH="1" rot="10800000">
            <a:off x="1738312" y="4592637"/>
            <a:ext cx="228600" cy="990600"/>
          </a:xfrm>
          <a:prstGeom prst="straightConnector1">
            <a:avLst/>
          </a:prstGeom>
          <a:noFill/>
          <a:ln cap="flat" cmpd="sng" w="63500">
            <a:solidFill>
              <a:srgbClr val="FFFF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428" name="Google Shape;1428;p17"/>
          <p:cNvCxnSpPr/>
          <p:nvPr/>
        </p:nvCxnSpPr>
        <p:spPr>
          <a:xfrm rot="10800000">
            <a:off x="2009775" y="4598987"/>
            <a:ext cx="0" cy="990600"/>
          </a:xfrm>
          <a:prstGeom prst="straightConnector1">
            <a:avLst/>
          </a:prstGeom>
          <a:noFill/>
          <a:ln cap="flat" cmpd="sng" w="19050">
            <a:solidFill>
              <a:srgbClr val="FF33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429" name="Google Shape;1429;p17"/>
          <p:cNvCxnSpPr/>
          <p:nvPr/>
        </p:nvCxnSpPr>
        <p:spPr>
          <a:xfrm rot="10800000">
            <a:off x="2043112" y="4592637"/>
            <a:ext cx="228600" cy="990600"/>
          </a:xfrm>
          <a:prstGeom prst="straightConnector1">
            <a:avLst/>
          </a:prstGeom>
          <a:noFill/>
          <a:ln cap="flat" cmpd="sng" w="19050">
            <a:solidFill>
              <a:srgbClr val="FF33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430" name="Google Shape;1430;p17"/>
          <p:cNvSpPr/>
          <p:nvPr/>
        </p:nvSpPr>
        <p:spPr>
          <a:xfrm>
            <a:off x="1662112" y="5583237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431" name="Google Shape;1431;p17"/>
          <p:cNvSpPr/>
          <p:nvPr/>
        </p:nvSpPr>
        <p:spPr>
          <a:xfrm>
            <a:off x="1935162" y="5583237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432" name="Google Shape;1432;p17"/>
          <p:cNvSpPr/>
          <p:nvPr/>
        </p:nvSpPr>
        <p:spPr>
          <a:xfrm>
            <a:off x="2217737" y="5583237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433" name="Google Shape;1433;p17"/>
          <p:cNvSpPr/>
          <p:nvPr/>
        </p:nvSpPr>
        <p:spPr>
          <a:xfrm>
            <a:off x="1935162" y="4473575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434" name="Google Shape;1434;p17"/>
          <p:cNvSpPr txBox="1"/>
          <p:nvPr/>
        </p:nvSpPr>
        <p:spPr>
          <a:xfrm>
            <a:off x="1570037" y="5784850"/>
            <a:ext cx="381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435" name="Google Shape;1435;p17"/>
          <p:cNvSpPr txBox="1"/>
          <p:nvPr/>
        </p:nvSpPr>
        <p:spPr>
          <a:xfrm>
            <a:off x="1831975" y="5775325"/>
            <a:ext cx="381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436" name="Google Shape;1436;p17"/>
          <p:cNvSpPr txBox="1"/>
          <p:nvPr/>
        </p:nvSpPr>
        <p:spPr>
          <a:xfrm>
            <a:off x="2103437" y="5784850"/>
            <a:ext cx="381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cxnSp>
        <p:nvCxnSpPr>
          <p:cNvPr id="1437" name="Google Shape;1437;p17"/>
          <p:cNvCxnSpPr/>
          <p:nvPr/>
        </p:nvCxnSpPr>
        <p:spPr>
          <a:xfrm flipH="1" rot="10800000">
            <a:off x="2652712" y="4592637"/>
            <a:ext cx="228600" cy="990600"/>
          </a:xfrm>
          <a:prstGeom prst="straightConnector1">
            <a:avLst/>
          </a:prstGeom>
          <a:noFill/>
          <a:ln cap="flat" cmpd="sng" w="63500">
            <a:solidFill>
              <a:srgbClr val="FFFF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438" name="Google Shape;1438;p17"/>
          <p:cNvCxnSpPr/>
          <p:nvPr/>
        </p:nvCxnSpPr>
        <p:spPr>
          <a:xfrm rot="10800000">
            <a:off x="2924175" y="4598987"/>
            <a:ext cx="0" cy="990600"/>
          </a:xfrm>
          <a:prstGeom prst="straightConnector1">
            <a:avLst/>
          </a:prstGeom>
          <a:noFill/>
          <a:ln cap="flat" cmpd="sng" w="63500">
            <a:solidFill>
              <a:srgbClr val="FFFF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439" name="Google Shape;1439;p17"/>
          <p:cNvCxnSpPr/>
          <p:nvPr/>
        </p:nvCxnSpPr>
        <p:spPr>
          <a:xfrm rot="10800000">
            <a:off x="2957512" y="4592637"/>
            <a:ext cx="228600" cy="990600"/>
          </a:xfrm>
          <a:prstGeom prst="straightConnector1">
            <a:avLst/>
          </a:prstGeom>
          <a:noFill/>
          <a:ln cap="flat" cmpd="sng" w="63500">
            <a:solidFill>
              <a:srgbClr val="FFFF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440" name="Google Shape;1440;p17"/>
          <p:cNvSpPr/>
          <p:nvPr/>
        </p:nvSpPr>
        <p:spPr>
          <a:xfrm>
            <a:off x="2576512" y="5583237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441" name="Google Shape;1441;p17"/>
          <p:cNvSpPr/>
          <p:nvPr/>
        </p:nvSpPr>
        <p:spPr>
          <a:xfrm>
            <a:off x="2849562" y="5583237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442" name="Google Shape;1442;p17"/>
          <p:cNvSpPr/>
          <p:nvPr/>
        </p:nvSpPr>
        <p:spPr>
          <a:xfrm>
            <a:off x="3132137" y="5583237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443" name="Google Shape;1443;p17"/>
          <p:cNvSpPr/>
          <p:nvPr/>
        </p:nvSpPr>
        <p:spPr>
          <a:xfrm>
            <a:off x="2849562" y="4473575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444" name="Google Shape;1444;p17"/>
          <p:cNvSpPr txBox="1"/>
          <p:nvPr/>
        </p:nvSpPr>
        <p:spPr>
          <a:xfrm>
            <a:off x="2484437" y="5784850"/>
            <a:ext cx="381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</p:txBody>
      </p:sp>
      <p:sp>
        <p:nvSpPr>
          <p:cNvPr id="1445" name="Google Shape;1445;p17"/>
          <p:cNvSpPr txBox="1"/>
          <p:nvPr/>
        </p:nvSpPr>
        <p:spPr>
          <a:xfrm>
            <a:off x="2746375" y="5775325"/>
            <a:ext cx="381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/>
          </a:p>
        </p:txBody>
      </p:sp>
      <p:sp>
        <p:nvSpPr>
          <p:cNvPr id="1446" name="Google Shape;1446;p17"/>
          <p:cNvSpPr txBox="1"/>
          <p:nvPr/>
        </p:nvSpPr>
        <p:spPr>
          <a:xfrm>
            <a:off x="3017837" y="5784850"/>
            <a:ext cx="381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</p:txBody>
      </p:sp>
      <p:cxnSp>
        <p:nvCxnSpPr>
          <p:cNvPr id="1447" name="Google Shape;1447;p17"/>
          <p:cNvCxnSpPr/>
          <p:nvPr/>
        </p:nvCxnSpPr>
        <p:spPr>
          <a:xfrm flipH="1" rot="10800000">
            <a:off x="3600450" y="4586287"/>
            <a:ext cx="228600" cy="990600"/>
          </a:xfrm>
          <a:prstGeom prst="straightConnector1">
            <a:avLst/>
          </a:prstGeom>
          <a:noFill/>
          <a:ln cap="flat" cmpd="sng" w="19050">
            <a:solidFill>
              <a:srgbClr val="FF33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448" name="Google Shape;1448;p17"/>
          <p:cNvCxnSpPr/>
          <p:nvPr/>
        </p:nvCxnSpPr>
        <p:spPr>
          <a:xfrm rot="10800000">
            <a:off x="3871912" y="4592637"/>
            <a:ext cx="0" cy="990600"/>
          </a:xfrm>
          <a:prstGeom prst="straightConnector1">
            <a:avLst/>
          </a:prstGeom>
          <a:noFill/>
          <a:ln cap="flat" cmpd="sng" w="19050">
            <a:solidFill>
              <a:srgbClr val="FF33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449" name="Google Shape;1449;p17"/>
          <p:cNvCxnSpPr/>
          <p:nvPr/>
        </p:nvCxnSpPr>
        <p:spPr>
          <a:xfrm rot="10800000">
            <a:off x="3905250" y="4586287"/>
            <a:ext cx="228600" cy="990600"/>
          </a:xfrm>
          <a:prstGeom prst="straightConnector1">
            <a:avLst/>
          </a:prstGeom>
          <a:noFill/>
          <a:ln cap="flat" cmpd="sng" w="19050">
            <a:solidFill>
              <a:srgbClr val="FF33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450" name="Google Shape;1450;p17"/>
          <p:cNvSpPr/>
          <p:nvPr/>
        </p:nvSpPr>
        <p:spPr>
          <a:xfrm>
            <a:off x="3524250" y="5576887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451" name="Google Shape;1451;p17"/>
          <p:cNvSpPr/>
          <p:nvPr/>
        </p:nvSpPr>
        <p:spPr>
          <a:xfrm>
            <a:off x="3797300" y="5576887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452" name="Google Shape;1452;p17"/>
          <p:cNvSpPr/>
          <p:nvPr/>
        </p:nvSpPr>
        <p:spPr>
          <a:xfrm>
            <a:off x="4079875" y="5576887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453" name="Google Shape;1453;p17"/>
          <p:cNvSpPr/>
          <p:nvPr/>
        </p:nvSpPr>
        <p:spPr>
          <a:xfrm>
            <a:off x="3797300" y="4467225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454" name="Google Shape;1454;p17"/>
          <p:cNvCxnSpPr/>
          <p:nvPr/>
        </p:nvCxnSpPr>
        <p:spPr>
          <a:xfrm flipH="1" rot="10800000">
            <a:off x="4514850" y="4586287"/>
            <a:ext cx="228600" cy="990600"/>
          </a:xfrm>
          <a:prstGeom prst="straightConnector1">
            <a:avLst/>
          </a:prstGeom>
          <a:noFill/>
          <a:ln cap="flat" cmpd="sng" w="63500">
            <a:solidFill>
              <a:srgbClr val="FFFF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455" name="Google Shape;1455;p17"/>
          <p:cNvCxnSpPr/>
          <p:nvPr/>
        </p:nvCxnSpPr>
        <p:spPr>
          <a:xfrm rot="10800000">
            <a:off x="4786312" y="4592637"/>
            <a:ext cx="0" cy="990600"/>
          </a:xfrm>
          <a:prstGeom prst="straightConnector1">
            <a:avLst/>
          </a:prstGeom>
          <a:noFill/>
          <a:ln cap="flat" cmpd="sng" w="19050">
            <a:solidFill>
              <a:srgbClr val="FF33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456" name="Google Shape;1456;p17"/>
          <p:cNvCxnSpPr/>
          <p:nvPr/>
        </p:nvCxnSpPr>
        <p:spPr>
          <a:xfrm rot="10800000">
            <a:off x="4819650" y="4586287"/>
            <a:ext cx="228600" cy="990600"/>
          </a:xfrm>
          <a:prstGeom prst="straightConnector1">
            <a:avLst/>
          </a:prstGeom>
          <a:noFill/>
          <a:ln cap="flat" cmpd="sng" w="19050">
            <a:solidFill>
              <a:srgbClr val="FF33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457" name="Google Shape;1457;p17"/>
          <p:cNvSpPr/>
          <p:nvPr/>
        </p:nvSpPr>
        <p:spPr>
          <a:xfrm>
            <a:off x="4438650" y="5576887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458" name="Google Shape;1458;p17"/>
          <p:cNvSpPr/>
          <p:nvPr/>
        </p:nvSpPr>
        <p:spPr>
          <a:xfrm>
            <a:off x="4711700" y="5576887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459" name="Google Shape;1459;p17"/>
          <p:cNvSpPr/>
          <p:nvPr/>
        </p:nvSpPr>
        <p:spPr>
          <a:xfrm>
            <a:off x="4994275" y="5576887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460" name="Google Shape;1460;p17"/>
          <p:cNvSpPr/>
          <p:nvPr/>
        </p:nvSpPr>
        <p:spPr>
          <a:xfrm>
            <a:off x="4711700" y="4467225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461" name="Google Shape;1461;p17"/>
          <p:cNvSpPr txBox="1"/>
          <p:nvPr/>
        </p:nvSpPr>
        <p:spPr>
          <a:xfrm>
            <a:off x="4346575" y="5778500"/>
            <a:ext cx="381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1462" name="Google Shape;1462;p17"/>
          <p:cNvSpPr txBox="1"/>
          <p:nvPr/>
        </p:nvSpPr>
        <p:spPr>
          <a:xfrm>
            <a:off x="4608512" y="5768975"/>
            <a:ext cx="381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463" name="Google Shape;1463;p17"/>
          <p:cNvSpPr txBox="1"/>
          <p:nvPr/>
        </p:nvSpPr>
        <p:spPr>
          <a:xfrm>
            <a:off x="4879975" y="5778500"/>
            <a:ext cx="381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cxnSp>
        <p:nvCxnSpPr>
          <p:cNvPr id="1464" name="Google Shape;1464;p17"/>
          <p:cNvCxnSpPr/>
          <p:nvPr/>
        </p:nvCxnSpPr>
        <p:spPr>
          <a:xfrm flipH="1" rot="10800000">
            <a:off x="5472112" y="4592637"/>
            <a:ext cx="228600" cy="990600"/>
          </a:xfrm>
          <a:prstGeom prst="straightConnector1">
            <a:avLst/>
          </a:prstGeom>
          <a:noFill/>
          <a:ln cap="flat" cmpd="sng" w="63500">
            <a:solidFill>
              <a:srgbClr val="FFFF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465" name="Google Shape;1465;p17"/>
          <p:cNvCxnSpPr/>
          <p:nvPr/>
        </p:nvCxnSpPr>
        <p:spPr>
          <a:xfrm rot="10800000">
            <a:off x="5743575" y="4598987"/>
            <a:ext cx="0" cy="990600"/>
          </a:xfrm>
          <a:prstGeom prst="straightConnector1">
            <a:avLst/>
          </a:prstGeom>
          <a:noFill/>
          <a:ln cap="flat" cmpd="sng" w="19050">
            <a:solidFill>
              <a:srgbClr val="FF33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466" name="Google Shape;1466;p17"/>
          <p:cNvCxnSpPr/>
          <p:nvPr/>
        </p:nvCxnSpPr>
        <p:spPr>
          <a:xfrm rot="10800000">
            <a:off x="5776912" y="4592637"/>
            <a:ext cx="228600" cy="990600"/>
          </a:xfrm>
          <a:prstGeom prst="straightConnector1">
            <a:avLst/>
          </a:prstGeom>
          <a:noFill/>
          <a:ln cap="flat" cmpd="sng" w="19050">
            <a:solidFill>
              <a:srgbClr val="FF33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467" name="Google Shape;1467;p17"/>
          <p:cNvSpPr/>
          <p:nvPr/>
        </p:nvSpPr>
        <p:spPr>
          <a:xfrm>
            <a:off x="5395912" y="5583237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468" name="Google Shape;1468;p17"/>
          <p:cNvSpPr/>
          <p:nvPr/>
        </p:nvSpPr>
        <p:spPr>
          <a:xfrm>
            <a:off x="5668962" y="5583237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469" name="Google Shape;1469;p17"/>
          <p:cNvSpPr/>
          <p:nvPr/>
        </p:nvSpPr>
        <p:spPr>
          <a:xfrm>
            <a:off x="5951537" y="5583237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470" name="Google Shape;1470;p17"/>
          <p:cNvSpPr/>
          <p:nvPr/>
        </p:nvSpPr>
        <p:spPr>
          <a:xfrm>
            <a:off x="5668962" y="4473575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471" name="Google Shape;1471;p17"/>
          <p:cNvSpPr txBox="1"/>
          <p:nvPr/>
        </p:nvSpPr>
        <p:spPr>
          <a:xfrm>
            <a:off x="5303837" y="5784850"/>
            <a:ext cx="381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sp>
        <p:nvSpPr>
          <p:cNvPr id="1472" name="Google Shape;1472;p17"/>
          <p:cNvSpPr txBox="1"/>
          <p:nvPr/>
        </p:nvSpPr>
        <p:spPr>
          <a:xfrm>
            <a:off x="5565775" y="5775325"/>
            <a:ext cx="381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473" name="Google Shape;1473;p17"/>
          <p:cNvSpPr txBox="1"/>
          <p:nvPr/>
        </p:nvSpPr>
        <p:spPr>
          <a:xfrm>
            <a:off x="5837237" y="5784850"/>
            <a:ext cx="381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cxnSp>
        <p:nvCxnSpPr>
          <p:cNvPr id="1474" name="Google Shape;1474;p17"/>
          <p:cNvCxnSpPr/>
          <p:nvPr/>
        </p:nvCxnSpPr>
        <p:spPr>
          <a:xfrm flipH="1" rot="10800000">
            <a:off x="6429375" y="4602162"/>
            <a:ext cx="228600" cy="990600"/>
          </a:xfrm>
          <a:prstGeom prst="straightConnector1">
            <a:avLst/>
          </a:prstGeom>
          <a:noFill/>
          <a:ln cap="flat" cmpd="sng" w="19050">
            <a:solidFill>
              <a:srgbClr val="FF33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475" name="Google Shape;1475;p17"/>
          <p:cNvCxnSpPr/>
          <p:nvPr/>
        </p:nvCxnSpPr>
        <p:spPr>
          <a:xfrm rot="10800000">
            <a:off x="6700837" y="4608512"/>
            <a:ext cx="0" cy="990600"/>
          </a:xfrm>
          <a:prstGeom prst="straightConnector1">
            <a:avLst/>
          </a:prstGeom>
          <a:noFill/>
          <a:ln cap="flat" cmpd="sng" w="19050">
            <a:solidFill>
              <a:srgbClr val="FF33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476" name="Google Shape;1476;p17"/>
          <p:cNvCxnSpPr/>
          <p:nvPr/>
        </p:nvCxnSpPr>
        <p:spPr>
          <a:xfrm rot="10800000">
            <a:off x="6734175" y="4602162"/>
            <a:ext cx="228600" cy="990600"/>
          </a:xfrm>
          <a:prstGeom prst="straightConnector1">
            <a:avLst/>
          </a:prstGeom>
          <a:noFill/>
          <a:ln cap="flat" cmpd="sng" w="19050">
            <a:solidFill>
              <a:srgbClr val="FF33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477" name="Google Shape;1477;p17"/>
          <p:cNvSpPr/>
          <p:nvPr/>
        </p:nvSpPr>
        <p:spPr>
          <a:xfrm>
            <a:off x="6353175" y="5592762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478" name="Google Shape;1478;p17"/>
          <p:cNvSpPr/>
          <p:nvPr/>
        </p:nvSpPr>
        <p:spPr>
          <a:xfrm>
            <a:off x="6626225" y="5592762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479" name="Google Shape;1479;p17"/>
          <p:cNvSpPr/>
          <p:nvPr/>
        </p:nvSpPr>
        <p:spPr>
          <a:xfrm>
            <a:off x="6908800" y="5592762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480" name="Google Shape;1480;p17"/>
          <p:cNvSpPr/>
          <p:nvPr/>
        </p:nvSpPr>
        <p:spPr>
          <a:xfrm>
            <a:off x="6626225" y="4483100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481" name="Google Shape;1481;p17"/>
          <p:cNvSpPr txBox="1"/>
          <p:nvPr/>
        </p:nvSpPr>
        <p:spPr>
          <a:xfrm>
            <a:off x="6261100" y="5794375"/>
            <a:ext cx="381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482" name="Google Shape;1482;p17"/>
          <p:cNvSpPr txBox="1"/>
          <p:nvPr/>
        </p:nvSpPr>
        <p:spPr>
          <a:xfrm>
            <a:off x="6523037" y="5784850"/>
            <a:ext cx="381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483" name="Google Shape;1483;p17"/>
          <p:cNvSpPr txBox="1"/>
          <p:nvPr/>
        </p:nvSpPr>
        <p:spPr>
          <a:xfrm>
            <a:off x="6794500" y="5794375"/>
            <a:ext cx="381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cxnSp>
        <p:nvCxnSpPr>
          <p:cNvPr id="1484" name="Google Shape;1484;p17"/>
          <p:cNvCxnSpPr/>
          <p:nvPr/>
        </p:nvCxnSpPr>
        <p:spPr>
          <a:xfrm flipH="1" rot="10800000">
            <a:off x="7419975" y="4602162"/>
            <a:ext cx="228600" cy="990600"/>
          </a:xfrm>
          <a:prstGeom prst="straightConnector1">
            <a:avLst/>
          </a:prstGeom>
          <a:noFill/>
          <a:ln cap="flat" cmpd="sng" w="19050">
            <a:solidFill>
              <a:srgbClr val="FF33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485" name="Google Shape;1485;p17"/>
          <p:cNvCxnSpPr/>
          <p:nvPr/>
        </p:nvCxnSpPr>
        <p:spPr>
          <a:xfrm rot="10800000">
            <a:off x="7691437" y="4608512"/>
            <a:ext cx="0" cy="990600"/>
          </a:xfrm>
          <a:prstGeom prst="straightConnector1">
            <a:avLst/>
          </a:prstGeom>
          <a:noFill/>
          <a:ln cap="flat" cmpd="sng" w="19050">
            <a:solidFill>
              <a:srgbClr val="FF33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486" name="Google Shape;1486;p17"/>
          <p:cNvCxnSpPr/>
          <p:nvPr/>
        </p:nvCxnSpPr>
        <p:spPr>
          <a:xfrm rot="10800000">
            <a:off x="7724775" y="4602162"/>
            <a:ext cx="228600" cy="990600"/>
          </a:xfrm>
          <a:prstGeom prst="straightConnector1">
            <a:avLst/>
          </a:prstGeom>
          <a:noFill/>
          <a:ln cap="flat" cmpd="sng" w="19050">
            <a:solidFill>
              <a:srgbClr val="FF33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487" name="Google Shape;1487;p17"/>
          <p:cNvSpPr/>
          <p:nvPr/>
        </p:nvSpPr>
        <p:spPr>
          <a:xfrm>
            <a:off x="7343775" y="5592762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488" name="Google Shape;1488;p17"/>
          <p:cNvSpPr/>
          <p:nvPr/>
        </p:nvSpPr>
        <p:spPr>
          <a:xfrm>
            <a:off x="7616825" y="5592762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489" name="Google Shape;1489;p17"/>
          <p:cNvSpPr/>
          <p:nvPr/>
        </p:nvSpPr>
        <p:spPr>
          <a:xfrm>
            <a:off x="7899400" y="5592762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490" name="Google Shape;1490;p17"/>
          <p:cNvSpPr/>
          <p:nvPr/>
        </p:nvSpPr>
        <p:spPr>
          <a:xfrm>
            <a:off x="7616825" y="4483100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491" name="Google Shape;1491;p17"/>
          <p:cNvSpPr txBox="1"/>
          <p:nvPr/>
        </p:nvSpPr>
        <p:spPr>
          <a:xfrm>
            <a:off x="7251700" y="5794375"/>
            <a:ext cx="381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492" name="Google Shape;1492;p17"/>
          <p:cNvSpPr txBox="1"/>
          <p:nvPr/>
        </p:nvSpPr>
        <p:spPr>
          <a:xfrm>
            <a:off x="7513637" y="5784850"/>
            <a:ext cx="381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493" name="Google Shape;1493;p17"/>
          <p:cNvSpPr txBox="1"/>
          <p:nvPr/>
        </p:nvSpPr>
        <p:spPr>
          <a:xfrm>
            <a:off x="7785100" y="5794375"/>
            <a:ext cx="381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494" name="Google Shape;1494;p17"/>
          <p:cNvSpPr txBox="1"/>
          <p:nvPr/>
        </p:nvSpPr>
        <p:spPr>
          <a:xfrm>
            <a:off x="8667750" y="5403850"/>
            <a:ext cx="381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cxnSp>
        <p:nvCxnSpPr>
          <p:cNvPr id="1495" name="Google Shape;1495;p17"/>
          <p:cNvCxnSpPr/>
          <p:nvPr/>
        </p:nvCxnSpPr>
        <p:spPr>
          <a:xfrm flipH="1" rot="10800000">
            <a:off x="1143000" y="3444875"/>
            <a:ext cx="371475" cy="1052512"/>
          </a:xfrm>
          <a:prstGeom prst="straightConnector1">
            <a:avLst/>
          </a:prstGeom>
          <a:noFill/>
          <a:ln cap="flat" cmpd="sng" w="63500">
            <a:solidFill>
              <a:srgbClr val="FFFF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496" name="Google Shape;1496;p17"/>
          <p:cNvCxnSpPr/>
          <p:nvPr/>
        </p:nvCxnSpPr>
        <p:spPr>
          <a:xfrm rot="10800000">
            <a:off x="1601787" y="3429000"/>
            <a:ext cx="407987" cy="1033462"/>
          </a:xfrm>
          <a:prstGeom prst="straightConnector1">
            <a:avLst/>
          </a:prstGeom>
          <a:noFill/>
          <a:ln cap="flat" cmpd="sng" w="63500">
            <a:solidFill>
              <a:srgbClr val="FFFF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497" name="Google Shape;1497;p17"/>
          <p:cNvSpPr/>
          <p:nvPr/>
        </p:nvSpPr>
        <p:spPr>
          <a:xfrm>
            <a:off x="1482725" y="3297237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498" name="Google Shape;1498;p17"/>
          <p:cNvSpPr txBox="1"/>
          <p:nvPr/>
        </p:nvSpPr>
        <p:spPr>
          <a:xfrm>
            <a:off x="304800" y="762000"/>
            <a:ext cx="205740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Example:</a:t>
            </a:r>
            <a:endParaRPr/>
          </a:p>
        </p:txBody>
      </p:sp>
      <p:sp>
        <p:nvSpPr>
          <p:cNvPr id="1499" name="Google Shape;1499;p17"/>
          <p:cNvSpPr txBox="1"/>
          <p:nvPr/>
        </p:nvSpPr>
        <p:spPr>
          <a:xfrm>
            <a:off x="8154987" y="881062"/>
            <a:ext cx="6858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max</a:t>
            </a:r>
            <a:endParaRPr/>
          </a:p>
        </p:txBody>
      </p:sp>
      <p:sp>
        <p:nvSpPr>
          <p:cNvPr id="1500" name="Google Shape;1500;p17"/>
          <p:cNvSpPr txBox="1"/>
          <p:nvPr/>
        </p:nvSpPr>
        <p:spPr>
          <a:xfrm>
            <a:off x="8154987" y="1947862"/>
            <a:ext cx="6858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min</a:t>
            </a:r>
            <a:endParaRPr/>
          </a:p>
        </p:txBody>
      </p:sp>
      <p:sp>
        <p:nvSpPr>
          <p:cNvPr id="1501" name="Google Shape;1501;p17"/>
          <p:cNvSpPr txBox="1"/>
          <p:nvPr/>
        </p:nvSpPr>
        <p:spPr>
          <a:xfrm>
            <a:off x="8154987" y="3090862"/>
            <a:ext cx="6858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max</a:t>
            </a:r>
            <a:endParaRPr/>
          </a:p>
        </p:txBody>
      </p:sp>
      <p:cxnSp>
        <p:nvCxnSpPr>
          <p:cNvPr id="1502" name="Google Shape;1502;p17"/>
          <p:cNvCxnSpPr/>
          <p:nvPr/>
        </p:nvCxnSpPr>
        <p:spPr>
          <a:xfrm flipH="1" rot="10800000">
            <a:off x="2962275" y="3444875"/>
            <a:ext cx="371475" cy="1052512"/>
          </a:xfrm>
          <a:prstGeom prst="straightConnector1">
            <a:avLst/>
          </a:prstGeom>
          <a:noFill/>
          <a:ln cap="flat" cmpd="sng" w="63500">
            <a:solidFill>
              <a:srgbClr val="FFFF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503" name="Google Shape;1503;p17"/>
          <p:cNvCxnSpPr/>
          <p:nvPr/>
        </p:nvCxnSpPr>
        <p:spPr>
          <a:xfrm rot="10800000">
            <a:off x="3421062" y="3429000"/>
            <a:ext cx="407987" cy="1033462"/>
          </a:xfrm>
          <a:prstGeom prst="straightConnector1">
            <a:avLst/>
          </a:prstGeom>
          <a:noFill/>
          <a:ln cap="flat" cmpd="sng" w="19050">
            <a:solidFill>
              <a:srgbClr val="FF33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504" name="Google Shape;1504;p17"/>
          <p:cNvSpPr/>
          <p:nvPr/>
        </p:nvSpPr>
        <p:spPr>
          <a:xfrm>
            <a:off x="3302000" y="3297237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505" name="Google Shape;1505;p17"/>
          <p:cNvCxnSpPr/>
          <p:nvPr/>
        </p:nvCxnSpPr>
        <p:spPr>
          <a:xfrm flipH="1" rot="10800000">
            <a:off x="4833937" y="3435350"/>
            <a:ext cx="371475" cy="1052512"/>
          </a:xfrm>
          <a:prstGeom prst="straightConnector1">
            <a:avLst/>
          </a:prstGeom>
          <a:noFill/>
          <a:ln cap="flat" cmpd="sng" w="63500">
            <a:solidFill>
              <a:srgbClr val="FFFF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506" name="Google Shape;1506;p17"/>
          <p:cNvCxnSpPr/>
          <p:nvPr/>
        </p:nvCxnSpPr>
        <p:spPr>
          <a:xfrm rot="10800000">
            <a:off x="5292725" y="3419475"/>
            <a:ext cx="419100" cy="1079500"/>
          </a:xfrm>
          <a:prstGeom prst="straightConnector1">
            <a:avLst/>
          </a:prstGeom>
          <a:noFill/>
          <a:ln cap="flat" cmpd="sng" w="63500">
            <a:solidFill>
              <a:srgbClr val="FFFF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507" name="Google Shape;1507;p17"/>
          <p:cNvSpPr/>
          <p:nvPr/>
        </p:nvSpPr>
        <p:spPr>
          <a:xfrm>
            <a:off x="5173662" y="3287712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508" name="Google Shape;1508;p17"/>
          <p:cNvCxnSpPr/>
          <p:nvPr/>
        </p:nvCxnSpPr>
        <p:spPr>
          <a:xfrm flipH="1" rot="10800000">
            <a:off x="6757987" y="3435350"/>
            <a:ext cx="371475" cy="1052512"/>
          </a:xfrm>
          <a:prstGeom prst="straightConnector1">
            <a:avLst/>
          </a:prstGeom>
          <a:noFill/>
          <a:ln cap="flat" cmpd="sng" w="19050">
            <a:solidFill>
              <a:srgbClr val="FF33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509" name="Google Shape;1509;p17"/>
          <p:cNvCxnSpPr/>
          <p:nvPr/>
        </p:nvCxnSpPr>
        <p:spPr>
          <a:xfrm rot="10800000">
            <a:off x="7216775" y="3419475"/>
            <a:ext cx="419100" cy="1079500"/>
          </a:xfrm>
          <a:prstGeom prst="straightConnector1">
            <a:avLst/>
          </a:prstGeom>
          <a:noFill/>
          <a:ln cap="flat" cmpd="sng" w="19050">
            <a:solidFill>
              <a:srgbClr val="FF33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510" name="Google Shape;1510;p17"/>
          <p:cNvSpPr/>
          <p:nvPr/>
        </p:nvSpPr>
        <p:spPr>
          <a:xfrm>
            <a:off x="7097712" y="3287712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511" name="Google Shape;1511;p17"/>
          <p:cNvCxnSpPr/>
          <p:nvPr/>
        </p:nvCxnSpPr>
        <p:spPr>
          <a:xfrm flipH="1" rot="10800000">
            <a:off x="1600200" y="2286000"/>
            <a:ext cx="796925" cy="1041400"/>
          </a:xfrm>
          <a:prstGeom prst="straightConnector1">
            <a:avLst/>
          </a:prstGeom>
          <a:noFill/>
          <a:ln cap="flat" cmpd="sng" w="63500">
            <a:solidFill>
              <a:srgbClr val="FFFF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512" name="Google Shape;1512;p17"/>
          <p:cNvCxnSpPr/>
          <p:nvPr/>
        </p:nvCxnSpPr>
        <p:spPr>
          <a:xfrm rot="10800000">
            <a:off x="2484437" y="2270125"/>
            <a:ext cx="866775" cy="1052512"/>
          </a:xfrm>
          <a:prstGeom prst="straightConnector1">
            <a:avLst/>
          </a:prstGeom>
          <a:noFill/>
          <a:ln cap="flat" cmpd="sng" w="63500">
            <a:solidFill>
              <a:srgbClr val="FFFF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513" name="Google Shape;1513;p17"/>
          <p:cNvSpPr/>
          <p:nvPr/>
        </p:nvSpPr>
        <p:spPr>
          <a:xfrm>
            <a:off x="2365375" y="2138362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514" name="Google Shape;1514;p17"/>
          <p:cNvCxnSpPr/>
          <p:nvPr/>
        </p:nvCxnSpPr>
        <p:spPr>
          <a:xfrm flipH="1" rot="10800000">
            <a:off x="5341937" y="2274887"/>
            <a:ext cx="796925" cy="1041400"/>
          </a:xfrm>
          <a:prstGeom prst="straightConnector1">
            <a:avLst/>
          </a:prstGeom>
          <a:noFill/>
          <a:ln cap="flat" cmpd="sng" w="63500">
            <a:solidFill>
              <a:srgbClr val="FFFF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515" name="Google Shape;1515;p17"/>
          <p:cNvCxnSpPr/>
          <p:nvPr/>
        </p:nvCxnSpPr>
        <p:spPr>
          <a:xfrm rot="10800000">
            <a:off x="6226175" y="2259012"/>
            <a:ext cx="866775" cy="1052512"/>
          </a:xfrm>
          <a:prstGeom prst="straightConnector1">
            <a:avLst/>
          </a:prstGeom>
          <a:noFill/>
          <a:ln cap="flat" cmpd="sng" w="19050">
            <a:solidFill>
              <a:srgbClr val="FF33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516" name="Google Shape;1516;p17"/>
          <p:cNvSpPr/>
          <p:nvPr/>
        </p:nvSpPr>
        <p:spPr>
          <a:xfrm>
            <a:off x="6107112" y="2127250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517" name="Google Shape;1517;p17"/>
          <p:cNvCxnSpPr/>
          <p:nvPr/>
        </p:nvCxnSpPr>
        <p:spPr>
          <a:xfrm flipH="1" rot="10800000">
            <a:off x="2524125" y="1103312"/>
            <a:ext cx="1731962" cy="1054100"/>
          </a:xfrm>
          <a:prstGeom prst="straightConnector1">
            <a:avLst/>
          </a:prstGeom>
          <a:noFill/>
          <a:ln cap="flat" cmpd="sng" w="63500">
            <a:solidFill>
              <a:srgbClr val="FFFF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518" name="Google Shape;1518;p17"/>
          <p:cNvCxnSpPr/>
          <p:nvPr/>
        </p:nvCxnSpPr>
        <p:spPr>
          <a:xfrm rot="10800000">
            <a:off x="4343400" y="1087437"/>
            <a:ext cx="1804987" cy="1066800"/>
          </a:xfrm>
          <a:prstGeom prst="straightConnector1">
            <a:avLst/>
          </a:prstGeom>
          <a:noFill/>
          <a:ln cap="flat" cmpd="sng" w="63500">
            <a:solidFill>
              <a:srgbClr val="FFFF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519" name="Google Shape;1519;p17"/>
          <p:cNvSpPr/>
          <p:nvPr/>
        </p:nvSpPr>
        <p:spPr>
          <a:xfrm>
            <a:off x="4224337" y="955675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520" name="Google Shape;1520;p17"/>
          <p:cNvSpPr txBox="1"/>
          <p:nvPr/>
        </p:nvSpPr>
        <p:spPr>
          <a:xfrm>
            <a:off x="8154987" y="4310062"/>
            <a:ext cx="6858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min</a:t>
            </a:r>
            <a:endParaRPr/>
          </a:p>
        </p:txBody>
      </p:sp>
      <p:sp>
        <p:nvSpPr>
          <p:cNvPr id="1521" name="Google Shape;1521;p17"/>
          <p:cNvSpPr txBox="1"/>
          <p:nvPr/>
        </p:nvSpPr>
        <p:spPr>
          <a:xfrm>
            <a:off x="228600" y="4343400"/>
            <a:ext cx="9144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β = 3</a:t>
            </a:r>
            <a:endParaRPr/>
          </a:p>
        </p:txBody>
      </p:sp>
      <p:sp>
        <p:nvSpPr>
          <p:cNvPr id="1522" name="Google Shape;1522;p17"/>
          <p:cNvSpPr txBox="1"/>
          <p:nvPr/>
        </p:nvSpPr>
        <p:spPr>
          <a:xfrm>
            <a:off x="609600" y="3124200"/>
            <a:ext cx="9144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α = 3</a:t>
            </a:r>
            <a:endParaRPr/>
          </a:p>
        </p:txBody>
      </p:sp>
      <p:sp>
        <p:nvSpPr>
          <p:cNvPr id="1523" name="Google Shape;1523;p17"/>
          <p:cNvSpPr txBox="1"/>
          <p:nvPr/>
        </p:nvSpPr>
        <p:spPr>
          <a:xfrm>
            <a:off x="1219200" y="4343400"/>
            <a:ext cx="9144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β = 1</a:t>
            </a:r>
            <a:endParaRPr/>
          </a:p>
        </p:txBody>
      </p:sp>
      <p:sp>
        <p:nvSpPr>
          <p:cNvPr id="1524" name="Google Shape;1524;p17"/>
          <p:cNvSpPr txBox="1"/>
          <p:nvPr/>
        </p:nvSpPr>
        <p:spPr>
          <a:xfrm>
            <a:off x="1524000" y="1981200"/>
            <a:ext cx="9144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β = 3</a:t>
            </a:r>
            <a:endParaRPr/>
          </a:p>
        </p:txBody>
      </p:sp>
      <p:sp>
        <p:nvSpPr>
          <p:cNvPr id="1525" name="Google Shape;1525;p17"/>
          <p:cNvSpPr txBox="1"/>
          <p:nvPr/>
        </p:nvSpPr>
        <p:spPr>
          <a:xfrm>
            <a:off x="2133600" y="4343400"/>
            <a:ext cx="9144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β = 6</a:t>
            </a:r>
            <a:endParaRPr/>
          </a:p>
        </p:txBody>
      </p:sp>
      <p:sp>
        <p:nvSpPr>
          <p:cNvPr id="1526" name="Google Shape;1526;p17"/>
          <p:cNvSpPr txBox="1"/>
          <p:nvPr/>
        </p:nvSpPr>
        <p:spPr>
          <a:xfrm>
            <a:off x="2438400" y="3124200"/>
            <a:ext cx="9144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α = 6</a:t>
            </a:r>
            <a:endParaRPr/>
          </a:p>
        </p:txBody>
      </p:sp>
      <p:sp>
        <p:nvSpPr>
          <p:cNvPr id="1527" name="Google Shape;1527;p17"/>
          <p:cNvSpPr txBox="1"/>
          <p:nvPr/>
        </p:nvSpPr>
        <p:spPr>
          <a:xfrm>
            <a:off x="3352800" y="762000"/>
            <a:ext cx="9144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α = 3</a:t>
            </a:r>
            <a:endParaRPr/>
          </a:p>
        </p:txBody>
      </p:sp>
      <p:sp>
        <p:nvSpPr>
          <p:cNvPr id="1528" name="Google Shape;1528;p17"/>
          <p:cNvSpPr txBox="1"/>
          <p:nvPr/>
        </p:nvSpPr>
        <p:spPr>
          <a:xfrm>
            <a:off x="3962400" y="4343400"/>
            <a:ext cx="9144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β = 2</a:t>
            </a:r>
            <a:endParaRPr/>
          </a:p>
        </p:txBody>
      </p:sp>
      <p:sp>
        <p:nvSpPr>
          <p:cNvPr id="1529" name="Google Shape;1529;p17"/>
          <p:cNvSpPr txBox="1"/>
          <p:nvPr/>
        </p:nvSpPr>
        <p:spPr>
          <a:xfrm>
            <a:off x="4343400" y="3124200"/>
            <a:ext cx="9144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α = 3</a:t>
            </a:r>
            <a:endParaRPr/>
          </a:p>
        </p:txBody>
      </p:sp>
      <p:sp>
        <p:nvSpPr>
          <p:cNvPr id="1530" name="Google Shape;1530;p17"/>
          <p:cNvSpPr txBox="1"/>
          <p:nvPr/>
        </p:nvSpPr>
        <p:spPr>
          <a:xfrm>
            <a:off x="4953000" y="4343400"/>
            <a:ext cx="9144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β = 5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4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5" name="Google Shape;1535;p18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CFF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rgbClr val="00CC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536" name="Google Shape;1536;p18"/>
          <p:cNvSpPr txBox="1"/>
          <p:nvPr>
            <p:ph type="title"/>
          </p:nvPr>
        </p:nvSpPr>
        <p:spPr>
          <a:xfrm>
            <a:off x="228600" y="0"/>
            <a:ext cx="8610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The Alpha-Beta Procedure</a:t>
            </a:r>
            <a:endParaRPr/>
          </a:p>
        </p:txBody>
      </p:sp>
      <p:cxnSp>
        <p:nvCxnSpPr>
          <p:cNvPr id="1537" name="Google Shape;1537;p18"/>
          <p:cNvCxnSpPr/>
          <p:nvPr/>
        </p:nvCxnSpPr>
        <p:spPr>
          <a:xfrm flipH="1" rot="10800000">
            <a:off x="823912" y="4592637"/>
            <a:ext cx="228600" cy="990600"/>
          </a:xfrm>
          <a:prstGeom prst="straightConnector1">
            <a:avLst/>
          </a:prstGeom>
          <a:noFill/>
          <a:ln cap="flat" cmpd="sng" w="63500">
            <a:solidFill>
              <a:srgbClr val="FFFF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538" name="Google Shape;1538;p18"/>
          <p:cNvCxnSpPr/>
          <p:nvPr/>
        </p:nvCxnSpPr>
        <p:spPr>
          <a:xfrm rot="10800000">
            <a:off x="1095375" y="4598987"/>
            <a:ext cx="0" cy="990600"/>
          </a:xfrm>
          <a:prstGeom prst="straightConnector1">
            <a:avLst/>
          </a:prstGeom>
          <a:noFill/>
          <a:ln cap="flat" cmpd="sng" w="63500">
            <a:solidFill>
              <a:srgbClr val="FFFF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539" name="Google Shape;1539;p18"/>
          <p:cNvCxnSpPr/>
          <p:nvPr/>
        </p:nvCxnSpPr>
        <p:spPr>
          <a:xfrm rot="10800000">
            <a:off x="1128712" y="4592637"/>
            <a:ext cx="228600" cy="990600"/>
          </a:xfrm>
          <a:prstGeom prst="straightConnector1">
            <a:avLst/>
          </a:prstGeom>
          <a:noFill/>
          <a:ln cap="flat" cmpd="sng" w="63500">
            <a:solidFill>
              <a:srgbClr val="FFFF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540" name="Google Shape;1540;p18"/>
          <p:cNvSpPr/>
          <p:nvPr/>
        </p:nvSpPr>
        <p:spPr>
          <a:xfrm>
            <a:off x="747712" y="5583237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541" name="Google Shape;1541;p18"/>
          <p:cNvSpPr/>
          <p:nvPr/>
        </p:nvSpPr>
        <p:spPr>
          <a:xfrm>
            <a:off x="1020762" y="5583237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542" name="Google Shape;1542;p18"/>
          <p:cNvSpPr/>
          <p:nvPr/>
        </p:nvSpPr>
        <p:spPr>
          <a:xfrm>
            <a:off x="1303337" y="5583237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543" name="Google Shape;1543;p18"/>
          <p:cNvSpPr/>
          <p:nvPr/>
        </p:nvSpPr>
        <p:spPr>
          <a:xfrm>
            <a:off x="1020762" y="4473575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544" name="Google Shape;1544;p18"/>
          <p:cNvSpPr txBox="1"/>
          <p:nvPr/>
        </p:nvSpPr>
        <p:spPr>
          <a:xfrm>
            <a:off x="655637" y="5784850"/>
            <a:ext cx="381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1545" name="Google Shape;1545;p18"/>
          <p:cNvSpPr txBox="1"/>
          <p:nvPr/>
        </p:nvSpPr>
        <p:spPr>
          <a:xfrm>
            <a:off x="917575" y="5775325"/>
            <a:ext cx="381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sp>
        <p:nvSpPr>
          <p:cNvPr id="1546" name="Google Shape;1546;p18"/>
          <p:cNvSpPr txBox="1"/>
          <p:nvPr/>
        </p:nvSpPr>
        <p:spPr>
          <a:xfrm>
            <a:off x="1189037" y="5784850"/>
            <a:ext cx="381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cxnSp>
        <p:nvCxnSpPr>
          <p:cNvPr id="1547" name="Google Shape;1547;p18"/>
          <p:cNvCxnSpPr/>
          <p:nvPr/>
        </p:nvCxnSpPr>
        <p:spPr>
          <a:xfrm flipH="1" rot="10800000">
            <a:off x="1738312" y="4592637"/>
            <a:ext cx="228600" cy="990600"/>
          </a:xfrm>
          <a:prstGeom prst="straightConnector1">
            <a:avLst/>
          </a:prstGeom>
          <a:noFill/>
          <a:ln cap="flat" cmpd="sng" w="63500">
            <a:solidFill>
              <a:srgbClr val="FFFF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548" name="Google Shape;1548;p18"/>
          <p:cNvCxnSpPr/>
          <p:nvPr/>
        </p:nvCxnSpPr>
        <p:spPr>
          <a:xfrm rot="10800000">
            <a:off x="2009775" y="4598987"/>
            <a:ext cx="0" cy="990600"/>
          </a:xfrm>
          <a:prstGeom prst="straightConnector1">
            <a:avLst/>
          </a:prstGeom>
          <a:noFill/>
          <a:ln cap="flat" cmpd="sng" w="19050">
            <a:solidFill>
              <a:srgbClr val="FF33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549" name="Google Shape;1549;p18"/>
          <p:cNvCxnSpPr/>
          <p:nvPr/>
        </p:nvCxnSpPr>
        <p:spPr>
          <a:xfrm rot="10800000">
            <a:off x="2043112" y="4592637"/>
            <a:ext cx="228600" cy="990600"/>
          </a:xfrm>
          <a:prstGeom prst="straightConnector1">
            <a:avLst/>
          </a:prstGeom>
          <a:noFill/>
          <a:ln cap="flat" cmpd="sng" w="19050">
            <a:solidFill>
              <a:srgbClr val="FF33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550" name="Google Shape;1550;p18"/>
          <p:cNvSpPr/>
          <p:nvPr/>
        </p:nvSpPr>
        <p:spPr>
          <a:xfrm>
            <a:off x="1662112" y="5583237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551" name="Google Shape;1551;p18"/>
          <p:cNvSpPr/>
          <p:nvPr/>
        </p:nvSpPr>
        <p:spPr>
          <a:xfrm>
            <a:off x="1935162" y="5583237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552" name="Google Shape;1552;p18"/>
          <p:cNvSpPr/>
          <p:nvPr/>
        </p:nvSpPr>
        <p:spPr>
          <a:xfrm>
            <a:off x="2217737" y="5583237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553" name="Google Shape;1553;p18"/>
          <p:cNvSpPr/>
          <p:nvPr/>
        </p:nvSpPr>
        <p:spPr>
          <a:xfrm>
            <a:off x="1935162" y="4473575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554" name="Google Shape;1554;p18"/>
          <p:cNvSpPr txBox="1"/>
          <p:nvPr/>
        </p:nvSpPr>
        <p:spPr>
          <a:xfrm>
            <a:off x="1570037" y="5784850"/>
            <a:ext cx="381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555" name="Google Shape;1555;p18"/>
          <p:cNvSpPr txBox="1"/>
          <p:nvPr/>
        </p:nvSpPr>
        <p:spPr>
          <a:xfrm>
            <a:off x="1831975" y="5775325"/>
            <a:ext cx="381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556" name="Google Shape;1556;p18"/>
          <p:cNvSpPr txBox="1"/>
          <p:nvPr/>
        </p:nvSpPr>
        <p:spPr>
          <a:xfrm>
            <a:off x="2103437" y="5784850"/>
            <a:ext cx="381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cxnSp>
        <p:nvCxnSpPr>
          <p:cNvPr id="1557" name="Google Shape;1557;p18"/>
          <p:cNvCxnSpPr/>
          <p:nvPr/>
        </p:nvCxnSpPr>
        <p:spPr>
          <a:xfrm flipH="1" rot="10800000">
            <a:off x="2652712" y="4592637"/>
            <a:ext cx="228600" cy="990600"/>
          </a:xfrm>
          <a:prstGeom prst="straightConnector1">
            <a:avLst/>
          </a:prstGeom>
          <a:noFill/>
          <a:ln cap="flat" cmpd="sng" w="63500">
            <a:solidFill>
              <a:srgbClr val="FFFF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558" name="Google Shape;1558;p18"/>
          <p:cNvCxnSpPr/>
          <p:nvPr/>
        </p:nvCxnSpPr>
        <p:spPr>
          <a:xfrm rot="10800000">
            <a:off x="2924175" y="4598987"/>
            <a:ext cx="0" cy="990600"/>
          </a:xfrm>
          <a:prstGeom prst="straightConnector1">
            <a:avLst/>
          </a:prstGeom>
          <a:noFill/>
          <a:ln cap="flat" cmpd="sng" w="63500">
            <a:solidFill>
              <a:srgbClr val="FFFF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559" name="Google Shape;1559;p18"/>
          <p:cNvCxnSpPr/>
          <p:nvPr/>
        </p:nvCxnSpPr>
        <p:spPr>
          <a:xfrm rot="10800000">
            <a:off x="2957512" y="4592637"/>
            <a:ext cx="228600" cy="990600"/>
          </a:xfrm>
          <a:prstGeom prst="straightConnector1">
            <a:avLst/>
          </a:prstGeom>
          <a:noFill/>
          <a:ln cap="flat" cmpd="sng" w="63500">
            <a:solidFill>
              <a:srgbClr val="FFFF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560" name="Google Shape;1560;p18"/>
          <p:cNvSpPr/>
          <p:nvPr/>
        </p:nvSpPr>
        <p:spPr>
          <a:xfrm>
            <a:off x="2576512" y="5583237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561" name="Google Shape;1561;p18"/>
          <p:cNvSpPr/>
          <p:nvPr/>
        </p:nvSpPr>
        <p:spPr>
          <a:xfrm>
            <a:off x="2849562" y="5583237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562" name="Google Shape;1562;p18"/>
          <p:cNvSpPr/>
          <p:nvPr/>
        </p:nvSpPr>
        <p:spPr>
          <a:xfrm>
            <a:off x="3132137" y="5583237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563" name="Google Shape;1563;p18"/>
          <p:cNvSpPr/>
          <p:nvPr/>
        </p:nvSpPr>
        <p:spPr>
          <a:xfrm>
            <a:off x="2849562" y="4473575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564" name="Google Shape;1564;p18"/>
          <p:cNvSpPr txBox="1"/>
          <p:nvPr/>
        </p:nvSpPr>
        <p:spPr>
          <a:xfrm>
            <a:off x="2484437" y="5784850"/>
            <a:ext cx="381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</p:txBody>
      </p:sp>
      <p:sp>
        <p:nvSpPr>
          <p:cNvPr id="1565" name="Google Shape;1565;p18"/>
          <p:cNvSpPr txBox="1"/>
          <p:nvPr/>
        </p:nvSpPr>
        <p:spPr>
          <a:xfrm>
            <a:off x="2746375" y="5775325"/>
            <a:ext cx="381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/>
          </a:p>
        </p:txBody>
      </p:sp>
      <p:sp>
        <p:nvSpPr>
          <p:cNvPr id="1566" name="Google Shape;1566;p18"/>
          <p:cNvSpPr txBox="1"/>
          <p:nvPr/>
        </p:nvSpPr>
        <p:spPr>
          <a:xfrm>
            <a:off x="3017837" y="5784850"/>
            <a:ext cx="381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</p:txBody>
      </p:sp>
      <p:cxnSp>
        <p:nvCxnSpPr>
          <p:cNvPr id="1567" name="Google Shape;1567;p18"/>
          <p:cNvCxnSpPr/>
          <p:nvPr/>
        </p:nvCxnSpPr>
        <p:spPr>
          <a:xfrm flipH="1" rot="10800000">
            <a:off x="3600450" y="4586287"/>
            <a:ext cx="228600" cy="990600"/>
          </a:xfrm>
          <a:prstGeom prst="straightConnector1">
            <a:avLst/>
          </a:prstGeom>
          <a:noFill/>
          <a:ln cap="flat" cmpd="sng" w="19050">
            <a:solidFill>
              <a:srgbClr val="FF33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568" name="Google Shape;1568;p18"/>
          <p:cNvCxnSpPr/>
          <p:nvPr/>
        </p:nvCxnSpPr>
        <p:spPr>
          <a:xfrm rot="10800000">
            <a:off x="3871912" y="4592637"/>
            <a:ext cx="0" cy="990600"/>
          </a:xfrm>
          <a:prstGeom prst="straightConnector1">
            <a:avLst/>
          </a:prstGeom>
          <a:noFill/>
          <a:ln cap="flat" cmpd="sng" w="19050">
            <a:solidFill>
              <a:srgbClr val="FF33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569" name="Google Shape;1569;p18"/>
          <p:cNvCxnSpPr/>
          <p:nvPr/>
        </p:nvCxnSpPr>
        <p:spPr>
          <a:xfrm rot="10800000">
            <a:off x="3905250" y="4586287"/>
            <a:ext cx="228600" cy="990600"/>
          </a:xfrm>
          <a:prstGeom prst="straightConnector1">
            <a:avLst/>
          </a:prstGeom>
          <a:noFill/>
          <a:ln cap="flat" cmpd="sng" w="19050">
            <a:solidFill>
              <a:srgbClr val="FF33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570" name="Google Shape;1570;p18"/>
          <p:cNvSpPr/>
          <p:nvPr/>
        </p:nvSpPr>
        <p:spPr>
          <a:xfrm>
            <a:off x="3524250" y="5576887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571" name="Google Shape;1571;p18"/>
          <p:cNvSpPr/>
          <p:nvPr/>
        </p:nvSpPr>
        <p:spPr>
          <a:xfrm>
            <a:off x="3797300" y="5576887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572" name="Google Shape;1572;p18"/>
          <p:cNvSpPr/>
          <p:nvPr/>
        </p:nvSpPr>
        <p:spPr>
          <a:xfrm>
            <a:off x="4079875" y="5576887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573" name="Google Shape;1573;p18"/>
          <p:cNvSpPr/>
          <p:nvPr/>
        </p:nvSpPr>
        <p:spPr>
          <a:xfrm>
            <a:off x="3797300" y="4467225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574" name="Google Shape;1574;p18"/>
          <p:cNvCxnSpPr/>
          <p:nvPr/>
        </p:nvCxnSpPr>
        <p:spPr>
          <a:xfrm flipH="1" rot="10800000">
            <a:off x="4514850" y="4586287"/>
            <a:ext cx="228600" cy="990600"/>
          </a:xfrm>
          <a:prstGeom prst="straightConnector1">
            <a:avLst/>
          </a:prstGeom>
          <a:noFill/>
          <a:ln cap="flat" cmpd="sng" w="63500">
            <a:solidFill>
              <a:srgbClr val="FFFF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575" name="Google Shape;1575;p18"/>
          <p:cNvCxnSpPr/>
          <p:nvPr/>
        </p:nvCxnSpPr>
        <p:spPr>
          <a:xfrm rot="10800000">
            <a:off x="4786312" y="4592637"/>
            <a:ext cx="0" cy="990600"/>
          </a:xfrm>
          <a:prstGeom prst="straightConnector1">
            <a:avLst/>
          </a:prstGeom>
          <a:noFill/>
          <a:ln cap="flat" cmpd="sng" w="19050">
            <a:solidFill>
              <a:srgbClr val="FF33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576" name="Google Shape;1576;p18"/>
          <p:cNvCxnSpPr/>
          <p:nvPr/>
        </p:nvCxnSpPr>
        <p:spPr>
          <a:xfrm rot="10800000">
            <a:off x="4819650" y="4586287"/>
            <a:ext cx="228600" cy="990600"/>
          </a:xfrm>
          <a:prstGeom prst="straightConnector1">
            <a:avLst/>
          </a:prstGeom>
          <a:noFill/>
          <a:ln cap="flat" cmpd="sng" w="19050">
            <a:solidFill>
              <a:srgbClr val="FF33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577" name="Google Shape;1577;p18"/>
          <p:cNvSpPr/>
          <p:nvPr/>
        </p:nvSpPr>
        <p:spPr>
          <a:xfrm>
            <a:off x="4438650" y="5576887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578" name="Google Shape;1578;p18"/>
          <p:cNvSpPr/>
          <p:nvPr/>
        </p:nvSpPr>
        <p:spPr>
          <a:xfrm>
            <a:off x="4711700" y="5576887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579" name="Google Shape;1579;p18"/>
          <p:cNvSpPr/>
          <p:nvPr/>
        </p:nvSpPr>
        <p:spPr>
          <a:xfrm>
            <a:off x="4994275" y="5576887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580" name="Google Shape;1580;p18"/>
          <p:cNvSpPr/>
          <p:nvPr/>
        </p:nvSpPr>
        <p:spPr>
          <a:xfrm>
            <a:off x="4711700" y="4467225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581" name="Google Shape;1581;p18"/>
          <p:cNvSpPr txBox="1"/>
          <p:nvPr/>
        </p:nvSpPr>
        <p:spPr>
          <a:xfrm>
            <a:off x="4346575" y="5778500"/>
            <a:ext cx="381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1582" name="Google Shape;1582;p18"/>
          <p:cNvSpPr txBox="1"/>
          <p:nvPr/>
        </p:nvSpPr>
        <p:spPr>
          <a:xfrm>
            <a:off x="4608512" y="5768975"/>
            <a:ext cx="381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583" name="Google Shape;1583;p18"/>
          <p:cNvSpPr txBox="1"/>
          <p:nvPr/>
        </p:nvSpPr>
        <p:spPr>
          <a:xfrm>
            <a:off x="4879975" y="5778500"/>
            <a:ext cx="381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cxnSp>
        <p:nvCxnSpPr>
          <p:cNvPr id="1584" name="Google Shape;1584;p18"/>
          <p:cNvCxnSpPr/>
          <p:nvPr/>
        </p:nvCxnSpPr>
        <p:spPr>
          <a:xfrm flipH="1" rot="10800000">
            <a:off x="5472112" y="4592637"/>
            <a:ext cx="228600" cy="990600"/>
          </a:xfrm>
          <a:prstGeom prst="straightConnector1">
            <a:avLst/>
          </a:prstGeom>
          <a:noFill/>
          <a:ln cap="flat" cmpd="sng" w="63500">
            <a:solidFill>
              <a:srgbClr val="FFFF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585" name="Google Shape;1585;p18"/>
          <p:cNvCxnSpPr/>
          <p:nvPr/>
        </p:nvCxnSpPr>
        <p:spPr>
          <a:xfrm rot="10800000">
            <a:off x="5743575" y="4598987"/>
            <a:ext cx="0" cy="990600"/>
          </a:xfrm>
          <a:prstGeom prst="straightConnector1">
            <a:avLst/>
          </a:prstGeom>
          <a:noFill/>
          <a:ln cap="flat" cmpd="sng" w="63500">
            <a:solidFill>
              <a:srgbClr val="FFFF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586" name="Google Shape;1586;p18"/>
          <p:cNvCxnSpPr/>
          <p:nvPr/>
        </p:nvCxnSpPr>
        <p:spPr>
          <a:xfrm rot="10800000">
            <a:off x="5776912" y="4592637"/>
            <a:ext cx="228600" cy="990600"/>
          </a:xfrm>
          <a:prstGeom prst="straightConnector1">
            <a:avLst/>
          </a:prstGeom>
          <a:noFill/>
          <a:ln cap="flat" cmpd="sng" w="19050">
            <a:solidFill>
              <a:srgbClr val="FF33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587" name="Google Shape;1587;p18"/>
          <p:cNvSpPr/>
          <p:nvPr/>
        </p:nvSpPr>
        <p:spPr>
          <a:xfrm>
            <a:off x="5395912" y="5583237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588" name="Google Shape;1588;p18"/>
          <p:cNvSpPr/>
          <p:nvPr/>
        </p:nvSpPr>
        <p:spPr>
          <a:xfrm>
            <a:off x="5668962" y="5583237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589" name="Google Shape;1589;p18"/>
          <p:cNvSpPr/>
          <p:nvPr/>
        </p:nvSpPr>
        <p:spPr>
          <a:xfrm>
            <a:off x="5951537" y="5583237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590" name="Google Shape;1590;p18"/>
          <p:cNvSpPr/>
          <p:nvPr/>
        </p:nvSpPr>
        <p:spPr>
          <a:xfrm>
            <a:off x="5668962" y="4473575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591" name="Google Shape;1591;p18"/>
          <p:cNvSpPr txBox="1"/>
          <p:nvPr/>
        </p:nvSpPr>
        <p:spPr>
          <a:xfrm>
            <a:off x="5303837" y="5784850"/>
            <a:ext cx="381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sp>
        <p:nvSpPr>
          <p:cNvPr id="1592" name="Google Shape;1592;p18"/>
          <p:cNvSpPr txBox="1"/>
          <p:nvPr/>
        </p:nvSpPr>
        <p:spPr>
          <a:xfrm>
            <a:off x="5565775" y="5775325"/>
            <a:ext cx="381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1593" name="Google Shape;1593;p18"/>
          <p:cNvSpPr txBox="1"/>
          <p:nvPr/>
        </p:nvSpPr>
        <p:spPr>
          <a:xfrm>
            <a:off x="5837237" y="5784850"/>
            <a:ext cx="381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cxnSp>
        <p:nvCxnSpPr>
          <p:cNvPr id="1594" name="Google Shape;1594;p18"/>
          <p:cNvCxnSpPr/>
          <p:nvPr/>
        </p:nvCxnSpPr>
        <p:spPr>
          <a:xfrm flipH="1" rot="10800000">
            <a:off x="6429375" y="4602162"/>
            <a:ext cx="228600" cy="990600"/>
          </a:xfrm>
          <a:prstGeom prst="straightConnector1">
            <a:avLst/>
          </a:prstGeom>
          <a:noFill/>
          <a:ln cap="flat" cmpd="sng" w="19050">
            <a:solidFill>
              <a:srgbClr val="FF33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595" name="Google Shape;1595;p18"/>
          <p:cNvCxnSpPr/>
          <p:nvPr/>
        </p:nvCxnSpPr>
        <p:spPr>
          <a:xfrm rot="10800000">
            <a:off x="6700837" y="4608512"/>
            <a:ext cx="0" cy="990600"/>
          </a:xfrm>
          <a:prstGeom prst="straightConnector1">
            <a:avLst/>
          </a:prstGeom>
          <a:noFill/>
          <a:ln cap="flat" cmpd="sng" w="19050">
            <a:solidFill>
              <a:srgbClr val="FF33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596" name="Google Shape;1596;p18"/>
          <p:cNvCxnSpPr/>
          <p:nvPr/>
        </p:nvCxnSpPr>
        <p:spPr>
          <a:xfrm rot="10800000">
            <a:off x="6734175" y="4602162"/>
            <a:ext cx="228600" cy="990600"/>
          </a:xfrm>
          <a:prstGeom prst="straightConnector1">
            <a:avLst/>
          </a:prstGeom>
          <a:noFill/>
          <a:ln cap="flat" cmpd="sng" w="19050">
            <a:solidFill>
              <a:srgbClr val="FF33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597" name="Google Shape;1597;p18"/>
          <p:cNvSpPr/>
          <p:nvPr/>
        </p:nvSpPr>
        <p:spPr>
          <a:xfrm>
            <a:off x="6353175" y="5592762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598" name="Google Shape;1598;p18"/>
          <p:cNvSpPr/>
          <p:nvPr/>
        </p:nvSpPr>
        <p:spPr>
          <a:xfrm>
            <a:off x="6626225" y="5592762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599" name="Google Shape;1599;p18"/>
          <p:cNvSpPr/>
          <p:nvPr/>
        </p:nvSpPr>
        <p:spPr>
          <a:xfrm>
            <a:off x="6908800" y="5592762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600" name="Google Shape;1600;p18"/>
          <p:cNvSpPr/>
          <p:nvPr/>
        </p:nvSpPr>
        <p:spPr>
          <a:xfrm>
            <a:off x="6626225" y="4483100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601" name="Google Shape;1601;p18"/>
          <p:cNvSpPr txBox="1"/>
          <p:nvPr/>
        </p:nvSpPr>
        <p:spPr>
          <a:xfrm>
            <a:off x="6261100" y="5794375"/>
            <a:ext cx="381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602" name="Google Shape;1602;p18"/>
          <p:cNvSpPr txBox="1"/>
          <p:nvPr/>
        </p:nvSpPr>
        <p:spPr>
          <a:xfrm>
            <a:off x="6523037" y="5784850"/>
            <a:ext cx="381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603" name="Google Shape;1603;p18"/>
          <p:cNvSpPr txBox="1"/>
          <p:nvPr/>
        </p:nvSpPr>
        <p:spPr>
          <a:xfrm>
            <a:off x="6794500" y="5794375"/>
            <a:ext cx="381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cxnSp>
        <p:nvCxnSpPr>
          <p:cNvPr id="1604" name="Google Shape;1604;p18"/>
          <p:cNvCxnSpPr/>
          <p:nvPr/>
        </p:nvCxnSpPr>
        <p:spPr>
          <a:xfrm flipH="1" rot="10800000">
            <a:off x="7419975" y="4602162"/>
            <a:ext cx="228600" cy="990600"/>
          </a:xfrm>
          <a:prstGeom prst="straightConnector1">
            <a:avLst/>
          </a:prstGeom>
          <a:noFill/>
          <a:ln cap="flat" cmpd="sng" w="19050">
            <a:solidFill>
              <a:srgbClr val="FF33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605" name="Google Shape;1605;p18"/>
          <p:cNvCxnSpPr/>
          <p:nvPr/>
        </p:nvCxnSpPr>
        <p:spPr>
          <a:xfrm rot="10800000">
            <a:off x="7691437" y="4608512"/>
            <a:ext cx="0" cy="990600"/>
          </a:xfrm>
          <a:prstGeom prst="straightConnector1">
            <a:avLst/>
          </a:prstGeom>
          <a:noFill/>
          <a:ln cap="flat" cmpd="sng" w="19050">
            <a:solidFill>
              <a:srgbClr val="FF33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606" name="Google Shape;1606;p18"/>
          <p:cNvCxnSpPr/>
          <p:nvPr/>
        </p:nvCxnSpPr>
        <p:spPr>
          <a:xfrm rot="10800000">
            <a:off x="7724775" y="4602162"/>
            <a:ext cx="228600" cy="990600"/>
          </a:xfrm>
          <a:prstGeom prst="straightConnector1">
            <a:avLst/>
          </a:prstGeom>
          <a:noFill/>
          <a:ln cap="flat" cmpd="sng" w="19050">
            <a:solidFill>
              <a:srgbClr val="FF33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607" name="Google Shape;1607;p18"/>
          <p:cNvSpPr/>
          <p:nvPr/>
        </p:nvSpPr>
        <p:spPr>
          <a:xfrm>
            <a:off x="7343775" y="5592762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608" name="Google Shape;1608;p18"/>
          <p:cNvSpPr/>
          <p:nvPr/>
        </p:nvSpPr>
        <p:spPr>
          <a:xfrm>
            <a:off x="7616825" y="5592762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609" name="Google Shape;1609;p18"/>
          <p:cNvSpPr/>
          <p:nvPr/>
        </p:nvSpPr>
        <p:spPr>
          <a:xfrm>
            <a:off x="7899400" y="5592762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610" name="Google Shape;1610;p18"/>
          <p:cNvSpPr/>
          <p:nvPr/>
        </p:nvSpPr>
        <p:spPr>
          <a:xfrm>
            <a:off x="7616825" y="4483100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611" name="Google Shape;1611;p18"/>
          <p:cNvSpPr txBox="1"/>
          <p:nvPr/>
        </p:nvSpPr>
        <p:spPr>
          <a:xfrm>
            <a:off x="7251700" y="5794375"/>
            <a:ext cx="381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612" name="Google Shape;1612;p18"/>
          <p:cNvSpPr txBox="1"/>
          <p:nvPr/>
        </p:nvSpPr>
        <p:spPr>
          <a:xfrm>
            <a:off x="7513637" y="5784850"/>
            <a:ext cx="381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613" name="Google Shape;1613;p18"/>
          <p:cNvSpPr txBox="1"/>
          <p:nvPr/>
        </p:nvSpPr>
        <p:spPr>
          <a:xfrm>
            <a:off x="7785100" y="5794375"/>
            <a:ext cx="381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614" name="Google Shape;1614;p18"/>
          <p:cNvSpPr txBox="1"/>
          <p:nvPr/>
        </p:nvSpPr>
        <p:spPr>
          <a:xfrm>
            <a:off x="8667750" y="5403850"/>
            <a:ext cx="381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cxnSp>
        <p:nvCxnSpPr>
          <p:cNvPr id="1615" name="Google Shape;1615;p18"/>
          <p:cNvCxnSpPr/>
          <p:nvPr/>
        </p:nvCxnSpPr>
        <p:spPr>
          <a:xfrm flipH="1" rot="10800000">
            <a:off x="1143000" y="3444875"/>
            <a:ext cx="371475" cy="1052512"/>
          </a:xfrm>
          <a:prstGeom prst="straightConnector1">
            <a:avLst/>
          </a:prstGeom>
          <a:noFill/>
          <a:ln cap="flat" cmpd="sng" w="63500">
            <a:solidFill>
              <a:srgbClr val="FFFF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616" name="Google Shape;1616;p18"/>
          <p:cNvCxnSpPr/>
          <p:nvPr/>
        </p:nvCxnSpPr>
        <p:spPr>
          <a:xfrm rot="10800000">
            <a:off x="1601787" y="3429000"/>
            <a:ext cx="407987" cy="1033462"/>
          </a:xfrm>
          <a:prstGeom prst="straightConnector1">
            <a:avLst/>
          </a:prstGeom>
          <a:noFill/>
          <a:ln cap="flat" cmpd="sng" w="63500">
            <a:solidFill>
              <a:srgbClr val="FFFF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617" name="Google Shape;1617;p18"/>
          <p:cNvSpPr/>
          <p:nvPr/>
        </p:nvSpPr>
        <p:spPr>
          <a:xfrm>
            <a:off x="1482725" y="3297237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618" name="Google Shape;1618;p18"/>
          <p:cNvSpPr txBox="1"/>
          <p:nvPr/>
        </p:nvSpPr>
        <p:spPr>
          <a:xfrm>
            <a:off x="304800" y="762000"/>
            <a:ext cx="205740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Example:</a:t>
            </a:r>
            <a:endParaRPr/>
          </a:p>
        </p:txBody>
      </p:sp>
      <p:sp>
        <p:nvSpPr>
          <p:cNvPr id="1619" name="Google Shape;1619;p18"/>
          <p:cNvSpPr txBox="1"/>
          <p:nvPr/>
        </p:nvSpPr>
        <p:spPr>
          <a:xfrm>
            <a:off x="8154987" y="881062"/>
            <a:ext cx="6858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max</a:t>
            </a:r>
            <a:endParaRPr/>
          </a:p>
        </p:txBody>
      </p:sp>
      <p:sp>
        <p:nvSpPr>
          <p:cNvPr id="1620" name="Google Shape;1620;p18"/>
          <p:cNvSpPr txBox="1"/>
          <p:nvPr/>
        </p:nvSpPr>
        <p:spPr>
          <a:xfrm>
            <a:off x="8154987" y="1947862"/>
            <a:ext cx="6858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min</a:t>
            </a:r>
            <a:endParaRPr/>
          </a:p>
        </p:txBody>
      </p:sp>
      <p:sp>
        <p:nvSpPr>
          <p:cNvPr id="1621" name="Google Shape;1621;p18"/>
          <p:cNvSpPr txBox="1"/>
          <p:nvPr/>
        </p:nvSpPr>
        <p:spPr>
          <a:xfrm>
            <a:off x="8154987" y="3090862"/>
            <a:ext cx="6858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max</a:t>
            </a:r>
            <a:endParaRPr/>
          </a:p>
        </p:txBody>
      </p:sp>
      <p:cxnSp>
        <p:nvCxnSpPr>
          <p:cNvPr id="1622" name="Google Shape;1622;p18"/>
          <p:cNvCxnSpPr/>
          <p:nvPr/>
        </p:nvCxnSpPr>
        <p:spPr>
          <a:xfrm flipH="1" rot="10800000">
            <a:off x="2962275" y="3444875"/>
            <a:ext cx="371475" cy="1052512"/>
          </a:xfrm>
          <a:prstGeom prst="straightConnector1">
            <a:avLst/>
          </a:prstGeom>
          <a:noFill/>
          <a:ln cap="flat" cmpd="sng" w="63500">
            <a:solidFill>
              <a:srgbClr val="FFFF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623" name="Google Shape;1623;p18"/>
          <p:cNvCxnSpPr/>
          <p:nvPr/>
        </p:nvCxnSpPr>
        <p:spPr>
          <a:xfrm rot="10800000">
            <a:off x="3421062" y="3429000"/>
            <a:ext cx="407987" cy="1033462"/>
          </a:xfrm>
          <a:prstGeom prst="straightConnector1">
            <a:avLst/>
          </a:prstGeom>
          <a:noFill/>
          <a:ln cap="flat" cmpd="sng" w="19050">
            <a:solidFill>
              <a:srgbClr val="FF33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624" name="Google Shape;1624;p18"/>
          <p:cNvSpPr/>
          <p:nvPr/>
        </p:nvSpPr>
        <p:spPr>
          <a:xfrm>
            <a:off x="3302000" y="3297237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625" name="Google Shape;1625;p18"/>
          <p:cNvCxnSpPr/>
          <p:nvPr/>
        </p:nvCxnSpPr>
        <p:spPr>
          <a:xfrm flipH="1" rot="10800000">
            <a:off x="4833937" y="3435350"/>
            <a:ext cx="371475" cy="1052512"/>
          </a:xfrm>
          <a:prstGeom prst="straightConnector1">
            <a:avLst/>
          </a:prstGeom>
          <a:noFill/>
          <a:ln cap="flat" cmpd="sng" w="63500">
            <a:solidFill>
              <a:srgbClr val="FFFF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626" name="Google Shape;1626;p18"/>
          <p:cNvCxnSpPr/>
          <p:nvPr/>
        </p:nvCxnSpPr>
        <p:spPr>
          <a:xfrm rot="10800000">
            <a:off x="5292725" y="3419475"/>
            <a:ext cx="419100" cy="1079500"/>
          </a:xfrm>
          <a:prstGeom prst="straightConnector1">
            <a:avLst/>
          </a:prstGeom>
          <a:noFill/>
          <a:ln cap="flat" cmpd="sng" w="63500">
            <a:solidFill>
              <a:srgbClr val="FFFF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627" name="Google Shape;1627;p18"/>
          <p:cNvSpPr/>
          <p:nvPr/>
        </p:nvSpPr>
        <p:spPr>
          <a:xfrm>
            <a:off x="5173662" y="3287712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628" name="Google Shape;1628;p18"/>
          <p:cNvCxnSpPr/>
          <p:nvPr/>
        </p:nvCxnSpPr>
        <p:spPr>
          <a:xfrm flipH="1" rot="10800000">
            <a:off x="6757987" y="3435350"/>
            <a:ext cx="371475" cy="1052512"/>
          </a:xfrm>
          <a:prstGeom prst="straightConnector1">
            <a:avLst/>
          </a:prstGeom>
          <a:noFill/>
          <a:ln cap="flat" cmpd="sng" w="19050">
            <a:solidFill>
              <a:srgbClr val="FF33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629" name="Google Shape;1629;p18"/>
          <p:cNvCxnSpPr/>
          <p:nvPr/>
        </p:nvCxnSpPr>
        <p:spPr>
          <a:xfrm rot="10800000">
            <a:off x="7216775" y="3419475"/>
            <a:ext cx="419100" cy="1079500"/>
          </a:xfrm>
          <a:prstGeom prst="straightConnector1">
            <a:avLst/>
          </a:prstGeom>
          <a:noFill/>
          <a:ln cap="flat" cmpd="sng" w="19050">
            <a:solidFill>
              <a:srgbClr val="FF33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630" name="Google Shape;1630;p18"/>
          <p:cNvSpPr/>
          <p:nvPr/>
        </p:nvSpPr>
        <p:spPr>
          <a:xfrm>
            <a:off x="7097712" y="3287712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631" name="Google Shape;1631;p18"/>
          <p:cNvCxnSpPr/>
          <p:nvPr/>
        </p:nvCxnSpPr>
        <p:spPr>
          <a:xfrm flipH="1" rot="10800000">
            <a:off x="1600200" y="2286000"/>
            <a:ext cx="796925" cy="1041400"/>
          </a:xfrm>
          <a:prstGeom prst="straightConnector1">
            <a:avLst/>
          </a:prstGeom>
          <a:noFill/>
          <a:ln cap="flat" cmpd="sng" w="63500">
            <a:solidFill>
              <a:srgbClr val="FFFF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632" name="Google Shape;1632;p18"/>
          <p:cNvCxnSpPr/>
          <p:nvPr/>
        </p:nvCxnSpPr>
        <p:spPr>
          <a:xfrm rot="10800000">
            <a:off x="2484437" y="2270125"/>
            <a:ext cx="866775" cy="1052512"/>
          </a:xfrm>
          <a:prstGeom prst="straightConnector1">
            <a:avLst/>
          </a:prstGeom>
          <a:noFill/>
          <a:ln cap="flat" cmpd="sng" w="63500">
            <a:solidFill>
              <a:srgbClr val="FFFF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633" name="Google Shape;1633;p18"/>
          <p:cNvSpPr/>
          <p:nvPr/>
        </p:nvSpPr>
        <p:spPr>
          <a:xfrm>
            <a:off x="2365375" y="2138362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634" name="Google Shape;1634;p18"/>
          <p:cNvCxnSpPr/>
          <p:nvPr/>
        </p:nvCxnSpPr>
        <p:spPr>
          <a:xfrm flipH="1" rot="10800000">
            <a:off x="5341937" y="2274887"/>
            <a:ext cx="796925" cy="1041400"/>
          </a:xfrm>
          <a:prstGeom prst="straightConnector1">
            <a:avLst/>
          </a:prstGeom>
          <a:noFill/>
          <a:ln cap="flat" cmpd="sng" w="63500">
            <a:solidFill>
              <a:srgbClr val="FFFF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635" name="Google Shape;1635;p18"/>
          <p:cNvCxnSpPr/>
          <p:nvPr/>
        </p:nvCxnSpPr>
        <p:spPr>
          <a:xfrm rot="10800000">
            <a:off x="6226175" y="2259012"/>
            <a:ext cx="866775" cy="1052512"/>
          </a:xfrm>
          <a:prstGeom prst="straightConnector1">
            <a:avLst/>
          </a:prstGeom>
          <a:noFill/>
          <a:ln cap="flat" cmpd="sng" w="19050">
            <a:solidFill>
              <a:srgbClr val="FF33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636" name="Google Shape;1636;p18"/>
          <p:cNvSpPr/>
          <p:nvPr/>
        </p:nvSpPr>
        <p:spPr>
          <a:xfrm>
            <a:off x="6107112" y="2127250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637" name="Google Shape;1637;p18"/>
          <p:cNvCxnSpPr/>
          <p:nvPr/>
        </p:nvCxnSpPr>
        <p:spPr>
          <a:xfrm flipH="1" rot="10800000">
            <a:off x="2524125" y="1103312"/>
            <a:ext cx="1731962" cy="1054100"/>
          </a:xfrm>
          <a:prstGeom prst="straightConnector1">
            <a:avLst/>
          </a:prstGeom>
          <a:noFill/>
          <a:ln cap="flat" cmpd="sng" w="63500">
            <a:solidFill>
              <a:srgbClr val="FFFF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638" name="Google Shape;1638;p18"/>
          <p:cNvCxnSpPr/>
          <p:nvPr/>
        </p:nvCxnSpPr>
        <p:spPr>
          <a:xfrm rot="10800000">
            <a:off x="4343400" y="1087437"/>
            <a:ext cx="1804987" cy="1066800"/>
          </a:xfrm>
          <a:prstGeom prst="straightConnector1">
            <a:avLst/>
          </a:prstGeom>
          <a:noFill/>
          <a:ln cap="flat" cmpd="sng" w="63500">
            <a:solidFill>
              <a:srgbClr val="FFFF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639" name="Google Shape;1639;p18"/>
          <p:cNvSpPr/>
          <p:nvPr/>
        </p:nvSpPr>
        <p:spPr>
          <a:xfrm>
            <a:off x="4224337" y="955675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640" name="Google Shape;1640;p18"/>
          <p:cNvSpPr txBox="1"/>
          <p:nvPr/>
        </p:nvSpPr>
        <p:spPr>
          <a:xfrm>
            <a:off x="8154987" y="4310062"/>
            <a:ext cx="6858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min</a:t>
            </a:r>
            <a:endParaRPr/>
          </a:p>
        </p:txBody>
      </p:sp>
      <p:sp>
        <p:nvSpPr>
          <p:cNvPr id="1641" name="Google Shape;1641;p18"/>
          <p:cNvSpPr txBox="1"/>
          <p:nvPr/>
        </p:nvSpPr>
        <p:spPr>
          <a:xfrm>
            <a:off x="228600" y="4343400"/>
            <a:ext cx="9144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β = 3</a:t>
            </a:r>
            <a:endParaRPr/>
          </a:p>
        </p:txBody>
      </p:sp>
      <p:sp>
        <p:nvSpPr>
          <p:cNvPr id="1642" name="Google Shape;1642;p18"/>
          <p:cNvSpPr txBox="1"/>
          <p:nvPr/>
        </p:nvSpPr>
        <p:spPr>
          <a:xfrm>
            <a:off x="609600" y="3124200"/>
            <a:ext cx="9144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α = 3</a:t>
            </a:r>
            <a:endParaRPr/>
          </a:p>
        </p:txBody>
      </p:sp>
      <p:sp>
        <p:nvSpPr>
          <p:cNvPr id="1643" name="Google Shape;1643;p18"/>
          <p:cNvSpPr txBox="1"/>
          <p:nvPr/>
        </p:nvSpPr>
        <p:spPr>
          <a:xfrm>
            <a:off x="1219200" y="4343400"/>
            <a:ext cx="9144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β = 1</a:t>
            </a:r>
            <a:endParaRPr/>
          </a:p>
        </p:txBody>
      </p:sp>
      <p:sp>
        <p:nvSpPr>
          <p:cNvPr id="1644" name="Google Shape;1644;p18"/>
          <p:cNvSpPr txBox="1"/>
          <p:nvPr/>
        </p:nvSpPr>
        <p:spPr>
          <a:xfrm>
            <a:off x="1524000" y="1981200"/>
            <a:ext cx="9144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β = 3</a:t>
            </a:r>
            <a:endParaRPr/>
          </a:p>
        </p:txBody>
      </p:sp>
      <p:sp>
        <p:nvSpPr>
          <p:cNvPr id="1645" name="Google Shape;1645;p18"/>
          <p:cNvSpPr txBox="1"/>
          <p:nvPr/>
        </p:nvSpPr>
        <p:spPr>
          <a:xfrm>
            <a:off x="2133600" y="4343400"/>
            <a:ext cx="9144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β = 6</a:t>
            </a:r>
            <a:endParaRPr/>
          </a:p>
        </p:txBody>
      </p:sp>
      <p:sp>
        <p:nvSpPr>
          <p:cNvPr id="1646" name="Google Shape;1646;p18"/>
          <p:cNvSpPr txBox="1"/>
          <p:nvPr/>
        </p:nvSpPr>
        <p:spPr>
          <a:xfrm>
            <a:off x="2438400" y="3124200"/>
            <a:ext cx="9144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α = 6</a:t>
            </a:r>
            <a:endParaRPr/>
          </a:p>
        </p:txBody>
      </p:sp>
      <p:sp>
        <p:nvSpPr>
          <p:cNvPr id="1647" name="Google Shape;1647;p18"/>
          <p:cNvSpPr txBox="1"/>
          <p:nvPr/>
        </p:nvSpPr>
        <p:spPr>
          <a:xfrm>
            <a:off x="3352800" y="762000"/>
            <a:ext cx="9144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α = 3</a:t>
            </a:r>
            <a:endParaRPr/>
          </a:p>
        </p:txBody>
      </p:sp>
      <p:sp>
        <p:nvSpPr>
          <p:cNvPr id="1648" name="Google Shape;1648;p18"/>
          <p:cNvSpPr txBox="1"/>
          <p:nvPr/>
        </p:nvSpPr>
        <p:spPr>
          <a:xfrm>
            <a:off x="3962400" y="4343400"/>
            <a:ext cx="9144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β = 2</a:t>
            </a:r>
            <a:endParaRPr/>
          </a:p>
        </p:txBody>
      </p:sp>
      <p:sp>
        <p:nvSpPr>
          <p:cNvPr id="1649" name="Google Shape;1649;p18"/>
          <p:cNvSpPr txBox="1"/>
          <p:nvPr/>
        </p:nvSpPr>
        <p:spPr>
          <a:xfrm>
            <a:off x="4343400" y="3124200"/>
            <a:ext cx="9144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α = 3</a:t>
            </a:r>
            <a:endParaRPr/>
          </a:p>
        </p:txBody>
      </p:sp>
      <p:sp>
        <p:nvSpPr>
          <p:cNvPr id="1650" name="Google Shape;1650;p18"/>
          <p:cNvSpPr txBox="1"/>
          <p:nvPr/>
        </p:nvSpPr>
        <p:spPr>
          <a:xfrm>
            <a:off x="4953000" y="4343400"/>
            <a:ext cx="9144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β = 4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4" name="Shape 1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5" name="Google Shape;1655;p19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CFF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rgbClr val="00CC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656" name="Google Shape;1656;p19"/>
          <p:cNvSpPr txBox="1"/>
          <p:nvPr>
            <p:ph type="title"/>
          </p:nvPr>
        </p:nvSpPr>
        <p:spPr>
          <a:xfrm>
            <a:off x="228600" y="0"/>
            <a:ext cx="8610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The Alpha-Beta Procedure</a:t>
            </a:r>
            <a:endParaRPr/>
          </a:p>
        </p:txBody>
      </p:sp>
      <p:cxnSp>
        <p:nvCxnSpPr>
          <p:cNvPr id="1657" name="Google Shape;1657;p19"/>
          <p:cNvCxnSpPr/>
          <p:nvPr/>
        </p:nvCxnSpPr>
        <p:spPr>
          <a:xfrm flipH="1" rot="10800000">
            <a:off x="823912" y="4592637"/>
            <a:ext cx="228600" cy="990600"/>
          </a:xfrm>
          <a:prstGeom prst="straightConnector1">
            <a:avLst/>
          </a:prstGeom>
          <a:noFill/>
          <a:ln cap="flat" cmpd="sng" w="63500">
            <a:solidFill>
              <a:srgbClr val="FFFF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658" name="Google Shape;1658;p19"/>
          <p:cNvCxnSpPr/>
          <p:nvPr/>
        </p:nvCxnSpPr>
        <p:spPr>
          <a:xfrm rot="10800000">
            <a:off x="1095375" y="4598987"/>
            <a:ext cx="0" cy="990600"/>
          </a:xfrm>
          <a:prstGeom prst="straightConnector1">
            <a:avLst/>
          </a:prstGeom>
          <a:noFill/>
          <a:ln cap="flat" cmpd="sng" w="63500">
            <a:solidFill>
              <a:srgbClr val="FFFF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659" name="Google Shape;1659;p19"/>
          <p:cNvCxnSpPr/>
          <p:nvPr/>
        </p:nvCxnSpPr>
        <p:spPr>
          <a:xfrm rot="10800000">
            <a:off x="1128712" y="4592637"/>
            <a:ext cx="228600" cy="990600"/>
          </a:xfrm>
          <a:prstGeom prst="straightConnector1">
            <a:avLst/>
          </a:prstGeom>
          <a:noFill/>
          <a:ln cap="flat" cmpd="sng" w="63500">
            <a:solidFill>
              <a:srgbClr val="FFFF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660" name="Google Shape;1660;p19"/>
          <p:cNvSpPr/>
          <p:nvPr/>
        </p:nvSpPr>
        <p:spPr>
          <a:xfrm>
            <a:off x="747712" y="5583237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661" name="Google Shape;1661;p19"/>
          <p:cNvSpPr/>
          <p:nvPr/>
        </p:nvSpPr>
        <p:spPr>
          <a:xfrm>
            <a:off x="1020762" y="5583237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662" name="Google Shape;1662;p19"/>
          <p:cNvSpPr/>
          <p:nvPr/>
        </p:nvSpPr>
        <p:spPr>
          <a:xfrm>
            <a:off x="1303337" y="5583237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663" name="Google Shape;1663;p19"/>
          <p:cNvSpPr/>
          <p:nvPr/>
        </p:nvSpPr>
        <p:spPr>
          <a:xfrm>
            <a:off x="1020762" y="4473575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664" name="Google Shape;1664;p19"/>
          <p:cNvSpPr txBox="1"/>
          <p:nvPr/>
        </p:nvSpPr>
        <p:spPr>
          <a:xfrm>
            <a:off x="655637" y="5784850"/>
            <a:ext cx="381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1665" name="Google Shape;1665;p19"/>
          <p:cNvSpPr txBox="1"/>
          <p:nvPr/>
        </p:nvSpPr>
        <p:spPr>
          <a:xfrm>
            <a:off x="917575" y="5775325"/>
            <a:ext cx="381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sp>
        <p:nvSpPr>
          <p:cNvPr id="1666" name="Google Shape;1666;p19"/>
          <p:cNvSpPr txBox="1"/>
          <p:nvPr/>
        </p:nvSpPr>
        <p:spPr>
          <a:xfrm>
            <a:off x="1189037" y="5784850"/>
            <a:ext cx="381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cxnSp>
        <p:nvCxnSpPr>
          <p:cNvPr id="1667" name="Google Shape;1667;p19"/>
          <p:cNvCxnSpPr/>
          <p:nvPr/>
        </p:nvCxnSpPr>
        <p:spPr>
          <a:xfrm flipH="1" rot="10800000">
            <a:off x="1738312" y="4592637"/>
            <a:ext cx="228600" cy="990600"/>
          </a:xfrm>
          <a:prstGeom prst="straightConnector1">
            <a:avLst/>
          </a:prstGeom>
          <a:noFill/>
          <a:ln cap="flat" cmpd="sng" w="63500">
            <a:solidFill>
              <a:srgbClr val="FFFF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668" name="Google Shape;1668;p19"/>
          <p:cNvCxnSpPr/>
          <p:nvPr/>
        </p:nvCxnSpPr>
        <p:spPr>
          <a:xfrm rot="10800000">
            <a:off x="2009775" y="4598987"/>
            <a:ext cx="0" cy="990600"/>
          </a:xfrm>
          <a:prstGeom prst="straightConnector1">
            <a:avLst/>
          </a:prstGeom>
          <a:noFill/>
          <a:ln cap="flat" cmpd="sng" w="19050">
            <a:solidFill>
              <a:srgbClr val="FF33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669" name="Google Shape;1669;p19"/>
          <p:cNvCxnSpPr/>
          <p:nvPr/>
        </p:nvCxnSpPr>
        <p:spPr>
          <a:xfrm rot="10800000">
            <a:off x="2043112" y="4592637"/>
            <a:ext cx="228600" cy="990600"/>
          </a:xfrm>
          <a:prstGeom prst="straightConnector1">
            <a:avLst/>
          </a:prstGeom>
          <a:noFill/>
          <a:ln cap="flat" cmpd="sng" w="19050">
            <a:solidFill>
              <a:srgbClr val="FF33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670" name="Google Shape;1670;p19"/>
          <p:cNvSpPr/>
          <p:nvPr/>
        </p:nvSpPr>
        <p:spPr>
          <a:xfrm>
            <a:off x="1662112" y="5583237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671" name="Google Shape;1671;p19"/>
          <p:cNvSpPr/>
          <p:nvPr/>
        </p:nvSpPr>
        <p:spPr>
          <a:xfrm>
            <a:off x="1935162" y="5583237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672" name="Google Shape;1672;p19"/>
          <p:cNvSpPr/>
          <p:nvPr/>
        </p:nvSpPr>
        <p:spPr>
          <a:xfrm>
            <a:off x="2217737" y="5583237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673" name="Google Shape;1673;p19"/>
          <p:cNvSpPr/>
          <p:nvPr/>
        </p:nvSpPr>
        <p:spPr>
          <a:xfrm>
            <a:off x="1935162" y="4473575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674" name="Google Shape;1674;p19"/>
          <p:cNvSpPr txBox="1"/>
          <p:nvPr/>
        </p:nvSpPr>
        <p:spPr>
          <a:xfrm>
            <a:off x="1570037" y="5784850"/>
            <a:ext cx="381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675" name="Google Shape;1675;p19"/>
          <p:cNvSpPr txBox="1"/>
          <p:nvPr/>
        </p:nvSpPr>
        <p:spPr>
          <a:xfrm>
            <a:off x="1831975" y="5775325"/>
            <a:ext cx="381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676" name="Google Shape;1676;p19"/>
          <p:cNvSpPr txBox="1"/>
          <p:nvPr/>
        </p:nvSpPr>
        <p:spPr>
          <a:xfrm>
            <a:off x="2103437" y="5784850"/>
            <a:ext cx="381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cxnSp>
        <p:nvCxnSpPr>
          <p:cNvPr id="1677" name="Google Shape;1677;p19"/>
          <p:cNvCxnSpPr/>
          <p:nvPr/>
        </p:nvCxnSpPr>
        <p:spPr>
          <a:xfrm flipH="1" rot="10800000">
            <a:off x="2652712" y="4592637"/>
            <a:ext cx="228600" cy="990600"/>
          </a:xfrm>
          <a:prstGeom prst="straightConnector1">
            <a:avLst/>
          </a:prstGeom>
          <a:noFill/>
          <a:ln cap="flat" cmpd="sng" w="63500">
            <a:solidFill>
              <a:srgbClr val="FFFF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678" name="Google Shape;1678;p19"/>
          <p:cNvCxnSpPr/>
          <p:nvPr/>
        </p:nvCxnSpPr>
        <p:spPr>
          <a:xfrm rot="10800000">
            <a:off x="2924175" y="4598987"/>
            <a:ext cx="0" cy="990600"/>
          </a:xfrm>
          <a:prstGeom prst="straightConnector1">
            <a:avLst/>
          </a:prstGeom>
          <a:noFill/>
          <a:ln cap="flat" cmpd="sng" w="63500">
            <a:solidFill>
              <a:srgbClr val="FFFF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679" name="Google Shape;1679;p19"/>
          <p:cNvCxnSpPr/>
          <p:nvPr/>
        </p:nvCxnSpPr>
        <p:spPr>
          <a:xfrm rot="10800000">
            <a:off x="2957512" y="4592637"/>
            <a:ext cx="228600" cy="990600"/>
          </a:xfrm>
          <a:prstGeom prst="straightConnector1">
            <a:avLst/>
          </a:prstGeom>
          <a:noFill/>
          <a:ln cap="flat" cmpd="sng" w="63500">
            <a:solidFill>
              <a:srgbClr val="FFFF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680" name="Google Shape;1680;p19"/>
          <p:cNvSpPr/>
          <p:nvPr/>
        </p:nvSpPr>
        <p:spPr>
          <a:xfrm>
            <a:off x="2576512" y="5583237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681" name="Google Shape;1681;p19"/>
          <p:cNvSpPr/>
          <p:nvPr/>
        </p:nvSpPr>
        <p:spPr>
          <a:xfrm>
            <a:off x="2849562" y="5583237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682" name="Google Shape;1682;p19"/>
          <p:cNvSpPr/>
          <p:nvPr/>
        </p:nvSpPr>
        <p:spPr>
          <a:xfrm>
            <a:off x="3132137" y="5583237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683" name="Google Shape;1683;p19"/>
          <p:cNvSpPr/>
          <p:nvPr/>
        </p:nvSpPr>
        <p:spPr>
          <a:xfrm>
            <a:off x="2849562" y="4473575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684" name="Google Shape;1684;p19"/>
          <p:cNvSpPr txBox="1"/>
          <p:nvPr/>
        </p:nvSpPr>
        <p:spPr>
          <a:xfrm>
            <a:off x="2484437" y="5784850"/>
            <a:ext cx="381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</p:txBody>
      </p:sp>
      <p:sp>
        <p:nvSpPr>
          <p:cNvPr id="1685" name="Google Shape;1685;p19"/>
          <p:cNvSpPr txBox="1"/>
          <p:nvPr/>
        </p:nvSpPr>
        <p:spPr>
          <a:xfrm>
            <a:off x="2746375" y="5775325"/>
            <a:ext cx="381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/>
          </a:p>
        </p:txBody>
      </p:sp>
      <p:sp>
        <p:nvSpPr>
          <p:cNvPr id="1686" name="Google Shape;1686;p19"/>
          <p:cNvSpPr txBox="1"/>
          <p:nvPr/>
        </p:nvSpPr>
        <p:spPr>
          <a:xfrm>
            <a:off x="3017837" y="5784850"/>
            <a:ext cx="381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</p:txBody>
      </p:sp>
      <p:cxnSp>
        <p:nvCxnSpPr>
          <p:cNvPr id="1687" name="Google Shape;1687;p19"/>
          <p:cNvCxnSpPr/>
          <p:nvPr/>
        </p:nvCxnSpPr>
        <p:spPr>
          <a:xfrm flipH="1" rot="10800000">
            <a:off x="3600450" y="4586287"/>
            <a:ext cx="228600" cy="990600"/>
          </a:xfrm>
          <a:prstGeom prst="straightConnector1">
            <a:avLst/>
          </a:prstGeom>
          <a:noFill/>
          <a:ln cap="flat" cmpd="sng" w="19050">
            <a:solidFill>
              <a:srgbClr val="FF33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688" name="Google Shape;1688;p19"/>
          <p:cNvCxnSpPr/>
          <p:nvPr/>
        </p:nvCxnSpPr>
        <p:spPr>
          <a:xfrm rot="10800000">
            <a:off x="3871912" y="4592637"/>
            <a:ext cx="0" cy="990600"/>
          </a:xfrm>
          <a:prstGeom prst="straightConnector1">
            <a:avLst/>
          </a:prstGeom>
          <a:noFill/>
          <a:ln cap="flat" cmpd="sng" w="19050">
            <a:solidFill>
              <a:srgbClr val="FF33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689" name="Google Shape;1689;p19"/>
          <p:cNvCxnSpPr/>
          <p:nvPr/>
        </p:nvCxnSpPr>
        <p:spPr>
          <a:xfrm rot="10800000">
            <a:off x="3905250" y="4586287"/>
            <a:ext cx="228600" cy="990600"/>
          </a:xfrm>
          <a:prstGeom prst="straightConnector1">
            <a:avLst/>
          </a:prstGeom>
          <a:noFill/>
          <a:ln cap="flat" cmpd="sng" w="19050">
            <a:solidFill>
              <a:srgbClr val="FF33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690" name="Google Shape;1690;p19"/>
          <p:cNvSpPr/>
          <p:nvPr/>
        </p:nvSpPr>
        <p:spPr>
          <a:xfrm>
            <a:off x="3524250" y="5576887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691" name="Google Shape;1691;p19"/>
          <p:cNvSpPr/>
          <p:nvPr/>
        </p:nvSpPr>
        <p:spPr>
          <a:xfrm>
            <a:off x="3797300" y="5576887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692" name="Google Shape;1692;p19"/>
          <p:cNvSpPr/>
          <p:nvPr/>
        </p:nvSpPr>
        <p:spPr>
          <a:xfrm>
            <a:off x="4079875" y="5576887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693" name="Google Shape;1693;p19"/>
          <p:cNvSpPr/>
          <p:nvPr/>
        </p:nvSpPr>
        <p:spPr>
          <a:xfrm>
            <a:off x="3797300" y="4467225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694" name="Google Shape;1694;p19"/>
          <p:cNvCxnSpPr/>
          <p:nvPr/>
        </p:nvCxnSpPr>
        <p:spPr>
          <a:xfrm flipH="1" rot="10800000">
            <a:off x="4514850" y="4586287"/>
            <a:ext cx="228600" cy="990600"/>
          </a:xfrm>
          <a:prstGeom prst="straightConnector1">
            <a:avLst/>
          </a:prstGeom>
          <a:noFill/>
          <a:ln cap="flat" cmpd="sng" w="63500">
            <a:solidFill>
              <a:srgbClr val="FFFF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695" name="Google Shape;1695;p19"/>
          <p:cNvCxnSpPr/>
          <p:nvPr/>
        </p:nvCxnSpPr>
        <p:spPr>
          <a:xfrm rot="10800000">
            <a:off x="4786312" y="4592637"/>
            <a:ext cx="0" cy="990600"/>
          </a:xfrm>
          <a:prstGeom prst="straightConnector1">
            <a:avLst/>
          </a:prstGeom>
          <a:noFill/>
          <a:ln cap="flat" cmpd="sng" w="19050">
            <a:solidFill>
              <a:srgbClr val="FF33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696" name="Google Shape;1696;p19"/>
          <p:cNvCxnSpPr/>
          <p:nvPr/>
        </p:nvCxnSpPr>
        <p:spPr>
          <a:xfrm rot="10800000">
            <a:off x="4819650" y="4586287"/>
            <a:ext cx="228600" cy="990600"/>
          </a:xfrm>
          <a:prstGeom prst="straightConnector1">
            <a:avLst/>
          </a:prstGeom>
          <a:noFill/>
          <a:ln cap="flat" cmpd="sng" w="19050">
            <a:solidFill>
              <a:srgbClr val="FF33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697" name="Google Shape;1697;p19"/>
          <p:cNvSpPr/>
          <p:nvPr/>
        </p:nvSpPr>
        <p:spPr>
          <a:xfrm>
            <a:off x="4438650" y="5576887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698" name="Google Shape;1698;p19"/>
          <p:cNvSpPr/>
          <p:nvPr/>
        </p:nvSpPr>
        <p:spPr>
          <a:xfrm>
            <a:off x="4711700" y="5576887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699" name="Google Shape;1699;p19"/>
          <p:cNvSpPr/>
          <p:nvPr/>
        </p:nvSpPr>
        <p:spPr>
          <a:xfrm>
            <a:off x="4994275" y="5576887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700" name="Google Shape;1700;p19"/>
          <p:cNvSpPr/>
          <p:nvPr/>
        </p:nvSpPr>
        <p:spPr>
          <a:xfrm>
            <a:off x="4711700" y="4467225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701" name="Google Shape;1701;p19"/>
          <p:cNvSpPr txBox="1"/>
          <p:nvPr/>
        </p:nvSpPr>
        <p:spPr>
          <a:xfrm>
            <a:off x="4346575" y="5778500"/>
            <a:ext cx="381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1702" name="Google Shape;1702;p19"/>
          <p:cNvSpPr txBox="1"/>
          <p:nvPr/>
        </p:nvSpPr>
        <p:spPr>
          <a:xfrm>
            <a:off x="4608512" y="5768975"/>
            <a:ext cx="381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703" name="Google Shape;1703;p19"/>
          <p:cNvSpPr txBox="1"/>
          <p:nvPr/>
        </p:nvSpPr>
        <p:spPr>
          <a:xfrm>
            <a:off x="4879975" y="5778500"/>
            <a:ext cx="381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cxnSp>
        <p:nvCxnSpPr>
          <p:cNvPr id="1704" name="Google Shape;1704;p19"/>
          <p:cNvCxnSpPr/>
          <p:nvPr/>
        </p:nvCxnSpPr>
        <p:spPr>
          <a:xfrm flipH="1" rot="10800000">
            <a:off x="5472112" y="4592637"/>
            <a:ext cx="228600" cy="990600"/>
          </a:xfrm>
          <a:prstGeom prst="straightConnector1">
            <a:avLst/>
          </a:prstGeom>
          <a:noFill/>
          <a:ln cap="flat" cmpd="sng" w="63500">
            <a:solidFill>
              <a:srgbClr val="FFFF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705" name="Google Shape;1705;p19"/>
          <p:cNvCxnSpPr/>
          <p:nvPr/>
        </p:nvCxnSpPr>
        <p:spPr>
          <a:xfrm rot="10800000">
            <a:off x="5743575" y="4598987"/>
            <a:ext cx="0" cy="990600"/>
          </a:xfrm>
          <a:prstGeom prst="straightConnector1">
            <a:avLst/>
          </a:prstGeom>
          <a:noFill/>
          <a:ln cap="flat" cmpd="sng" w="63500">
            <a:solidFill>
              <a:srgbClr val="FFFF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706" name="Google Shape;1706;p19"/>
          <p:cNvCxnSpPr/>
          <p:nvPr/>
        </p:nvCxnSpPr>
        <p:spPr>
          <a:xfrm rot="10800000">
            <a:off x="5776912" y="4592637"/>
            <a:ext cx="228600" cy="990600"/>
          </a:xfrm>
          <a:prstGeom prst="straightConnector1">
            <a:avLst/>
          </a:prstGeom>
          <a:noFill/>
          <a:ln cap="flat" cmpd="sng" w="63500">
            <a:solidFill>
              <a:srgbClr val="FFFF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707" name="Google Shape;1707;p19"/>
          <p:cNvSpPr/>
          <p:nvPr/>
        </p:nvSpPr>
        <p:spPr>
          <a:xfrm>
            <a:off x="5395912" y="5583237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708" name="Google Shape;1708;p19"/>
          <p:cNvSpPr/>
          <p:nvPr/>
        </p:nvSpPr>
        <p:spPr>
          <a:xfrm>
            <a:off x="5668962" y="5583237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709" name="Google Shape;1709;p19"/>
          <p:cNvSpPr/>
          <p:nvPr/>
        </p:nvSpPr>
        <p:spPr>
          <a:xfrm>
            <a:off x="5951537" y="5583237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710" name="Google Shape;1710;p19"/>
          <p:cNvSpPr/>
          <p:nvPr/>
        </p:nvSpPr>
        <p:spPr>
          <a:xfrm>
            <a:off x="5668962" y="4473575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711" name="Google Shape;1711;p19"/>
          <p:cNvSpPr txBox="1"/>
          <p:nvPr/>
        </p:nvSpPr>
        <p:spPr>
          <a:xfrm>
            <a:off x="5303837" y="5784850"/>
            <a:ext cx="381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sp>
        <p:nvSpPr>
          <p:cNvPr id="1712" name="Google Shape;1712;p19"/>
          <p:cNvSpPr txBox="1"/>
          <p:nvPr/>
        </p:nvSpPr>
        <p:spPr>
          <a:xfrm>
            <a:off x="5565775" y="5775325"/>
            <a:ext cx="381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1713" name="Google Shape;1713;p19"/>
          <p:cNvSpPr txBox="1"/>
          <p:nvPr/>
        </p:nvSpPr>
        <p:spPr>
          <a:xfrm>
            <a:off x="5837237" y="5784850"/>
            <a:ext cx="381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cxnSp>
        <p:nvCxnSpPr>
          <p:cNvPr id="1714" name="Google Shape;1714;p19"/>
          <p:cNvCxnSpPr/>
          <p:nvPr/>
        </p:nvCxnSpPr>
        <p:spPr>
          <a:xfrm flipH="1" rot="10800000">
            <a:off x="6429375" y="4602162"/>
            <a:ext cx="228600" cy="990600"/>
          </a:xfrm>
          <a:prstGeom prst="straightConnector1">
            <a:avLst/>
          </a:prstGeom>
          <a:noFill/>
          <a:ln cap="flat" cmpd="sng" w="19050">
            <a:solidFill>
              <a:srgbClr val="FF33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715" name="Google Shape;1715;p19"/>
          <p:cNvCxnSpPr/>
          <p:nvPr/>
        </p:nvCxnSpPr>
        <p:spPr>
          <a:xfrm rot="10800000">
            <a:off x="6700837" y="4608512"/>
            <a:ext cx="0" cy="990600"/>
          </a:xfrm>
          <a:prstGeom prst="straightConnector1">
            <a:avLst/>
          </a:prstGeom>
          <a:noFill/>
          <a:ln cap="flat" cmpd="sng" w="19050">
            <a:solidFill>
              <a:srgbClr val="FF33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716" name="Google Shape;1716;p19"/>
          <p:cNvCxnSpPr/>
          <p:nvPr/>
        </p:nvCxnSpPr>
        <p:spPr>
          <a:xfrm rot="10800000">
            <a:off x="6734175" y="4602162"/>
            <a:ext cx="228600" cy="990600"/>
          </a:xfrm>
          <a:prstGeom prst="straightConnector1">
            <a:avLst/>
          </a:prstGeom>
          <a:noFill/>
          <a:ln cap="flat" cmpd="sng" w="19050">
            <a:solidFill>
              <a:srgbClr val="FF33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717" name="Google Shape;1717;p19"/>
          <p:cNvSpPr/>
          <p:nvPr/>
        </p:nvSpPr>
        <p:spPr>
          <a:xfrm>
            <a:off x="6353175" y="5592762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718" name="Google Shape;1718;p19"/>
          <p:cNvSpPr/>
          <p:nvPr/>
        </p:nvSpPr>
        <p:spPr>
          <a:xfrm>
            <a:off x="6626225" y="5592762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719" name="Google Shape;1719;p19"/>
          <p:cNvSpPr/>
          <p:nvPr/>
        </p:nvSpPr>
        <p:spPr>
          <a:xfrm>
            <a:off x="6908800" y="5592762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720" name="Google Shape;1720;p19"/>
          <p:cNvSpPr/>
          <p:nvPr/>
        </p:nvSpPr>
        <p:spPr>
          <a:xfrm>
            <a:off x="6626225" y="4483100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721" name="Google Shape;1721;p19"/>
          <p:cNvSpPr txBox="1"/>
          <p:nvPr/>
        </p:nvSpPr>
        <p:spPr>
          <a:xfrm>
            <a:off x="6261100" y="5794375"/>
            <a:ext cx="381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722" name="Google Shape;1722;p19"/>
          <p:cNvSpPr txBox="1"/>
          <p:nvPr/>
        </p:nvSpPr>
        <p:spPr>
          <a:xfrm>
            <a:off x="6523037" y="5784850"/>
            <a:ext cx="381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723" name="Google Shape;1723;p19"/>
          <p:cNvSpPr txBox="1"/>
          <p:nvPr/>
        </p:nvSpPr>
        <p:spPr>
          <a:xfrm>
            <a:off x="6794500" y="5794375"/>
            <a:ext cx="381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cxnSp>
        <p:nvCxnSpPr>
          <p:cNvPr id="1724" name="Google Shape;1724;p19"/>
          <p:cNvCxnSpPr/>
          <p:nvPr/>
        </p:nvCxnSpPr>
        <p:spPr>
          <a:xfrm flipH="1" rot="10800000">
            <a:off x="7419975" y="4602162"/>
            <a:ext cx="228600" cy="990600"/>
          </a:xfrm>
          <a:prstGeom prst="straightConnector1">
            <a:avLst/>
          </a:prstGeom>
          <a:noFill/>
          <a:ln cap="flat" cmpd="sng" w="19050">
            <a:solidFill>
              <a:srgbClr val="FF33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725" name="Google Shape;1725;p19"/>
          <p:cNvCxnSpPr/>
          <p:nvPr/>
        </p:nvCxnSpPr>
        <p:spPr>
          <a:xfrm rot="10800000">
            <a:off x="7691437" y="4608512"/>
            <a:ext cx="0" cy="990600"/>
          </a:xfrm>
          <a:prstGeom prst="straightConnector1">
            <a:avLst/>
          </a:prstGeom>
          <a:noFill/>
          <a:ln cap="flat" cmpd="sng" w="19050">
            <a:solidFill>
              <a:srgbClr val="FF33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726" name="Google Shape;1726;p19"/>
          <p:cNvCxnSpPr/>
          <p:nvPr/>
        </p:nvCxnSpPr>
        <p:spPr>
          <a:xfrm rot="10800000">
            <a:off x="7724775" y="4602162"/>
            <a:ext cx="228600" cy="990600"/>
          </a:xfrm>
          <a:prstGeom prst="straightConnector1">
            <a:avLst/>
          </a:prstGeom>
          <a:noFill/>
          <a:ln cap="flat" cmpd="sng" w="19050">
            <a:solidFill>
              <a:srgbClr val="FF33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727" name="Google Shape;1727;p19"/>
          <p:cNvSpPr/>
          <p:nvPr/>
        </p:nvSpPr>
        <p:spPr>
          <a:xfrm>
            <a:off x="7343775" y="5592762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728" name="Google Shape;1728;p19"/>
          <p:cNvSpPr/>
          <p:nvPr/>
        </p:nvSpPr>
        <p:spPr>
          <a:xfrm>
            <a:off x="7616825" y="5592762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729" name="Google Shape;1729;p19"/>
          <p:cNvSpPr/>
          <p:nvPr/>
        </p:nvSpPr>
        <p:spPr>
          <a:xfrm>
            <a:off x="7899400" y="5592762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730" name="Google Shape;1730;p19"/>
          <p:cNvSpPr/>
          <p:nvPr/>
        </p:nvSpPr>
        <p:spPr>
          <a:xfrm>
            <a:off x="7616825" y="4483100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731" name="Google Shape;1731;p19"/>
          <p:cNvSpPr txBox="1"/>
          <p:nvPr/>
        </p:nvSpPr>
        <p:spPr>
          <a:xfrm>
            <a:off x="7251700" y="5794375"/>
            <a:ext cx="381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732" name="Google Shape;1732;p19"/>
          <p:cNvSpPr txBox="1"/>
          <p:nvPr/>
        </p:nvSpPr>
        <p:spPr>
          <a:xfrm>
            <a:off x="7513637" y="5784850"/>
            <a:ext cx="381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733" name="Google Shape;1733;p19"/>
          <p:cNvSpPr txBox="1"/>
          <p:nvPr/>
        </p:nvSpPr>
        <p:spPr>
          <a:xfrm>
            <a:off x="7785100" y="5794375"/>
            <a:ext cx="381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734" name="Google Shape;1734;p19"/>
          <p:cNvSpPr txBox="1"/>
          <p:nvPr/>
        </p:nvSpPr>
        <p:spPr>
          <a:xfrm>
            <a:off x="8667750" y="5403850"/>
            <a:ext cx="381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cxnSp>
        <p:nvCxnSpPr>
          <p:cNvPr id="1735" name="Google Shape;1735;p19"/>
          <p:cNvCxnSpPr/>
          <p:nvPr/>
        </p:nvCxnSpPr>
        <p:spPr>
          <a:xfrm flipH="1" rot="10800000">
            <a:off x="1143000" y="3444875"/>
            <a:ext cx="371475" cy="1052512"/>
          </a:xfrm>
          <a:prstGeom prst="straightConnector1">
            <a:avLst/>
          </a:prstGeom>
          <a:noFill/>
          <a:ln cap="flat" cmpd="sng" w="63500">
            <a:solidFill>
              <a:srgbClr val="FFFF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736" name="Google Shape;1736;p19"/>
          <p:cNvCxnSpPr/>
          <p:nvPr/>
        </p:nvCxnSpPr>
        <p:spPr>
          <a:xfrm rot="10800000">
            <a:off x="1601787" y="3429000"/>
            <a:ext cx="407987" cy="1033462"/>
          </a:xfrm>
          <a:prstGeom prst="straightConnector1">
            <a:avLst/>
          </a:prstGeom>
          <a:noFill/>
          <a:ln cap="flat" cmpd="sng" w="63500">
            <a:solidFill>
              <a:srgbClr val="FFFF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737" name="Google Shape;1737;p19"/>
          <p:cNvSpPr/>
          <p:nvPr/>
        </p:nvSpPr>
        <p:spPr>
          <a:xfrm>
            <a:off x="1482725" y="3297237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738" name="Google Shape;1738;p19"/>
          <p:cNvSpPr txBox="1"/>
          <p:nvPr/>
        </p:nvSpPr>
        <p:spPr>
          <a:xfrm>
            <a:off x="304800" y="762000"/>
            <a:ext cx="205740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Example:</a:t>
            </a:r>
            <a:endParaRPr/>
          </a:p>
        </p:txBody>
      </p:sp>
      <p:sp>
        <p:nvSpPr>
          <p:cNvPr id="1739" name="Google Shape;1739;p19"/>
          <p:cNvSpPr txBox="1"/>
          <p:nvPr/>
        </p:nvSpPr>
        <p:spPr>
          <a:xfrm>
            <a:off x="8154987" y="881062"/>
            <a:ext cx="6858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max</a:t>
            </a:r>
            <a:endParaRPr/>
          </a:p>
        </p:txBody>
      </p:sp>
      <p:sp>
        <p:nvSpPr>
          <p:cNvPr id="1740" name="Google Shape;1740;p19"/>
          <p:cNvSpPr txBox="1"/>
          <p:nvPr/>
        </p:nvSpPr>
        <p:spPr>
          <a:xfrm>
            <a:off x="8154987" y="1947862"/>
            <a:ext cx="6858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min</a:t>
            </a:r>
            <a:endParaRPr/>
          </a:p>
        </p:txBody>
      </p:sp>
      <p:sp>
        <p:nvSpPr>
          <p:cNvPr id="1741" name="Google Shape;1741;p19"/>
          <p:cNvSpPr txBox="1"/>
          <p:nvPr/>
        </p:nvSpPr>
        <p:spPr>
          <a:xfrm>
            <a:off x="8154987" y="3090862"/>
            <a:ext cx="6858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max</a:t>
            </a:r>
            <a:endParaRPr/>
          </a:p>
        </p:txBody>
      </p:sp>
      <p:cxnSp>
        <p:nvCxnSpPr>
          <p:cNvPr id="1742" name="Google Shape;1742;p19"/>
          <p:cNvCxnSpPr/>
          <p:nvPr/>
        </p:nvCxnSpPr>
        <p:spPr>
          <a:xfrm flipH="1" rot="10800000">
            <a:off x="2962275" y="3444875"/>
            <a:ext cx="371475" cy="1052512"/>
          </a:xfrm>
          <a:prstGeom prst="straightConnector1">
            <a:avLst/>
          </a:prstGeom>
          <a:noFill/>
          <a:ln cap="flat" cmpd="sng" w="63500">
            <a:solidFill>
              <a:srgbClr val="FFFF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743" name="Google Shape;1743;p19"/>
          <p:cNvCxnSpPr/>
          <p:nvPr/>
        </p:nvCxnSpPr>
        <p:spPr>
          <a:xfrm rot="10800000">
            <a:off x="3421062" y="3429000"/>
            <a:ext cx="407987" cy="1033462"/>
          </a:xfrm>
          <a:prstGeom prst="straightConnector1">
            <a:avLst/>
          </a:prstGeom>
          <a:noFill/>
          <a:ln cap="flat" cmpd="sng" w="19050">
            <a:solidFill>
              <a:srgbClr val="FF33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744" name="Google Shape;1744;p19"/>
          <p:cNvSpPr/>
          <p:nvPr/>
        </p:nvSpPr>
        <p:spPr>
          <a:xfrm>
            <a:off x="3302000" y="3297237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745" name="Google Shape;1745;p19"/>
          <p:cNvCxnSpPr/>
          <p:nvPr/>
        </p:nvCxnSpPr>
        <p:spPr>
          <a:xfrm flipH="1" rot="10800000">
            <a:off x="4833937" y="3435350"/>
            <a:ext cx="371475" cy="1052512"/>
          </a:xfrm>
          <a:prstGeom prst="straightConnector1">
            <a:avLst/>
          </a:prstGeom>
          <a:noFill/>
          <a:ln cap="flat" cmpd="sng" w="63500">
            <a:solidFill>
              <a:srgbClr val="FFFF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746" name="Google Shape;1746;p19"/>
          <p:cNvCxnSpPr/>
          <p:nvPr/>
        </p:nvCxnSpPr>
        <p:spPr>
          <a:xfrm rot="10800000">
            <a:off x="5292725" y="3419475"/>
            <a:ext cx="419100" cy="1079500"/>
          </a:xfrm>
          <a:prstGeom prst="straightConnector1">
            <a:avLst/>
          </a:prstGeom>
          <a:noFill/>
          <a:ln cap="flat" cmpd="sng" w="63500">
            <a:solidFill>
              <a:srgbClr val="FFFF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747" name="Google Shape;1747;p19"/>
          <p:cNvSpPr/>
          <p:nvPr/>
        </p:nvSpPr>
        <p:spPr>
          <a:xfrm>
            <a:off x="5173662" y="3287712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748" name="Google Shape;1748;p19"/>
          <p:cNvCxnSpPr/>
          <p:nvPr/>
        </p:nvCxnSpPr>
        <p:spPr>
          <a:xfrm flipH="1" rot="10800000">
            <a:off x="6757987" y="3435350"/>
            <a:ext cx="371475" cy="1052512"/>
          </a:xfrm>
          <a:prstGeom prst="straightConnector1">
            <a:avLst/>
          </a:prstGeom>
          <a:noFill/>
          <a:ln cap="flat" cmpd="sng" w="19050">
            <a:solidFill>
              <a:srgbClr val="FF33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749" name="Google Shape;1749;p19"/>
          <p:cNvCxnSpPr/>
          <p:nvPr/>
        </p:nvCxnSpPr>
        <p:spPr>
          <a:xfrm rot="10800000">
            <a:off x="7216775" y="3419475"/>
            <a:ext cx="419100" cy="1079500"/>
          </a:xfrm>
          <a:prstGeom prst="straightConnector1">
            <a:avLst/>
          </a:prstGeom>
          <a:noFill/>
          <a:ln cap="flat" cmpd="sng" w="19050">
            <a:solidFill>
              <a:srgbClr val="FF33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750" name="Google Shape;1750;p19"/>
          <p:cNvSpPr/>
          <p:nvPr/>
        </p:nvSpPr>
        <p:spPr>
          <a:xfrm>
            <a:off x="7097712" y="3287712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751" name="Google Shape;1751;p19"/>
          <p:cNvCxnSpPr/>
          <p:nvPr/>
        </p:nvCxnSpPr>
        <p:spPr>
          <a:xfrm flipH="1" rot="10800000">
            <a:off x="1600200" y="2286000"/>
            <a:ext cx="796925" cy="1041400"/>
          </a:xfrm>
          <a:prstGeom prst="straightConnector1">
            <a:avLst/>
          </a:prstGeom>
          <a:noFill/>
          <a:ln cap="flat" cmpd="sng" w="63500">
            <a:solidFill>
              <a:srgbClr val="FFFF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752" name="Google Shape;1752;p19"/>
          <p:cNvCxnSpPr/>
          <p:nvPr/>
        </p:nvCxnSpPr>
        <p:spPr>
          <a:xfrm rot="10800000">
            <a:off x="2484437" y="2270125"/>
            <a:ext cx="866775" cy="1052512"/>
          </a:xfrm>
          <a:prstGeom prst="straightConnector1">
            <a:avLst/>
          </a:prstGeom>
          <a:noFill/>
          <a:ln cap="flat" cmpd="sng" w="63500">
            <a:solidFill>
              <a:srgbClr val="FFFF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753" name="Google Shape;1753;p19"/>
          <p:cNvSpPr/>
          <p:nvPr/>
        </p:nvSpPr>
        <p:spPr>
          <a:xfrm>
            <a:off x="2365375" y="2138362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754" name="Google Shape;1754;p19"/>
          <p:cNvCxnSpPr/>
          <p:nvPr/>
        </p:nvCxnSpPr>
        <p:spPr>
          <a:xfrm flipH="1" rot="10800000">
            <a:off x="5341937" y="2274887"/>
            <a:ext cx="796925" cy="1041400"/>
          </a:xfrm>
          <a:prstGeom prst="straightConnector1">
            <a:avLst/>
          </a:prstGeom>
          <a:noFill/>
          <a:ln cap="flat" cmpd="sng" w="63500">
            <a:solidFill>
              <a:srgbClr val="FFFF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755" name="Google Shape;1755;p19"/>
          <p:cNvCxnSpPr/>
          <p:nvPr/>
        </p:nvCxnSpPr>
        <p:spPr>
          <a:xfrm rot="10800000">
            <a:off x="6226175" y="2259012"/>
            <a:ext cx="866775" cy="1052512"/>
          </a:xfrm>
          <a:prstGeom prst="straightConnector1">
            <a:avLst/>
          </a:prstGeom>
          <a:noFill/>
          <a:ln cap="flat" cmpd="sng" w="19050">
            <a:solidFill>
              <a:srgbClr val="FF33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756" name="Google Shape;1756;p19"/>
          <p:cNvSpPr/>
          <p:nvPr/>
        </p:nvSpPr>
        <p:spPr>
          <a:xfrm>
            <a:off x="6107112" y="2127250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757" name="Google Shape;1757;p19"/>
          <p:cNvCxnSpPr/>
          <p:nvPr/>
        </p:nvCxnSpPr>
        <p:spPr>
          <a:xfrm flipH="1" rot="10800000">
            <a:off x="2524125" y="1103312"/>
            <a:ext cx="1731962" cy="1054100"/>
          </a:xfrm>
          <a:prstGeom prst="straightConnector1">
            <a:avLst/>
          </a:prstGeom>
          <a:noFill/>
          <a:ln cap="flat" cmpd="sng" w="63500">
            <a:solidFill>
              <a:srgbClr val="FFFF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758" name="Google Shape;1758;p19"/>
          <p:cNvCxnSpPr/>
          <p:nvPr/>
        </p:nvCxnSpPr>
        <p:spPr>
          <a:xfrm rot="10800000">
            <a:off x="4343400" y="1087437"/>
            <a:ext cx="1804987" cy="1066800"/>
          </a:xfrm>
          <a:prstGeom prst="straightConnector1">
            <a:avLst/>
          </a:prstGeom>
          <a:noFill/>
          <a:ln cap="flat" cmpd="sng" w="63500">
            <a:solidFill>
              <a:srgbClr val="FFFF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759" name="Google Shape;1759;p19"/>
          <p:cNvSpPr/>
          <p:nvPr/>
        </p:nvSpPr>
        <p:spPr>
          <a:xfrm>
            <a:off x="4224337" y="955675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760" name="Google Shape;1760;p19"/>
          <p:cNvSpPr txBox="1"/>
          <p:nvPr/>
        </p:nvSpPr>
        <p:spPr>
          <a:xfrm>
            <a:off x="8154987" y="4310062"/>
            <a:ext cx="6858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min</a:t>
            </a:r>
            <a:endParaRPr/>
          </a:p>
        </p:txBody>
      </p:sp>
      <p:sp>
        <p:nvSpPr>
          <p:cNvPr id="1761" name="Google Shape;1761;p19"/>
          <p:cNvSpPr txBox="1"/>
          <p:nvPr/>
        </p:nvSpPr>
        <p:spPr>
          <a:xfrm>
            <a:off x="228600" y="4343400"/>
            <a:ext cx="9144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β = 3</a:t>
            </a:r>
            <a:endParaRPr/>
          </a:p>
        </p:txBody>
      </p:sp>
      <p:sp>
        <p:nvSpPr>
          <p:cNvPr id="1762" name="Google Shape;1762;p19"/>
          <p:cNvSpPr txBox="1"/>
          <p:nvPr/>
        </p:nvSpPr>
        <p:spPr>
          <a:xfrm>
            <a:off x="609600" y="3124200"/>
            <a:ext cx="9144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α = 3</a:t>
            </a:r>
            <a:endParaRPr/>
          </a:p>
        </p:txBody>
      </p:sp>
      <p:sp>
        <p:nvSpPr>
          <p:cNvPr id="1763" name="Google Shape;1763;p19"/>
          <p:cNvSpPr txBox="1"/>
          <p:nvPr/>
        </p:nvSpPr>
        <p:spPr>
          <a:xfrm>
            <a:off x="1219200" y="4343400"/>
            <a:ext cx="9144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β = 1</a:t>
            </a:r>
            <a:endParaRPr/>
          </a:p>
        </p:txBody>
      </p:sp>
      <p:sp>
        <p:nvSpPr>
          <p:cNvPr id="1764" name="Google Shape;1764;p19"/>
          <p:cNvSpPr txBox="1"/>
          <p:nvPr/>
        </p:nvSpPr>
        <p:spPr>
          <a:xfrm>
            <a:off x="1524000" y="1981200"/>
            <a:ext cx="9144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β = 3</a:t>
            </a:r>
            <a:endParaRPr/>
          </a:p>
        </p:txBody>
      </p:sp>
      <p:sp>
        <p:nvSpPr>
          <p:cNvPr id="1765" name="Google Shape;1765;p19"/>
          <p:cNvSpPr txBox="1"/>
          <p:nvPr/>
        </p:nvSpPr>
        <p:spPr>
          <a:xfrm>
            <a:off x="2133600" y="4343400"/>
            <a:ext cx="9144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β = 6</a:t>
            </a:r>
            <a:endParaRPr/>
          </a:p>
        </p:txBody>
      </p:sp>
      <p:sp>
        <p:nvSpPr>
          <p:cNvPr id="1766" name="Google Shape;1766;p19"/>
          <p:cNvSpPr txBox="1"/>
          <p:nvPr/>
        </p:nvSpPr>
        <p:spPr>
          <a:xfrm>
            <a:off x="2438400" y="3124200"/>
            <a:ext cx="9144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α = 6</a:t>
            </a:r>
            <a:endParaRPr/>
          </a:p>
        </p:txBody>
      </p:sp>
      <p:sp>
        <p:nvSpPr>
          <p:cNvPr id="1767" name="Google Shape;1767;p19"/>
          <p:cNvSpPr txBox="1"/>
          <p:nvPr/>
        </p:nvSpPr>
        <p:spPr>
          <a:xfrm>
            <a:off x="3352800" y="762000"/>
            <a:ext cx="9144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α = 3</a:t>
            </a:r>
            <a:endParaRPr/>
          </a:p>
        </p:txBody>
      </p:sp>
      <p:sp>
        <p:nvSpPr>
          <p:cNvPr id="1768" name="Google Shape;1768;p19"/>
          <p:cNvSpPr txBox="1"/>
          <p:nvPr/>
        </p:nvSpPr>
        <p:spPr>
          <a:xfrm>
            <a:off x="3962400" y="4343400"/>
            <a:ext cx="9144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β = 2</a:t>
            </a:r>
            <a:endParaRPr/>
          </a:p>
        </p:txBody>
      </p:sp>
      <p:sp>
        <p:nvSpPr>
          <p:cNvPr id="1769" name="Google Shape;1769;p19"/>
          <p:cNvSpPr txBox="1"/>
          <p:nvPr/>
        </p:nvSpPr>
        <p:spPr>
          <a:xfrm>
            <a:off x="4343400" y="3124200"/>
            <a:ext cx="9144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α = 4</a:t>
            </a:r>
            <a:endParaRPr/>
          </a:p>
        </p:txBody>
      </p:sp>
      <p:sp>
        <p:nvSpPr>
          <p:cNvPr id="1770" name="Google Shape;1770;p19"/>
          <p:cNvSpPr txBox="1"/>
          <p:nvPr/>
        </p:nvSpPr>
        <p:spPr>
          <a:xfrm>
            <a:off x="4953000" y="4343400"/>
            <a:ext cx="9144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β = 4</a:t>
            </a:r>
            <a:endParaRPr/>
          </a:p>
        </p:txBody>
      </p:sp>
      <p:sp>
        <p:nvSpPr>
          <p:cNvPr id="1771" name="Google Shape;1771;p19"/>
          <p:cNvSpPr txBox="1"/>
          <p:nvPr/>
        </p:nvSpPr>
        <p:spPr>
          <a:xfrm>
            <a:off x="5105400" y="1981200"/>
            <a:ext cx="9144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β = 4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CFF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CC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96" name="Google Shape;96;p2"/>
          <p:cNvSpPr txBox="1"/>
          <p:nvPr>
            <p:ph type="title"/>
          </p:nvPr>
        </p:nvSpPr>
        <p:spPr>
          <a:xfrm>
            <a:off x="228600" y="0"/>
            <a:ext cx="8610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Two-Player Games</a:t>
            </a:r>
            <a:endParaRPr/>
          </a:p>
        </p:txBody>
      </p:sp>
      <p:graphicFrame>
        <p:nvGraphicFramePr>
          <p:cNvPr id="97" name="Google Shape;97;p2"/>
          <p:cNvGraphicFramePr/>
          <p:nvPr/>
        </p:nvGraphicFramePr>
        <p:xfrm>
          <a:off x="914400" y="990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{2F13C411-B72D-4456-8949-7E610B0FE547}</a:tableStyleId>
              </a:tblPr>
              <a:tblGrid>
                <a:gridCol w="457200"/>
                <a:gridCol w="457200"/>
                <a:gridCol w="457200"/>
              </a:tblGrid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66FF3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FF3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FF3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FF3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66FF3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FF3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FF3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FF3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66FF3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FF3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FF3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FF3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66FF3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FF3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FF3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FF3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66FF3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FF3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FF3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FF3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66FF3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FF3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FF3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FF3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66FF3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FF3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FF3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FF3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66FF3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FF3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FF3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FF3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66FF3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FF3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FF3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FF3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98" name="Google Shape;98;p2"/>
          <p:cNvSpPr txBox="1"/>
          <p:nvPr/>
        </p:nvSpPr>
        <p:spPr>
          <a:xfrm>
            <a:off x="381000" y="2438400"/>
            <a:ext cx="2819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e(p) = 8 – 8 = 0</a:t>
            </a:r>
            <a:endParaRPr/>
          </a:p>
        </p:txBody>
      </p:sp>
      <p:graphicFrame>
        <p:nvGraphicFramePr>
          <p:cNvPr id="99" name="Google Shape;99;p2"/>
          <p:cNvGraphicFramePr/>
          <p:nvPr/>
        </p:nvGraphicFramePr>
        <p:xfrm>
          <a:off x="3733800" y="990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{2F13C411-B72D-4456-8949-7E610B0FE547}</a:tableStyleId>
              </a:tblPr>
              <a:tblGrid>
                <a:gridCol w="457200"/>
                <a:gridCol w="457200"/>
                <a:gridCol w="457200"/>
              </a:tblGrid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3300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rgbClr val="FF33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rgbClr val="66FF3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FF3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FF3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FF3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66FF3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FF3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FF3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FF3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66FF3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FF3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FF3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FF3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rgbClr val="00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rgbClr val="66FF3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FF3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FF3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FF3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3300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rgbClr val="FF33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rgbClr val="66FF3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FF3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FF3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FF3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66FF3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FF3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FF3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FF3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66FF3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FF3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FF3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FF3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66FF3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FF3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FF3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FF3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66FF3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FF3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FF3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FF3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00" name="Google Shape;100;p2"/>
          <p:cNvSpPr txBox="1"/>
          <p:nvPr/>
        </p:nvSpPr>
        <p:spPr>
          <a:xfrm>
            <a:off x="3200400" y="2438400"/>
            <a:ext cx="2819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e(p) = 6 – 2 = 4</a:t>
            </a:r>
            <a:endParaRPr/>
          </a:p>
        </p:txBody>
      </p:sp>
      <p:graphicFrame>
        <p:nvGraphicFramePr>
          <p:cNvPr id="101" name="Google Shape;101;p2"/>
          <p:cNvGraphicFramePr/>
          <p:nvPr/>
        </p:nvGraphicFramePr>
        <p:xfrm>
          <a:off x="6477000" y="990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{2F13C411-B72D-4456-8949-7E610B0FE547}</a:tableStyleId>
              </a:tblPr>
              <a:tblGrid>
                <a:gridCol w="457200"/>
                <a:gridCol w="457200"/>
                <a:gridCol w="457200"/>
              </a:tblGrid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rgbClr val="00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rgbClr val="66FF3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FF3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FF3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FF3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rgbClr val="00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rgbClr val="66FF3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FF3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FF3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FF3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3300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rgbClr val="FF33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rgbClr val="66FF3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FF3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FF3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FF3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3300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rgbClr val="FF33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rgbClr val="66FF3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FF3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FF3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FF3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rgbClr val="00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rgbClr val="66FF3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FF3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FF3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FF3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66FF3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FF3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FF3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FF3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3300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rgbClr val="FF33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rgbClr val="66FF3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FF3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FF3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FF3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66FF3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FF3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FF3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FF3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66FF3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FF3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FF3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FF3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02" name="Google Shape;102;p2"/>
          <p:cNvSpPr txBox="1"/>
          <p:nvPr/>
        </p:nvSpPr>
        <p:spPr>
          <a:xfrm>
            <a:off x="5943600" y="2438400"/>
            <a:ext cx="2819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e(p) = 2 – 2 = 0</a:t>
            </a:r>
            <a:endParaRPr/>
          </a:p>
        </p:txBody>
      </p:sp>
      <p:sp>
        <p:nvSpPr>
          <p:cNvPr id="103" name="Google Shape;103;p2"/>
          <p:cNvSpPr txBox="1"/>
          <p:nvPr/>
        </p:nvSpPr>
        <p:spPr>
          <a:xfrm>
            <a:off x="5943600" y="2971800"/>
            <a:ext cx="2895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shows the weak-ness of this e(p)</a:t>
            </a:r>
            <a:endParaRPr/>
          </a:p>
        </p:txBody>
      </p:sp>
      <p:sp>
        <p:nvSpPr>
          <p:cNvPr id="104" name="Google Shape;104;p2"/>
          <p:cNvSpPr txBox="1"/>
          <p:nvPr/>
        </p:nvSpPr>
        <p:spPr>
          <a:xfrm>
            <a:off x="1447800" y="3581400"/>
            <a:ext cx="3429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How about these?</a:t>
            </a:r>
            <a:endParaRPr/>
          </a:p>
        </p:txBody>
      </p:sp>
      <p:graphicFrame>
        <p:nvGraphicFramePr>
          <p:cNvPr id="105" name="Google Shape;105;p2"/>
          <p:cNvGraphicFramePr/>
          <p:nvPr/>
        </p:nvGraphicFramePr>
        <p:xfrm>
          <a:off x="914400" y="4267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{2F13C411-B72D-4456-8949-7E610B0FE547}</a:tableStyleId>
              </a:tblPr>
              <a:tblGrid>
                <a:gridCol w="457200"/>
                <a:gridCol w="457200"/>
                <a:gridCol w="457200"/>
              </a:tblGrid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rgbClr val="00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rgbClr val="66FF3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FF3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FF3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FF3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rgbClr val="00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rgbClr val="66FF3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FF3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FF3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FF3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3300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rgbClr val="FF33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rgbClr val="66FF3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FF3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FF3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FF3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66FF3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FF3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FF3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FF3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3300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rgbClr val="FF33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rgbClr val="66FF3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FF3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FF3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FF3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66FF3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FF3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FF3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FF3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3300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rgbClr val="FF33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rgbClr val="66FF3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FF3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FF3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FF3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66FF3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FF3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FF3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FF3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66FF3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FF3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FF3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FF3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06" name="Google Shape;106;p2"/>
          <p:cNvSpPr txBox="1"/>
          <p:nvPr/>
        </p:nvSpPr>
        <p:spPr>
          <a:xfrm>
            <a:off x="381000" y="5715000"/>
            <a:ext cx="2819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    e(p) = ∞</a:t>
            </a:r>
            <a:endParaRPr/>
          </a:p>
        </p:txBody>
      </p:sp>
      <p:graphicFrame>
        <p:nvGraphicFramePr>
          <p:cNvPr id="107" name="Google Shape;107;p2"/>
          <p:cNvGraphicFramePr/>
          <p:nvPr/>
        </p:nvGraphicFramePr>
        <p:xfrm>
          <a:off x="3733800" y="4267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{2F13C411-B72D-4456-8949-7E610B0FE547}</a:tableStyleId>
              </a:tblPr>
              <a:tblGrid>
                <a:gridCol w="457200"/>
                <a:gridCol w="457200"/>
                <a:gridCol w="457200"/>
              </a:tblGrid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3300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rgbClr val="FF33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rgbClr val="66FF3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FF3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FF3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FF3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3300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rgbClr val="FF33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rgbClr val="66FF3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FF3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FF3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FF3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66FF3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FF3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FF3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FF3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rgbClr val="00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rgbClr val="66FF3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FF3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FF3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FF3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rgbClr val="00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rgbClr val="66FF3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FF3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FF3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FF3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rgbClr val="00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rgbClr val="66FF3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FF3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FF3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FF3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66FF3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FF3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FF3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FF3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3300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rgbClr val="FF33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rgbClr val="66FF3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FF3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FF3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FF3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66FF3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FF3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FF3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FF3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08" name="Google Shape;108;p2"/>
          <p:cNvSpPr txBox="1"/>
          <p:nvPr/>
        </p:nvSpPr>
        <p:spPr>
          <a:xfrm>
            <a:off x="3200400" y="5715000"/>
            <a:ext cx="2819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   e(p) = - ∞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5" name="Shape 1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6" name="Google Shape;1776;p20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CFF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rgbClr val="00CC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777" name="Google Shape;1777;p20"/>
          <p:cNvSpPr txBox="1"/>
          <p:nvPr>
            <p:ph type="title"/>
          </p:nvPr>
        </p:nvSpPr>
        <p:spPr>
          <a:xfrm>
            <a:off x="228600" y="0"/>
            <a:ext cx="8610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The Alpha-Beta Procedure</a:t>
            </a:r>
            <a:endParaRPr/>
          </a:p>
        </p:txBody>
      </p:sp>
      <p:cxnSp>
        <p:nvCxnSpPr>
          <p:cNvPr id="1778" name="Google Shape;1778;p20"/>
          <p:cNvCxnSpPr/>
          <p:nvPr/>
        </p:nvCxnSpPr>
        <p:spPr>
          <a:xfrm flipH="1" rot="10800000">
            <a:off x="823912" y="4592637"/>
            <a:ext cx="228600" cy="990600"/>
          </a:xfrm>
          <a:prstGeom prst="straightConnector1">
            <a:avLst/>
          </a:prstGeom>
          <a:noFill/>
          <a:ln cap="flat" cmpd="sng" w="63500">
            <a:solidFill>
              <a:srgbClr val="FFFF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779" name="Google Shape;1779;p20"/>
          <p:cNvCxnSpPr/>
          <p:nvPr/>
        </p:nvCxnSpPr>
        <p:spPr>
          <a:xfrm rot="10800000">
            <a:off x="1095375" y="4598987"/>
            <a:ext cx="0" cy="990600"/>
          </a:xfrm>
          <a:prstGeom prst="straightConnector1">
            <a:avLst/>
          </a:prstGeom>
          <a:noFill/>
          <a:ln cap="flat" cmpd="sng" w="63500">
            <a:solidFill>
              <a:srgbClr val="FFFF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780" name="Google Shape;1780;p20"/>
          <p:cNvCxnSpPr/>
          <p:nvPr/>
        </p:nvCxnSpPr>
        <p:spPr>
          <a:xfrm rot="10800000">
            <a:off x="1128712" y="4592637"/>
            <a:ext cx="228600" cy="990600"/>
          </a:xfrm>
          <a:prstGeom prst="straightConnector1">
            <a:avLst/>
          </a:prstGeom>
          <a:noFill/>
          <a:ln cap="flat" cmpd="sng" w="63500">
            <a:solidFill>
              <a:srgbClr val="FFFF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781" name="Google Shape;1781;p20"/>
          <p:cNvSpPr/>
          <p:nvPr/>
        </p:nvSpPr>
        <p:spPr>
          <a:xfrm>
            <a:off x="747712" y="5583237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782" name="Google Shape;1782;p20"/>
          <p:cNvSpPr/>
          <p:nvPr/>
        </p:nvSpPr>
        <p:spPr>
          <a:xfrm>
            <a:off x="1020762" y="5583237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783" name="Google Shape;1783;p20"/>
          <p:cNvSpPr/>
          <p:nvPr/>
        </p:nvSpPr>
        <p:spPr>
          <a:xfrm>
            <a:off x="1303337" y="5583237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784" name="Google Shape;1784;p20"/>
          <p:cNvSpPr/>
          <p:nvPr/>
        </p:nvSpPr>
        <p:spPr>
          <a:xfrm>
            <a:off x="1020762" y="4473575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785" name="Google Shape;1785;p20"/>
          <p:cNvSpPr txBox="1"/>
          <p:nvPr/>
        </p:nvSpPr>
        <p:spPr>
          <a:xfrm>
            <a:off x="655637" y="5784850"/>
            <a:ext cx="381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1786" name="Google Shape;1786;p20"/>
          <p:cNvSpPr txBox="1"/>
          <p:nvPr/>
        </p:nvSpPr>
        <p:spPr>
          <a:xfrm>
            <a:off x="917575" y="5775325"/>
            <a:ext cx="381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sp>
        <p:nvSpPr>
          <p:cNvPr id="1787" name="Google Shape;1787;p20"/>
          <p:cNvSpPr txBox="1"/>
          <p:nvPr/>
        </p:nvSpPr>
        <p:spPr>
          <a:xfrm>
            <a:off x="1189037" y="5784850"/>
            <a:ext cx="381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cxnSp>
        <p:nvCxnSpPr>
          <p:cNvPr id="1788" name="Google Shape;1788;p20"/>
          <p:cNvCxnSpPr/>
          <p:nvPr/>
        </p:nvCxnSpPr>
        <p:spPr>
          <a:xfrm flipH="1" rot="10800000">
            <a:off x="1738312" y="4592637"/>
            <a:ext cx="228600" cy="990600"/>
          </a:xfrm>
          <a:prstGeom prst="straightConnector1">
            <a:avLst/>
          </a:prstGeom>
          <a:noFill/>
          <a:ln cap="flat" cmpd="sng" w="63500">
            <a:solidFill>
              <a:srgbClr val="FFFF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789" name="Google Shape;1789;p20"/>
          <p:cNvCxnSpPr/>
          <p:nvPr/>
        </p:nvCxnSpPr>
        <p:spPr>
          <a:xfrm rot="10800000">
            <a:off x="2009775" y="4598987"/>
            <a:ext cx="0" cy="990600"/>
          </a:xfrm>
          <a:prstGeom prst="straightConnector1">
            <a:avLst/>
          </a:prstGeom>
          <a:noFill/>
          <a:ln cap="flat" cmpd="sng" w="19050">
            <a:solidFill>
              <a:srgbClr val="FF33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790" name="Google Shape;1790;p20"/>
          <p:cNvCxnSpPr/>
          <p:nvPr/>
        </p:nvCxnSpPr>
        <p:spPr>
          <a:xfrm rot="10800000">
            <a:off x="2043112" y="4592637"/>
            <a:ext cx="228600" cy="990600"/>
          </a:xfrm>
          <a:prstGeom prst="straightConnector1">
            <a:avLst/>
          </a:prstGeom>
          <a:noFill/>
          <a:ln cap="flat" cmpd="sng" w="19050">
            <a:solidFill>
              <a:srgbClr val="FF33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791" name="Google Shape;1791;p20"/>
          <p:cNvSpPr/>
          <p:nvPr/>
        </p:nvSpPr>
        <p:spPr>
          <a:xfrm>
            <a:off x="1662112" y="5583237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792" name="Google Shape;1792;p20"/>
          <p:cNvSpPr/>
          <p:nvPr/>
        </p:nvSpPr>
        <p:spPr>
          <a:xfrm>
            <a:off x="1935162" y="5583237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793" name="Google Shape;1793;p20"/>
          <p:cNvSpPr/>
          <p:nvPr/>
        </p:nvSpPr>
        <p:spPr>
          <a:xfrm>
            <a:off x="2217737" y="5583237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794" name="Google Shape;1794;p20"/>
          <p:cNvSpPr/>
          <p:nvPr/>
        </p:nvSpPr>
        <p:spPr>
          <a:xfrm>
            <a:off x="1935162" y="4473575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795" name="Google Shape;1795;p20"/>
          <p:cNvSpPr txBox="1"/>
          <p:nvPr/>
        </p:nvSpPr>
        <p:spPr>
          <a:xfrm>
            <a:off x="1570037" y="5784850"/>
            <a:ext cx="381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796" name="Google Shape;1796;p20"/>
          <p:cNvSpPr txBox="1"/>
          <p:nvPr/>
        </p:nvSpPr>
        <p:spPr>
          <a:xfrm>
            <a:off x="1831975" y="5775325"/>
            <a:ext cx="381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797" name="Google Shape;1797;p20"/>
          <p:cNvSpPr txBox="1"/>
          <p:nvPr/>
        </p:nvSpPr>
        <p:spPr>
          <a:xfrm>
            <a:off x="2103437" y="5784850"/>
            <a:ext cx="381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cxnSp>
        <p:nvCxnSpPr>
          <p:cNvPr id="1798" name="Google Shape;1798;p20"/>
          <p:cNvCxnSpPr/>
          <p:nvPr/>
        </p:nvCxnSpPr>
        <p:spPr>
          <a:xfrm flipH="1" rot="10800000">
            <a:off x="2652712" y="4592637"/>
            <a:ext cx="228600" cy="990600"/>
          </a:xfrm>
          <a:prstGeom prst="straightConnector1">
            <a:avLst/>
          </a:prstGeom>
          <a:noFill/>
          <a:ln cap="flat" cmpd="sng" w="63500">
            <a:solidFill>
              <a:srgbClr val="FFFF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799" name="Google Shape;1799;p20"/>
          <p:cNvCxnSpPr/>
          <p:nvPr/>
        </p:nvCxnSpPr>
        <p:spPr>
          <a:xfrm rot="10800000">
            <a:off x="2924175" y="4598987"/>
            <a:ext cx="0" cy="990600"/>
          </a:xfrm>
          <a:prstGeom prst="straightConnector1">
            <a:avLst/>
          </a:prstGeom>
          <a:noFill/>
          <a:ln cap="flat" cmpd="sng" w="63500">
            <a:solidFill>
              <a:srgbClr val="FFFF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800" name="Google Shape;1800;p20"/>
          <p:cNvCxnSpPr/>
          <p:nvPr/>
        </p:nvCxnSpPr>
        <p:spPr>
          <a:xfrm rot="10800000">
            <a:off x="2957512" y="4592637"/>
            <a:ext cx="228600" cy="990600"/>
          </a:xfrm>
          <a:prstGeom prst="straightConnector1">
            <a:avLst/>
          </a:prstGeom>
          <a:noFill/>
          <a:ln cap="flat" cmpd="sng" w="63500">
            <a:solidFill>
              <a:srgbClr val="FFFF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801" name="Google Shape;1801;p20"/>
          <p:cNvSpPr/>
          <p:nvPr/>
        </p:nvSpPr>
        <p:spPr>
          <a:xfrm>
            <a:off x="2576512" y="5583237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802" name="Google Shape;1802;p20"/>
          <p:cNvSpPr/>
          <p:nvPr/>
        </p:nvSpPr>
        <p:spPr>
          <a:xfrm>
            <a:off x="2849562" y="5583237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803" name="Google Shape;1803;p20"/>
          <p:cNvSpPr/>
          <p:nvPr/>
        </p:nvSpPr>
        <p:spPr>
          <a:xfrm>
            <a:off x="3132137" y="5583237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804" name="Google Shape;1804;p20"/>
          <p:cNvSpPr/>
          <p:nvPr/>
        </p:nvSpPr>
        <p:spPr>
          <a:xfrm>
            <a:off x="2849562" y="4473575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805" name="Google Shape;1805;p20"/>
          <p:cNvSpPr txBox="1"/>
          <p:nvPr/>
        </p:nvSpPr>
        <p:spPr>
          <a:xfrm>
            <a:off x="2484437" y="5784850"/>
            <a:ext cx="381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</p:txBody>
      </p:sp>
      <p:sp>
        <p:nvSpPr>
          <p:cNvPr id="1806" name="Google Shape;1806;p20"/>
          <p:cNvSpPr txBox="1"/>
          <p:nvPr/>
        </p:nvSpPr>
        <p:spPr>
          <a:xfrm>
            <a:off x="2746375" y="5775325"/>
            <a:ext cx="381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/>
          </a:p>
        </p:txBody>
      </p:sp>
      <p:sp>
        <p:nvSpPr>
          <p:cNvPr id="1807" name="Google Shape;1807;p20"/>
          <p:cNvSpPr txBox="1"/>
          <p:nvPr/>
        </p:nvSpPr>
        <p:spPr>
          <a:xfrm>
            <a:off x="3017837" y="5784850"/>
            <a:ext cx="381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</p:txBody>
      </p:sp>
      <p:cxnSp>
        <p:nvCxnSpPr>
          <p:cNvPr id="1808" name="Google Shape;1808;p20"/>
          <p:cNvCxnSpPr/>
          <p:nvPr/>
        </p:nvCxnSpPr>
        <p:spPr>
          <a:xfrm flipH="1" rot="10800000">
            <a:off x="3600450" y="4586287"/>
            <a:ext cx="228600" cy="990600"/>
          </a:xfrm>
          <a:prstGeom prst="straightConnector1">
            <a:avLst/>
          </a:prstGeom>
          <a:noFill/>
          <a:ln cap="flat" cmpd="sng" w="19050">
            <a:solidFill>
              <a:srgbClr val="FF33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809" name="Google Shape;1809;p20"/>
          <p:cNvCxnSpPr/>
          <p:nvPr/>
        </p:nvCxnSpPr>
        <p:spPr>
          <a:xfrm rot="10800000">
            <a:off x="3871912" y="4592637"/>
            <a:ext cx="0" cy="990600"/>
          </a:xfrm>
          <a:prstGeom prst="straightConnector1">
            <a:avLst/>
          </a:prstGeom>
          <a:noFill/>
          <a:ln cap="flat" cmpd="sng" w="19050">
            <a:solidFill>
              <a:srgbClr val="FF33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810" name="Google Shape;1810;p20"/>
          <p:cNvCxnSpPr/>
          <p:nvPr/>
        </p:nvCxnSpPr>
        <p:spPr>
          <a:xfrm rot="10800000">
            <a:off x="3905250" y="4586287"/>
            <a:ext cx="228600" cy="990600"/>
          </a:xfrm>
          <a:prstGeom prst="straightConnector1">
            <a:avLst/>
          </a:prstGeom>
          <a:noFill/>
          <a:ln cap="flat" cmpd="sng" w="19050">
            <a:solidFill>
              <a:srgbClr val="FF33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811" name="Google Shape;1811;p20"/>
          <p:cNvSpPr/>
          <p:nvPr/>
        </p:nvSpPr>
        <p:spPr>
          <a:xfrm>
            <a:off x="3524250" y="5576887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812" name="Google Shape;1812;p20"/>
          <p:cNvSpPr/>
          <p:nvPr/>
        </p:nvSpPr>
        <p:spPr>
          <a:xfrm>
            <a:off x="3797300" y="5576887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813" name="Google Shape;1813;p20"/>
          <p:cNvSpPr/>
          <p:nvPr/>
        </p:nvSpPr>
        <p:spPr>
          <a:xfrm>
            <a:off x="4079875" y="5576887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814" name="Google Shape;1814;p20"/>
          <p:cNvSpPr/>
          <p:nvPr/>
        </p:nvSpPr>
        <p:spPr>
          <a:xfrm>
            <a:off x="3797300" y="4467225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815" name="Google Shape;1815;p20"/>
          <p:cNvCxnSpPr/>
          <p:nvPr/>
        </p:nvCxnSpPr>
        <p:spPr>
          <a:xfrm flipH="1" rot="10800000">
            <a:off x="4514850" y="4586287"/>
            <a:ext cx="228600" cy="990600"/>
          </a:xfrm>
          <a:prstGeom prst="straightConnector1">
            <a:avLst/>
          </a:prstGeom>
          <a:noFill/>
          <a:ln cap="flat" cmpd="sng" w="63500">
            <a:solidFill>
              <a:srgbClr val="FFFF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816" name="Google Shape;1816;p20"/>
          <p:cNvCxnSpPr/>
          <p:nvPr/>
        </p:nvCxnSpPr>
        <p:spPr>
          <a:xfrm rot="10800000">
            <a:off x="4786312" y="4592637"/>
            <a:ext cx="0" cy="990600"/>
          </a:xfrm>
          <a:prstGeom prst="straightConnector1">
            <a:avLst/>
          </a:prstGeom>
          <a:noFill/>
          <a:ln cap="flat" cmpd="sng" w="19050">
            <a:solidFill>
              <a:srgbClr val="FF33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817" name="Google Shape;1817;p20"/>
          <p:cNvCxnSpPr/>
          <p:nvPr/>
        </p:nvCxnSpPr>
        <p:spPr>
          <a:xfrm rot="10800000">
            <a:off x="4819650" y="4586287"/>
            <a:ext cx="228600" cy="990600"/>
          </a:xfrm>
          <a:prstGeom prst="straightConnector1">
            <a:avLst/>
          </a:prstGeom>
          <a:noFill/>
          <a:ln cap="flat" cmpd="sng" w="19050">
            <a:solidFill>
              <a:srgbClr val="FF33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818" name="Google Shape;1818;p20"/>
          <p:cNvSpPr/>
          <p:nvPr/>
        </p:nvSpPr>
        <p:spPr>
          <a:xfrm>
            <a:off x="4438650" y="5576887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819" name="Google Shape;1819;p20"/>
          <p:cNvSpPr/>
          <p:nvPr/>
        </p:nvSpPr>
        <p:spPr>
          <a:xfrm>
            <a:off x="4711700" y="5576887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820" name="Google Shape;1820;p20"/>
          <p:cNvSpPr/>
          <p:nvPr/>
        </p:nvSpPr>
        <p:spPr>
          <a:xfrm>
            <a:off x="4994275" y="5576887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821" name="Google Shape;1821;p20"/>
          <p:cNvSpPr/>
          <p:nvPr/>
        </p:nvSpPr>
        <p:spPr>
          <a:xfrm>
            <a:off x="4711700" y="4467225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822" name="Google Shape;1822;p20"/>
          <p:cNvSpPr txBox="1"/>
          <p:nvPr/>
        </p:nvSpPr>
        <p:spPr>
          <a:xfrm>
            <a:off x="4346575" y="5778500"/>
            <a:ext cx="381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1823" name="Google Shape;1823;p20"/>
          <p:cNvSpPr txBox="1"/>
          <p:nvPr/>
        </p:nvSpPr>
        <p:spPr>
          <a:xfrm>
            <a:off x="4608512" y="5768975"/>
            <a:ext cx="381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824" name="Google Shape;1824;p20"/>
          <p:cNvSpPr txBox="1"/>
          <p:nvPr/>
        </p:nvSpPr>
        <p:spPr>
          <a:xfrm>
            <a:off x="4879975" y="5778500"/>
            <a:ext cx="381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cxnSp>
        <p:nvCxnSpPr>
          <p:cNvPr id="1825" name="Google Shape;1825;p20"/>
          <p:cNvCxnSpPr/>
          <p:nvPr/>
        </p:nvCxnSpPr>
        <p:spPr>
          <a:xfrm flipH="1" rot="10800000">
            <a:off x="5472112" y="4592637"/>
            <a:ext cx="228600" cy="990600"/>
          </a:xfrm>
          <a:prstGeom prst="straightConnector1">
            <a:avLst/>
          </a:prstGeom>
          <a:noFill/>
          <a:ln cap="flat" cmpd="sng" w="63500">
            <a:solidFill>
              <a:srgbClr val="FFFF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826" name="Google Shape;1826;p20"/>
          <p:cNvCxnSpPr/>
          <p:nvPr/>
        </p:nvCxnSpPr>
        <p:spPr>
          <a:xfrm rot="10800000">
            <a:off x="5743575" y="4598987"/>
            <a:ext cx="0" cy="990600"/>
          </a:xfrm>
          <a:prstGeom prst="straightConnector1">
            <a:avLst/>
          </a:prstGeom>
          <a:noFill/>
          <a:ln cap="flat" cmpd="sng" w="63500">
            <a:solidFill>
              <a:srgbClr val="FFFF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827" name="Google Shape;1827;p20"/>
          <p:cNvCxnSpPr/>
          <p:nvPr/>
        </p:nvCxnSpPr>
        <p:spPr>
          <a:xfrm rot="10800000">
            <a:off x="5776912" y="4592637"/>
            <a:ext cx="228600" cy="990600"/>
          </a:xfrm>
          <a:prstGeom prst="straightConnector1">
            <a:avLst/>
          </a:prstGeom>
          <a:noFill/>
          <a:ln cap="flat" cmpd="sng" w="63500">
            <a:solidFill>
              <a:srgbClr val="FFFF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828" name="Google Shape;1828;p20"/>
          <p:cNvSpPr/>
          <p:nvPr/>
        </p:nvSpPr>
        <p:spPr>
          <a:xfrm>
            <a:off x="5395912" y="5583237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829" name="Google Shape;1829;p20"/>
          <p:cNvSpPr/>
          <p:nvPr/>
        </p:nvSpPr>
        <p:spPr>
          <a:xfrm>
            <a:off x="5668962" y="5583237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830" name="Google Shape;1830;p20"/>
          <p:cNvSpPr/>
          <p:nvPr/>
        </p:nvSpPr>
        <p:spPr>
          <a:xfrm>
            <a:off x="5951537" y="5583237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831" name="Google Shape;1831;p20"/>
          <p:cNvSpPr/>
          <p:nvPr/>
        </p:nvSpPr>
        <p:spPr>
          <a:xfrm>
            <a:off x="5668962" y="4473575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832" name="Google Shape;1832;p20"/>
          <p:cNvSpPr txBox="1"/>
          <p:nvPr/>
        </p:nvSpPr>
        <p:spPr>
          <a:xfrm>
            <a:off x="5303837" y="5784850"/>
            <a:ext cx="381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sp>
        <p:nvSpPr>
          <p:cNvPr id="1833" name="Google Shape;1833;p20"/>
          <p:cNvSpPr txBox="1"/>
          <p:nvPr/>
        </p:nvSpPr>
        <p:spPr>
          <a:xfrm>
            <a:off x="5565775" y="5775325"/>
            <a:ext cx="381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1834" name="Google Shape;1834;p20"/>
          <p:cNvSpPr txBox="1"/>
          <p:nvPr/>
        </p:nvSpPr>
        <p:spPr>
          <a:xfrm>
            <a:off x="5837237" y="5784850"/>
            <a:ext cx="381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cxnSp>
        <p:nvCxnSpPr>
          <p:cNvPr id="1835" name="Google Shape;1835;p20"/>
          <p:cNvCxnSpPr/>
          <p:nvPr/>
        </p:nvCxnSpPr>
        <p:spPr>
          <a:xfrm flipH="1" rot="10800000">
            <a:off x="6429375" y="4602162"/>
            <a:ext cx="228600" cy="990600"/>
          </a:xfrm>
          <a:prstGeom prst="straightConnector1">
            <a:avLst/>
          </a:prstGeom>
          <a:noFill/>
          <a:ln cap="flat" cmpd="sng" w="63500">
            <a:solidFill>
              <a:srgbClr val="FFFF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836" name="Google Shape;1836;p20"/>
          <p:cNvCxnSpPr/>
          <p:nvPr/>
        </p:nvCxnSpPr>
        <p:spPr>
          <a:xfrm rot="10800000">
            <a:off x="6700837" y="4608512"/>
            <a:ext cx="0" cy="990600"/>
          </a:xfrm>
          <a:prstGeom prst="straightConnector1">
            <a:avLst/>
          </a:prstGeom>
          <a:noFill/>
          <a:ln cap="flat" cmpd="sng" w="19050">
            <a:solidFill>
              <a:srgbClr val="FF33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837" name="Google Shape;1837;p20"/>
          <p:cNvCxnSpPr/>
          <p:nvPr/>
        </p:nvCxnSpPr>
        <p:spPr>
          <a:xfrm rot="10800000">
            <a:off x="6734175" y="4602162"/>
            <a:ext cx="228600" cy="990600"/>
          </a:xfrm>
          <a:prstGeom prst="straightConnector1">
            <a:avLst/>
          </a:prstGeom>
          <a:noFill/>
          <a:ln cap="flat" cmpd="sng" w="19050">
            <a:solidFill>
              <a:srgbClr val="FF33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838" name="Google Shape;1838;p20"/>
          <p:cNvSpPr/>
          <p:nvPr/>
        </p:nvSpPr>
        <p:spPr>
          <a:xfrm>
            <a:off x="6353175" y="5592762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839" name="Google Shape;1839;p20"/>
          <p:cNvSpPr/>
          <p:nvPr/>
        </p:nvSpPr>
        <p:spPr>
          <a:xfrm>
            <a:off x="6626225" y="5592762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840" name="Google Shape;1840;p20"/>
          <p:cNvSpPr/>
          <p:nvPr/>
        </p:nvSpPr>
        <p:spPr>
          <a:xfrm>
            <a:off x="6908800" y="5592762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841" name="Google Shape;1841;p20"/>
          <p:cNvSpPr/>
          <p:nvPr/>
        </p:nvSpPr>
        <p:spPr>
          <a:xfrm>
            <a:off x="6626225" y="4483100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842" name="Google Shape;1842;p20"/>
          <p:cNvSpPr txBox="1"/>
          <p:nvPr/>
        </p:nvSpPr>
        <p:spPr>
          <a:xfrm>
            <a:off x="6261100" y="5794375"/>
            <a:ext cx="381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6 </a:t>
            </a:r>
            <a:endParaRPr/>
          </a:p>
        </p:txBody>
      </p:sp>
      <p:sp>
        <p:nvSpPr>
          <p:cNvPr id="1843" name="Google Shape;1843;p20"/>
          <p:cNvSpPr txBox="1"/>
          <p:nvPr/>
        </p:nvSpPr>
        <p:spPr>
          <a:xfrm>
            <a:off x="6523037" y="5784850"/>
            <a:ext cx="381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844" name="Google Shape;1844;p20"/>
          <p:cNvSpPr txBox="1"/>
          <p:nvPr/>
        </p:nvSpPr>
        <p:spPr>
          <a:xfrm>
            <a:off x="6794500" y="5794375"/>
            <a:ext cx="381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cxnSp>
        <p:nvCxnSpPr>
          <p:cNvPr id="1845" name="Google Shape;1845;p20"/>
          <p:cNvCxnSpPr/>
          <p:nvPr/>
        </p:nvCxnSpPr>
        <p:spPr>
          <a:xfrm flipH="1" rot="10800000">
            <a:off x="7419975" y="4602162"/>
            <a:ext cx="228600" cy="990600"/>
          </a:xfrm>
          <a:prstGeom prst="straightConnector1">
            <a:avLst/>
          </a:prstGeom>
          <a:noFill/>
          <a:ln cap="flat" cmpd="sng" w="19050">
            <a:solidFill>
              <a:srgbClr val="FF33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846" name="Google Shape;1846;p20"/>
          <p:cNvCxnSpPr/>
          <p:nvPr/>
        </p:nvCxnSpPr>
        <p:spPr>
          <a:xfrm rot="10800000">
            <a:off x="7691437" y="4608512"/>
            <a:ext cx="0" cy="990600"/>
          </a:xfrm>
          <a:prstGeom prst="straightConnector1">
            <a:avLst/>
          </a:prstGeom>
          <a:noFill/>
          <a:ln cap="flat" cmpd="sng" w="19050">
            <a:solidFill>
              <a:srgbClr val="FF33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847" name="Google Shape;1847;p20"/>
          <p:cNvCxnSpPr/>
          <p:nvPr/>
        </p:nvCxnSpPr>
        <p:spPr>
          <a:xfrm rot="10800000">
            <a:off x="7724775" y="4602162"/>
            <a:ext cx="228600" cy="990600"/>
          </a:xfrm>
          <a:prstGeom prst="straightConnector1">
            <a:avLst/>
          </a:prstGeom>
          <a:noFill/>
          <a:ln cap="flat" cmpd="sng" w="19050">
            <a:solidFill>
              <a:srgbClr val="FF33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848" name="Google Shape;1848;p20"/>
          <p:cNvSpPr/>
          <p:nvPr/>
        </p:nvSpPr>
        <p:spPr>
          <a:xfrm>
            <a:off x="7343775" y="5592762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849" name="Google Shape;1849;p20"/>
          <p:cNvSpPr/>
          <p:nvPr/>
        </p:nvSpPr>
        <p:spPr>
          <a:xfrm>
            <a:off x="7616825" y="5592762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850" name="Google Shape;1850;p20"/>
          <p:cNvSpPr/>
          <p:nvPr/>
        </p:nvSpPr>
        <p:spPr>
          <a:xfrm>
            <a:off x="7899400" y="5592762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851" name="Google Shape;1851;p20"/>
          <p:cNvSpPr/>
          <p:nvPr/>
        </p:nvSpPr>
        <p:spPr>
          <a:xfrm>
            <a:off x="7616825" y="4483100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852" name="Google Shape;1852;p20"/>
          <p:cNvSpPr txBox="1"/>
          <p:nvPr/>
        </p:nvSpPr>
        <p:spPr>
          <a:xfrm>
            <a:off x="7251700" y="5794375"/>
            <a:ext cx="381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853" name="Google Shape;1853;p20"/>
          <p:cNvSpPr txBox="1"/>
          <p:nvPr/>
        </p:nvSpPr>
        <p:spPr>
          <a:xfrm>
            <a:off x="7513637" y="5784850"/>
            <a:ext cx="381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854" name="Google Shape;1854;p20"/>
          <p:cNvSpPr txBox="1"/>
          <p:nvPr/>
        </p:nvSpPr>
        <p:spPr>
          <a:xfrm>
            <a:off x="7785100" y="5794375"/>
            <a:ext cx="381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855" name="Google Shape;1855;p20"/>
          <p:cNvSpPr txBox="1"/>
          <p:nvPr/>
        </p:nvSpPr>
        <p:spPr>
          <a:xfrm>
            <a:off x="8667750" y="5403850"/>
            <a:ext cx="381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cxnSp>
        <p:nvCxnSpPr>
          <p:cNvPr id="1856" name="Google Shape;1856;p20"/>
          <p:cNvCxnSpPr/>
          <p:nvPr/>
        </p:nvCxnSpPr>
        <p:spPr>
          <a:xfrm flipH="1" rot="10800000">
            <a:off x="1143000" y="3444875"/>
            <a:ext cx="371475" cy="1052512"/>
          </a:xfrm>
          <a:prstGeom prst="straightConnector1">
            <a:avLst/>
          </a:prstGeom>
          <a:noFill/>
          <a:ln cap="flat" cmpd="sng" w="63500">
            <a:solidFill>
              <a:srgbClr val="FFFF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857" name="Google Shape;1857;p20"/>
          <p:cNvCxnSpPr/>
          <p:nvPr/>
        </p:nvCxnSpPr>
        <p:spPr>
          <a:xfrm rot="10800000">
            <a:off x="1601787" y="3429000"/>
            <a:ext cx="407987" cy="1033462"/>
          </a:xfrm>
          <a:prstGeom prst="straightConnector1">
            <a:avLst/>
          </a:prstGeom>
          <a:noFill/>
          <a:ln cap="flat" cmpd="sng" w="63500">
            <a:solidFill>
              <a:srgbClr val="FFFF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858" name="Google Shape;1858;p20"/>
          <p:cNvSpPr/>
          <p:nvPr/>
        </p:nvSpPr>
        <p:spPr>
          <a:xfrm>
            <a:off x="1482725" y="3297237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859" name="Google Shape;1859;p20"/>
          <p:cNvSpPr txBox="1"/>
          <p:nvPr/>
        </p:nvSpPr>
        <p:spPr>
          <a:xfrm>
            <a:off x="304800" y="762000"/>
            <a:ext cx="205740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Example:</a:t>
            </a:r>
            <a:endParaRPr/>
          </a:p>
        </p:txBody>
      </p:sp>
      <p:sp>
        <p:nvSpPr>
          <p:cNvPr id="1860" name="Google Shape;1860;p20"/>
          <p:cNvSpPr txBox="1"/>
          <p:nvPr/>
        </p:nvSpPr>
        <p:spPr>
          <a:xfrm>
            <a:off x="8154987" y="881062"/>
            <a:ext cx="6858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max</a:t>
            </a:r>
            <a:endParaRPr/>
          </a:p>
        </p:txBody>
      </p:sp>
      <p:sp>
        <p:nvSpPr>
          <p:cNvPr id="1861" name="Google Shape;1861;p20"/>
          <p:cNvSpPr txBox="1"/>
          <p:nvPr/>
        </p:nvSpPr>
        <p:spPr>
          <a:xfrm>
            <a:off x="8154987" y="1947862"/>
            <a:ext cx="6858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min</a:t>
            </a:r>
            <a:endParaRPr/>
          </a:p>
        </p:txBody>
      </p:sp>
      <p:sp>
        <p:nvSpPr>
          <p:cNvPr id="1862" name="Google Shape;1862;p20"/>
          <p:cNvSpPr txBox="1"/>
          <p:nvPr/>
        </p:nvSpPr>
        <p:spPr>
          <a:xfrm>
            <a:off x="8154987" y="3090862"/>
            <a:ext cx="6858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max</a:t>
            </a:r>
            <a:endParaRPr/>
          </a:p>
        </p:txBody>
      </p:sp>
      <p:cxnSp>
        <p:nvCxnSpPr>
          <p:cNvPr id="1863" name="Google Shape;1863;p20"/>
          <p:cNvCxnSpPr/>
          <p:nvPr/>
        </p:nvCxnSpPr>
        <p:spPr>
          <a:xfrm flipH="1" rot="10800000">
            <a:off x="2962275" y="3444875"/>
            <a:ext cx="371475" cy="1052512"/>
          </a:xfrm>
          <a:prstGeom prst="straightConnector1">
            <a:avLst/>
          </a:prstGeom>
          <a:noFill/>
          <a:ln cap="flat" cmpd="sng" w="63500">
            <a:solidFill>
              <a:srgbClr val="FFFF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864" name="Google Shape;1864;p20"/>
          <p:cNvCxnSpPr/>
          <p:nvPr/>
        </p:nvCxnSpPr>
        <p:spPr>
          <a:xfrm rot="10800000">
            <a:off x="3421062" y="3429000"/>
            <a:ext cx="407987" cy="1033462"/>
          </a:xfrm>
          <a:prstGeom prst="straightConnector1">
            <a:avLst/>
          </a:prstGeom>
          <a:noFill/>
          <a:ln cap="flat" cmpd="sng" w="19050">
            <a:solidFill>
              <a:srgbClr val="FF33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865" name="Google Shape;1865;p20"/>
          <p:cNvSpPr/>
          <p:nvPr/>
        </p:nvSpPr>
        <p:spPr>
          <a:xfrm>
            <a:off x="3302000" y="3297237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866" name="Google Shape;1866;p20"/>
          <p:cNvCxnSpPr/>
          <p:nvPr/>
        </p:nvCxnSpPr>
        <p:spPr>
          <a:xfrm flipH="1" rot="10800000">
            <a:off x="4833937" y="3435350"/>
            <a:ext cx="371475" cy="1052512"/>
          </a:xfrm>
          <a:prstGeom prst="straightConnector1">
            <a:avLst/>
          </a:prstGeom>
          <a:noFill/>
          <a:ln cap="flat" cmpd="sng" w="63500">
            <a:solidFill>
              <a:srgbClr val="FFFF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867" name="Google Shape;1867;p20"/>
          <p:cNvCxnSpPr/>
          <p:nvPr/>
        </p:nvCxnSpPr>
        <p:spPr>
          <a:xfrm rot="10800000">
            <a:off x="5292725" y="3419475"/>
            <a:ext cx="419100" cy="1079500"/>
          </a:xfrm>
          <a:prstGeom prst="straightConnector1">
            <a:avLst/>
          </a:prstGeom>
          <a:noFill/>
          <a:ln cap="flat" cmpd="sng" w="63500">
            <a:solidFill>
              <a:srgbClr val="FFFF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868" name="Google Shape;1868;p20"/>
          <p:cNvSpPr/>
          <p:nvPr/>
        </p:nvSpPr>
        <p:spPr>
          <a:xfrm>
            <a:off x="5173662" y="3287712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869" name="Google Shape;1869;p20"/>
          <p:cNvCxnSpPr/>
          <p:nvPr/>
        </p:nvCxnSpPr>
        <p:spPr>
          <a:xfrm flipH="1" rot="10800000">
            <a:off x="6757987" y="3435350"/>
            <a:ext cx="371475" cy="1052512"/>
          </a:xfrm>
          <a:prstGeom prst="straightConnector1">
            <a:avLst/>
          </a:prstGeom>
          <a:noFill/>
          <a:ln cap="flat" cmpd="sng" w="63500">
            <a:solidFill>
              <a:srgbClr val="FFFF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870" name="Google Shape;1870;p20"/>
          <p:cNvCxnSpPr/>
          <p:nvPr/>
        </p:nvCxnSpPr>
        <p:spPr>
          <a:xfrm rot="10800000">
            <a:off x="7216775" y="3419475"/>
            <a:ext cx="419100" cy="1079500"/>
          </a:xfrm>
          <a:prstGeom prst="straightConnector1">
            <a:avLst/>
          </a:prstGeom>
          <a:noFill/>
          <a:ln cap="flat" cmpd="sng" w="19050">
            <a:solidFill>
              <a:srgbClr val="FF33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871" name="Google Shape;1871;p20"/>
          <p:cNvSpPr/>
          <p:nvPr/>
        </p:nvSpPr>
        <p:spPr>
          <a:xfrm>
            <a:off x="7097712" y="3287712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872" name="Google Shape;1872;p20"/>
          <p:cNvCxnSpPr/>
          <p:nvPr/>
        </p:nvCxnSpPr>
        <p:spPr>
          <a:xfrm flipH="1" rot="10800000">
            <a:off x="1600200" y="2286000"/>
            <a:ext cx="796925" cy="1041400"/>
          </a:xfrm>
          <a:prstGeom prst="straightConnector1">
            <a:avLst/>
          </a:prstGeom>
          <a:noFill/>
          <a:ln cap="flat" cmpd="sng" w="63500">
            <a:solidFill>
              <a:srgbClr val="FFFF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873" name="Google Shape;1873;p20"/>
          <p:cNvCxnSpPr/>
          <p:nvPr/>
        </p:nvCxnSpPr>
        <p:spPr>
          <a:xfrm rot="10800000">
            <a:off x="2484437" y="2270125"/>
            <a:ext cx="866775" cy="1052512"/>
          </a:xfrm>
          <a:prstGeom prst="straightConnector1">
            <a:avLst/>
          </a:prstGeom>
          <a:noFill/>
          <a:ln cap="flat" cmpd="sng" w="63500">
            <a:solidFill>
              <a:srgbClr val="FFFF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874" name="Google Shape;1874;p20"/>
          <p:cNvSpPr/>
          <p:nvPr/>
        </p:nvSpPr>
        <p:spPr>
          <a:xfrm>
            <a:off x="2365375" y="2138362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875" name="Google Shape;1875;p20"/>
          <p:cNvCxnSpPr/>
          <p:nvPr/>
        </p:nvCxnSpPr>
        <p:spPr>
          <a:xfrm flipH="1" rot="10800000">
            <a:off x="5341937" y="2274887"/>
            <a:ext cx="796925" cy="1041400"/>
          </a:xfrm>
          <a:prstGeom prst="straightConnector1">
            <a:avLst/>
          </a:prstGeom>
          <a:noFill/>
          <a:ln cap="flat" cmpd="sng" w="63500">
            <a:solidFill>
              <a:srgbClr val="FFFF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876" name="Google Shape;1876;p20"/>
          <p:cNvCxnSpPr/>
          <p:nvPr/>
        </p:nvCxnSpPr>
        <p:spPr>
          <a:xfrm rot="10800000">
            <a:off x="6226175" y="2259012"/>
            <a:ext cx="866775" cy="1052512"/>
          </a:xfrm>
          <a:prstGeom prst="straightConnector1">
            <a:avLst/>
          </a:prstGeom>
          <a:noFill/>
          <a:ln cap="flat" cmpd="sng" w="63500">
            <a:solidFill>
              <a:srgbClr val="FFFF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877" name="Google Shape;1877;p20"/>
          <p:cNvSpPr/>
          <p:nvPr/>
        </p:nvSpPr>
        <p:spPr>
          <a:xfrm>
            <a:off x="6107112" y="2127250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878" name="Google Shape;1878;p20"/>
          <p:cNvCxnSpPr/>
          <p:nvPr/>
        </p:nvCxnSpPr>
        <p:spPr>
          <a:xfrm flipH="1" rot="10800000">
            <a:off x="2524125" y="1103312"/>
            <a:ext cx="1731962" cy="1054100"/>
          </a:xfrm>
          <a:prstGeom prst="straightConnector1">
            <a:avLst/>
          </a:prstGeom>
          <a:noFill/>
          <a:ln cap="flat" cmpd="sng" w="63500">
            <a:solidFill>
              <a:srgbClr val="FFFF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879" name="Google Shape;1879;p20"/>
          <p:cNvCxnSpPr/>
          <p:nvPr/>
        </p:nvCxnSpPr>
        <p:spPr>
          <a:xfrm rot="10800000">
            <a:off x="4343400" y="1087437"/>
            <a:ext cx="1804987" cy="1066800"/>
          </a:xfrm>
          <a:prstGeom prst="straightConnector1">
            <a:avLst/>
          </a:prstGeom>
          <a:noFill/>
          <a:ln cap="flat" cmpd="sng" w="63500">
            <a:solidFill>
              <a:srgbClr val="FFFF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880" name="Google Shape;1880;p20"/>
          <p:cNvSpPr/>
          <p:nvPr/>
        </p:nvSpPr>
        <p:spPr>
          <a:xfrm>
            <a:off x="4224337" y="955675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881" name="Google Shape;1881;p20"/>
          <p:cNvSpPr txBox="1"/>
          <p:nvPr/>
        </p:nvSpPr>
        <p:spPr>
          <a:xfrm>
            <a:off x="8154987" y="4310062"/>
            <a:ext cx="6858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min</a:t>
            </a:r>
            <a:endParaRPr/>
          </a:p>
        </p:txBody>
      </p:sp>
      <p:sp>
        <p:nvSpPr>
          <p:cNvPr id="1882" name="Google Shape;1882;p20"/>
          <p:cNvSpPr txBox="1"/>
          <p:nvPr/>
        </p:nvSpPr>
        <p:spPr>
          <a:xfrm>
            <a:off x="228600" y="4343400"/>
            <a:ext cx="9144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β = 3</a:t>
            </a:r>
            <a:endParaRPr/>
          </a:p>
        </p:txBody>
      </p:sp>
      <p:sp>
        <p:nvSpPr>
          <p:cNvPr id="1883" name="Google Shape;1883;p20"/>
          <p:cNvSpPr txBox="1"/>
          <p:nvPr/>
        </p:nvSpPr>
        <p:spPr>
          <a:xfrm>
            <a:off x="609600" y="3124200"/>
            <a:ext cx="9144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α = 3</a:t>
            </a:r>
            <a:endParaRPr/>
          </a:p>
        </p:txBody>
      </p:sp>
      <p:sp>
        <p:nvSpPr>
          <p:cNvPr id="1884" name="Google Shape;1884;p20"/>
          <p:cNvSpPr txBox="1"/>
          <p:nvPr/>
        </p:nvSpPr>
        <p:spPr>
          <a:xfrm>
            <a:off x="1219200" y="4343400"/>
            <a:ext cx="9144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β = 1</a:t>
            </a:r>
            <a:endParaRPr/>
          </a:p>
        </p:txBody>
      </p:sp>
      <p:sp>
        <p:nvSpPr>
          <p:cNvPr id="1885" name="Google Shape;1885;p20"/>
          <p:cNvSpPr txBox="1"/>
          <p:nvPr/>
        </p:nvSpPr>
        <p:spPr>
          <a:xfrm>
            <a:off x="1524000" y="1981200"/>
            <a:ext cx="9144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β = 3</a:t>
            </a:r>
            <a:endParaRPr/>
          </a:p>
        </p:txBody>
      </p:sp>
      <p:sp>
        <p:nvSpPr>
          <p:cNvPr id="1886" name="Google Shape;1886;p20"/>
          <p:cNvSpPr txBox="1"/>
          <p:nvPr/>
        </p:nvSpPr>
        <p:spPr>
          <a:xfrm>
            <a:off x="2133600" y="4343400"/>
            <a:ext cx="9144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β = 6</a:t>
            </a:r>
            <a:endParaRPr/>
          </a:p>
        </p:txBody>
      </p:sp>
      <p:sp>
        <p:nvSpPr>
          <p:cNvPr id="1887" name="Google Shape;1887;p20"/>
          <p:cNvSpPr txBox="1"/>
          <p:nvPr/>
        </p:nvSpPr>
        <p:spPr>
          <a:xfrm>
            <a:off x="2438400" y="3124200"/>
            <a:ext cx="9144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α = 6</a:t>
            </a:r>
            <a:endParaRPr/>
          </a:p>
        </p:txBody>
      </p:sp>
      <p:sp>
        <p:nvSpPr>
          <p:cNvPr id="1888" name="Google Shape;1888;p20"/>
          <p:cNvSpPr txBox="1"/>
          <p:nvPr/>
        </p:nvSpPr>
        <p:spPr>
          <a:xfrm>
            <a:off x="3352800" y="762000"/>
            <a:ext cx="9144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α = 3</a:t>
            </a:r>
            <a:endParaRPr/>
          </a:p>
        </p:txBody>
      </p:sp>
      <p:sp>
        <p:nvSpPr>
          <p:cNvPr id="1889" name="Google Shape;1889;p20"/>
          <p:cNvSpPr txBox="1"/>
          <p:nvPr/>
        </p:nvSpPr>
        <p:spPr>
          <a:xfrm>
            <a:off x="3962400" y="4343400"/>
            <a:ext cx="9144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β = 2</a:t>
            </a:r>
            <a:endParaRPr/>
          </a:p>
        </p:txBody>
      </p:sp>
      <p:sp>
        <p:nvSpPr>
          <p:cNvPr id="1890" name="Google Shape;1890;p20"/>
          <p:cNvSpPr txBox="1"/>
          <p:nvPr/>
        </p:nvSpPr>
        <p:spPr>
          <a:xfrm>
            <a:off x="4343400" y="3124200"/>
            <a:ext cx="9144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α = 4</a:t>
            </a:r>
            <a:endParaRPr/>
          </a:p>
        </p:txBody>
      </p:sp>
      <p:sp>
        <p:nvSpPr>
          <p:cNvPr id="1891" name="Google Shape;1891;p20"/>
          <p:cNvSpPr txBox="1"/>
          <p:nvPr/>
        </p:nvSpPr>
        <p:spPr>
          <a:xfrm>
            <a:off x="4953000" y="4343400"/>
            <a:ext cx="9144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β = 4</a:t>
            </a:r>
            <a:endParaRPr/>
          </a:p>
        </p:txBody>
      </p:sp>
      <p:sp>
        <p:nvSpPr>
          <p:cNvPr id="1892" name="Google Shape;1892;p20"/>
          <p:cNvSpPr txBox="1"/>
          <p:nvPr/>
        </p:nvSpPr>
        <p:spPr>
          <a:xfrm>
            <a:off x="5105400" y="1981200"/>
            <a:ext cx="9144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β = 4</a:t>
            </a:r>
            <a:endParaRPr/>
          </a:p>
        </p:txBody>
      </p:sp>
      <p:sp>
        <p:nvSpPr>
          <p:cNvPr id="1893" name="Google Shape;1893;p20"/>
          <p:cNvSpPr txBox="1"/>
          <p:nvPr/>
        </p:nvSpPr>
        <p:spPr>
          <a:xfrm>
            <a:off x="5867400" y="4343400"/>
            <a:ext cx="9144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β = 6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7" name="Shape 1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8" name="Google Shape;1898;p21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CFF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rgbClr val="00CC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899" name="Google Shape;1899;p21"/>
          <p:cNvSpPr txBox="1"/>
          <p:nvPr>
            <p:ph type="title"/>
          </p:nvPr>
        </p:nvSpPr>
        <p:spPr>
          <a:xfrm>
            <a:off x="228600" y="0"/>
            <a:ext cx="8610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The Alpha-Beta Procedure</a:t>
            </a:r>
            <a:endParaRPr/>
          </a:p>
        </p:txBody>
      </p:sp>
      <p:cxnSp>
        <p:nvCxnSpPr>
          <p:cNvPr id="1900" name="Google Shape;1900;p21"/>
          <p:cNvCxnSpPr/>
          <p:nvPr/>
        </p:nvCxnSpPr>
        <p:spPr>
          <a:xfrm flipH="1" rot="10800000">
            <a:off x="823912" y="4592637"/>
            <a:ext cx="228600" cy="990600"/>
          </a:xfrm>
          <a:prstGeom prst="straightConnector1">
            <a:avLst/>
          </a:prstGeom>
          <a:noFill/>
          <a:ln cap="flat" cmpd="sng" w="63500">
            <a:solidFill>
              <a:srgbClr val="FFFF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901" name="Google Shape;1901;p21"/>
          <p:cNvCxnSpPr/>
          <p:nvPr/>
        </p:nvCxnSpPr>
        <p:spPr>
          <a:xfrm rot="10800000">
            <a:off x="1095375" y="4598987"/>
            <a:ext cx="0" cy="990600"/>
          </a:xfrm>
          <a:prstGeom prst="straightConnector1">
            <a:avLst/>
          </a:prstGeom>
          <a:noFill/>
          <a:ln cap="flat" cmpd="sng" w="63500">
            <a:solidFill>
              <a:srgbClr val="FFFF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902" name="Google Shape;1902;p21"/>
          <p:cNvCxnSpPr/>
          <p:nvPr/>
        </p:nvCxnSpPr>
        <p:spPr>
          <a:xfrm rot="10800000">
            <a:off x="1128712" y="4592637"/>
            <a:ext cx="228600" cy="990600"/>
          </a:xfrm>
          <a:prstGeom prst="straightConnector1">
            <a:avLst/>
          </a:prstGeom>
          <a:noFill/>
          <a:ln cap="flat" cmpd="sng" w="63500">
            <a:solidFill>
              <a:srgbClr val="FFFF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903" name="Google Shape;1903;p21"/>
          <p:cNvSpPr/>
          <p:nvPr/>
        </p:nvSpPr>
        <p:spPr>
          <a:xfrm>
            <a:off x="747712" y="5583237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904" name="Google Shape;1904;p21"/>
          <p:cNvSpPr/>
          <p:nvPr/>
        </p:nvSpPr>
        <p:spPr>
          <a:xfrm>
            <a:off x="1020762" y="5583237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905" name="Google Shape;1905;p21"/>
          <p:cNvSpPr/>
          <p:nvPr/>
        </p:nvSpPr>
        <p:spPr>
          <a:xfrm>
            <a:off x="1303337" y="5583237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906" name="Google Shape;1906;p21"/>
          <p:cNvSpPr/>
          <p:nvPr/>
        </p:nvSpPr>
        <p:spPr>
          <a:xfrm>
            <a:off x="1020762" y="4473575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907" name="Google Shape;1907;p21"/>
          <p:cNvSpPr txBox="1"/>
          <p:nvPr/>
        </p:nvSpPr>
        <p:spPr>
          <a:xfrm>
            <a:off x="655637" y="5784850"/>
            <a:ext cx="381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1908" name="Google Shape;1908;p21"/>
          <p:cNvSpPr txBox="1"/>
          <p:nvPr/>
        </p:nvSpPr>
        <p:spPr>
          <a:xfrm>
            <a:off x="917575" y="5775325"/>
            <a:ext cx="381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sp>
        <p:nvSpPr>
          <p:cNvPr id="1909" name="Google Shape;1909;p21"/>
          <p:cNvSpPr txBox="1"/>
          <p:nvPr/>
        </p:nvSpPr>
        <p:spPr>
          <a:xfrm>
            <a:off x="1189037" y="5784850"/>
            <a:ext cx="381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cxnSp>
        <p:nvCxnSpPr>
          <p:cNvPr id="1910" name="Google Shape;1910;p21"/>
          <p:cNvCxnSpPr/>
          <p:nvPr/>
        </p:nvCxnSpPr>
        <p:spPr>
          <a:xfrm flipH="1" rot="10800000">
            <a:off x="1738312" y="4592637"/>
            <a:ext cx="228600" cy="990600"/>
          </a:xfrm>
          <a:prstGeom prst="straightConnector1">
            <a:avLst/>
          </a:prstGeom>
          <a:noFill/>
          <a:ln cap="flat" cmpd="sng" w="63500">
            <a:solidFill>
              <a:srgbClr val="FFFF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911" name="Google Shape;1911;p21"/>
          <p:cNvCxnSpPr/>
          <p:nvPr/>
        </p:nvCxnSpPr>
        <p:spPr>
          <a:xfrm rot="10800000">
            <a:off x="2009775" y="4598987"/>
            <a:ext cx="0" cy="990600"/>
          </a:xfrm>
          <a:prstGeom prst="straightConnector1">
            <a:avLst/>
          </a:prstGeom>
          <a:noFill/>
          <a:ln cap="flat" cmpd="sng" w="19050">
            <a:solidFill>
              <a:srgbClr val="FF33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912" name="Google Shape;1912;p21"/>
          <p:cNvCxnSpPr/>
          <p:nvPr/>
        </p:nvCxnSpPr>
        <p:spPr>
          <a:xfrm rot="10800000">
            <a:off x="2043112" y="4592637"/>
            <a:ext cx="228600" cy="990600"/>
          </a:xfrm>
          <a:prstGeom prst="straightConnector1">
            <a:avLst/>
          </a:prstGeom>
          <a:noFill/>
          <a:ln cap="flat" cmpd="sng" w="19050">
            <a:solidFill>
              <a:srgbClr val="FF33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913" name="Google Shape;1913;p21"/>
          <p:cNvSpPr/>
          <p:nvPr/>
        </p:nvSpPr>
        <p:spPr>
          <a:xfrm>
            <a:off x="1662112" y="5583237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914" name="Google Shape;1914;p21"/>
          <p:cNvSpPr/>
          <p:nvPr/>
        </p:nvSpPr>
        <p:spPr>
          <a:xfrm>
            <a:off x="1935162" y="5583237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915" name="Google Shape;1915;p21"/>
          <p:cNvSpPr/>
          <p:nvPr/>
        </p:nvSpPr>
        <p:spPr>
          <a:xfrm>
            <a:off x="2217737" y="5583237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916" name="Google Shape;1916;p21"/>
          <p:cNvSpPr/>
          <p:nvPr/>
        </p:nvSpPr>
        <p:spPr>
          <a:xfrm>
            <a:off x="1935162" y="4473575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917" name="Google Shape;1917;p21"/>
          <p:cNvSpPr txBox="1"/>
          <p:nvPr/>
        </p:nvSpPr>
        <p:spPr>
          <a:xfrm>
            <a:off x="1570037" y="5784850"/>
            <a:ext cx="381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918" name="Google Shape;1918;p21"/>
          <p:cNvSpPr txBox="1"/>
          <p:nvPr/>
        </p:nvSpPr>
        <p:spPr>
          <a:xfrm>
            <a:off x="1831975" y="5775325"/>
            <a:ext cx="381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919" name="Google Shape;1919;p21"/>
          <p:cNvSpPr txBox="1"/>
          <p:nvPr/>
        </p:nvSpPr>
        <p:spPr>
          <a:xfrm>
            <a:off x="2103437" y="5784850"/>
            <a:ext cx="381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cxnSp>
        <p:nvCxnSpPr>
          <p:cNvPr id="1920" name="Google Shape;1920;p21"/>
          <p:cNvCxnSpPr/>
          <p:nvPr/>
        </p:nvCxnSpPr>
        <p:spPr>
          <a:xfrm flipH="1" rot="10800000">
            <a:off x="2652712" y="4592637"/>
            <a:ext cx="228600" cy="990600"/>
          </a:xfrm>
          <a:prstGeom prst="straightConnector1">
            <a:avLst/>
          </a:prstGeom>
          <a:noFill/>
          <a:ln cap="flat" cmpd="sng" w="63500">
            <a:solidFill>
              <a:srgbClr val="FFFF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921" name="Google Shape;1921;p21"/>
          <p:cNvCxnSpPr/>
          <p:nvPr/>
        </p:nvCxnSpPr>
        <p:spPr>
          <a:xfrm rot="10800000">
            <a:off x="2924175" y="4598987"/>
            <a:ext cx="0" cy="990600"/>
          </a:xfrm>
          <a:prstGeom prst="straightConnector1">
            <a:avLst/>
          </a:prstGeom>
          <a:noFill/>
          <a:ln cap="flat" cmpd="sng" w="63500">
            <a:solidFill>
              <a:srgbClr val="FFFF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922" name="Google Shape;1922;p21"/>
          <p:cNvCxnSpPr/>
          <p:nvPr/>
        </p:nvCxnSpPr>
        <p:spPr>
          <a:xfrm rot="10800000">
            <a:off x="2957512" y="4592637"/>
            <a:ext cx="228600" cy="990600"/>
          </a:xfrm>
          <a:prstGeom prst="straightConnector1">
            <a:avLst/>
          </a:prstGeom>
          <a:noFill/>
          <a:ln cap="flat" cmpd="sng" w="63500">
            <a:solidFill>
              <a:srgbClr val="FFFF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923" name="Google Shape;1923;p21"/>
          <p:cNvSpPr/>
          <p:nvPr/>
        </p:nvSpPr>
        <p:spPr>
          <a:xfrm>
            <a:off x="2576512" y="5583237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924" name="Google Shape;1924;p21"/>
          <p:cNvSpPr/>
          <p:nvPr/>
        </p:nvSpPr>
        <p:spPr>
          <a:xfrm>
            <a:off x="2849562" y="5583237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925" name="Google Shape;1925;p21"/>
          <p:cNvSpPr/>
          <p:nvPr/>
        </p:nvSpPr>
        <p:spPr>
          <a:xfrm>
            <a:off x="3132137" y="5583237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926" name="Google Shape;1926;p21"/>
          <p:cNvSpPr/>
          <p:nvPr/>
        </p:nvSpPr>
        <p:spPr>
          <a:xfrm>
            <a:off x="2849562" y="4473575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927" name="Google Shape;1927;p21"/>
          <p:cNvSpPr txBox="1"/>
          <p:nvPr/>
        </p:nvSpPr>
        <p:spPr>
          <a:xfrm>
            <a:off x="2484437" y="5784850"/>
            <a:ext cx="381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</p:txBody>
      </p:sp>
      <p:sp>
        <p:nvSpPr>
          <p:cNvPr id="1928" name="Google Shape;1928;p21"/>
          <p:cNvSpPr txBox="1"/>
          <p:nvPr/>
        </p:nvSpPr>
        <p:spPr>
          <a:xfrm>
            <a:off x="2746375" y="5775325"/>
            <a:ext cx="381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/>
          </a:p>
        </p:txBody>
      </p:sp>
      <p:sp>
        <p:nvSpPr>
          <p:cNvPr id="1929" name="Google Shape;1929;p21"/>
          <p:cNvSpPr txBox="1"/>
          <p:nvPr/>
        </p:nvSpPr>
        <p:spPr>
          <a:xfrm>
            <a:off x="3017837" y="5784850"/>
            <a:ext cx="381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</p:txBody>
      </p:sp>
      <p:cxnSp>
        <p:nvCxnSpPr>
          <p:cNvPr id="1930" name="Google Shape;1930;p21"/>
          <p:cNvCxnSpPr/>
          <p:nvPr/>
        </p:nvCxnSpPr>
        <p:spPr>
          <a:xfrm flipH="1" rot="10800000">
            <a:off x="3600450" y="4586287"/>
            <a:ext cx="228600" cy="990600"/>
          </a:xfrm>
          <a:prstGeom prst="straightConnector1">
            <a:avLst/>
          </a:prstGeom>
          <a:noFill/>
          <a:ln cap="flat" cmpd="sng" w="19050">
            <a:solidFill>
              <a:srgbClr val="FF33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931" name="Google Shape;1931;p21"/>
          <p:cNvCxnSpPr/>
          <p:nvPr/>
        </p:nvCxnSpPr>
        <p:spPr>
          <a:xfrm rot="10800000">
            <a:off x="3871912" y="4592637"/>
            <a:ext cx="0" cy="990600"/>
          </a:xfrm>
          <a:prstGeom prst="straightConnector1">
            <a:avLst/>
          </a:prstGeom>
          <a:noFill/>
          <a:ln cap="flat" cmpd="sng" w="19050">
            <a:solidFill>
              <a:srgbClr val="FF33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932" name="Google Shape;1932;p21"/>
          <p:cNvCxnSpPr/>
          <p:nvPr/>
        </p:nvCxnSpPr>
        <p:spPr>
          <a:xfrm rot="10800000">
            <a:off x="3905250" y="4586287"/>
            <a:ext cx="228600" cy="990600"/>
          </a:xfrm>
          <a:prstGeom prst="straightConnector1">
            <a:avLst/>
          </a:prstGeom>
          <a:noFill/>
          <a:ln cap="flat" cmpd="sng" w="19050">
            <a:solidFill>
              <a:srgbClr val="FF33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933" name="Google Shape;1933;p21"/>
          <p:cNvSpPr/>
          <p:nvPr/>
        </p:nvSpPr>
        <p:spPr>
          <a:xfrm>
            <a:off x="3524250" y="5576887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934" name="Google Shape;1934;p21"/>
          <p:cNvSpPr/>
          <p:nvPr/>
        </p:nvSpPr>
        <p:spPr>
          <a:xfrm>
            <a:off x="3797300" y="5576887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935" name="Google Shape;1935;p21"/>
          <p:cNvSpPr/>
          <p:nvPr/>
        </p:nvSpPr>
        <p:spPr>
          <a:xfrm>
            <a:off x="4079875" y="5576887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936" name="Google Shape;1936;p21"/>
          <p:cNvSpPr/>
          <p:nvPr/>
        </p:nvSpPr>
        <p:spPr>
          <a:xfrm>
            <a:off x="3797300" y="4467225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937" name="Google Shape;1937;p21"/>
          <p:cNvCxnSpPr/>
          <p:nvPr/>
        </p:nvCxnSpPr>
        <p:spPr>
          <a:xfrm flipH="1" rot="10800000">
            <a:off x="4514850" y="4586287"/>
            <a:ext cx="228600" cy="990600"/>
          </a:xfrm>
          <a:prstGeom prst="straightConnector1">
            <a:avLst/>
          </a:prstGeom>
          <a:noFill/>
          <a:ln cap="flat" cmpd="sng" w="63500">
            <a:solidFill>
              <a:srgbClr val="FFFF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938" name="Google Shape;1938;p21"/>
          <p:cNvCxnSpPr/>
          <p:nvPr/>
        </p:nvCxnSpPr>
        <p:spPr>
          <a:xfrm rot="10800000">
            <a:off x="4786312" y="4592637"/>
            <a:ext cx="0" cy="990600"/>
          </a:xfrm>
          <a:prstGeom prst="straightConnector1">
            <a:avLst/>
          </a:prstGeom>
          <a:noFill/>
          <a:ln cap="flat" cmpd="sng" w="19050">
            <a:solidFill>
              <a:srgbClr val="FF33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939" name="Google Shape;1939;p21"/>
          <p:cNvCxnSpPr/>
          <p:nvPr/>
        </p:nvCxnSpPr>
        <p:spPr>
          <a:xfrm rot="10800000">
            <a:off x="4819650" y="4586287"/>
            <a:ext cx="228600" cy="990600"/>
          </a:xfrm>
          <a:prstGeom prst="straightConnector1">
            <a:avLst/>
          </a:prstGeom>
          <a:noFill/>
          <a:ln cap="flat" cmpd="sng" w="19050">
            <a:solidFill>
              <a:srgbClr val="FF33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940" name="Google Shape;1940;p21"/>
          <p:cNvSpPr/>
          <p:nvPr/>
        </p:nvSpPr>
        <p:spPr>
          <a:xfrm>
            <a:off x="4438650" y="5576887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941" name="Google Shape;1941;p21"/>
          <p:cNvSpPr/>
          <p:nvPr/>
        </p:nvSpPr>
        <p:spPr>
          <a:xfrm>
            <a:off x="4711700" y="5576887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942" name="Google Shape;1942;p21"/>
          <p:cNvSpPr/>
          <p:nvPr/>
        </p:nvSpPr>
        <p:spPr>
          <a:xfrm>
            <a:off x="4994275" y="5576887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943" name="Google Shape;1943;p21"/>
          <p:cNvSpPr/>
          <p:nvPr/>
        </p:nvSpPr>
        <p:spPr>
          <a:xfrm>
            <a:off x="4711700" y="4467225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944" name="Google Shape;1944;p21"/>
          <p:cNvSpPr txBox="1"/>
          <p:nvPr/>
        </p:nvSpPr>
        <p:spPr>
          <a:xfrm>
            <a:off x="4346575" y="5778500"/>
            <a:ext cx="381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1945" name="Google Shape;1945;p21"/>
          <p:cNvSpPr txBox="1"/>
          <p:nvPr/>
        </p:nvSpPr>
        <p:spPr>
          <a:xfrm>
            <a:off x="4608512" y="5768975"/>
            <a:ext cx="381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946" name="Google Shape;1946;p21"/>
          <p:cNvSpPr txBox="1"/>
          <p:nvPr/>
        </p:nvSpPr>
        <p:spPr>
          <a:xfrm>
            <a:off x="4879975" y="5778500"/>
            <a:ext cx="381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cxnSp>
        <p:nvCxnSpPr>
          <p:cNvPr id="1947" name="Google Shape;1947;p21"/>
          <p:cNvCxnSpPr/>
          <p:nvPr/>
        </p:nvCxnSpPr>
        <p:spPr>
          <a:xfrm flipH="1" rot="10800000">
            <a:off x="5472112" y="4592637"/>
            <a:ext cx="228600" cy="990600"/>
          </a:xfrm>
          <a:prstGeom prst="straightConnector1">
            <a:avLst/>
          </a:prstGeom>
          <a:noFill/>
          <a:ln cap="flat" cmpd="sng" w="63500">
            <a:solidFill>
              <a:srgbClr val="FFFF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948" name="Google Shape;1948;p21"/>
          <p:cNvCxnSpPr/>
          <p:nvPr/>
        </p:nvCxnSpPr>
        <p:spPr>
          <a:xfrm rot="10800000">
            <a:off x="5743575" y="4598987"/>
            <a:ext cx="0" cy="990600"/>
          </a:xfrm>
          <a:prstGeom prst="straightConnector1">
            <a:avLst/>
          </a:prstGeom>
          <a:noFill/>
          <a:ln cap="flat" cmpd="sng" w="63500">
            <a:solidFill>
              <a:srgbClr val="FFFF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949" name="Google Shape;1949;p21"/>
          <p:cNvCxnSpPr/>
          <p:nvPr/>
        </p:nvCxnSpPr>
        <p:spPr>
          <a:xfrm rot="10800000">
            <a:off x="5776912" y="4592637"/>
            <a:ext cx="228600" cy="990600"/>
          </a:xfrm>
          <a:prstGeom prst="straightConnector1">
            <a:avLst/>
          </a:prstGeom>
          <a:noFill/>
          <a:ln cap="flat" cmpd="sng" w="63500">
            <a:solidFill>
              <a:srgbClr val="FFFF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950" name="Google Shape;1950;p21"/>
          <p:cNvSpPr/>
          <p:nvPr/>
        </p:nvSpPr>
        <p:spPr>
          <a:xfrm>
            <a:off x="5395912" y="5583237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951" name="Google Shape;1951;p21"/>
          <p:cNvSpPr/>
          <p:nvPr/>
        </p:nvSpPr>
        <p:spPr>
          <a:xfrm>
            <a:off x="5668962" y="5583237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952" name="Google Shape;1952;p21"/>
          <p:cNvSpPr/>
          <p:nvPr/>
        </p:nvSpPr>
        <p:spPr>
          <a:xfrm>
            <a:off x="5951537" y="5583237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953" name="Google Shape;1953;p21"/>
          <p:cNvSpPr/>
          <p:nvPr/>
        </p:nvSpPr>
        <p:spPr>
          <a:xfrm>
            <a:off x="5668962" y="4473575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954" name="Google Shape;1954;p21"/>
          <p:cNvSpPr txBox="1"/>
          <p:nvPr/>
        </p:nvSpPr>
        <p:spPr>
          <a:xfrm>
            <a:off x="5303837" y="5784850"/>
            <a:ext cx="381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sp>
        <p:nvSpPr>
          <p:cNvPr id="1955" name="Google Shape;1955;p21"/>
          <p:cNvSpPr txBox="1"/>
          <p:nvPr/>
        </p:nvSpPr>
        <p:spPr>
          <a:xfrm>
            <a:off x="5565775" y="5775325"/>
            <a:ext cx="381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1956" name="Google Shape;1956;p21"/>
          <p:cNvSpPr txBox="1"/>
          <p:nvPr/>
        </p:nvSpPr>
        <p:spPr>
          <a:xfrm>
            <a:off x="5837237" y="5784850"/>
            <a:ext cx="381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cxnSp>
        <p:nvCxnSpPr>
          <p:cNvPr id="1957" name="Google Shape;1957;p21"/>
          <p:cNvCxnSpPr/>
          <p:nvPr/>
        </p:nvCxnSpPr>
        <p:spPr>
          <a:xfrm flipH="1" rot="10800000">
            <a:off x="6429375" y="4602162"/>
            <a:ext cx="228600" cy="990600"/>
          </a:xfrm>
          <a:prstGeom prst="straightConnector1">
            <a:avLst/>
          </a:prstGeom>
          <a:noFill/>
          <a:ln cap="flat" cmpd="sng" w="63500">
            <a:solidFill>
              <a:srgbClr val="FFFF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958" name="Google Shape;1958;p21"/>
          <p:cNvCxnSpPr/>
          <p:nvPr/>
        </p:nvCxnSpPr>
        <p:spPr>
          <a:xfrm rot="10800000">
            <a:off x="6700837" y="4608512"/>
            <a:ext cx="0" cy="990600"/>
          </a:xfrm>
          <a:prstGeom prst="straightConnector1">
            <a:avLst/>
          </a:prstGeom>
          <a:noFill/>
          <a:ln cap="flat" cmpd="sng" w="63500">
            <a:solidFill>
              <a:srgbClr val="FFFF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959" name="Google Shape;1959;p21"/>
          <p:cNvCxnSpPr/>
          <p:nvPr/>
        </p:nvCxnSpPr>
        <p:spPr>
          <a:xfrm rot="10800000">
            <a:off x="6734175" y="4602162"/>
            <a:ext cx="228600" cy="990600"/>
          </a:xfrm>
          <a:prstGeom prst="straightConnector1">
            <a:avLst/>
          </a:prstGeom>
          <a:noFill/>
          <a:ln cap="flat" cmpd="sng" w="19050">
            <a:solidFill>
              <a:srgbClr val="FF33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960" name="Google Shape;1960;p21"/>
          <p:cNvSpPr/>
          <p:nvPr/>
        </p:nvSpPr>
        <p:spPr>
          <a:xfrm>
            <a:off x="6353175" y="5592762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961" name="Google Shape;1961;p21"/>
          <p:cNvSpPr/>
          <p:nvPr/>
        </p:nvSpPr>
        <p:spPr>
          <a:xfrm>
            <a:off x="6626225" y="5592762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962" name="Google Shape;1962;p21"/>
          <p:cNvSpPr/>
          <p:nvPr/>
        </p:nvSpPr>
        <p:spPr>
          <a:xfrm>
            <a:off x="6908800" y="5592762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963" name="Google Shape;1963;p21"/>
          <p:cNvSpPr/>
          <p:nvPr/>
        </p:nvSpPr>
        <p:spPr>
          <a:xfrm>
            <a:off x="6626225" y="4483100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964" name="Google Shape;1964;p21"/>
          <p:cNvSpPr txBox="1"/>
          <p:nvPr/>
        </p:nvSpPr>
        <p:spPr>
          <a:xfrm>
            <a:off x="6261100" y="5794375"/>
            <a:ext cx="381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6 </a:t>
            </a:r>
            <a:endParaRPr/>
          </a:p>
        </p:txBody>
      </p:sp>
      <p:sp>
        <p:nvSpPr>
          <p:cNvPr id="1965" name="Google Shape;1965;p21"/>
          <p:cNvSpPr txBox="1"/>
          <p:nvPr/>
        </p:nvSpPr>
        <p:spPr>
          <a:xfrm>
            <a:off x="6523037" y="5784850"/>
            <a:ext cx="381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</p:txBody>
      </p:sp>
      <p:sp>
        <p:nvSpPr>
          <p:cNvPr id="1966" name="Google Shape;1966;p21"/>
          <p:cNvSpPr txBox="1"/>
          <p:nvPr/>
        </p:nvSpPr>
        <p:spPr>
          <a:xfrm>
            <a:off x="6794500" y="5794375"/>
            <a:ext cx="381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cxnSp>
        <p:nvCxnSpPr>
          <p:cNvPr id="1967" name="Google Shape;1967;p21"/>
          <p:cNvCxnSpPr/>
          <p:nvPr/>
        </p:nvCxnSpPr>
        <p:spPr>
          <a:xfrm flipH="1" rot="10800000">
            <a:off x="7419975" y="4602162"/>
            <a:ext cx="228600" cy="990600"/>
          </a:xfrm>
          <a:prstGeom prst="straightConnector1">
            <a:avLst/>
          </a:prstGeom>
          <a:noFill/>
          <a:ln cap="flat" cmpd="sng" w="19050">
            <a:solidFill>
              <a:srgbClr val="FF33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968" name="Google Shape;1968;p21"/>
          <p:cNvCxnSpPr/>
          <p:nvPr/>
        </p:nvCxnSpPr>
        <p:spPr>
          <a:xfrm rot="10800000">
            <a:off x="7691437" y="4608512"/>
            <a:ext cx="0" cy="990600"/>
          </a:xfrm>
          <a:prstGeom prst="straightConnector1">
            <a:avLst/>
          </a:prstGeom>
          <a:noFill/>
          <a:ln cap="flat" cmpd="sng" w="19050">
            <a:solidFill>
              <a:srgbClr val="FF33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969" name="Google Shape;1969;p21"/>
          <p:cNvCxnSpPr/>
          <p:nvPr/>
        </p:nvCxnSpPr>
        <p:spPr>
          <a:xfrm rot="10800000">
            <a:off x="7724775" y="4602162"/>
            <a:ext cx="228600" cy="990600"/>
          </a:xfrm>
          <a:prstGeom prst="straightConnector1">
            <a:avLst/>
          </a:prstGeom>
          <a:noFill/>
          <a:ln cap="flat" cmpd="sng" w="19050">
            <a:solidFill>
              <a:srgbClr val="FF33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970" name="Google Shape;1970;p21"/>
          <p:cNvSpPr/>
          <p:nvPr/>
        </p:nvSpPr>
        <p:spPr>
          <a:xfrm>
            <a:off x="7343775" y="5592762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971" name="Google Shape;1971;p21"/>
          <p:cNvSpPr/>
          <p:nvPr/>
        </p:nvSpPr>
        <p:spPr>
          <a:xfrm>
            <a:off x="7616825" y="5592762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972" name="Google Shape;1972;p21"/>
          <p:cNvSpPr/>
          <p:nvPr/>
        </p:nvSpPr>
        <p:spPr>
          <a:xfrm>
            <a:off x="7899400" y="5592762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973" name="Google Shape;1973;p21"/>
          <p:cNvSpPr/>
          <p:nvPr/>
        </p:nvSpPr>
        <p:spPr>
          <a:xfrm>
            <a:off x="7616825" y="4483100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974" name="Google Shape;1974;p21"/>
          <p:cNvSpPr txBox="1"/>
          <p:nvPr/>
        </p:nvSpPr>
        <p:spPr>
          <a:xfrm>
            <a:off x="7251700" y="5794375"/>
            <a:ext cx="381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975" name="Google Shape;1975;p21"/>
          <p:cNvSpPr txBox="1"/>
          <p:nvPr/>
        </p:nvSpPr>
        <p:spPr>
          <a:xfrm>
            <a:off x="7513637" y="5784850"/>
            <a:ext cx="381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976" name="Google Shape;1976;p21"/>
          <p:cNvSpPr txBox="1"/>
          <p:nvPr/>
        </p:nvSpPr>
        <p:spPr>
          <a:xfrm>
            <a:off x="7785100" y="5794375"/>
            <a:ext cx="381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977" name="Google Shape;1977;p21"/>
          <p:cNvSpPr txBox="1"/>
          <p:nvPr/>
        </p:nvSpPr>
        <p:spPr>
          <a:xfrm>
            <a:off x="8667750" y="5403850"/>
            <a:ext cx="381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cxnSp>
        <p:nvCxnSpPr>
          <p:cNvPr id="1978" name="Google Shape;1978;p21"/>
          <p:cNvCxnSpPr/>
          <p:nvPr/>
        </p:nvCxnSpPr>
        <p:spPr>
          <a:xfrm flipH="1" rot="10800000">
            <a:off x="1143000" y="3444875"/>
            <a:ext cx="371475" cy="1052512"/>
          </a:xfrm>
          <a:prstGeom prst="straightConnector1">
            <a:avLst/>
          </a:prstGeom>
          <a:noFill/>
          <a:ln cap="flat" cmpd="sng" w="63500">
            <a:solidFill>
              <a:srgbClr val="FFFF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979" name="Google Shape;1979;p21"/>
          <p:cNvCxnSpPr/>
          <p:nvPr/>
        </p:nvCxnSpPr>
        <p:spPr>
          <a:xfrm rot="10800000">
            <a:off x="1601787" y="3429000"/>
            <a:ext cx="407987" cy="1033462"/>
          </a:xfrm>
          <a:prstGeom prst="straightConnector1">
            <a:avLst/>
          </a:prstGeom>
          <a:noFill/>
          <a:ln cap="flat" cmpd="sng" w="63500">
            <a:solidFill>
              <a:srgbClr val="FFFF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980" name="Google Shape;1980;p21"/>
          <p:cNvSpPr/>
          <p:nvPr/>
        </p:nvSpPr>
        <p:spPr>
          <a:xfrm>
            <a:off x="1482725" y="3297237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981" name="Google Shape;1981;p21"/>
          <p:cNvSpPr txBox="1"/>
          <p:nvPr/>
        </p:nvSpPr>
        <p:spPr>
          <a:xfrm>
            <a:off x="304800" y="762000"/>
            <a:ext cx="205740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Example:</a:t>
            </a:r>
            <a:endParaRPr/>
          </a:p>
        </p:txBody>
      </p:sp>
      <p:sp>
        <p:nvSpPr>
          <p:cNvPr id="1982" name="Google Shape;1982;p21"/>
          <p:cNvSpPr txBox="1"/>
          <p:nvPr/>
        </p:nvSpPr>
        <p:spPr>
          <a:xfrm>
            <a:off x="8154987" y="881062"/>
            <a:ext cx="6858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max</a:t>
            </a:r>
            <a:endParaRPr/>
          </a:p>
        </p:txBody>
      </p:sp>
      <p:sp>
        <p:nvSpPr>
          <p:cNvPr id="1983" name="Google Shape;1983;p21"/>
          <p:cNvSpPr txBox="1"/>
          <p:nvPr/>
        </p:nvSpPr>
        <p:spPr>
          <a:xfrm>
            <a:off x="8154987" y="1947862"/>
            <a:ext cx="6858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min</a:t>
            </a:r>
            <a:endParaRPr/>
          </a:p>
        </p:txBody>
      </p:sp>
      <p:sp>
        <p:nvSpPr>
          <p:cNvPr id="1984" name="Google Shape;1984;p21"/>
          <p:cNvSpPr txBox="1"/>
          <p:nvPr/>
        </p:nvSpPr>
        <p:spPr>
          <a:xfrm>
            <a:off x="8154987" y="3090862"/>
            <a:ext cx="6858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max</a:t>
            </a:r>
            <a:endParaRPr/>
          </a:p>
        </p:txBody>
      </p:sp>
      <p:cxnSp>
        <p:nvCxnSpPr>
          <p:cNvPr id="1985" name="Google Shape;1985;p21"/>
          <p:cNvCxnSpPr/>
          <p:nvPr/>
        </p:nvCxnSpPr>
        <p:spPr>
          <a:xfrm flipH="1" rot="10800000">
            <a:off x="2962275" y="3444875"/>
            <a:ext cx="371475" cy="1052512"/>
          </a:xfrm>
          <a:prstGeom prst="straightConnector1">
            <a:avLst/>
          </a:prstGeom>
          <a:noFill/>
          <a:ln cap="flat" cmpd="sng" w="63500">
            <a:solidFill>
              <a:srgbClr val="FFFF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986" name="Google Shape;1986;p21"/>
          <p:cNvCxnSpPr/>
          <p:nvPr/>
        </p:nvCxnSpPr>
        <p:spPr>
          <a:xfrm rot="10800000">
            <a:off x="3421062" y="3429000"/>
            <a:ext cx="407987" cy="1033462"/>
          </a:xfrm>
          <a:prstGeom prst="straightConnector1">
            <a:avLst/>
          </a:prstGeom>
          <a:noFill/>
          <a:ln cap="flat" cmpd="sng" w="19050">
            <a:solidFill>
              <a:srgbClr val="FF33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987" name="Google Shape;1987;p21"/>
          <p:cNvSpPr/>
          <p:nvPr/>
        </p:nvSpPr>
        <p:spPr>
          <a:xfrm>
            <a:off x="3302000" y="3297237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988" name="Google Shape;1988;p21"/>
          <p:cNvCxnSpPr/>
          <p:nvPr/>
        </p:nvCxnSpPr>
        <p:spPr>
          <a:xfrm flipH="1" rot="10800000">
            <a:off x="4833937" y="3435350"/>
            <a:ext cx="371475" cy="1052512"/>
          </a:xfrm>
          <a:prstGeom prst="straightConnector1">
            <a:avLst/>
          </a:prstGeom>
          <a:noFill/>
          <a:ln cap="flat" cmpd="sng" w="63500">
            <a:solidFill>
              <a:srgbClr val="FFFF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989" name="Google Shape;1989;p21"/>
          <p:cNvCxnSpPr/>
          <p:nvPr/>
        </p:nvCxnSpPr>
        <p:spPr>
          <a:xfrm rot="10800000">
            <a:off x="5292725" y="3419475"/>
            <a:ext cx="419100" cy="1079500"/>
          </a:xfrm>
          <a:prstGeom prst="straightConnector1">
            <a:avLst/>
          </a:prstGeom>
          <a:noFill/>
          <a:ln cap="flat" cmpd="sng" w="63500">
            <a:solidFill>
              <a:srgbClr val="FFFF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990" name="Google Shape;1990;p21"/>
          <p:cNvSpPr/>
          <p:nvPr/>
        </p:nvSpPr>
        <p:spPr>
          <a:xfrm>
            <a:off x="5173662" y="3287712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991" name="Google Shape;1991;p21"/>
          <p:cNvCxnSpPr/>
          <p:nvPr/>
        </p:nvCxnSpPr>
        <p:spPr>
          <a:xfrm flipH="1" rot="10800000">
            <a:off x="6757987" y="3435350"/>
            <a:ext cx="371475" cy="1052512"/>
          </a:xfrm>
          <a:prstGeom prst="straightConnector1">
            <a:avLst/>
          </a:prstGeom>
          <a:noFill/>
          <a:ln cap="flat" cmpd="sng" w="63500">
            <a:solidFill>
              <a:srgbClr val="FFFF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992" name="Google Shape;1992;p21"/>
          <p:cNvCxnSpPr/>
          <p:nvPr/>
        </p:nvCxnSpPr>
        <p:spPr>
          <a:xfrm rot="10800000">
            <a:off x="7216775" y="3419475"/>
            <a:ext cx="419100" cy="1079500"/>
          </a:xfrm>
          <a:prstGeom prst="straightConnector1">
            <a:avLst/>
          </a:prstGeom>
          <a:noFill/>
          <a:ln cap="flat" cmpd="sng" w="19050">
            <a:solidFill>
              <a:srgbClr val="FF33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993" name="Google Shape;1993;p21"/>
          <p:cNvSpPr/>
          <p:nvPr/>
        </p:nvSpPr>
        <p:spPr>
          <a:xfrm>
            <a:off x="7097712" y="3287712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994" name="Google Shape;1994;p21"/>
          <p:cNvCxnSpPr/>
          <p:nvPr/>
        </p:nvCxnSpPr>
        <p:spPr>
          <a:xfrm flipH="1" rot="10800000">
            <a:off x="1600200" y="2286000"/>
            <a:ext cx="796925" cy="1041400"/>
          </a:xfrm>
          <a:prstGeom prst="straightConnector1">
            <a:avLst/>
          </a:prstGeom>
          <a:noFill/>
          <a:ln cap="flat" cmpd="sng" w="63500">
            <a:solidFill>
              <a:srgbClr val="FFFF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995" name="Google Shape;1995;p21"/>
          <p:cNvCxnSpPr/>
          <p:nvPr/>
        </p:nvCxnSpPr>
        <p:spPr>
          <a:xfrm rot="10800000">
            <a:off x="2484437" y="2270125"/>
            <a:ext cx="866775" cy="1052512"/>
          </a:xfrm>
          <a:prstGeom prst="straightConnector1">
            <a:avLst/>
          </a:prstGeom>
          <a:noFill/>
          <a:ln cap="flat" cmpd="sng" w="63500">
            <a:solidFill>
              <a:srgbClr val="FFFF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996" name="Google Shape;1996;p21"/>
          <p:cNvSpPr/>
          <p:nvPr/>
        </p:nvSpPr>
        <p:spPr>
          <a:xfrm>
            <a:off x="2365375" y="2138362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997" name="Google Shape;1997;p21"/>
          <p:cNvCxnSpPr/>
          <p:nvPr/>
        </p:nvCxnSpPr>
        <p:spPr>
          <a:xfrm flipH="1" rot="10800000">
            <a:off x="5341937" y="2274887"/>
            <a:ext cx="796925" cy="1041400"/>
          </a:xfrm>
          <a:prstGeom prst="straightConnector1">
            <a:avLst/>
          </a:prstGeom>
          <a:noFill/>
          <a:ln cap="flat" cmpd="sng" w="63500">
            <a:solidFill>
              <a:srgbClr val="FFFF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998" name="Google Shape;1998;p21"/>
          <p:cNvCxnSpPr/>
          <p:nvPr/>
        </p:nvCxnSpPr>
        <p:spPr>
          <a:xfrm rot="10800000">
            <a:off x="6226175" y="2259012"/>
            <a:ext cx="866775" cy="1052512"/>
          </a:xfrm>
          <a:prstGeom prst="straightConnector1">
            <a:avLst/>
          </a:prstGeom>
          <a:noFill/>
          <a:ln cap="flat" cmpd="sng" w="63500">
            <a:solidFill>
              <a:srgbClr val="FFFF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999" name="Google Shape;1999;p21"/>
          <p:cNvSpPr/>
          <p:nvPr/>
        </p:nvSpPr>
        <p:spPr>
          <a:xfrm>
            <a:off x="6107112" y="2127250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2000" name="Google Shape;2000;p21"/>
          <p:cNvCxnSpPr/>
          <p:nvPr/>
        </p:nvCxnSpPr>
        <p:spPr>
          <a:xfrm flipH="1" rot="10800000">
            <a:off x="2524125" y="1103312"/>
            <a:ext cx="1731962" cy="1054100"/>
          </a:xfrm>
          <a:prstGeom prst="straightConnector1">
            <a:avLst/>
          </a:prstGeom>
          <a:noFill/>
          <a:ln cap="flat" cmpd="sng" w="63500">
            <a:solidFill>
              <a:srgbClr val="FFFF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001" name="Google Shape;2001;p21"/>
          <p:cNvCxnSpPr/>
          <p:nvPr/>
        </p:nvCxnSpPr>
        <p:spPr>
          <a:xfrm rot="10800000">
            <a:off x="4343400" y="1087437"/>
            <a:ext cx="1804987" cy="1066800"/>
          </a:xfrm>
          <a:prstGeom prst="straightConnector1">
            <a:avLst/>
          </a:prstGeom>
          <a:noFill/>
          <a:ln cap="flat" cmpd="sng" w="63500">
            <a:solidFill>
              <a:srgbClr val="FFFF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002" name="Google Shape;2002;p21"/>
          <p:cNvSpPr/>
          <p:nvPr/>
        </p:nvSpPr>
        <p:spPr>
          <a:xfrm>
            <a:off x="4224337" y="955675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003" name="Google Shape;2003;p21"/>
          <p:cNvSpPr txBox="1"/>
          <p:nvPr/>
        </p:nvSpPr>
        <p:spPr>
          <a:xfrm>
            <a:off x="8154987" y="4310062"/>
            <a:ext cx="6858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min</a:t>
            </a:r>
            <a:endParaRPr/>
          </a:p>
        </p:txBody>
      </p:sp>
      <p:sp>
        <p:nvSpPr>
          <p:cNvPr id="2004" name="Google Shape;2004;p21"/>
          <p:cNvSpPr txBox="1"/>
          <p:nvPr/>
        </p:nvSpPr>
        <p:spPr>
          <a:xfrm>
            <a:off x="228600" y="4343400"/>
            <a:ext cx="9144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β = 3</a:t>
            </a:r>
            <a:endParaRPr/>
          </a:p>
        </p:txBody>
      </p:sp>
      <p:sp>
        <p:nvSpPr>
          <p:cNvPr id="2005" name="Google Shape;2005;p21"/>
          <p:cNvSpPr txBox="1"/>
          <p:nvPr/>
        </p:nvSpPr>
        <p:spPr>
          <a:xfrm>
            <a:off x="609600" y="3124200"/>
            <a:ext cx="9144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α = 3</a:t>
            </a:r>
            <a:endParaRPr/>
          </a:p>
        </p:txBody>
      </p:sp>
      <p:sp>
        <p:nvSpPr>
          <p:cNvPr id="2006" name="Google Shape;2006;p21"/>
          <p:cNvSpPr txBox="1"/>
          <p:nvPr/>
        </p:nvSpPr>
        <p:spPr>
          <a:xfrm>
            <a:off x="1219200" y="4343400"/>
            <a:ext cx="9144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β = 1</a:t>
            </a:r>
            <a:endParaRPr/>
          </a:p>
        </p:txBody>
      </p:sp>
      <p:sp>
        <p:nvSpPr>
          <p:cNvPr id="2007" name="Google Shape;2007;p21"/>
          <p:cNvSpPr txBox="1"/>
          <p:nvPr/>
        </p:nvSpPr>
        <p:spPr>
          <a:xfrm>
            <a:off x="1524000" y="1981200"/>
            <a:ext cx="9144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β = 3</a:t>
            </a:r>
            <a:endParaRPr/>
          </a:p>
        </p:txBody>
      </p:sp>
      <p:sp>
        <p:nvSpPr>
          <p:cNvPr id="2008" name="Google Shape;2008;p21"/>
          <p:cNvSpPr txBox="1"/>
          <p:nvPr/>
        </p:nvSpPr>
        <p:spPr>
          <a:xfrm>
            <a:off x="2133600" y="4343400"/>
            <a:ext cx="9144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β = 6</a:t>
            </a:r>
            <a:endParaRPr/>
          </a:p>
        </p:txBody>
      </p:sp>
      <p:sp>
        <p:nvSpPr>
          <p:cNvPr id="2009" name="Google Shape;2009;p21"/>
          <p:cNvSpPr txBox="1"/>
          <p:nvPr/>
        </p:nvSpPr>
        <p:spPr>
          <a:xfrm>
            <a:off x="2438400" y="3124200"/>
            <a:ext cx="9144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α = 6</a:t>
            </a:r>
            <a:endParaRPr/>
          </a:p>
        </p:txBody>
      </p:sp>
      <p:sp>
        <p:nvSpPr>
          <p:cNvPr id="2010" name="Google Shape;2010;p21"/>
          <p:cNvSpPr txBox="1"/>
          <p:nvPr/>
        </p:nvSpPr>
        <p:spPr>
          <a:xfrm>
            <a:off x="3352800" y="762000"/>
            <a:ext cx="9144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α = 3</a:t>
            </a:r>
            <a:endParaRPr/>
          </a:p>
        </p:txBody>
      </p:sp>
      <p:sp>
        <p:nvSpPr>
          <p:cNvPr id="2011" name="Google Shape;2011;p21"/>
          <p:cNvSpPr txBox="1"/>
          <p:nvPr/>
        </p:nvSpPr>
        <p:spPr>
          <a:xfrm>
            <a:off x="3962400" y="4343400"/>
            <a:ext cx="9144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β = 2</a:t>
            </a:r>
            <a:endParaRPr/>
          </a:p>
        </p:txBody>
      </p:sp>
      <p:sp>
        <p:nvSpPr>
          <p:cNvPr id="2012" name="Google Shape;2012;p21"/>
          <p:cNvSpPr txBox="1"/>
          <p:nvPr/>
        </p:nvSpPr>
        <p:spPr>
          <a:xfrm>
            <a:off x="4343400" y="3124200"/>
            <a:ext cx="9144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α = 4</a:t>
            </a:r>
            <a:endParaRPr/>
          </a:p>
        </p:txBody>
      </p:sp>
      <p:sp>
        <p:nvSpPr>
          <p:cNvPr id="2013" name="Google Shape;2013;p21"/>
          <p:cNvSpPr txBox="1"/>
          <p:nvPr/>
        </p:nvSpPr>
        <p:spPr>
          <a:xfrm>
            <a:off x="4953000" y="4343400"/>
            <a:ext cx="9144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β = 4</a:t>
            </a:r>
            <a:endParaRPr/>
          </a:p>
        </p:txBody>
      </p:sp>
      <p:sp>
        <p:nvSpPr>
          <p:cNvPr id="2014" name="Google Shape;2014;p21"/>
          <p:cNvSpPr txBox="1"/>
          <p:nvPr/>
        </p:nvSpPr>
        <p:spPr>
          <a:xfrm>
            <a:off x="5105400" y="1981200"/>
            <a:ext cx="9144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β = 4</a:t>
            </a:r>
            <a:endParaRPr/>
          </a:p>
        </p:txBody>
      </p:sp>
      <p:sp>
        <p:nvSpPr>
          <p:cNvPr id="2015" name="Google Shape;2015;p21"/>
          <p:cNvSpPr txBox="1"/>
          <p:nvPr/>
        </p:nvSpPr>
        <p:spPr>
          <a:xfrm>
            <a:off x="5867400" y="4343400"/>
            <a:ext cx="9144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β = 6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9" name="Shape 2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0" name="Google Shape;2020;p22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CFF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rgbClr val="00CC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021" name="Google Shape;2021;p22"/>
          <p:cNvSpPr txBox="1"/>
          <p:nvPr>
            <p:ph type="title"/>
          </p:nvPr>
        </p:nvSpPr>
        <p:spPr>
          <a:xfrm>
            <a:off x="228600" y="0"/>
            <a:ext cx="8610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The Alpha-Beta Procedure</a:t>
            </a:r>
            <a:endParaRPr/>
          </a:p>
        </p:txBody>
      </p:sp>
      <p:cxnSp>
        <p:nvCxnSpPr>
          <p:cNvPr id="2022" name="Google Shape;2022;p22"/>
          <p:cNvCxnSpPr/>
          <p:nvPr/>
        </p:nvCxnSpPr>
        <p:spPr>
          <a:xfrm flipH="1" rot="10800000">
            <a:off x="823912" y="4592637"/>
            <a:ext cx="228600" cy="990600"/>
          </a:xfrm>
          <a:prstGeom prst="straightConnector1">
            <a:avLst/>
          </a:prstGeom>
          <a:noFill/>
          <a:ln cap="flat" cmpd="sng" w="63500">
            <a:solidFill>
              <a:srgbClr val="FFFF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023" name="Google Shape;2023;p22"/>
          <p:cNvCxnSpPr/>
          <p:nvPr/>
        </p:nvCxnSpPr>
        <p:spPr>
          <a:xfrm rot="10800000">
            <a:off x="1095375" y="4598987"/>
            <a:ext cx="0" cy="990600"/>
          </a:xfrm>
          <a:prstGeom prst="straightConnector1">
            <a:avLst/>
          </a:prstGeom>
          <a:noFill/>
          <a:ln cap="flat" cmpd="sng" w="63500">
            <a:solidFill>
              <a:srgbClr val="FFFF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024" name="Google Shape;2024;p22"/>
          <p:cNvCxnSpPr/>
          <p:nvPr/>
        </p:nvCxnSpPr>
        <p:spPr>
          <a:xfrm rot="10800000">
            <a:off x="1128712" y="4592637"/>
            <a:ext cx="228600" cy="990600"/>
          </a:xfrm>
          <a:prstGeom prst="straightConnector1">
            <a:avLst/>
          </a:prstGeom>
          <a:noFill/>
          <a:ln cap="flat" cmpd="sng" w="63500">
            <a:solidFill>
              <a:srgbClr val="FFFF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025" name="Google Shape;2025;p22"/>
          <p:cNvSpPr/>
          <p:nvPr/>
        </p:nvSpPr>
        <p:spPr>
          <a:xfrm>
            <a:off x="747712" y="5583237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026" name="Google Shape;2026;p22"/>
          <p:cNvSpPr/>
          <p:nvPr/>
        </p:nvSpPr>
        <p:spPr>
          <a:xfrm>
            <a:off x="1020762" y="5583237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027" name="Google Shape;2027;p22"/>
          <p:cNvSpPr/>
          <p:nvPr/>
        </p:nvSpPr>
        <p:spPr>
          <a:xfrm>
            <a:off x="1303337" y="5583237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028" name="Google Shape;2028;p22"/>
          <p:cNvSpPr/>
          <p:nvPr/>
        </p:nvSpPr>
        <p:spPr>
          <a:xfrm>
            <a:off x="1020762" y="4473575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029" name="Google Shape;2029;p22"/>
          <p:cNvSpPr txBox="1"/>
          <p:nvPr/>
        </p:nvSpPr>
        <p:spPr>
          <a:xfrm>
            <a:off x="655637" y="5784850"/>
            <a:ext cx="381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2030" name="Google Shape;2030;p22"/>
          <p:cNvSpPr txBox="1"/>
          <p:nvPr/>
        </p:nvSpPr>
        <p:spPr>
          <a:xfrm>
            <a:off x="917575" y="5775325"/>
            <a:ext cx="381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sp>
        <p:nvSpPr>
          <p:cNvPr id="2031" name="Google Shape;2031;p22"/>
          <p:cNvSpPr txBox="1"/>
          <p:nvPr/>
        </p:nvSpPr>
        <p:spPr>
          <a:xfrm>
            <a:off x="1189037" y="5784850"/>
            <a:ext cx="381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cxnSp>
        <p:nvCxnSpPr>
          <p:cNvPr id="2032" name="Google Shape;2032;p22"/>
          <p:cNvCxnSpPr/>
          <p:nvPr/>
        </p:nvCxnSpPr>
        <p:spPr>
          <a:xfrm flipH="1" rot="10800000">
            <a:off x="1738312" y="4592637"/>
            <a:ext cx="228600" cy="990600"/>
          </a:xfrm>
          <a:prstGeom prst="straightConnector1">
            <a:avLst/>
          </a:prstGeom>
          <a:noFill/>
          <a:ln cap="flat" cmpd="sng" w="63500">
            <a:solidFill>
              <a:srgbClr val="FFFF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033" name="Google Shape;2033;p22"/>
          <p:cNvCxnSpPr/>
          <p:nvPr/>
        </p:nvCxnSpPr>
        <p:spPr>
          <a:xfrm rot="10800000">
            <a:off x="2009775" y="4598987"/>
            <a:ext cx="0" cy="990600"/>
          </a:xfrm>
          <a:prstGeom prst="straightConnector1">
            <a:avLst/>
          </a:prstGeom>
          <a:noFill/>
          <a:ln cap="flat" cmpd="sng" w="19050">
            <a:solidFill>
              <a:srgbClr val="FF33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034" name="Google Shape;2034;p22"/>
          <p:cNvCxnSpPr/>
          <p:nvPr/>
        </p:nvCxnSpPr>
        <p:spPr>
          <a:xfrm rot="10800000">
            <a:off x="2043112" y="4592637"/>
            <a:ext cx="228600" cy="990600"/>
          </a:xfrm>
          <a:prstGeom prst="straightConnector1">
            <a:avLst/>
          </a:prstGeom>
          <a:noFill/>
          <a:ln cap="flat" cmpd="sng" w="19050">
            <a:solidFill>
              <a:srgbClr val="FF33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035" name="Google Shape;2035;p22"/>
          <p:cNvSpPr/>
          <p:nvPr/>
        </p:nvSpPr>
        <p:spPr>
          <a:xfrm>
            <a:off x="1662112" y="5583237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036" name="Google Shape;2036;p22"/>
          <p:cNvSpPr/>
          <p:nvPr/>
        </p:nvSpPr>
        <p:spPr>
          <a:xfrm>
            <a:off x="1935162" y="5583237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037" name="Google Shape;2037;p22"/>
          <p:cNvSpPr/>
          <p:nvPr/>
        </p:nvSpPr>
        <p:spPr>
          <a:xfrm>
            <a:off x="2217737" y="5583237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038" name="Google Shape;2038;p22"/>
          <p:cNvSpPr/>
          <p:nvPr/>
        </p:nvSpPr>
        <p:spPr>
          <a:xfrm>
            <a:off x="1935162" y="4473575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039" name="Google Shape;2039;p22"/>
          <p:cNvSpPr txBox="1"/>
          <p:nvPr/>
        </p:nvSpPr>
        <p:spPr>
          <a:xfrm>
            <a:off x="1570037" y="5784850"/>
            <a:ext cx="381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2040" name="Google Shape;2040;p22"/>
          <p:cNvSpPr txBox="1"/>
          <p:nvPr/>
        </p:nvSpPr>
        <p:spPr>
          <a:xfrm>
            <a:off x="1831975" y="5775325"/>
            <a:ext cx="381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2041" name="Google Shape;2041;p22"/>
          <p:cNvSpPr txBox="1"/>
          <p:nvPr/>
        </p:nvSpPr>
        <p:spPr>
          <a:xfrm>
            <a:off x="2103437" y="5784850"/>
            <a:ext cx="381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cxnSp>
        <p:nvCxnSpPr>
          <p:cNvPr id="2042" name="Google Shape;2042;p22"/>
          <p:cNvCxnSpPr/>
          <p:nvPr/>
        </p:nvCxnSpPr>
        <p:spPr>
          <a:xfrm flipH="1" rot="10800000">
            <a:off x="2652712" y="4592637"/>
            <a:ext cx="228600" cy="990600"/>
          </a:xfrm>
          <a:prstGeom prst="straightConnector1">
            <a:avLst/>
          </a:prstGeom>
          <a:noFill/>
          <a:ln cap="flat" cmpd="sng" w="63500">
            <a:solidFill>
              <a:srgbClr val="FFFF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043" name="Google Shape;2043;p22"/>
          <p:cNvCxnSpPr/>
          <p:nvPr/>
        </p:nvCxnSpPr>
        <p:spPr>
          <a:xfrm rot="10800000">
            <a:off x="2924175" y="4598987"/>
            <a:ext cx="0" cy="990600"/>
          </a:xfrm>
          <a:prstGeom prst="straightConnector1">
            <a:avLst/>
          </a:prstGeom>
          <a:noFill/>
          <a:ln cap="flat" cmpd="sng" w="63500">
            <a:solidFill>
              <a:srgbClr val="FFFF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044" name="Google Shape;2044;p22"/>
          <p:cNvCxnSpPr/>
          <p:nvPr/>
        </p:nvCxnSpPr>
        <p:spPr>
          <a:xfrm rot="10800000">
            <a:off x="2957512" y="4592637"/>
            <a:ext cx="228600" cy="990600"/>
          </a:xfrm>
          <a:prstGeom prst="straightConnector1">
            <a:avLst/>
          </a:prstGeom>
          <a:noFill/>
          <a:ln cap="flat" cmpd="sng" w="63500">
            <a:solidFill>
              <a:srgbClr val="FFFF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045" name="Google Shape;2045;p22"/>
          <p:cNvSpPr/>
          <p:nvPr/>
        </p:nvSpPr>
        <p:spPr>
          <a:xfrm>
            <a:off x="2576512" y="5583237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046" name="Google Shape;2046;p22"/>
          <p:cNvSpPr/>
          <p:nvPr/>
        </p:nvSpPr>
        <p:spPr>
          <a:xfrm>
            <a:off x="2849562" y="5583237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047" name="Google Shape;2047;p22"/>
          <p:cNvSpPr/>
          <p:nvPr/>
        </p:nvSpPr>
        <p:spPr>
          <a:xfrm>
            <a:off x="3132137" y="5583237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048" name="Google Shape;2048;p22"/>
          <p:cNvSpPr/>
          <p:nvPr/>
        </p:nvSpPr>
        <p:spPr>
          <a:xfrm>
            <a:off x="2849562" y="4473575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049" name="Google Shape;2049;p22"/>
          <p:cNvSpPr txBox="1"/>
          <p:nvPr/>
        </p:nvSpPr>
        <p:spPr>
          <a:xfrm>
            <a:off x="2484437" y="5784850"/>
            <a:ext cx="381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</p:txBody>
      </p:sp>
      <p:sp>
        <p:nvSpPr>
          <p:cNvPr id="2050" name="Google Shape;2050;p22"/>
          <p:cNvSpPr txBox="1"/>
          <p:nvPr/>
        </p:nvSpPr>
        <p:spPr>
          <a:xfrm>
            <a:off x="2746375" y="5775325"/>
            <a:ext cx="381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/>
          </a:p>
        </p:txBody>
      </p:sp>
      <p:sp>
        <p:nvSpPr>
          <p:cNvPr id="2051" name="Google Shape;2051;p22"/>
          <p:cNvSpPr txBox="1"/>
          <p:nvPr/>
        </p:nvSpPr>
        <p:spPr>
          <a:xfrm>
            <a:off x="3017837" y="5784850"/>
            <a:ext cx="381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</p:txBody>
      </p:sp>
      <p:cxnSp>
        <p:nvCxnSpPr>
          <p:cNvPr id="2052" name="Google Shape;2052;p22"/>
          <p:cNvCxnSpPr/>
          <p:nvPr/>
        </p:nvCxnSpPr>
        <p:spPr>
          <a:xfrm flipH="1" rot="10800000">
            <a:off x="3600450" y="4586287"/>
            <a:ext cx="228600" cy="990600"/>
          </a:xfrm>
          <a:prstGeom prst="straightConnector1">
            <a:avLst/>
          </a:prstGeom>
          <a:noFill/>
          <a:ln cap="flat" cmpd="sng" w="19050">
            <a:solidFill>
              <a:srgbClr val="FF33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053" name="Google Shape;2053;p22"/>
          <p:cNvCxnSpPr/>
          <p:nvPr/>
        </p:nvCxnSpPr>
        <p:spPr>
          <a:xfrm rot="10800000">
            <a:off x="3871912" y="4592637"/>
            <a:ext cx="0" cy="990600"/>
          </a:xfrm>
          <a:prstGeom prst="straightConnector1">
            <a:avLst/>
          </a:prstGeom>
          <a:noFill/>
          <a:ln cap="flat" cmpd="sng" w="19050">
            <a:solidFill>
              <a:srgbClr val="FF33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054" name="Google Shape;2054;p22"/>
          <p:cNvCxnSpPr/>
          <p:nvPr/>
        </p:nvCxnSpPr>
        <p:spPr>
          <a:xfrm rot="10800000">
            <a:off x="3905250" y="4586287"/>
            <a:ext cx="228600" cy="990600"/>
          </a:xfrm>
          <a:prstGeom prst="straightConnector1">
            <a:avLst/>
          </a:prstGeom>
          <a:noFill/>
          <a:ln cap="flat" cmpd="sng" w="19050">
            <a:solidFill>
              <a:srgbClr val="FF33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055" name="Google Shape;2055;p22"/>
          <p:cNvSpPr/>
          <p:nvPr/>
        </p:nvSpPr>
        <p:spPr>
          <a:xfrm>
            <a:off x="3524250" y="5576887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056" name="Google Shape;2056;p22"/>
          <p:cNvSpPr/>
          <p:nvPr/>
        </p:nvSpPr>
        <p:spPr>
          <a:xfrm>
            <a:off x="3797300" y="5576887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057" name="Google Shape;2057;p22"/>
          <p:cNvSpPr/>
          <p:nvPr/>
        </p:nvSpPr>
        <p:spPr>
          <a:xfrm>
            <a:off x="4079875" y="5576887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058" name="Google Shape;2058;p22"/>
          <p:cNvSpPr/>
          <p:nvPr/>
        </p:nvSpPr>
        <p:spPr>
          <a:xfrm>
            <a:off x="3797300" y="4467225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2059" name="Google Shape;2059;p22"/>
          <p:cNvCxnSpPr/>
          <p:nvPr/>
        </p:nvCxnSpPr>
        <p:spPr>
          <a:xfrm flipH="1" rot="10800000">
            <a:off x="4514850" y="4586287"/>
            <a:ext cx="228600" cy="990600"/>
          </a:xfrm>
          <a:prstGeom prst="straightConnector1">
            <a:avLst/>
          </a:prstGeom>
          <a:noFill/>
          <a:ln cap="flat" cmpd="sng" w="63500">
            <a:solidFill>
              <a:srgbClr val="FFFF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060" name="Google Shape;2060;p22"/>
          <p:cNvCxnSpPr/>
          <p:nvPr/>
        </p:nvCxnSpPr>
        <p:spPr>
          <a:xfrm rot="10800000">
            <a:off x="4786312" y="4592637"/>
            <a:ext cx="0" cy="990600"/>
          </a:xfrm>
          <a:prstGeom prst="straightConnector1">
            <a:avLst/>
          </a:prstGeom>
          <a:noFill/>
          <a:ln cap="flat" cmpd="sng" w="19050">
            <a:solidFill>
              <a:srgbClr val="FF33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061" name="Google Shape;2061;p22"/>
          <p:cNvCxnSpPr/>
          <p:nvPr/>
        </p:nvCxnSpPr>
        <p:spPr>
          <a:xfrm rot="10800000">
            <a:off x="4819650" y="4586287"/>
            <a:ext cx="228600" cy="990600"/>
          </a:xfrm>
          <a:prstGeom prst="straightConnector1">
            <a:avLst/>
          </a:prstGeom>
          <a:noFill/>
          <a:ln cap="flat" cmpd="sng" w="19050">
            <a:solidFill>
              <a:srgbClr val="FF33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062" name="Google Shape;2062;p22"/>
          <p:cNvSpPr/>
          <p:nvPr/>
        </p:nvSpPr>
        <p:spPr>
          <a:xfrm>
            <a:off x="4438650" y="5576887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063" name="Google Shape;2063;p22"/>
          <p:cNvSpPr/>
          <p:nvPr/>
        </p:nvSpPr>
        <p:spPr>
          <a:xfrm>
            <a:off x="4711700" y="5576887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064" name="Google Shape;2064;p22"/>
          <p:cNvSpPr/>
          <p:nvPr/>
        </p:nvSpPr>
        <p:spPr>
          <a:xfrm>
            <a:off x="4994275" y="5576887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065" name="Google Shape;2065;p22"/>
          <p:cNvSpPr/>
          <p:nvPr/>
        </p:nvSpPr>
        <p:spPr>
          <a:xfrm>
            <a:off x="4711700" y="4467225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066" name="Google Shape;2066;p22"/>
          <p:cNvSpPr txBox="1"/>
          <p:nvPr/>
        </p:nvSpPr>
        <p:spPr>
          <a:xfrm>
            <a:off x="4346575" y="5778500"/>
            <a:ext cx="381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2067" name="Google Shape;2067;p22"/>
          <p:cNvSpPr txBox="1"/>
          <p:nvPr/>
        </p:nvSpPr>
        <p:spPr>
          <a:xfrm>
            <a:off x="4608512" y="5768975"/>
            <a:ext cx="381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2068" name="Google Shape;2068;p22"/>
          <p:cNvSpPr txBox="1"/>
          <p:nvPr/>
        </p:nvSpPr>
        <p:spPr>
          <a:xfrm>
            <a:off x="4879975" y="5778500"/>
            <a:ext cx="381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cxnSp>
        <p:nvCxnSpPr>
          <p:cNvPr id="2069" name="Google Shape;2069;p22"/>
          <p:cNvCxnSpPr/>
          <p:nvPr/>
        </p:nvCxnSpPr>
        <p:spPr>
          <a:xfrm flipH="1" rot="10800000">
            <a:off x="5472112" y="4592637"/>
            <a:ext cx="228600" cy="990600"/>
          </a:xfrm>
          <a:prstGeom prst="straightConnector1">
            <a:avLst/>
          </a:prstGeom>
          <a:noFill/>
          <a:ln cap="flat" cmpd="sng" w="63500">
            <a:solidFill>
              <a:srgbClr val="FFFF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070" name="Google Shape;2070;p22"/>
          <p:cNvCxnSpPr/>
          <p:nvPr/>
        </p:nvCxnSpPr>
        <p:spPr>
          <a:xfrm rot="10800000">
            <a:off x="5743575" y="4598987"/>
            <a:ext cx="0" cy="990600"/>
          </a:xfrm>
          <a:prstGeom prst="straightConnector1">
            <a:avLst/>
          </a:prstGeom>
          <a:noFill/>
          <a:ln cap="flat" cmpd="sng" w="63500">
            <a:solidFill>
              <a:srgbClr val="FFFF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071" name="Google Shape;2071;p22"/>
          <p:cNvCxnSpPr/>
          <p:nvPr/>
        </p:nvCxnSpPr>
        <p:spPr>
          <a:xfrm rot="10800000">
            <a:off x="5776912" y="4592637"/>
            <a:ext cx="228600" cy="990600"/>
          </a:xfrm>
          <a:prstGeom prst="straightConnector1">
            <a:avLst/>
          </a:prstGeom>
          <a:noFill/>
          <a:ln cap="flat" cmpd="sng" w="63500">
            <a:solidFill>
              <a:srgbClr val="FFFF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072" name="Google Shape;2072;p22"/>
          <p:cNvSpPr/>
          <p:nvPr/>
        </p:nvSpPr>
        <p:spPr>
          <a:xfrm>
            <a:off x="5395912" y="5583237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073" name="Google Shape;2073;p22"/>
          <p:cNvSpPr/>
          <p:nvPr/>
        </p:nvSpPr>
        <p:spPr>
          <a:xfrm>
            <a:off x="5668962" y="5583237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074" name="Google Shape;2074;p22"/>
          <p:cNvSpPr/>
          <p:nvPr/>
        </p:nvSpPr>
        <p:spPr>
          <a:xfrm>
            <a:off x="5951537" y="5583237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075" name="Google Shape;2075;p22"/>
          <p:cNvSpPr/>
          <p:nvPr/>
        </p:nvSpPr>
        <p:spPr>
          <a:xfrm>
            <a:off x="5668962" y="4473575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076" name="Google Shape;2076;p22"/>
          <p:cNvSpPr txBox="1"/>
          <p:nvPr/>
        </p:nvSpPr>
        <p:spPr>
          <a:xfrm>
            <a:off x="5303837" y="5784850"/>
            <a:ext cx="381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sp>
        <p:nvSpPr>
          <p:cNvPr id="2077" name="Google Shape;2077;p22"/>
          <p:cNvSpPr txBox="1"/>
          <p:nvPr/>
        </p:nvSpPr>
        <p:spPr>
          <a:xfrm>
            <a:off x="5565775" y="5775325"/>
            <a:ext cx="381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2078" name="Google Shape;2078;p22"/>
          <p:cNvSpPr txBox="1"/>
          <p:nvPr/>
        </p:nvSpPr>
        <p:spPr>
          <a:xfrm>
            <a:off x="5837237" y="5784850"/>
            <a:ext cx="381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cxnSp>
        <p:nvCxnSpPr>
          <p:cNvPr id="2079" name="Google Shape;2079;p22"/>
          <p:cNvCxnSpPr/>
          <p:nvPr/>
        </p:nvCxnSpPr>
        <p:spPr>
          <a:xfrm flipH="1" rot="10800000">
            <a:off x="6429375" y="4602162"/>
            <a:ext cx="228600" cy="990600"/>
          </a:xfrm>
          <a:prstGeom prst="straightConnector1">
            <a:avLst/>
          </a:prstGeom>
          <a:noFill/>
          <a:ln cap="flat" cmpd="sng" w="63500">
            <a:solidFill>
              <a:srgbClr val="FFFF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080" name="Google Shape;2080;p22"/>
          <p:cNvCxnSpPr/>
          <p:nvPr/>
        </p:nvCxnSpPr>
        <p:spPr>
          <a:xfrm rot="10800000">
            <a:off x="6700837" y="4608512"/>
            <a:ext cx="0" cy="990600"/>
          </a:xfrm>
          <a:prstGeom prst="straightConnector1">
            <a:avLst/>
          </a:prstGeom>
          <a:noFill/>
          <a:ln cap="flat" cmpd="sng" w="63500">
            <a:solidFill>
              <a:srgbClr val="FFFF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081" name="Google Shape;2081;p22"/>
          <p:cNvCxnSpPr/>
          <p:nvPr/>
        </p:nvCxnSpPr>
        <p:spPr>
          <a:xfrm rot="10800000">
            <a:off x="6734175" y="4602162"/>
            <a:ext cx="228600" cy="990600"/>
          </a:xfrm>
          <a:prstGeom prst="straightConnector1">
            <a:avLst/>
          </a:prstGeom>
          <a:noFill/>
          <a:ln cap="flat" cmpd="sng" w="63500">
            <a:solidFill>
              <a:srgbClr val="FFFF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082" name="Google Shape;2082;p22"/>
          <p:cNvSpPr/>
          <p:nvPr/>
        </p:nvSpPr>
        <p:spPr>
          <a:xfrm>
            <a:off x="6353175" y="5592762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083" name="Google Shape;2083;p22"/>
          <p:cNvSpPr/>
          <p:nvPr/>
        </p:nvSpPr>
        <p:spPr>
          <a:xfrm>
            <a:off x="6626225" y="5592762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084" name="Google Shape;2084;p22"/>
          <p:cNvSpPr/>
          <p:nvPr/>
        </p:nvSpPr>
        <p:spPr>
          <a:xfrm>
            <a:off x="6908800" y="5592762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085" name="Google Shape;2085;p22"/>
          <p:cNvSpPr/>
          <p:nvPr/>
        </p:nvSpPr>
        <p:spPr>
          <a:xfrm>
            <a:off x="6626225" y="4483100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086" name="Google Shape;2086;p22"/>
          <p:cNvSpPr txBox="1"/>
          <p:nvPr/>
        </p:nvSpPr>
        <p:spPr>
          <a:xfrm>
            <a:off x="6261100" y="5794375"/>
            <a:ext cx="381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6 </a:t>
            </a:r>
            <a:endParaRPr/>
          </a:p>
        </p:txBody>
      </p:sp>
      <p:sp>
        <p:nvSpPr>
          <p:cNvPr id="2087" name="Google Shape;2087;p22"/>
          <p:cNvSpPr txBox="1"/>
          <p:nvPr/>
        </p:nvSpPr>
        <p:spPr>
          <a:xfrm>
            <a:off x="6523037" y="5784850"/>
            <a:ext cx="381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</p:txBody>
      </p:sp>
      <p:sp>
        <p:nvSpPr>
          <p:cNvPr id="2088" name="Google Shape;2088;p22"/>
          <p:cNvSpPr txBox="1"/>
          <p:nvPr/>
        </p:nvSpPr>
        <p:spPr>
          <a:xfrm>
            <a:off x="6794500" y="5794375"/>
            <a:ext cx="381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</p:txBody>
      </p:sp>
      <p:cxnSp>
        <p:nvCxnSpPr>
          <p:cNvPr id="2089" name="Google Shape;2089;p22"/>
          <p:cNvCxnSpPr/>
          <p:nvPr/>
        </p:nvCxnSpPr>
        <p:spPr>
          <a:xfrm flipH="1" rot="10800000">
            <a:off x="7419975" y="4602162"/>
            <a:ext cx="228600" cy="990600"/>
          </a:xfrm>
          <a:prstGeom prst="straightConnector1">
            <a:avLst/>
          </a:prstGeom>
          <a:noFill/>
          <a:ln cap="flat" cmpd="sng" w="19050">
            <a:solidFill>
              <a:srgbClr val="FF33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090" name="Google Shape;2090;p22"/>
          <p:cNvCxnSpPr/>
          <p:nvPr/>
        </p:nvCxnSpPr>
        <p:spPr>
          <a:xfrm rot="10800000">
            <a:off x="7691437" y="4608512"/>
            <a:ext cx="0" cy="990600"/>
          </a:xfrm>
          <a:prstGeom prst="straightConnector1">
            <a:avLst/>
          </a:prstGeom>
          <a:noFill/>
          <a:ln cap="flat" cmpd="sng" w="19050">
            <a:solidFill>
              <a:srgbClr val="FF33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091" name="Google Shape;2091;p22"/>
          <p:cNvCxnSpPr/>
          <p:nvPr/>
        </p:nvCxnSpPr>
        <p:spPr>
          <a:xfrm rot="10800000">
            <a:off x="7724775" y="4602162"/>
            <a:ext cx="228600" cy="990600"/>
          </a:xfrm>
          <a:prstGeom prst="straightConnector1">
            <a:avLst/>
          </a:prstGeom>
          <a:noFill/>
          <a:ln cap="flat" cmpd="sng" w="19050">
            <a:solidFill>
              <a:srgbClr val="FF33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092" name="Google Shape;2092;p22"/>
          <p:cNvSpPr/>
          <p:nvPr/>
        </p:nvSpPr>
        <p:spPr>
          <a:xfrm>
            <a:off x="7343775" y="5592762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093" name="Google Shape;2093;p22"/>
          <p:cNvSpPr/>
          <p:nvPr/>
        </p:nvSpPr>
        <p:spPr>
          <a:xfrm>
            <a:off x="7616825" y="5592762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094" name="Google Shape;2094;p22"/>
          <p:cNvSpPr/>
          <p:nvPr/>
        </p:nvSpPr>
        <p:spPr>
          <a:xfrm>
            <a:off x="7899400" y="5592762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095" name="Google Shape;2095;p22"/>
          <p:cNvSpPr/>
          <p:nvPr/>
        </p:nvSpPr>
        <p:spPr>
          <a:xfrm>
            <a:off x="7616825" y="4483100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096" name="Google Shape;2096;p22"/>
          <p:cNvSpPr txBox="1"/>
          <p:nvPr/>
        </p:nvSpPr>
        <p:spPr>
          <a:xfrm>
            <a:off x="7251700" y="5794375"/>
            <a:ext cx="381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2097" name="Google Shape;2097;p22"/>
          <p:cNvSpPr txBox="1"/>
          <p:nvPr/>
        </p:nvSpPr>
        <p:spPr>
          <a:xfrm>
            <a:off x="7513637" y="5784850"/>
            <a:ext cx="381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2098" name="Google Shape;2098;p22"/>
          <p:cNvSpPr txBox="1"/>
          <p:nvPr/>
        </p:nvSpPr>
        <p:spPr>
          <a:xfrm>
            <a:off x="7785100" y="5794375"/>
            <a:ext cx="381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2099" name="Google Shape;2099;p22"/>
          <p:cNvSpPr txBox="1"/>
          <p:nvPr/>
        </p:nvSpPr>
        <p:spPr>
          <a:xfrm>
            <a:off x="8667750" y="5403850"/>
            <a:ext cx="381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cxnSp>
        <p:nvCxnSpPr>
          <p:cNvPr id="2100" name="Google Shape;2100;p22"/>
          <p:cNvCxnSpPr/>
          <p:nvPr/>
        </p:nvCxnSpPr>
        <p:spPr>
          <a:xfrm flipH="1" rot="10800000">
            <a:off x="1143000" y="3444875"/>
            <a:ext cx="371475" cy="1052512"/>
          </a:xfrm>
          <a:prstGeom prst="straightConnector1">
            <a:avLst/>
          </a:prstGeom>
          <a:noFill/>
          <a:ln cap="flat" cmpd="sng" w="63500">
            <a:solidFill>
              <a:srgbClr val="FFFF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101" name="Google Shape;2101;p22"/>
          <p:cNvCxnSpPr/>
          <p:nvPr/>
        </p:nvCxnSpPr>
        <p:spPr>
          <a:xfrm rot="10800000">
            <a:off x="1601787" y="3429000"/>
            <a:ext cx="407987" cy="1033462"/>
          </a:xfrm>
          <a:prstGeom prst="straightConnector1">
            <a:avLst/>
          </a:prstGeom>
          <a:noFill/>
          <a:ln cap="flat" cmpd="sng" w="63500">
            <a:solidFill>
              <a:srgbClr val="FFFF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102" name="Google Shape;2102;p22"/>
          <p:cNvSpPr/>
          <p:nvPr/>
        </p:nvSpPr>
        <p:spPr>
          <a:xfrm>
            <a:off x="1482725" y="3297237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103" name="Google Shape;2103;p22"/>
          <p:cNvSpPr txBox="1"/>
          <p:nvPr/>
        </p:nvSpPr>
        <p:spPr>
          <a:xfrm>
            <a:off x="304800" y="762000"/>
            <a:ext cx="205740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Example:</a:t>
            </a:r>
            <a:endParaRPr/>
          </a:p>
        </p:txBody>
      </p:sp>
      <p:sp>
        <p:nvSpPr>
          <p:cNvPr id="2104" name="Google Shape;2104;p22"/>
          <p:cNvSpPr txBox="1"/>
          <p:nvPr/>
        </p:nvSpPr>
        <p:spPr>
          <a:xfrm>
            <a:off x="8154987" y="881062"/>
            <a:ext cx="6858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max</a:t>
            </a:r>
            <a:endParaRPr/>
          </a:p>
        </p:txBody>
      </p:sp>
      <p:sp>
        <p:nvSpPr>
          <p:cNvPr id="2105" name="Google Shape;2105;p22"/>
          <p:cNvSpPr txBox="1"/>
          <p:nvPr/>
        </p:nvSpPr>
        <p:spPr>
          <a:xfrm>
            <a:off x="8154987" y="1947862"/>
            <a:ext cx="6858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min</a:t>
            </a:r>
            <a:endParaRPr/>
          </a:p>
        </p:txBody>
      </p:sp>
      <p:sp>
        <p:nvSpPr>
          <p:cNvPr id="2106" name="Google Shape;2106;p22"/>
          <p:cNvSpPr txBox="1"/>
          <p:nvPr/>
        </p:nvSpPr>
        <p:spPr>
          <a:xfrm>
            <a:off x="8154987" y="3090862"/>
            <a:ext cx="6858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max</a:t>
            </a:r>
            <a:endParaRPr/>
          </a:p>
        </p:txBody>
      </p:sp>
      <p:cxnSp>
        <p:nvCxnSpPr>
          <p:cNvPr id="2107" name="Google Shape;2107;p22"/>
          <p:cNvCxnSpPr/>
          <p:nvPr/>
        </p:nvCxnSpPr>
        <p:spPr>
          <a:xfrm flipH="1" rot="10800000">
            <a:off x="2962275" y="3444875"/>
            <a:ext cx="371475" cy="1052512"/>
          </a:xfrm>
          <a:prstGeom prst="straightConnector1">
            <a:avLst/>
          </a:prstGeom>
          <a:noFill/>
          <a:ln cap="flat" cmpd="sng" w="63500">
            <a:solidFill>
              <a:srgbClr val="FFFF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108" name="Google Shape;2108;p22"/>
          <p:cNvCxnSpPr/>
          <p:nvPr/>
        </p:nvCxnSpPr>
        <p:spPr>
          <a:xfrm rot="10800000">
            <a:off x="3421062" y="3429000"/>
            <a:ext cx="407987" cy="1033462"/>
          </a:xfrm>
          <a:prstGeom prst="straightConnector1">
            <a:avLst/>
          </a:prstGeom>
          <a:noFill/>
          <a:ln cap="flat" cmpd="sng" w="19050">
            <a:solidFill>
              <a:srgbClr val="FF33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109" name="Google Shape;2109;p22"/>
          <p:cNvSpPr/>
          <p:nvPr/>
        </p:nvSpPr>
        <p:spPr>
          <a:xfrm>
            <a:off x="3302000" y="3297237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2110" name="Google Shape;2110;p22"/>
          <p:cNvCxnSpPr/>
          <p:nvPr/>
        </p:nvCxnSpPr>
        <p:spPr>
          <a:xfrm flipH="1" rot="10800000">
            <a:off x="4833937" y="3435350"/>
            <a:ext cx="371475" cy="1052512"/>
          </a:xfrm>
          <a:prstGeom prst="straightConnector1">
            <a:avLst/>
          </a:prstGeom>
          <a:noFill/>
          <a:ln cap="flat" cmpd="sng" w="63500">
            <a:solidFill>
              <a:srgbClr val="FFFF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111" name="Google Shape;2111;p22"/>
          <p:cNvCxnSpPr/>
          <p:nvPr/>
        </p:nvCxnSpPr>
        <p:spPr>
          <a:xfrm rot="10800000">
            <a:off x="5292725" y="3419475"/>
            <a:ext cx="419100" cy="1079500"/>
          </a:xfrm>
          <a:prstGeom prst="straightConnector1">
            <a:avLst/>
          </a:prstGeom>
          <a:noFill/>
          <a:ln cap="flat" cmpd="sng" w="63500">
            <a:solidFill>
              <a:srgbClr val="FFFF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112" name="Google Shape;2112;p22"/>
          <p:cNvSpPr/>
          <p:nvPr/>
        </p:nvSpPr>
        <p:spPr>
          <a:xfrm>
            <a:off x="5173662" y="3287712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2113" name="Google Shape;2113;p22"/>
          <p:cNvCxnSpPr/>
          <p:nvPr/>
        </p:nvCxnSpPr>
        <p:spPr>
          <a:xfrm flipH="1" rot="10800000">
            <a:off x="6757987" y="3435350"/>
            <a:ext cx="371475" cy="1052512"/>
          </a:xfrm>
          <a:prstGeom prst="straightConnector1">
            <a:avLst/>
          </a:prstGeom>
          <a:noFill/>
          <a:ln cap="flat" cmpd="sng" w="63500">
            <a:solidFill>
              <a:srgbClr val="FFFF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114" name="Google Shape;2114;p22"/>
          <p:cNvCxnSpPr/>
          <p:nvPr/>
        </p:nvCxnSpPr>
        <p:spPr>
          <a:xfrm rot="10800000">
            <a:off x="7216775" y="3419475"/>
            <a:ext cx="419100" cy="1079500"/>
          </a:xfrm>
          <a:prstGeom prst="straightConnector1">
            <a:avLst/>
          </a:prstGeom>
          <a:noFill/>
          <a:ln cap="flat" cmpd="sng" w="19050">
            <a:solidFill>
              <a:srgbClr val="FF33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115" name="Google Shape;2115;p22"/>
          <p:cNvSpPr/>
          <p:nvPr/>
        </p:nvSpPr>
        <p:spPr>
          <a:xfrm>
            <a:off x="7097712" y="3287712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2116" name="Google Shape;2116;p22"/>
          <p:cNvCxnSpPr/>
          <p:nvPr/>
        </p:nvCxnSpPr>
        <p:spPr>
          <a:xfrm flipH="1" rot="10800000">
            <a:off x="1600200" y="2286000"/>
            <a:ext cx="796925" cy="1041400"/>
          </a:xfrm>
          <a:prstGeom prst="straightConnector1">
            <a:avLst/>
          </a:prstGeom>
          <a:noFill/>
          <a:ln cap="flat" cmpd="sng" w="63500">
            <a:solidFill>
              <a:srgbClr val="FFFF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117" name="Google Shape;2117;p22"/>
          <p:cNvCxnSpPr/>
          <p:nvPr/>
        </p:nvCxnSpPr>
        <p:spPr>
          <a:xfrm rot="10800000">
            <a:off x="2484437" y="2270125"/>
            <a:ext cx="866775" cy="1052512"/>
          </a:xfrm>
          <a:prstGeom prst="straightConnector1">
            <a:avLst/>
          </a:prstGeom>
          <a:noFill/>
          <a:ln cap="flat" cmpd="sng" w="63500">
            <a:solidFill>
              <a:srgbClr val="FFFF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118" name="Google Shape;2118;p22"/>
          <p:cNvSpPr/>
          <p:nvPr/>
        </p:nvSpPr>
        <p:spPr>
          <a:xfrm>
            <a:off x="2365375" y="2138362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2119" name="Google Shape;2119;p22"/>
          <p:cNvCxnSpPr/>
          <p:nvPr/>
        </p:nvCxnSpPr>
        <p:spPr>
          <a:xfrm flipH="1" rot="10800000">
            <a:off x="5341937" y="2274887"/>
            <a:ext cx="796925" cy="1041400"/>
          </a:xfrm>
          <a:prstGeom prst="straightConnector1">
            <a:avLst/>
          </a:prstGeom>
          <a:noFill/>
          <a:ln cap="flat" cmpd="sng" w="63500">
            <a:solidFill>
              <a:srgbClr val="FFFF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120" name="Google Shape;2120;p22"/>
          <p:cNvCxnSpPr/>
          <p:nvPr/>
        </p:nvCxnSpPr>
        <p:spPr>
          <a:xfrm rot="10800000">
            <a:off x="6226175" y="2259012"/>
            <a:ext cx="866775" cy="1052512"/>
          </a:xfrm>
          <a:prstGeom prst="straightConnector1">
            <a:avLst/>
          </a:prstGeom>
          <a:noFill/>
          <a:ln cap="flat" cmpd="sng" w="63500">
            <a:solidFill>
              <a:srgbClr val="FFFF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121" name="Google Shape;2121;p22"/>
          <p:cNvSpPr/>
          <p:nvPr/>
        </p:nvSpPr>
        <p:spPr>
          <a:xfrm>
            <a:off x="6107112" y="2127250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2122" name="Google Shape;2122;p22"/>
          <p:cNvCxnSpPr/>
          <p:nvPr/>
        </p:nvCxnSpPr>
        <p:spPr>
          <a:xfrm flipH="1" rot="10800000">
            <a:off x="2524125" y="1103312"/>
            <a:ext cx="1731962" cy="1054100"/>
          </a:xfrm>
          <a:prstGeom prst="straightConnector1">
            <a:avLst/>
          </a:prstGeom>
          <a:noFill/>
          <a:ln cap="flat" cmpd="sng" w="63500">
            <a:solidFill>
              <a:srgbClr val="FFFF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123" name="Google Shape;2123;p22"/>
          <p:cNvCxnSpPr/>
          <p:nvPr/>
        </p:nvCxnSpPr>
        <p:spPr>
          <a:xfrm rot="10800000">
            <a:off x="4343400" y="1087437"/>
            <a:ext cx="1804987" cy="1066800"/>
          </a:xfrm>
          <a:prstGeom prst="straightConnector1">
            <a:avLst/>
          </a:prstGeom>
          <a:noFill/>
          <a:ln cap="flat" cmpd="sng" w="63500">
            <a:solidFill>
              <a:srgbClr val="FFFF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124" name="Google Shape;2124;p22"/>
          <p:cNvSpPr/>
          <p:nvPr/>
        </p:nvSpPr>
        <p:spPr>
          <a:xfrm>
            <a:off x="4224337" y="955675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125" name="Google Shape;2125;p22"/>
          <p:cNvSpPr txBox="1"/>
          <p:nvPr/>
        </p:nvSpPr>
        <p:spPr>
          <a:xfrm>
            <a:off x="8154987" y="4310062"/>
            <a:ext cx="6858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min</a:t>
            </a:r>
            <a:endParaRPr/>
          </a:p>
        </p:txBody>
      </p:sp>
      <p:sp>
        <p:nvSpPr>
          <p:cNvPr id="2126" name="Google Shape;2126;p22"/>
          <p:cNvSpPr txBox="1"/>
          <p:nvPr/>
        </p:nvSpPr>
        <p:spPr>
          <a:xfrm>
            <a:off x="228600" y="4343400"/>
            <a:ext cx="9144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β = 3</a:t>
            </a:r>
            <a:endParaRPr/>
          </a:p>
        </p:txBody>
      </p:sp>
      <p:sp>
        <p:nvSpPr>
          <p:cNvPr id="2127" name="Google Shape;2127;p22"/>
          <p:cNvSpPr txBox="1"/>
          <p:nvPr/>
        </p:nvSpPr>
        <p:spPr>
          <a:xfrm>
            <a:off x="609600" y="3124200"/>
            <a:ext cx="9144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α = 3</a:t>
            </a:r>
            <a:endParaRPr/>
          </a:p>
        </p:txBody>
      </p:sp>
      <p:sp>
        <p:nvSpPr>
          <p:cNvPr id="2128" name="Google Shape;2128;p22"/>
          <p:cNvSpPr txBox="1"/>
          <p:nvPr/>
        </p:nvSpPr>
        <p:spPr>
          <a:xfrm>
            <a:off x="1219200" y="4343400"/>
            <a:ext cx="9144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β = 1</a:t>
            </a:r>
            <a:endParaRPr/>
          </a:p>
        </p:txBody>
      </p:sp>
      <p:sp>
        <p:nvSpPr>
          <p:cNvPr id="2129" name="Google Shape;2129;p22"/>
          <p:cNvSpPr txBox="1"/>
          <p:nvPr/>
        </p:nvSpPr>
        <p:spPr>
          <a:xfrm>
            <a:off x="1524000" y="1981200"/>
            <a:ext cx="9144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β = 3</a:t>
            </a:r>
            <a:endParaRPr/>
          </a:p>
        </p:txBody>
      </p:sp>
      <p:sp>
        <p:nvSpPr>
          <p:cNvPr id="2130" name="Google Shape;2130;p22"/>
          <p:cNvSpPr txBox="1"/>
          <p:nvPr/>
        </p:nvSpPr>
        <p:spPr>
          <a:xfrm>
            <a:off x="2133600" y="4343400"/>
            <a:ext cx="9144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β = 6</a:t>
            </a:r>
            <a:endParaRPr/>
          </a:p>
        </p:txBody>
      </p:sp>
      <p:sp>
        <p:nvSpPr>
          <p:cNvPr id="2131" name="Google Shape;2131;p22"/>
          <p:cNvSpPr txBox="1"/>
          <p:nvPr/>
        </p:nvSpPr>
        <p:spPr>
          <a:xfrm>
            <a:off x="2438400" y="3124200"/>
            <a:ext cx="9144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α = 6</a:t>
            </a:r>
            <a:endParaRPr/>
          </a:p>
        </p:txBody>
      </p:sp>
      <p:sp>
        <p:nvSpPr>
          <p:cNvPr id="2132" name="Google Shape;2132;p22"/>
          <p:cNvSpPr txBox="1"/>
          <p:nvPr/>
        </p:nvSpPr>
        <p:spPr>
          <a:xfrm>
            <a:off x="3352800" y="762000"/>
            <a:ext cx="9144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α = 4</a:t>
            </a:r>
            <a:endParaRPr/>
          </a:p>
        </p:txBody>
      </p:sp>
      <p:sp>
        <p:nvSpPr>
          <p:cNvPr id="2133" name="Google Shape;2133;p22"/>
          <p:cNvSpPr txBox="1"/>
          <p:nvPr/>
        </p:nvSpPr>
        <p:spPr>
          <a:xfrm>
            <a:off x="3962400" y="4343400"/>
            <a:ext cx="9144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β = 2</a:t>
            </a:r>
            <a:endParaRPr/>
          </a:p>
        </p:txBody>
      </p:sp>
      <p:sp>
        <p:nvSpPr>
          <p:cNvPr id="2134" name="Google Shape;2134;p22"/>
          <p:cNvSpPr txBox="1"/>
          <p:nvPr/>
        </p:nvSpPr>
        <p:spPr>
          <a:xfrm>
            <a:off x="4343400" y="3124200"/>
            <a:ext cx="9144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α = 4</a:t>
            </a:r>
            <a:endParaRPr/>
          </a:p>
        </p:txBody>
      </p:sp>
      <p:sp>
        <p:nvSpPr>
          <p:cNvPr id="2135" name="Google Shape;2135;p22"/>
          <p:cNvSpPr txBox="1"/>
          <p:nvPr/>
        </p:nvSpPr>
        <p:spPr>
          <a:xfrm>
            <a:off x="4953000" y="4343400"/>
            <a:ext cx="9144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β = 4</a:t>
            </a:r>
            <a:endParaRPr/>
          </a:p>
        </p:txBody>
      </p:sp>
      <p:sp>
        <p:nvSpPr>
          <p:cNvPr id="2136" name="Google Shape;2136;p22"/>
          <p:cNvSpPr txBox="1"/>
          <p:nvPr/>
        </p:nvSpPr>
        <p:spPr>
          <a:xfrm>
            <a:off x="5105400" y="1981200"/>
            <a:ext cx="9144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β = 4</a:t>
            </a:r>
            <a:endParaRPr/>
          </a:p>
        </p:txBody>
      </p:sp>
      <p:sp>
        <p:nvSpPr>
          <p:cNvPr id="2137" name="Google Shape;2137;p22"/>
          <p:cNvSpPr txBox="1"/>
          <p:nvPr/>
        </p:nvSpPr>
        <p:spPr>
          <a:xfrm>
            <a:off x="5867400" y="4343400"/>
            <a:ext cx="9144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β = 6</a:t>
            </a:r>
            <a:endParaRPr/>
          </a:p>
        </p:txBody>
      </p:sp>
      <p:sp>
        <p:nvSpPr>
          <p:cNvPr id="2138" name="Google Shape;2138;p22"/>
          <p:cNvSpPr txBox="1"/>
          <p:nvPr/>
        </p:nvSpPr>
        <p:spPr>
          <a:xfrm>
            <a:off x="6172200" y="3124200"/>
            <a:ext cx="9144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α = 6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2" name="Shape 2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3" name="Google Shape;2143;p23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CFF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rgbClr val="00CC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144" name="Google Shape;2144;p23"/>
          <p:cNvSpPr txBox="1"/>
          <p:nvPr>
            <p:ph type="title"/>
          </p:nvPr>
        </p:nvSpPr>
        <p:spPr>
          <a:xfrm>
            <a:off x="228600" y="0"/>
            <a:ext cx="8610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The Alpha-Beta Procedure</a:t>
            </a:r>
            <a:endParaRPr/>
          </a:p>
        </p:txBody>
      </p:sp>
      <p:cxnSp>
        <p:nvCxnSpPr>
          <p:cNvPr id="2145" name="Google Shape;2145;p23"/>
          <p:cNvCxnSpPr/>
          <p:nvPr/>
        </p:nvCxnSpPr>
        <p:spPr>
          <a:xfrm flipH="1" rot="10800000">
            <a:off x="823912" y="4592637"/>
            <a:ext cx="228600" cy="990600"/>
          </a:xfrm>
          <a:prstGeom prst="straightConnector1">
            <a:avLst/>
          </a:prstGeom>
          <a:noFill/>
          <a:ln cap="flat" cmpd="sng" w="63500">
            <a:solidFill>
              <a:srgbClr val="FFFF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146" name="Google Shape;2146;p23"/>
          <p:cNvCxnSpPr/>
          <p:nvPr/>
        </p:nvCxnSpPr>
        <p:spPr>
          <a:xfrm rot="10800000">
            <a:off x="1095375" y="4598987"/>
            <a:ext cx="0" cy="990600"/>
          </a:xfrm>
          <a:prstGeom prst="straightConnector1">
            <a:avLst/>
          </a:prstGeom>
          <a:noFill/>
          <a:ln cap="flat" cmpd="sng" w="63500">
            <a:solidFill>
              <a:srgbClr val="FFFF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147" name="Google Shape;2147;p23"/>
          <p:cNvCxnSpPr/>
          <p:nvPr/>
        </p:nvCxnSpPr>
        <p:spPr>
          <a:xfrm rot="10800000">
            <a:off x="1128712" y="4592637"/>
            <a:ext cx="228600" cy="990600"/>
          </a:xfrm>
          <a:prstGeom prst="straightConnector1">
            <a:avLst/>
          </a:prstGeom>
          <a:noFill/>
          <a:ln cap="flat" cmpd="sng" w="63500">
            <a:solidFill>
              <a:srgbClr val="FFFF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148" name="Google Shape;2148;p23"/>
          <p:cNvSpPr/>
          <p:nvPr/>
        </p:nvSpPr>
        <p:spPr>
          <a:xfrm>
            <a:off x="747712" y="5583237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149" name="Google Shape;2149;p23"/>
          <p:cNvSpPr/>
          <p:nvPr/>
        </p:nvSpPr>
        <p:spPr>
          <a:xfrm>
            <a:off x="1020762" y="5583237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150" name="Google Shape;2150;p23"/>
          <p:cNvSpPr/>
          <p:nvPr/>
        </p:nvSpPr>
        <p:spPr>
          <a:xfrm>
            <a:off x="1303337" y="5583237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151" name="Google Shape;2151;p23"/>
          <p:cNvSpPr/>
          <p:nvPr/>
        </p:nvSpPr>
        <p:spPr>
          <a:xfrm>
            <a:off x="1020762" y="4473575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152" name="Google Shape;2152;p23"/>
          <p:cNvSpPr txBox="1"/>
          <p:nvPr/>
        </p:nvSpPr>
        <p:spPr>
          <a:xfrm>
            <a:off x="655637" y="5784850"/>
            <a:ext cx="381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2153" name="Google Shape;2153;p23"/>
          <p:cNvSpPr txBox="1"/>
          <p:nvPr/>
        </p:nvSpPr>
        <p:spPr>
          <a:xfrm>
            <a:off x="917575" y="5775325"/>
            <a:ext cx="381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sp>
        <p:nvSpPr>
          <p:cNvPr id="2154" name="Google Shape;2154;p23"/>
          <p:cNvSpPr txBox="1"/>
          <p:nvPr/>
        </p:nvSpPr>
        <p:spPr>
          <a:xfrm>
            <a:off x="1189037" y="5784850"/>
            <a:ext cx="381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cxnSp>
        <p:nvCxnSpPr>
          <p:cNvPr id="2155" name="Google Shape;2155;p23"/>
          <p:cNvCxnSpPr/>
          <p:nvPr/>
        </p:nvCxnSpPr>
        <p:spPr>
          <a:xfrm flipH="1" rot="10800000">
            <a:off x="1738312" y="4592637"/>
            <a:ext cx="228600" cy="990600"/>
          </a:xfrm>
          <a:prstGeom prst="straightConnector1">
            <a:avLst/>
          </a:prstGeom>
          <a:noFill/>
          <a:ln cap="flat" cmpd="sng" w="63500">
            <a:solidFill>
              <a:srgbClr val="FFFF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156" name="Google Shape;2156;p23"/>
          <p:cNvCxnSpPr/>
          <p:nvPr/>
        </p:nvCxnSpPr>
        <p:spPr>
          <a:xfrm rot="10800000">
            <a:off x="2009775" y="4598987"/>
            <a:ext cx="0" cy="990600"/>
          </a:xfrm>
          <a:prstGeom prst="straightConnector1">
            <a:avLst/>
          </a:prstGeom>
          <a:noFill/>
          <a:ln cap="flat" cmpd="sng" w="19050">
            <a:solidFill>
              <a:srgbClr val="FF33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157" name="Google Shape;2157;p23"/>
          <p:cNvCxnSpPr/>
          <p:nvPr/>
        </p:nvCxnSpPr>
        <p:spPr>
          <a:xfrm rot="10800000">
            <a:off x="2043112" y="4592637"/>
            <a:ext cx="228600" cy="990600"/>
          </a:xfrm>
          <a:prstGeom prst="straightConnector1">
            <a:avLst/>
          </a:prstGeom>
          <a:noFill/>
          <a:ln cap="flat" cmpd="sng" w="19050">
            <a:solidFill>
              <a:srgbClr val="FF33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158" name="Google Shape;2158;p23"/>
          <p:cNvSpPr/>
          <p:nvPr/>
        </p:nvSpPr>
        <p:spPr>
          <a:xfrm>
            <a:off x="1662112" y="5583237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159" name="Google Shape;2159;p23"/>
          <p:cNvSpPr/>
          <p:nvPr/>
        </p:nvSpPr>
        <p:spPr>
          <a:xfrm>
            <a:off x="1935162" y="5583237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160" name="Google Shape;2160;p23"/>
          <p:cNvSpPr/>
          <p:nvPr/>
        </p:nvSpPr>
        <p:spPr>
          <a:xfrm>
            <a:off x="2217737" y="5583237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161" name="Google Shape;2161;p23"/>
          <p:cNvSpPr/>
          <p:nvPr/>
        </p:nvSpPr>
        <p:spPr>
          <a:xfrm>
            <a:off x="1935162" y="4473575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162" name="Google Shape;2162;p23"/>
          <p:cNvSpPr txBox="1"/>
          <p:nvPr/>
        </p:nvSpPr>
        <p:spPr>
          <a:xfrm>
            <a:off x="1570037" y="5784850"/>
            <a:ext cx="381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2163" name="Google Shape;2163;p23"/>
          <p:cNvSpPr txBox="1"/>
          <p:nvPr/>
        </p:nvSpPr>
        <p:spPr>
          <a:xfrm>
            <a:off x="1831975" y="5775325"/>
            <a:ext cx="381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2164" name="Google Shape;2164;p23"/>
          <p:cNvSpPr txBox="1"/>
          <p:nvPr/>
        </p:nvSpPr>
        <p:spPr>
          <a:xfrm>
            <a:off x="2103437" y="5784850"/>
            <a:ext cx="381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cxnSp>
        <p:nvCxnSpPr>
          <p:cNvPr id="2165" name="Google Shape;2165;p23"/>
          <p:cNvCxnSpPr/>
          <p:nvPr/>
        </p:nvCxnSpPr>
        <p:spPr>
          <a:xfrm flipH="1" rot="10800000">
            <a:off x="2652712" y="4592637"/>
            <a:ext cx="228600" cy="990600"/>
          </a:xfrm>
          <a:prstGeom prst="straightConnector1">
            <a:avLst/>
          </a:prstGeom>
          <a:noFill/>
          <a:ln cap="flat" cmpd="sng" w="63500">
            <a:solidFill>
              <a:srgbClr val="FFFF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166" name="Google Shape;2166;p23"/>
          <p:cNvCxnSpPr/>
          <p:nvPr/>
        </p:nvCxnSpPr>
        <p:spPr>
          <a:xfrm rot="10800000">
            <a:off x="2924175" y="4598987"/>
            <a:ext cx="0" cy="990600"/>
          </a:xfrm>
          <a:prstGeom prst="straightConnector1">
            <a:avLst/>
          </a:prstGeom>
          <a:noFill/>
          <a:ln cap="flat" cmpd="sng" w="63500">
            <a:solidFill>
              <a:srgbClr val="FFFF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167" name="Google Shape;2167;p23"/>
          <p:cNvCxnSpPr/>
          <p:nvPr/>
        </p:nvCxnSpPr>
        <p:spPr>
          <a:xfrm rot="10800000">
            <a:off x="2957512" y="4592637"/>
            <a:ext cx="228600" cy="990600"/>
          </a:xfrm>
          <a:prstGeom prst="straightConnector1">
            <a:avLst/>
          </a:prstGeom>
          <a:noFill/>
          <a:ln cap="flat" cmpd="sng" w="63500">
            <a:solidFill>
              <a:srgbClr val="FFFF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168" name="Google Shape;2168;p23"/>
          <p:cNvSpPr/>
          <p:nvPr/>
        </p:nvSpPr>
        <p:spPr>
          <a:xfrm>
            <a:off x="2576512" y="5583237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169" name="Google Shape;2169;p23"/>
          <p:cNvSpPr/>
          <p:nvPr/>
        </p:nvSpPr>
        <p:spPr>
          <a:xfrm>
            <a:off x="2849562" y="5583237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170" name="Google Shape;2170;p23"/>
          <p:cNvSpPr/>
          <p:nvPr/>
        </p:nvSpPr>
        <p:spPr>
          <a:xfrm>
            <a:off x="3132137" y="5583237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171" name="Google Shape;2171;p23"/>
          <p:cNvSpPr/>
          <p:nvPr/>
        </p:nvSpPr>
        <p:spPr>
          <a:xfrm>
            <a:off x="2849562" y="4473575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172" name="Google Shape;2172;p23"/>
          <p:cNvSpPr txBox="1"/>
          <p:nvPr/>
        </p:nvSpPr>
        <p:spPr>
          <a:xfrm>
            <a:off x="2484437" y="5784850"/>
            <a:ext cx="381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</p:txBody>
      </p:sp>
      <p:sp>
        <p:nvSpPr>
          <p:cNvPr id="2173" name="Google Shape;2173;p23"/>
          <p:cNvSpPr txBox="1"/>
          <p:nvPr/>
        </p:nvSpPr>
        <p:spPr>
          <a:xfrm>
            <a:off x="2746375" y="5775325"/>
            <a:ext cx="381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/>
          </a:p>
        </p:txBody>
      </p:sp>
      <p:sp>
        <p:nvSpPr>
          <p:cNvPr id="2174" name="Google Shape;2174;p23"/>
          <p:cNvSpPr txBox="1"/>
          <p:nvPr/>
        </p:nvSpPr>
        <p:spPr>
          <a:xfrm>
            <a:off x="3017837" y="5784850"/>
            <a:ext cx="381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</p:txBody>
      </p:sp>
      <p:cxnSp>
        <p:nvCxnSpPr>
          <p:cNvPr id="2175" name="Google Shape;2175;p23"/>
          <p:cNvCxnSpPr/>
          <p:nvPr/>
        </p:nvCxnSpPr>
        <p:spPr>
          <a:xfrm flipH="1" rot="10800000">
            <a:off x="3600450" y="4586287"/>
            <a:ext cx="228600" cy="990600"/>
          </a:xfrm>
          <a:prstGeom prst="straightConnector1">
            <a:avLst/>
          </a:prstGeom>
          <a:noFill/>
          <a:ln cap="flat" cmpd="sng" w="19050">
            <a:solidFill>
              <a:srgbClr val="FF33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176" name="Google Shape;2176;p23"/>
          <p:cNvCxnSpPr/>
          <p:nvPr/>
        </p:nvCxnSpPr>
        <p:spPr>
          <a:xfrm rot="10800000">
            <a:off x="3871912" y="4592637"/>
            <a:ext cx="0" cy="990600"/>
          </a:xfrm>
          <a:prstGeom prst="straightConnector1">
            <a:avLst/>
          </a:prstGeom>
          <a:noFill/>
          <a:ln cap="flat" cmpd="sng" w="19050">
            <a:solidFill>
              <a:srgbClr val="FF33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177" name="Google Shape;2177;p23"/>
          <p:cNvCxnSpPr/>
          <p:nvPr/>
        </p:nvCxnSpPr>
        <p:spPr>
          <a:xfrm rot="10800000">
            <a:off x="3905250" y="4586287"/>
            <a:ext cx="228600" cy="990600"/>
          </a:xfrm>
          <a:prstGeom prst="straightConnector1">
            <a:avLst/>
          </a:prstGeom>
          <a:noFill/>
          <a:ln cap="flat" cmpd="sng" w="19050">
            <a:solidFill>
              <a:srgbClr val="FF33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178" name="Google Shape;2178;p23"/>
          <p:cNvSpPr/>
          <p:nvPr/>
        </p:nvSpPr>
        <p:spPr>
          <a:xfrm>
            <a:off x="3524250" y="5576887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179" name="Google Shape;2179;p23"/>
          <p:cNvSpPr/>
          <p:nvPr/>
        </p:nvSpPr>
        <p:spPr>
          <a:xfrm>
            <a:off x="3797300" y="5576887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180" name="Google Shape;2180;p23"/>
          <p:cNvSpPr/>
          <p:nvPr/>
        </p:nvSpPr>
        <p:spPr>
          <a:xfrm>
            <a:off x="4079875" y="5576887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181" name="Google Shape;2181;p23"/>
          <p:cNvSpPr/>
          <p:nvPr/>
        </p:nvSpPr>
        <p:spPr>
          <a:xfrm>
            <a:off x="3797300" y="4467225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2182" name="Google Shape;2182;p23"/>
          <p:cNvCxnSpPr/>
          <p:nvPr/>
        </p:nvCxnSpPr>
        <p:spPr>
          <a:xfrm flipH="1" rot="10800000">
            <a:off x="4514850" y="4586287"/>
            <a:ext cx="228600" cy="990600"/>
          </a:xfrm>
          <a:prstGeom prst="straightConnector1">
            <a:avLst/>
          </a:prstGeom>
          <a:noFill/>
          <a:ln cap="flat" cmpd="sng" w="63500">
            <a:solidFill>
              <a:srgbClr val="FFFF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183" name="Google Shape;2183;p23"/>
          <p:cNvCxnSpPr/>
          <p:nvPr/>
        </p:nvCxnSpPr>
        <p:spPr>
          <a:xfrm rot="10800000">
            <a:off x="4786312" y="4592637"/>
            <a:ext cx="0" cy="990600"/>
          </a:xfrm>
          <a:prstGeom prst="straightConnector1">
            <a:avLst/>
          </a:prstGeom>
          <a:noFill/>
          <a:ln cap="flat" cmpd="sng" w="19050">
            <a:solidFill>
              <a:srgbClr val="FF33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184" name="Google Shape;2184;p23"/>
          <p:cNvCxnSpPr/>
          <p:nvPr/>
        </p:nvCxnSpPr>
        <p:spPr>
          <a:xfrm rot="10800000">
            <a:off x="4819650" y="4586287"/>
            <a:ext cx="228600" cy="990600"/>
          </a:xfrm>
          <a:prstGeom prst="straightConnector1">
            <a:avLst/>
          </a:prstGeom>
          <a:noFill/>
          <a:ln cap="flat" cmpd="sng" w="19050">
            <a:solidFill>
              <a:srgbClr val="FF33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185" name="Google Shape;2185;p23"/>
          <p:cNvSpPr/>
          <p:nvPr/>
        </p:nvSpPr>
        <p:spPr>
          <a:xfrm>
            <a:off x="4438650" y="5576887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186" name="Google Shape;2186;p23"/>
          <p:cNvSpPr/>
          <p:nvPr/>
        </p:nvSpPr>
        <p:spPr>
          <a:xfrm>
            <a:off x="4711700" y="5576887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187" name="Google Shape;2187;p23"/>
          <p:cNvSpPr/>
          <p:nvPr/>
        </p:nvSpPr>
        <p:spPr>
          <a:xfrm>
            <a:off x="4994275" y="5576887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188" name="Google Shape;2188;p23"/>
          <p:cNvSpPr/>
          <p:nvPr/>
        </p:nvSpPr>
        <p:spPr>
          <a:xfrm>
            <a:off x="4711700" y="4467225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189" name="Google Shape;2189;p23"/>
          <p:cNvSpPr txBox="1"/>
          <p:nvPr/>
        </p:nvSpPr>
        <p:spPr>
          <a:xfrm>
            <a:off x="4346575" y="5778500"/>
            <a:ext cx="381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2190" name="Google Shape;2190;p23"/>
          <p:cNvSpPr txBox="1"/>
          <p:nvPr/>
        </p:nvSpPr>
        <p:spPr>
          <a:xfrm>
            <a:off x="4608512" y="5768975"/>
            <a:ext cx="381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2191" name="Google Shape;2191;p23"/>
          <p:cNvSpPr txBox="1"/>
          <p:nvPr/>
        </p:nvSpPr>
        <p:spPr>
          <a:xfrm>
            <a:off x="4879975" y="5778500"/>
            <a:ext cx="381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cxnSp>
        <p:nvCxnSpPr>
          <p:cNvPr id="2192" name="Google Shape;2192;p23"/>
          <p:cNvCxnSpPr/>
          <p:nvPr/>
        </p:nvCxnSpPr>
        <p:spPr>
          <a:xfrm flipH="1" rot="10800000">
            <a:off x="5472112" y="4592637"/>
            <a:ext cx="228600" cy="990600"/>
          </a:xfrm>
          <a:prstGeom prst="straightConnector1">
            <a:avLst/>
          </a:prstGeom>
          <a:noFill/>
          <a:ln cap="flat" cmpd="sng" w="63500">
            <a:solidFill>
              <a:srgbClr val="FFFF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193" name="Google Shape;2193;p23"/>
          <p:cNvCxnSpPr/>
          <p:nvPr/>
        </p:nvCxnSpPr>
        <p:spPr>
          <a:xfrm rot="10800000">
            <a:off x="5743575" y="4598987"/>
            <a:ext cx="0" cy="990600"/>
          </a:xfrm>
          <a:prstGeom prst="straightConnector1">
            <a:avLst/>
          </a:prstGeom>
          <a:noFill/>
          <a:ln cap="flat" cmpd="sng" w="63500">
            <a:solidFill>
              <a:srgbClr val="FFFF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194" name="Google Shape;2194;p23"/>
          <p:cNvCxnSpPr/>
          <p:nvPr/>
        </p:nvCxnSpPr>
        <p:spPr>
          <a:xfrm rot="10800000">
            <a:off x="5776912" y="4592637"/>
            <a:ext cx="228600" cy="990600"/>
          </a:xfrm>
          <a:prstGeom prst="straightConnector1">
            <a:avLst/>
          </a:prstGeom>
          <a:noFill/>
          <a:ln cap="flat" cmpd="sng" w="63500">
            <a:solidFill>
              <a:srgbClr val="FFFF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195" name="Google Shape;2195;p23"/>
          <p:cNvSpPr/>
          <p:nvPr/>
        </p:nvSpPr>
        <p:spPr>
          <a:xfrm>
            <a:off x="5395912" y="5583237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196" name="Google Shape;2196;p23"/>
          <p:cNvSpPr/>
          <p:nvPr/>
        </p:nvSpPr>
        <p:spPr>
          <a:xfrm>
            <a:off x="5668962" y="5583237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197" name="Google Shape;2197;p23"/>
          <p:cNvSpPr/>
          <p:nvPr/>
        </p:nvSpPr>
        <p:spPr>
          <a:xfrm>
            <a:off x="5951537" y="5583237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198" name="Google Shape;2198;p23"/>
          <p:cNvSpPr/>
          <p:nvPr/>
        </p:nvSpPr>
        <p:spPr>
          <a:xfrm>
            <a:off x="5668962" y="4473575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199" name="Google Shape;2199;p23"/>
          <p:cNvSpPr txBox="1"/>
          <p:nvPr/>
        </p:nvSpPr>
        <p:spPr>
          <a:xfrm>
            <a:off x="5303837" y="5784850"/>
            <a:ext cx="381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sp>
        <p:nvSpPr>
          <p:cNvPr id="2200" name="Google Shape;2200;p23"/>
          <p:cNvSpPr txBox="1"/>
          <p:nvPr/>
        </p:nvSpPr>
        <p:spPr>
          <a:xfrm>
            <a:off x="5565775" y="5775325"/>
            <a:ext cx="381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2201" name="Google Shape;2201;p23"/>
          <p:cNvSpPr txBox="1"/>
          <p:nvPr/>
        </p:nvSpPr>
        <p:spPr>
          <a:xfrm>
            <a:off x="5837237" y="5784850"/>
            <a:ext cx="381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cxnSp>
        <p:nvCxnSpPr>
          <p:cNvPr id="2202" name="Google Shape;2202;p23"/>
          <p:cNvCxnSpPr/>
          <p:nvPr/>
        </p:nvCxnSpPr>
        <p:spPr>
          <a:xfrm flipH="1" rot="10800000">
            <a:off x="6429375" y="4602162"/>
            <a:ext cx="228600" cy="990600"/>
          </a:xfrm>
          <a:prstGeom prst="straightConnector1">
            <a:avLst/>
          </a:prstGeom>
          <a:noFill/>
          <a:ln cap="flat" cmpd="sng" w="63500">
            <a:solidFill>
              <a:srgbClr val="FFFF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203" name="Google Shape;2203;p23"/>
          <p:cNvCxnSpPr/>
          <p:nvPr/>
        </p:nvCxnSpPr>
        <p:spPr>
          <a:xfrm rot="10800000">
            <a:off x="6700837" y="4608512"/>
            <a:ext cx="0" cy="990600"/>
          </a:xfrm>
          <a:prstGeom prst="straightConnector1">
            <a:avLst/>
          </a:prstGeom>
          <a:noFill/>
          <a:ln cap="flat" cmpd="sng" w="63500">
            <a:solidFill>
              <a:srgbClr val="FFFF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204" name="Google Shape;2204;p23"/>
          <p:cNvCxnSpPr/>
          <p:nvPr/>
        </p:nvCxnSpPr>
        <p:spPr>
          <a:xfrm rot="10800000">
            <a:off x="6734175" y="4602162"/>
            <a:ext cx="228600" cy="990600"/>
          </a:xfrm>
          <a:prstGeom prst="straightConnector1">
            <a:avLst/>
          </a:prstGeom>
          <a:noFill/>
          <a:ln cap="flat" cmpd="sng" w="63500">
            <a:solidFill>
              <a:srgbClr val="FFFF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205" name="Google Shape;2205;p23"/>
          <p:cNvSpPr/>
          <p:nvPr/>
        </p:nvSpPr>
        <p:spPr>
          <a:xfrm>
            <a:off x="6353175" y="5592762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206" name="Google Shape;2206;p23"/>
          <p:cNvSpPr/>
          <p:nvPr/>
        </p:nvSpPr>
        <p:spPr>
          <a:xfrm>
            <a:off x="6626225" y="5592762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207" name="Google Shape;2207;p23"/>
          <p:cNvSpPr/>
          <p:nvPr/>
        </p:nvSpPr>
        <p:spPr>
          <a:xfrm>
            <a:off x="6908800" y="5592762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208" name="Google Shape;2208;p23"/>
          <p:cNvSpPr/>
          <p:nvPr/>
        </p:nvSpPr>
        <p:spPr>
          <a:xfrm>
            <a:off x="6626225" y="4483100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209" name="Google Shape;2209;p23"/>
          <p:cNvSpPr txBox="1"/>
          <p:nvPr/>
        </p:nvSpPr>
        <p:spPr>
          <a:xfrm>
            <a:off x="6261100" y="5794375"/>
            <a:ext cx="381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6 </a:t>
            </a:r>
            <a:endParaRPr/>
          </a:p>
        </p:txBody>
      </p:sp>
      <p:sp>
        <p:nvSpPr>
          <p:cNvPr id="2210" name="Google Shape;2210;p23"/>
          <p:cNvSpPr txBox="1"/>
          <p:nvPr/>
        </p:nvSpPr>
        <p:spPr>
          <a:xfrm>
            <a:off x="6523037" y="5784850"/>
            <a:ext cx="381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</p:txBody>
      </p:sp>
      <p:sp>
        <p:nvSpPr>
          <p:cNvPr id="2211" name="Google Shape;2211;p23"/>
          <p:cNvSpPr txBox="1"/>
          <p:nvPr/>
        </p:nvSpPr>
        <p:spPr>
          <a:xfrm>
            <a:off x="6794500" y="5794375"/>
            <a:ext cx="381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</p:txBody>
      </p:sp>
      <p:cxnSp>
        <p:nvCxnSpPr>
          <p:cNvPr id="2212" name="Google Shape;2212;p23"/>
          <p:cNvCxnSpPr/>
          <p:nvPr/>
        </p:nvCxnSpPr>
        <p:spPr>
          <a:xfrm flipH="1" rot="10800000">
            <a:off x="7419975" y="4602162"/>
            <a:ext cx="228600" cy="990600"/>
          </a:xfrm>
          <a:prstGeom prst="straightConnector1">
            <a:avLst/>
          </a:prstGeom>
          <a:noFill/>
          <a:ln cap="flat" cmpd="sng" w="19050">
            <a:solidFill>
              <a:srgbClr val="FF33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213" name="Google Shape;2213;p23"/>
          <p:cNvCxnSpPr/>
          <p:nvPr/>
        </p:nvCxnSpPr>
        <p:spPr>
          <a:xfrm rot="10800000">
            <a:off x="7691437" y="4608512"/>
            <a:ext cx="0" cy="990600"/>
          </a:xfrm>
          <a:prstGeom prst="straightConnector1">
            <a:avLst/>
          </a:prstGeom>
          <a:noFill/>
          <a:ln cap="flat" cmpd="sng" w="19050">
            <a:solidFill>
              <a:srgbClr val="FF33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214" name="Google Shape;2214;p23"/>
          <p:cNvCxnSpPr/>
          <p:nvPr/>
        </p:nvCxnSpPr>
        <p:spPr>
          <a:xfrm rot="10800000">
            <a:off x="7724775" y="4602162"/>
            <a:ext cx="228600" cy="990600"/>
          </a:xfrm>
          <a:prstGeom prst="straightConnector1">
            <a:avLst/>
          </a:prstGeom>
          <a:noFill/>
          <a:ln cap="flat" cmpd="sng" w="19050">
            <a:solidFill>
              <a:srgbClr val="FF33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215" name="Google Shape;2215;p23"/>
          <p:cNvSpPr/>
          <p:nvPr/>
        </p:nvSpPr>
        <p:spPr>
          <a:xfrm>
            <a:off x="7343775" y="5592762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216" name="Google Shape;2216;p23"/>
          <p:cNvSpPr/>
          <p:nvPr/>
        </p:nvSpPr>
        <p:spPr>
          <a:xfrm>
            <a:off x="7616825" y="5592762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217" name="Google Shape;2217;p23"/>
          <p:cNvSpPr/>
          <p:nvPr/>
        </p:nvSpPr>
        <p:spPr>
          <a:xfrm>
            <a:off x="7899400" y="5592762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218" name="Google Shape;2218;p23"/>
          <p:cNvSpPr/>
          <p:nvPr/>
        </p:nvSpPr>
        <p:spPr>
          <a:xfrm>
            <a:off x="7616825" y="4483100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219" name="Google Shape;2219;p23"/>
          <p:cNvSpPr txBox="1"/>
          <p:nvPr/>
        </p:nvSpPr>
        <p:spPr>
          <a:xfrm>
            <a:off x="7251700" y="5794375"/>
            <a:ext cx="381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2220" name="Google Shape;2220;p23"/>
          <p:cNvSpPr txBox="1"/>
          <p:nvPr/>
        </p:nvSpPr>
        <p:spPr>
          <a:xfrm>
            <a:off x="7513637" y="5784850"/>
            <a:ext cx="381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2221" name="Google Shape;2221;p23"/>
          <p:cNvSpPr txBox="1"/>
          <p:nvPr/>
        </p:nvSpPr>
        <p:spPr>
          <a:xfrm>
            <a:off x="7785100" y="5794375"/>
            <a:ext cx="381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2222" name="Google Shape;2222;p23"/>
          <p:cNvSpPr txBox="1"/>
          <p:nvPr/>
        </p:nvSpPr>
        <p:spPr>
          <a:xfrm>
            <a:off x="8667750" y="5403850"/>
            <a:ext cx="381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cxnSp>
        <p:nvCxnSpPr>
          <p:cNvPr id="2223" name="Google Shape;2223;p23"/>
          <p:cNvCxnSpPr/>
          <p:nvPr/>
        </p:nvCxnSpPr>
        <p:spPr>
          <a:xfrm flipH="1" rot="10800000">
            <a:off x="1143000" y="3444875"/>
            <a:ext cx="371475" cy="1052512"/>
          </a:xfrm>
          <a:prstGeom prst="straightConnector1">
            <a:avLst/>
          </a:prstGeom>
          <a:noFill/>
          <a:ln cap="flat" cmpd="sng" w="63500">
            <a:solidFill>
              <a:srgbClr val="FFFF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224" name="Google Shape;2224;p23"/>
          <p:cNvCxnSpPr/>
          <p:nvPr/>
        </p:nvCxnSpPr>
        <p:spPr>
          <a:xfrm rot="10800000">
            <a:off x="1601787" y="3429000"/>
            <a:ext cx="407987" cy="1033462"/>
          </a:xfrm>
          <a:prstGeom prst="straightConnector1">
            <a:avLst/>
          </a:prstGeom>
          <a:noFill/>
          <a:ln cap="flat" cmpd="sng" w="63500">
            <a:solidFill>
              <a:srgbClr val="FFFF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225" name="Google Shape;2225;p23"/>
          <p:cNvSpPr/>
          <p:nvPr/>
        </p:nvSpPr>
        <p:spPr>
          <a:xfrm>
            <a:off x="1482725" y="3297237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226" name="Google Shape;2226;p23"/>
          <p:cNvSpPr txBox="1"/>
          <p:nvPr/>
        </p:nvSpPr>
        <p:spPr>
          <a:xfrm>
            <a:off x="304800" y="762000"/>
            <a:ext cx="205740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Example:</a:t>
            </a:r>
            <a:endParaRPr/>
          </a:p>
        </p:txBody>
      </p:sp>
      <p:sp>
        <p:nvSpPr>
          <p:cNvPr id="2227" name="Google Shape;2227;p23"/>
          <p:cNvSpPr txBox="1"/>
          <p:nvPr/>
        </p:nvSpPr>
        <p:spPr>
          <a:xfrm>
            <a:off x="8154987" y="881062"/>
            <a:ext cx="6858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max</a:t>
            </a:r>
            <a:endParaRPr/>
          </a:p>
        </p:txBody>
      </p:sp>
      <p:sp>
        <p:nvSpPr>
          <p:cNvPr id="2228" name="Google Shape;2228;p23"/>
          <p:cNvSpPr txBox="1"/>
          <p:nvPr/>
        </p:nvSpPr>
        <p:spPr>
          <a:xfrm>
            <a:off x="8154987" y="1947862"/>
            <a:ext cx="6858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min</a:t>
            </a:r>
            <a:endParaRPr/>
          </a:p>
        </p:txBody>
      </p:sp>
      <p:sp>
        <p:nvSpPr>
          <p:cNvPr id="2229" name="Google Shape;2229;p23"/>
          <p:cNvSpPr txBox="1"/>
          <p:nvPr/>
        </p:nvSpPr>
        <p:spPr>
          <a:xfrm>
            <a:off x="8154987" y="3090862"/>
            <a:ext cx="6858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max</a:t>
            </a:r>
            <a:endParaRPr/>
          </a:p>
        </p:txBody>
      </p:sp>
      <p:cxnSp>
        <p:nvCxnSpPr>
          <p:cNvPr id="2230" name="Google Shape;2230;p23"/>
          <p:cNvCxnSpPr/>
          <p:nvPr/>
        </p:nvCxnSpPr>
        <p:spPr>
          <a:xfrm flipH="1" rot="10800000">
            <a:off x="2962275" y="3444875"/>
            <a:ext cx="371475" cy="1052512"/>
          </a:xfrm>
          <a:prstGeom prst="straightConnector1">
            <a:avLst/>
          </a:prstGeom>
          <a:noFill/>
          <a:ln cap="flat" cmpd="sng" w="63500">
            <a:solidFill>
              <a:srgbClr val="FFFF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231" name="Google Shape;2231;p23"/>
          <p:cNvCxnSpPr/>
          <p:nvPr/>
        </p:nvCxnSpPr>
        <p:spPr>
          <a:xfrm rot="10800000">
            <a:off x="3421062" y="3429000"/>
            <a:ext cx="407987" cy="1033462"/>
          </a:xfrm>
          <a:prstGeom prst="straightConnector1">
            <a:avLst/>
          </a:prstGeom>
          <a:noFill/>
          <a:ln cap="flat" cmpd="sng" w="19050">
            <a:solidFill>
              <a:srgbClr val="FF33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232" name="Google Shape;2232;p23"/>
          <p:cNvSpPr/>
          <p:nvPr/>
        </p:nvSpPr>
        <p:spPr>
          <a:xfrm>
            <a:off x="3302000" y="3297237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2233" name="Google Shape;2233;p23"/>
          <p:cNvCxnSpPr/>
          <p:nvPr/>
        </p:nvCxnSpPr>
        <p:spPr>
          <a:xfrm flipH="1" rot="10800000">
            <a:off x="4833937" y="3435350"/>
            <a:ext cx="371475" cy="1052512"/>
          </a:xfrm>
          <a:prstGeom prst="straightConnector1">
            <a:avLst/>
          </a:prstGeom>
          <a:noFill/>
          <a:ln cap="flat" cmpd="sng" w="63500">
            <a:solidFill>
              <a:srgbClr val="FFFF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234" name="Google Shape;2234;p23"/>
          <p:cNvCxnSpPr/>
          <p:nvPr/>
        </p:nvCxnSpPr>
        <p:spPr>
          <a:xfrm rot="10800000">
            <a:off x="5292725" y="3419475"/>
            <a:ext cx="419100" cy="1079500"/>
          </a:xfrm>
          <a:prstGeom prst="straightConnector1">
            <a:avLst/>
          </a:prstGeom>
          <a:noFill/>
          <a:ln cap="flat" cmpd="sng" w="63500">
            <a:solidFill>
              <a:srgbClr val="FFFF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235" name="Google Shape;2235;p23"/>
          <p:cNvSpPr/>
          <p:nvPr/>
        </p:nvSpPr>
        <p:spPr>
          <a:xfrm>
            <a:off x="5173662" y="3287712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2236" name="Google Shape;2236;p23"/>
          <p:cNvCxnSpPr/>
          <p:nvPr/>
        </p:nvCxnSpPr>
        <p:spPr>
          <a:xfrm flipH="1" rot="10800000">
            <a:off x="6757987" y="3435350"/>
            <a:ext cx="371475" cy="1052512"/>
          </a:xfrm>
          <a:prstGeom prst="straightConnector1">
            <a:avLst/>
          </a:prstGeom>
          <a:noFill/>
          <a:ln cap="flat" cmpd="sng" w="63500">
            <a:solidFill>
              <a:srgbClr val="FFFF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237" name="Google Shape;2237;p23"/>
          <p:cNvCxnSpPr/>
          <p:nvPr/>
        </p:nvCxnSpPr>
        <p:spPr>
          <a:xfrm rot="10800000">
            <a:off x="7216775" y="3419475"/>
            <a:ext cx="419100" cy="1079500"/>
          </a:xfrm>
          <a:prstGeom prst="straightConnector1">
            <a:avLst/>
          </a:prstGeom>
          <a:noFill/>
          <a:ln cap="flat" cmpd="sng" w="19050">
            <a:solidFill>
              <a:srgbClr val="FF33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238" name="Google Shape;2238;p23"/>
          <p:cNvSpPr/>
          <p:nvPr/>
        </p:nvSpPr>
        <p:spPr>
          <a:xfrm>
            <a:off x="7097712" y="3287712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2239" name="Google Shape;2239;p23"/>
          <p:cNvCxnSpPr/>
          <p:nvPr/>
        </p:nvCxnSpPr>
        <p:spPr>
          <a:xfrm flipH="1" rot="10800000">
            <a:off x="1600200" y="2286000"/>
            <a:ext cx="796925" cy="1041400"/>
          </a:xfrm>
          <a:prstGeom prst="straightConnector1">
            <a:avLst/>
          </a:prstGeom>
          <a:noFill/>
          <a:ln cap="flat" cmpd="sng" w="63500">
            <a:solidFill>
              <a:srgbClr val="FFFF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240" name="Google Shape;2240;p23"/>
          <p:cNvCxnSpPr/>
          <p:nvPr/>
        </p:nvCxnSpPr>
        <p:spPr>
          <a:xfrm rot="10800000">
            <a:off x="2484437" y="2270125"/>
            <a:ext cx="866775" cy="1052512"/>
          </a:xfrm>
          <a:prstGeom prst="straightConnector1">
            <a:avLst/>
          </a:prstGeom>
          <a:noFill/>
          <a:ln cap="flat" cmpd="sng" w="63500">
            <a:solidFill>
              <a:srgbClr val="FFFF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241" name="Google Shape;2241;p23"/>
          <p:cNvSpPr/>
          <p:nvPr/>
        </p:nvSpPr>
        <p:spPr>
          <a:xfrm>
            <a:off x="2365375" y="2138362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2242" name="Google Shape;2242;p23"/>
          <p:cNvCxnSpPr/>
          <p:nvPr/>
        </p:nvCxnSpPr>
        <p:spPr>
          <a:xfrm flipH="1" rot="10800000">
            <a:off x="5341937" y="2274887"/>
            <a:ext cx="796925" cy="1041400"/>
          </a:xfrm>
          <a:prstGeom prst="straightConnector1">
            <a:avLst/>
          </a:prstGeom>
          <a:noFill/>
          <a:ln cap="flat" cmpd="sng" w="63500">
            <a:solidFill>
              <a:srgbClr val="FFFF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243" name="Google Shape;2243;p23"/>
          <p:cNvCxnSpPr/>
          <p:nvPr/>
        </p:nvCxnSpPr>
        <p:spPr>
          <a:xfrm rot="10800000">
            <a:off x="6226175" y="2259012"/>
            <a:ext cx="866775" cy="1052512"/>
          </a:xfrm>
          <a:prstGeom prst="straightConnector1">
            <a:avLst/>
          </a:prstGeom>
          <a:noFill/>
          <a:ln cap="flat" cmpd="sng" w="63500">
            <a:solidFill>
              <a:srgbClr val="FFFF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244" name="Google Shape;2244;p23"/>
          <p:cNvSpPr/>
          <p:nvPr/>
        </p:nvSpPr>
        <p:spPr>
          <a:xfrm>
            <a:off x="6107112" y="2127250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2245" name="Google Shape;2245;p23"/>
          <p:cNvCxnSpPr/>
          <p:nvPr/>
        </p:nvCxnSpPr>
        <p:spPr>
          <a:xfrm flipH="1" rot="10800000">
            <a:off x="2524125" y="1103312"/>
            <a:ext cx="1731962" cy="1054100"/>
          </a:xfrm>
          <a:prstGeom prst="straightConnector1">
            <a:avLst/>
          </a:prstGeom>
          <a:noFill/>
          <a:ln cap="flat" cmpd="sng" w="63500">
            <a:solidFill>
              <a:srgbClr val="FFFF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246" name="Google Shape;2246;p23"/>
          <p:cNvCxnSpPr/>
          <p:nvPr/>
        </p:nvCxnSpPr>
        <p:spPr>
          <a:xfrm rot="10800000">
            <a:off x="4343400" y="1087437"/>
            <a:ext cx="1804987" cy="1066800"/>
          </a:xfrm>
          <a:prstGeom prst="straightConnector1">
            <a:avLst/>
          </a:prstGeom>
          <a:noFill/>
          <a:ln cap="flat" cmpd="sng" w="63500">
            <a:solidFill>
              <a:srgbClr val="FFFF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247" name="Google Shape;2247;p23"/>
          <p:cNvSpPr/>
          <p:nvPr/>
        </p:nvSpPr>
        <p:spPr>
          <a:xfrm>
            <a:off x="4224337" y="955675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248" name="Google Shape;2248;p23"/>
          <p:cNvSpPr txBox="1"/>
          <p:nvPr/>
        </p:nvSpPr>
        <p:spPr>
          <a:xfrm>
            <a:off x="8154987" y="4310062"/>
            <a:ext cx="6858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min</a:t>
            </a:r>
            <a:endParaRPr/>
          </a:p>
        </p:txBody>
      </p:sp>
      <p:sp>
        <p:nvSpPr>
          <p:cNvPr id="2249" name="Google Shape;2249;p23"/>
          <p:cNvSpPr txBox="1"/>
          <p:nvPr/>
        </p:nvSpPr>
        <p:spPr>
          <a:xfrm>
            <a:off x="228600" y="4343400"/>
            <a:ext cx="9144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β = 3</a:t>
            </a:r>
            <a:endParaRPr/>
          </a:p>
        </p:txBody>
      </p:sp>
      <p:sp>
        <p:nvSpPr>
          <p:cNvPr id="2250" name="Google Shape;2250;p23"/>
          <p:cNvSpPr txBox="1"/>
          <p:nvPr/>
        </p:nvSpPr>
        <p:spPr>
          <a:xfrm>
            <a:off x="609600" y="3124200"/>
            <a:ext cx="9144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α = 3</a:t>
            </a:r>
            <a:endParaRPr/>
          </a:p>
        </p:txBody>
      </p:sp>
      <p:sp>
        <p:nvSpPr>
          <p:cNvPr id="2251" name="Google Shape;2251;p23"/>
          <p:cNvSpPr txBox="1"/>
          <p:nvPr/>
        </p:nvSpPr>
        <p:spPr>
          <a:xfrm>
            <a:off x="1219200" y="4343400"/>
            <a:ext cx="9144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β = 1</a:t>
            </a:r>
            <a:endParaRPr/>
          </a:p>
        </p:txBody>
      </p:sp>
      <p:sp>
        <p:nvSpPr>
          <p:cNvPr id="2252" name="Google Shape;2252;p23"/>
          <p:cNvSpPr txBox="1"/>
          <p:nvPr/>
        </p:nvSpPr>
        <p:spPr>
          <a:xfrm>
            <a:off x="1524000" y="1981200"/>
            <a:ext cx="9144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β = 3</a:t>
            </a:r>
            <a:endParaRPr/>
          </a:p>
        </p:txBody>
      </p:sp>
      <p:sp>
        <p:nvSpPr>
          <p:cNvPr id="2253" name="Google Shape;2253;p23"/>
          <p:cNvSpPr txBox="1"/>
          <p:nvPr/>
        </p:nvSpPr>
        <p:spPr>
          <a:xfrm>
            <a:off x="2133600" y="4343400"/>
            <a:ext cx="9144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β = 6</a:t>
            </a:r>
            <a:endParaRPr/>
          </a:p>
        </p:txBody>
      </p:sp>
      <p:sp>
        <p:nvSpPr>
          <p:cNvPr id="2254" name="Google Shape;2254;p23"/>
          <p:cNvSpPr txBox="1"/>
          <p:nvPr/>
        </p:nvSpPr>
        <p:spPr>
          <a:xfrm>
            <a:off x="2438400" y="3124200"/>
            <a:ext cx="9144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α = 6</a:t>
            </a:r>
            <a:endParaRPr/>
          </a:p>
        </p:txBody>
      </p:sp>
      <p:sp>
        <p:nvSpPr>
          <p:cNvPr id="2255" name="Google Shape;2255;p23"/>
          <p:cNvSpPr txBox="1"/>
          <p:nvPr/>
        </p:nvSpPr>
        <p:spPr>
          <a:xfrm>
            <a:off x="3352800" y="762000"/>
            <a:ext cx="9144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α = 4</a:t>
            </a:r>
            <a:endParaRPr/>
          </a:p>
        </p:txBody>
      </p:sp>
      <p:sp>
        <p:nvSpPr>
          <p:cNvPr id="2256" name="Google Shape;2256;p23"/>
          <p:cNvSpPr txBox="1"/>
          <p:nvPr/>
        </p:nvSpPr>
        <p:spPr>
          <a:xfrm>
            <a:off x="3962400" y="4343400"/>
            <a:ext cx="9144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β = 2</a:t>
            </a:r>
            <a:endParaRPr/>
          </a:p>
        </p:txBody>
      </p:sp>
      <p:sp>
        <p:nvSpPr>
          <p:cNvPr id="2257" name="Google Shape;2257;p23"/>
          <p:cNvSpPr txBox="1"/>
          <p:nvPr/>
        </p:nvSpPr>
        <p:spPr>
          <a:xfrm>
            <a:off x="4343400" y="3124200"/>
            <a:ext cx="9144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α = 4</a:t>
            </a:r>
            <a:endParaRPr/>
          </a:p>
        </p:txBody>
      </p:sp>
      <p:sp>
        <p:nvSpPr>
          <p:cNvPr id="2258" name="Google Shape;2258;p23"/>
          <p:cNvSpPr txBox="1"/>
          <p:nvPr/>
        </p:nvSpPr>
        <p:spPr>
          <a:xfrm>
            <a:off x="4953000" y="4343400"/>
            <a:ext cx="9144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β = 4</a:t>
            </a:r>
            <a:endParaRPr/>
          </a:p>
        </p:txBody>
      </p:sp>
      <p:sp>
        <p:nvSpPr>
          <p:cNvPr id="2259" name="Google Shape;2259;p23"/>
          <p:cNvSpPr txBox="1"/>
          <p:nvPr/>
        </p:nvSpPr>
        <p:spPr>
          <a:xfrm>
            <a:off x="5105400" y="1981200"/>
            <a:ext cx="9144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β = 4</a:t>
            </a:r>
            <a:endParaRPr/>
          </a:p>
        </p:txBody>
      </p:sp>
      <p:sp>
        <p:nvSpPr>
          <p:cNvPr id="2260" name="Google Shape;2260;p23"/>
          <p:cNvSpPr txBox="1"/>
          <p:nvPr/>
        </p:nvSpPr>
        <p:spPr>
          <a:xfrm>
            <a:off x="5867400" y="4343400"/>
            <a:ext cx="9144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β = 6</a:t>
            </a:r>
            <a:endParaRPr/>
          </a:p>
        </p:txBody>
      </p:sp>
      <p:sp>
        <p:nvSpPr>
          <p:cNvPr id="2261" name="Google Shape;2261;p23"/>
          <p:cNvSpPr txBox="1"/>
          <p:nvPr/>
        </p:nvSpPr>
        <p:spPr>
          <a:xfrm>
            <a:off x="6172200" y="3124200"/>
            <a:ext cx="9144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α = 6</a:t>
            </a:r>
            <a:endParaRPr/>
          </a:p>
        </p:txBody>
      </p:sp>
      <p:sp>
        <p:nvSpPr>
          <p:cNvPr id="2262" name="Google Shape;2262;p23"/>
          <p:cNvSpPr txBox="1"/>
          <p:nvPr/>
        </p:nvSpPr>
        <p:spPr>
          <a:xfrm>
            <a:off x="5562600" y="914400"/>
            <a:ext cx="2057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Done!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CFF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CC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14" name="Google Shape;114;p3"/>
          <p:cNvSpPr txBox="1"/>
          <p:nvPr>
            <p:ph type="title"/>
          </p:nvPr>
        </p:nvSpPr>
        <p:spPr>
          <a:xfrm>
            <a:off x="228600" y="0"/>
            <a:ext cx="8610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Two-Player Games</a:t>
            </a:r>
            <a:endParaRPr/>
          </a:p>
        </p:txBody>
      </p:sp>
      <p:pic>
        <p:nvPicPr>
          <p:cNvPr descr="ai" id="115" name="Google Shape;115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6800" y="762000"/>
            <a:ext cx="6858000" cy="53451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CFF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CC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21" name="Google Shape;121;p4"/>
          <p:cNvSpPr txBox="1"/>
          <p:nvPr>
            <p:ph type="title"/>
          </p:nvPr>
        </p:nvSpPr>
        <p:spPr>
          <a:xfrm>
            <a:off x="228600" y="0"/>
            <a:ext cx="8610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The Alpha-Beta Procedure</a:t>
            </a:r>
            <a:endParaRPr/>
          </a:p>
        </p:txBody>
      </p:sp>
      <p:sp>
        <p:nvSpPr>
          <p:cNvPr id="122" name="Google Shape;122;p4"/>
          <p:cNvSpPr txBox="1"/>
          <p:nvPr>
            <p:ph idx="1" type="body"/>
          </p:nvPr>
        </p:nvSpPr>
        <p:spPr>
          <a:xfrm>
            <a:off x="228600" y="1066800"/>
            <a:ext cx="86868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Now let us specify how to prune the Minimax tree in the case of a static evaluation function.</a:t>
            </a:r>
            <a:endParaRPr/>
          </a:p>
          <a:p>
            <a:pPr indent="-177800" lvl="0" marL="0" rtl="0" algn="l">
              <a:lnSpc>
                <a:spcPct val="100000"/>
              </a:lnSpc>
              <a:spcBef>
                <a:spcPts val="112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 Use two variables alpha (associated with MAX </a:t>
            </a:r>
            <a:br>
              <a:rPr b="0" i="0" lang="en-US" sz="28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8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  nodes) and beta (associated with MIN nodes).</a:t>
            </a:r>
            <a:endParaRPr/>
          </a:p>
          <a:p>
            <a:pPr indent="-177800" lvl="0" marL="0" rtl="0" algn="l">
              <a:lnSpc>
                <a:spcPct val="100000"/>
              </a:lnSpc>
              <a:spcBef>
                <a:spcPts val="112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 These variables contain the best (highest or lowest, </a:t>
            </a:r>
            <a:br>
              <a:rPr b="0" i="0" lang="en-US" sz="28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8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  resp.) e(p) value at a node p that has been found so </a:t>
            </a:r>
            <a:br>
              <a:rPr b="0" i="0" lang="en-US" sz="28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8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  far.</a:t>
            </a:r>
            <a:endParaRPr/>
          </a:p>
          <a:p>
            <a:pPr indent="-177800" lvl="0" marL="0" rtl="0" algn="l">
              <a:lnSpc>
                <a:spcPct val="100000"/>
              </a:lnSpc>
              <a:spcBef>
                <a:spcPts val="112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 Notice that alpha can never decrease, and beta can </a:t>
            </a:r>
            <a:br>
              <a:rPr b="0" i="0" lang="en-US" sz="28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8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  never increase.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CFF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CC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28" name="Google Shape;128;p5"/>
          <p:cNvSpPr txBox="1"/>
          <p:nvPr>
            <p:ph type="title"/>
          </p:nvPr>
        </p:nvSpPr>
        <p:spPr>
          <a:xfrm>
            <a:off x="228600" y="0"/>
            <a:ext cx="8610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The Alpha-Beta Procedure</a:t>
            </a:r>
            <a:endParaRPr/>
          </a:p>
        </p:txBody>
      </p:sp>
      <p:sp>
        <p:nvSpPr>
          <p:cNvPr id="129" name="Google Shape;129;p5"/>
          <p:cNvSpPr txBox="1"/>
          <p:nvPr>
            <p:ph idx="1" type="body"/>
          </p:nvPr>
        </p:nvSpPr>
        <p:spPr>
          <a:xfrm>
            <a:off x="228600" y="914400"/>
            <a:ext cx="86868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There are two rules for terminating search:</a:t>
            </a:r>
            <a:endParaRPr/>
          </a:p>
          <a:p>
            <a:pPr indent="-177800" lvl="0" marL="0" rtl="0" algn="l">
              <a:lnSpc>
                <a:spcPct val="90000"/>
              </a:lnSpc>
              <a:spcBef>
                <a:spcPts val="112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 Search can be stopped below any MIN node having </a:t>
            </a:r>
            <a:br>
              <a:rPr b="0" i="0" lang="en-US" sz="28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8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  a beta value less than or equal to the alpha value of </a:t>
            </a:r>
            <a:br>
              <a:rPr b="0" i="0" lang="en-US" sz="28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8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  any of its MAX ancestors.</a:t>
            </a:r>
            <a:endParaRPr/>
          </a:p>
          <a:p>
            <a:pPr indent="-177800" lvl="0" marL="0" rtl="0" algn="l">
              <a:lnSpc>
                <a:spcPct val="90000"/>
              </a:lnSpc>
              <a:spcBef>
                <a:spcPts val="112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 Search can be stopped below any MAX node </a:t>
            </a:r>
            <a:br>
              <a:rPr b="0" i="0" lang="en-US" sz="28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8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  having an alpha value greater than or equal to the </a:t>
            </a:r>
            <a:br>
              <a:rPr b="0" i="0" lang="en-US" sz="28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8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  beta value of any of its MIN ancestors.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12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Alpha-beta pruning thus expresses a relation between nodes at level n and level n+2 under which entire subtrees rooted at level n+1 can be eliminated from consideration.</a:t>
            </a:r>
            <a:endParaRPr/>
          </a:p>
          <a:p>
            <a:pPr indent="-342900" lvl="0" marL="342900" rtl="0" algn="l">
              <a:spcBef>
                <a:spcPts val="112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CFF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CC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35" name="Google Shape;135;p6"/>
          <p:cNvSpPr txBox="1"/>
          <p:nvPr>
            <p:ph type="title"/>
          </p:nvPr>
        </p:nvSpPr>
        <p:spPr>
          <a:xfrm>
            <a:off x="228600" y="0"/>
            <a:ext cx="8610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The Alpha-Beta Procedure</a:t>
            </a:r>
            <a:endParaRPr/>
          </a:p>
        </p:txBody>
      </p:sp>
      <p:cxnSp>
        <p:nvCxnSpPr>
          <p:cNvPr id="136" name="Google Shape;136;p6"/>
          <p:cNvCxnSpPr/>
          <p:nvPr/>
        </p:nvCxnSpPr>
        <p:spPr>
          <a:xfrm flipH="1" rot="10800000">
            <a:off x="823912" y="4592637"/>
            <a:ext cx="228600" cy="990600"/>
          </a:xfrm>
          <a:prstGeom prst="straightConnector1">
            <a:avLst/>
          </a:prstGeom>
          <a:noFill/>
          <a:ln cap="flat" cmpd="sng" w="19050">
            <a:solidFill>
              <a:srgbClr val="FF33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37" name="Google Shape;137;p6"/>
          <p:cNvCxnSpPr/>
          <p:nvPr/>
        </p:nvCxnSpPr>
        <p:spPr>
          <a:xfrm rot="10800000">
            <a:off x="1095375" y="4598987"/>
            <a:ext cx="0" cy="990600"/>
          </a:xfrm>
          <a:prstGeom prst="straightConnector1">
            <a:avLst/>
          </a:prstGeom>
          <a:noFill/>
          <a:ln cap="flat" cmpd="sng" w="19050">
            <a:solidFill>
              <a:srgbClr val="FF33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38" name="Google Shape;138;p6"/>
          <p:cNvCxnSpPr/>
          <p:nvPr/>
        </p:nvCxnSpPr>
        <p:spPr>
          <a:xfrm rot="10800000">
            <a:off x="1128712" y="4592637"/>
            <a:ext cx="228600" cy="990600"/>
          </a:xfrm>
          <a:prstGeom prst="straightConnector1">
            <a:avLst/>
          </a:prstGeom>
          <a:noFill/>
          <a:ln cap="flat" cmpd="sng" w="19050">
            <a:solidFill>
              <a:srgbClr val="FF33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39" name="Google Shape;139;p6"/>
          <p:cNvSpPr/>
          <p:nvPr/>
        </p:nvSpPr>
        <p:spPr>
          <a:xfrm>
            <a:off x="747712" y="5583237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40" name="Google Shape;140;p6"/>
          <p:cNvSpPr/>
          <p:nvPr/>
        </p:nvSpPr>
        <p:spPr>
          <a:xfrm>
            <a:off x="1020762" y="5583237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41" name="Google Shape;141;p6"/>
          <p:cNvSpPr/>
          <p:nvPr/>
        </p:nvSpPr>
        <p:spPr>
          <a:xfrm>
            <a:off x="1303337" y="5583237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42" name="Google Shape;142;p6"/>
          <p:cNvSpPr/>
          <p:nvPr/>
        </p:nvSpPr>
        <p:spPr>
          <a:xfrm>
            <a:off x="1020762" y="4473575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43" name="Google Shape;143;p6"/>
          <p:cNvSpPr txBox="1"/>
          <p:nvPr/>
        </p:nvSpPr>
        <p:spPr>
          <a:xfrm>
            <a:off x="655637" y="5784850"/>
            <a:ext cx="381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44" name="Google Shape;144;p6"/>
          <p:cNvSpPr txBox="1"/>
          <p:nvPr/>
        </p:nvSpPr>
        <p:spPr>
          <a:xfrm>
            <a:off x="917575" y="5775325"/>
            <a:ext cx="381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45" name="Google Shape;145;p6"/>
          <p:cNvSpPr txBox="1"/>
          <p:nvPr/>
        </p:nvSpPr>
        <p:spPr>
          <a:xfrm>
            <a:off x="1189037" y="5784850"/>
            <a:ext cx="381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cxnSp>
        <p:nvCxnSpPr>
          <p:cNvPr id="146" name="Google Shape;146;p6"/>
          <p:cNvCxnSpPr/>
          <p:nvPr/>
        </p:nvCxnSpPr>
        <p:spPr>
          <a:xfrm flipH="1" rot="10800000">
            <a:off x="1738312" y="4592637"/>
            <a:ext cx="228600" cy="990600"/>
          </a:xfrm>
          <a:prstGeom prst="straightConnector1">
            <a:avLst/>
          </a:prstGeom>
          <a:noFill/>
          <a:ln cap="flat" cmpd="sng" w="19050">
            <a:solidFill>
              <a:srgbClr val="FF33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47" name="Google Shape;147;p6"/>
          <p:cNvCxnSpPr/>
          <p:nvPr/>
        </p:nvCxnSpPr>
        <p:spPr>
          <a:xfrm rot="10800000">
            <a:off x="2009775" y="4598987"/>
            <a:ext cx="0" cy="990600"/>
          </a:xfrm>
          <a:prstGeom prst="straightConnector1">
            <a:avLst/>
          </a:prstGeom>
          <a:noFill/>
          <a:ln cap="flat" cmpd="sng" w="19050">
            <a:solidFill>
              <a:srgbClr val="FF33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48" name="Google Shape;148;p6"/>
          <p:cNvCxnSpPr/>
          <p:nvPr/>
        </p:nvCxnSpPr>
        <p:spPr>
          <a:xfrm rot="10800000">
            <a:off x="2043112" y="4592637"/>
            <a:ext cx="228600" cy="990600"/>
          </a:xfrm>
          <a:prstGeom prst="straightConnector1">
            <a:avLst/>
          </a:prstGeom>
          <a:noFill/>
          <a:ln cap="flat" cmpd="sng" w="19050">
            <a:solidFill>
              <a:srgbClr val="FF33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49" name="Google Shape;149;p6"/>
          <p:cNvSpPr/>
          <p:nvPr/>
        </p:nvSpPr>
        <p:spPr>
          <a:xfrm>
            <a:off x="1662112" y="5583237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50" name="Google Shape;150;p6"/>
          <p:cNvSpPr/>
          <p:nvPr/>
        </p:nvSpPr>
        <p:spPr>
          <a:xfrm>
            <a:off x="1935162" y="5583237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51" name="Google Shape;151;p6"/>
          <p:cNvSpPr/>
          <p:nvPr/>
        </p:nvSpPr>
        <p:spPr>
          <a:xfrm>
            <a:off x="2217737" y="5583237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52" name="Google Shape;152;p6"/>
          <p:cNvSpPr/>
          <p:nvPr/>
        </p:nvSpPr>
        <p:spPr>
          <a:xfrm>
            <a:off x="1935162" y="4473575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53" name="Google Shape;153;p6"/>
          <p:cNvSpPr txBox="1"/>
          <p:nvPr/>
        </p:nvSpPr>
        <p:spPr>
          <a:xfrm>
            <a:off x="1570037" y="5784850"/>
            <a:ext cx="381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54" name="Google Shape;154;p6"/>
          <p:cNvSpPr txBox="1"/>
          <p:nvPr/>
        </p:nvSpPr>
        <p:spPr>
          <a:xfrm>
            <a:off x="1831975" y="5775325"/>
            <a:ext cx="381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55" name="Google Shape;155;p6"/>
          <p:cNvSpPr txBox="1"/>
          <p:nvPr/>
        </p:nvSpPr>
        <p:spPr>
          <a:xfrm>
            <a:off x="2103437" y="5784850"/>
            <a:ext cx="381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cxnSp>
        <p:nvCxnSpPr>
          <p:cNvPr id="156" name="Google Shape;156;p6"/>
          <p:cNvCxnSpPr/>
          <p:nvPr/>
        </p:nvCxnSpPr>
        <p:spPr>
          <a:xfrm flipH="1" rot="10800000">
            <a:off x="2652712" y="4592637"/>
            <a:ext cx="228600" cy="990600"/>
          </a:xfrm>
          <a:prstGeom prst="straightConnector1">
            <a:avLst/>
          </a:prstGeom>
          <a:noFill/>
          <a:ln cap="flat" cmpd="sng" w="19050">
            <a:solidFill>
              <a:srgbClr val="FF33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57" name="Google Shape;157;p6"/>
          <p:cNvCxnSpPr/>
          <p:nvPr/>
        </p:nvCxnSpPr>
        <p:spPr>
          <a:xfrm rot="10800000">
            <a:off x="2924175" y="4598987"/>
            <a:ext cx="0" cy="990600"/>
          </a:xfrm>
          <a:prstGeom prst="straightConnector1">
            <a:avLst/>
          </a:prstGeom>
          <a:noFill/>
          <a:ln cap="flat" cmpd="sng" w="19050">
            <a:solidFill>
              <a:srgbClr val="FF33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58" name="Google Shape;158;p6"/>
          <p:cNvCxnSpPr/>
          <p:nvPr/>
        </p:nvCxnSpPr>
        <p:spPr>
          <a:xfrm rot="10800000">
            <a:off x="2957512" y="4592637"/>
            <a:ext cx="228600" cy="990600"/>
          </a:xfrm>
          <a:prstGeom prst="straightConnector1">
            <a:avLst/>
          </a:prstGeom>
          <a:noFill/>
          <a:ln cap="flat" cmpd="sng" w="19050">
            <a:solidFill>
              <a:srgbClr val="FF33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59" name="Google Shape;159;p6"/>
          <p:cNvSpPr/>
          <p:nvPr/>
        </p:nvSpPr>
        <p:spPr>
          <a:xfrm>
            <a:off x="2576512" y="5583237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60" name="Google Shape;160;p6"/>
          <p:cNvSpPr/>
          <p:nvPr/>
        </p:nvSpPr>
        <p:spPr>
          <a:xfrm>
            <a:off x="2849562" y="5583237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61" name="Google Shape;161;p6"/>
          <p:cNvSpPr/>
          <p:nvPr/>
        </p:nvSpPr>
        <p:spPr>
          <a:xfrm>
            <a:off x="3132137" y="5583237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62" name="Google Shape;162;p6"/>
          <p:cNvSpPr/>
          <p:nvPr/>
        </p:nvSpPr>
        <p:spPr>
          <a:xfrm>
            <a:off x="2849562" y="4473575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63" name="Google Shape;163;p6"/>
          <p:cNvSpPr txBox="1"/>
          <p:nvPr/>
        </p:nvSpPr>
        <p:spPr>
          <a:xfrm>
            <a:off x="2484437" y="5784850"/>
            <a:ext cx="381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64" name="Google Shape;164;p6"/>
          <p:cNvSpPr txBox="1"/>
          <p:nvPr/>
        </p:nvSpPr>
        <p:spPr>
          <a:xfrm>
            <a:off x="2746375" y="5775325"/>
            <a:ext cx="381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65" name="Google Shape;165;p6"/>
          <p:cNvSpPr txBox="1"/>
          <p:nvPr/>
        </p:nvSpPr>
        <p:spPr>
          <a:xfrm>
            <a:off x="3017837" y="5784850"/>
            <a:ext cx="381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cxnSp>
        <p:nvCxnSpPr>
          <p:cNvPr id="166" name="Google Shape;166;p6"/>
          <p:cNvCxnSpPr/>
          <p:nvPr/>
        </p:nvCxnSpPr>
        <p:spPr>
          <a:xfrm flipH="1" rot="10800000">
            <a:off x="3600450" y="4586287"/>
            <a:ext cx="228600" cy="990600"/>
          </a:xfrm>
          <a:prstGeom prst="straightConnector1">
            <a:avLst/>
          </a:prstGeom>
          <a:noFill/>
          <a:ln cap="flat" cmpd="sng" w="19050">
            <a:solidFill>
              <a:srgbClr val="FF33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67" name="Google Shape;167;p6"/>
          <p:cNvCxnSpPr/>
          <p:nvPr/>
        </p:nvCxnSpPr>
        <p:spPr>
          <a:xfrm rot="10800000">
            <a:off x="3871912" y="4592637"/>
            <a:ext cx="0" cy="990600"/>
          </a:xfrm>
          <a:prstGeom prst="straightConnector1">
            <a:avLst/>
          </a:prstGeom>
          <a:noFill/>
          <a:ln cap="flat" cmpd="sng" w="19050">
            <a:solidFill>
              <a:srgbClr val="FF33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68" name="Google Shape;168;p6"/>
          <p:cNvCxnSpPr/>
          <p:nvPr/>
        </p:nvCxnSpPr>
        <p:spPr>
          <a:xfrm rot="10800000">
            <a:off x="3905250" y="4586287"/>
            <a:ext cx="228600" cy="990600"/>
          </a:xfrm>
          <a:prstGeom prst="straightConnector1">
            <a:avLst/>
          </a:prstGeom>
          <a:noFill/>
          <a:ln cap="flat" cmpd="sng" w="19050">
            <a:solidFill>
              <a:srgbClr val="FF33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69" name="Google Shape;169;p6"/>
          <p:cNvSpPr/>
          <p:nvPr/>
        </p:nvSpPr>
        <p:spPr>
          <a:xfrm>
            <a:off x="3524250" y="5576887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70" name="Google Shape;170;p6"/>
          <p:cNvSpPr/>
          <p:nvPr/>
        </p:nvSpPr>
        <p:spPr>
          <a:xfrm>
            <a:off x="3797300" y="5576887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71" name="Google Shape;171;p6"/>
          <p:cNvSpPr/>
          <p:nvPr/>
        </p:nvSpPr>
        <p:spPr>
          <a:xfrm>
            <a:off x="4079875" y="5576887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72" name="Google Shape;172;p6"/>
          <p:cNvSpPr/>
          <p:nvPr/>
        </p:nvSpPr>
        <p:spPr>
          <a:xfrm>
            <a:off x="3797300" y="4467225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73" name="Google Shape;173;p6"/>
          <p:cNvSpPr txBox="1"/>
          <p:nvPr/>
        </p:nvSpPr>
        <p:spPr>
          <a:xfrm>
            <a:off x="3432175" y="5778500"/>
            <a:ext cx="381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74" name="Google Shape;174;p6"/>
          <p:cNvSpPr txBox="1"/>
          <p:nvPr/>
        </p:nvSpPr>
        <p:spPr>
          <a:xfrm>
            <a:off x="3694112" y="5768975"/>
            <a:ext cx="381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75" name="Google Shape;175;p6"/>
          <p:cNvSpPr txBox="1"/>
          <p:nvPr/>
        </p:nvSpPr>
        <p:spPr>
          <a:xfrm>
            <a:off x="3965575" y="5778500"/>
            <a:ext cx="381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cxnSp>
        <p:nvCxnSpPr>
          <p:cNvPr id="176" name="Google Shape;176;p6"/>
          <p:cNvCxnSpPr/>
          <p:nvPr/>
        </p:nvCxnSpPr>
        <p:spPr>
          <a:xfrm flipH="1" rot="10800000">
            <a:off x="4514850" y="4586287"/>
            <a:ext cx="228600" cy="990600"/>
          </a:xfrm>
          <a:prstGeom prst="straightConnector1">
            <a:avLst/>
          </a:prstGeom>
          <a:noFill/>
          <a:ln cap="flat" cmpd="sng" w="19050">
            <a:solidFill>
              <a:srgbClr val="FF33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77" name="Google Shape;177;p6"/>
          <p:cNvCxnSpPr/>
          <p:nvPr/>
        </p:nvCxnSpPr>
        <p:spPr>
          <a:xfrm rot="10800000">
            <a:off x="4786312" y="4592637"/>
            <a:ext cx="0" cy="990600"/>
          </a:xfrm>
          <a:prstGeom prst="straightConnector1">
            <a:avLst/>
          </a:prstGeom>
          <a:noFill/>
          <a:ln cap="flat" cmpd="sng" w="19050">
            <a:solidFill>
              <a:srgbClr val="FF33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78" name="Google Shape;178;p6"/>
          <p:cNvCxnSpPr/>
          <p:nvPr/>
        </p:nvCxnSpPr>
        <p:spPr>
          <a:xfrm rot="10800000">
            <a:off x="4819650" y="4586287"/>
            <a:ext cx="228600" cy="990600"/>
          </a:xfrm>
          <a:prstGeom prst="straightConnector1">
            <a:avLst/>
          </a:prstGeom>
          <a:noFill/>
          <a:ln cap="flat" cmpd="sng" w="19050">
            <a:solidFill>
              <a:srgbClr val="FF33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79" name="Google Shape;179;p6"/>
          <p:cNvSpPr/>
          <p:nvPr/>
        </p:nvSpPr>
        <p:spPr>
          <a:xfrm>
            <a:off x="4438650" y="5576887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80" name="Google Shape;180;p6"/>
          <p:cNvSpPr/>
          <p:nvPr/>
        </p:nvSpPr>
        <p:spPr>
          <a:xfrm>
            <a:off x="4711700" y="5576887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81" name="Google Shape;181;p6"/>
          <p:cNvSpPr/>
          <p:nvPr/>
        </p:nvSpPr>
        <p:spPr>
          <a:xfrm>
            <a:off x="4994275" y="5576887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82" name="Google Shape;182;p6"/>
          <p:cNvSpPr/>
          <p:nvPr/>
        </p:nvSpPr>
        <p:spPr>
          <a:xfrm>
            <a:off x="4711700" y="4467225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83" name="Google Shape;183;p6"/>
          <p:cNvSpPr txBox="1"/>
          <p:nvPr/>
        </p:nvSpPr>
        <p:spPr>
          <a:xfrm>
            <a:off x="4346575" y="5778500"/>
            <a:ext cx="381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84" name="Google Shape;184;p6"/>
          <p:cNvSpPr txBox="1"/>
          <p:nvPr/>
        </p:nvSpPr>
        <p:spPr>
          <a:xfrm>
            <a:off x="4608512" y="5768975"/>
            <a:ext cx="381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85" name="Google Shape;185;p6"/>
          <p:cNvSpPr txBox="1"/>
          <p:nvPr/>
        </p:nvSpPr>
        <p:spPr>
          <a:xfrm>
            <a:off x="4879975" y="5778500"/>
            <a:ext cx="381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cxnSp>
        <p:nvCxnSpPr>
          <p:cNvPr id="186" name="Google Shape;186;p6"/>
          <p:cNvCxnSpPr/>
          <p:nvPr/>
        </p:nvCxnSpPr>
        <p:spPr>
          <a:xfrm flipH="1" rot="10800000">
            <a:off x="5472112" y="4592637"/>
            <a:ext cx="228600" cy="990600"/>
          </a:xfrm>
          <a:prstGeom prst="straightConnector1">
            <a:avLst/>
          </a:prstGeom>
          <a:noFill/>
          <a:ln cap="flat" cmpd="sng" w="19050">
            <a:solidFill>
              <a:srgbClr val="FF33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87" name="Google Shape;187;p6"/>
          <p:cNvCxnSpPr/>
          <p:nvPr/>
        </p:nvCxnSpPr>
        <p:spPr>
          <a:xfrm rot="10800000">
            <a:off x="5743575" y="4598987"/>
            <a:ext cx="0" cy="990600"/>
          </a:xfrm>
          <a:prstGeom prst="straightConnector1">
            <a:avLst/>
          </a:prstGeom>
          <a:noFill/>
          <a:ln cap="flat" cmpd="sng" w="19050">
            <a:solidFill>
              <a:srgbClr val="FF33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88" name="Google Shape;188;p6"/>
          <p:cNvCxnSpPr/>
          <p:nvPr/>
        </p:nvCxnSpPr>
        <p:spPr>
          <a:xfrm rot="10800000">
            <a:off x="5776912" y="4592637"/>
            <a:ext cx="228600" cy="990600"/>
          </a:xfrm>
          <a:prstGeom prst="straightConnector1">
            <a:avLst/>
          </a:prstGeom>
          <a:noFill/>
          <a:ln cap="flat" cmpd="sng" w="19050">
            <a:solidFill>
              <a:srgbClr val="FF33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89" name="Google Shape;189;p6"/>
          <p:cNvSpPr/>
          <p:nvPr/>
        </p:nvSpPr>
        <p:spPr>
          <a:xfrm>
            <a:off x="5395912" y="5583237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90" name="Google Shape;190;p6"/>
          <p:cNvSpPr/>
          <p:nvPr/>
        </p:nvSpPr>
        <p:spPr>
          <a:xfrm>
            <a:off x="5668962" y="5583237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91" name="Google Shape;191;p6"/>
          <p:cNvSpPr/>
          <p:nvPr/>
        </p:nvSpPr>
        <p:spPr>
          <a:xfrm>
            <a:off x="5951537" y="5583237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92" name="Google Shape;192;p6"/>
          <p:cNvSpPr/>
          <p:nvPr/>
        </p:nvSpPr>
        <p:spPr>
          <a:xfrm>
            <a:off x="5668962" y="4473575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93" name="Google Shape;193;p6"/>
          <p:cNvSpPr txBox="1"/>
          <p:nvPr/>
        </p:nvSpPr>
        <p:spPr>
          <a:xfrm>
            <a:off x="5303837" y="5784850"/>
            <a:ext cx="381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94" name="Google Shape;194;p6"/>
          <p:cNvSpPr txBox="1"/>
          <p:nvPr/>
        </p:nvSpPr>
        <p:spPr>
          <a:xfrm>
            <a:off x="5565775" y="5775325"/>
            <a:ext cx="381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95" name="Google Shape;195;p6"/>
          <p:cNvSpPr txBox="1"/>
          <p:nvPr/>
        </p:nvSpPr>
        <p:spPr>
          <a:xfrm>
            <a:off x="5837237" y="5784850"/>
            <a:ext cx="381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cxnSp>
        <p:nvCxnSpPr>
          <p:cNvPr id="196" name="Google Shape;196;p6"/>
          <p:cNvCxnSpPr/>
          <p:nvPr/>
        </p:nvCxnSpPr>
        <p:spPr>
          <a:xfrm flipH="1" rot="10800000">
            <a:off x="6429375" y="4602162"/>
            <a:ext cx="228600" cy="990600"/>
          </a:xfrm>
          <a:prstGeom prst="straightConnector1">
            <a:avLst/>
          </a:prstGeom>
          <a:noFill/>
          <a:ln cap="flat" cmpd="sng" w="19050">
            <a:solidFill>
              <a:srgbClr val="FF33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97" name="Google Shape;197;p6"/>
          <p:cNvCxnSpPr/>
          <p:nvPr/>
        </p:nvCxnSpPr>
        <p:spPr>
          <a:xfrm rot="10800000">
            <a:off x="6700837" y="4608512"/>
            <a:ext cx="0" cy="990600"/>
          </a:xfrm>
          <a:prstGeom prst="straightConnector1">
            <a:avLst/>
          </a:prstGeom>
          <a:noFill/>
          <a:ln cap="flat" cmpd="sng" w="19050">
            <a:solidFill>
              <a:srgbClr val="FF33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98" name="Google Shape;198;p6"/>
          <p:cNvCxnSpPr/>
          <p:nvPr/>
        </p:nvCxnSpPr>
        <p:spPr>
          <a:xfrm rot="10800000">
            <a:off x="6734175" y="4602162"/>
            <a:ext cx="228600" cy="990600"/>
          </a:xfrm>
          <a:prstGeom prst="straightConnector1">
            <a:avLst/>
          </a:prstGeom>
          <a:noFill/>
          <a:ln cap="flat" cmpd="sng" w="19050">
            <a:solidFill>
              <a:srgbClr val="FF33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99" name="Google Shape;199;p6"/>
          <p:cNvSpPr/>
          <p:nvPr/>
        </p:nvSpPr>
        <p:spPr>
          <a:xfrm>
            <a:off x="6353175" y="5592762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00" name="Google Shape;200;p6"/>
          <p:cNvSpPr/>
          <p:nvPr/>
        </p:nvSpPr>
        <p:spPr>
          <a:xfrm>
            <a:off x="6626225" y="5592762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01" name="Google Shape;201;p6"/>
          <p:cNvSpPr/>
          <p:nvPr/>
        </p:nvSpPr>
        <p:spPr>
          <a:xfrm>
            <a:off x="6908800" y="5592762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02" name="Google Shape;202;p6"/>
          <p:cNvSpPr/>
          <p:nvPr/>
        </p:nvSpPr>
        <p:spPr>
          <a:xfrm>
            <a:off x="6626225" y="4483100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03" name="Google Shape;203;p6"/>
          <p:cNvSpPr txBox="1"/>
          <p:nvPr/>
        </p:nvSpPr>
        <p:spPr>
          <a:xfrm>
            <a:off x="6261100" y="5794375"/>
            <a:ext cx="381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204" name="Google Shape;204;p6"/>
          <p:cNvSpPr txBox="1"/>
          <p:nvPr/>
        </p:nvSpPr>
        <p:spPr>
          <a:xfrm>
            <a:off x="6523037" y="5784850"/>
            <a:ext cx="381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205" name="Google Shape;205;p6"/>
          <p:cNvSpPr txBox="1"/>
          <p:nvPr/>
        </p:nvSpPr>
        <p:spPr>
          <a:xfrm>
            <a:off x="6794500" y="5794375"/>
            <a:ext cx="381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cxnSp>
        <p:nvCxnSpPr>
          <p:cNvPr id="206" name="Google Shape;206;p6"/>
          <p:cNvCxnSpPr/>
          <p:nvPr/>
        </p:nvCxnSpPr>
        <p:spPr>
          <a:xfrm flipH="1" rot="10800000">
            <a:off x="7419975" y="4602162"/>
            <a:ext cx="228600" cy="990600"/>
          </a:xfrm>
          <a:prstGeom prst="straightConnector1">
            <a:avLst/>
          </a:prstGeom>
          <a:noFill/>
          <a:ln cap="flat" cmpd="sng" w="19050">
            <a:solidFill>
              <a:srgbClr val="FF33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07" name="Google Shape;207;p6"/>
          <p:cNvCxnSpPr/>
          <p:nvPr/>
        </p:nvCxnSpPr>
        <p:spPr>
          <a:xfrm rot="10800000">
            <a:off x="7691437" y="4608512"/>
            <a:ext cx="0" cy="990600"/>
          </a:xfrm>
          <a:prstGeom prst="straightConnector1">
            <a:avLst/>
          </a:prstGeom>
          <a:noFill/>
          <a:ln cap="flat" cmpd="sng" w="19050">
            <a:solidFill>
              <a:srgbClr val="FF33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08" name="Google Shape;208;p6"/>
          <p:cNvCxnSpPr/>
          <p:nvPr/>
        </p:nvCxnSpPr>
        <p:spPr>
          <a:xfrm rot="10800000">
            <a:off x="7724775" y="4602162"/>
            <a:ext cx="228600" cy="990600"/>
          </a:xfrm>
          <a:prstGeom prst="straightConnector1">
            <a:avLst/>
          </a:prstGeom>
          <a:noFill/>
          <a:ln cap="flat" cmpd="sng" w="19050">
            <a:solidFill>
              <a:srgbClr val="FF33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09" name="Google Shape;209;p6"/>
          <p:cNvSpPr/>
          <p:nvPr/>
        </p:nvSpPr>
        <p:spPr>
          <a:xfrm>
            <a:off x="7343775" y="5592762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10" name="Google Shape;210;p6"/>
          <p:cNvSpPr/>
          <p:nvPr/>
        </p:nvSpPr>
        <p:spPr>
          <a:xfrm>
            <a:off x="7616825" y="5592762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11" name="Google Shape;211;p6"/>
          <p:cNvSpPr/>
          <p:nvPr/>
        </p:nvSpPr>
        <p:spPr>
          <a:xfrm>
            <a:off x="7899400" y="5592762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12" name="Google Shape;212;p6"/>
          <p:cNvSpPr/>
          <p:nvPr/>
        </p:nvSpPr>
        <p:spPr>
          <a:xfrm>
            <a:off x="7616825" y="4483100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13" name="Google Shape;213;p6"/>
          <p:cNvSpPr txBox="1"/>
          <p:nvPr/>
        </p:nvSpPr>
        <p:spPr>
          <a:xfrm>
            <a:off x="7251700" y="5794375"/>
            <a:ext cx="381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214" name="Google Shape;214;p6"/>
          <p:cNvSpPr txBox="1"/>
          <p:nvPr/>
        </p:nvSpPr>
        <p:spPr>
          <a:xfrm>
            <a:off x="7513637" y="5784850"/>
            <a:ext cx="381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215" name="Google Shape;215;p6"/>
          <p:cNvSpPr txBox="1"/>
          <p:nvPr/>
        </p:nvSpPr>
        <p:spPr>
          <a:xfrm>
            <a:off x="7785100" y="5794375"/>
            <a:ext cx="381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216" name="Google Shape;216;p6"/>
          <p:cNvSpPr txBox="1"/>
          <p:nvPr/>
        </p:nvSpPr>
        <p:spPr>
          <a:xfrm>
            <a:off x="8667750" y="5403850"/>
            <a:ext cx="381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cxnSp>
        <p:nvCxnSpPr>
          <p:cNvPr id="217" name="Google Shape;217;p6"/>
          <p:cNvCxnSpPr/>
          <p:nvPr/>
        </p:nvCxnSpPr>
        <p:spPr>
          <a:xfrm flipH="1" rot="10800000">
            <a:off x="1143000" y="3444875"/>
            <a:ext cx="371475" cy="1052512"/>
          </a:xfrm>
          <a:prstGeom prst="straightConnector1">
            <a:avLst/>
          </a:prstGeom>
          <a:noFill/>
          <a:ln cap="flat" cmpd="sng" w="19050">
            <a:solidFill>
              <a:srgbClr val="FF33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18" name="Google Shape;218;p6"/>
          <p:cNvCxnSpPr/>
          <p:nvPr/>
        </p:nvCxnSpPr>
        <p:spPr>
          <a:xfrm rot="10800000">
            <a:off x="1601787" y="3429000"/>
            <a:ext cx="407987" cy="1033462"/>
          </a:xfrm>
          <a:prstGeom prst="straightConnector1">
            <a:avLst/>
          </a:prstGeom>
          <a:noFill/>
          <a:ln cap="flat" cmpd="sng" w="19050">
            <a:solidFill>
              <a:srgbClr val="FF33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19" name="Google Shape;219;p6"/>
          <p:cNvSpPr/>
          <p:nvPr/>
        </p:nvSpPr>
        <p:spPr>
          <a:xfrm>
            <a:off x="1482725" y="3297237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20" name="Google Shape;220;p6"/>
          <p:cNvSpPr txBox="1"/>
          <p:nvPr/>
        </p:nvSpPr>
        <p:spPr>
          <a:xfrm>
            <a:off x="304800" y="762000"/>
            <a:ext cx="205740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Example:</a:t>
            </a:r>
            <a:endParaRPr/>
          </a:p>
        </p:txBody>
      </p:sp>
      <p:sp>
        <p:nvSpPr>
          <p:cNvPr id="221" name="Google Shape;221;p6"/>
          <p:cNvSpPr txBox="1"/>
          <p:nvPr/>
        </p:nvSpPr>
        <p:spPr>
          <a:xfrm>
            <a:off x="8154987" y="881062"/>
            <a:ext cx="6858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max</a:t>
            </a:r>
            <a:endParaRPr/>
          </a:p>
        </p:txBody>
      </p:sp>
      <p:sp>
        <p:nvSpPr>
          <p:cNvPr id="222" name="Google Shape;222;p6"/>
          <p:cNvSpPr txBox="1"/>
          <p:nvPr/>
        </p:nvSpPr>
        <p:spPr>
          <a:xfrm>
            <a:off x="8154987" y="1947862"/>
            <a:ext cx="6858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min</a:t>
            </a:r>
            <a:endParaRPr/>
          </a:p>
        </p:txBody>
      </p:sp>
      <p:sp>
        <p:nvSpPr>
          <p:cNvPr id="223" name="Google Shape;223;p6"/>
          <p:cNvSpPr txBox="1"/>
          <p:nvPr/>
        </p:nvSpPr>
        <p:spPr>
          <a:xfrm>
            <a:off x="8154987" y="3090862"/>
            <a:ext cx="6858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max</a:t>
            </a:r>
            <a:endParaRPr/>
          </a:p>
        </p:txBody>
      </p:sp>
      <p:cxnSp>
        <p:nvCxnSpPr>
          <p:cNvPr id="224" name="Google Shape;224;p6"/>
          <p:cNvCxnSpPr/>
          <p:nvPr/>
        </p:nvCxnSpPr>
        <p:spPr>
          <a:xfrm flipH="1" rot="10800000">
            <a:off x="2962275" y="3444875"/>
            <a:ext cx="371475" cy="1052512"/>
          </a:xfrm>
          <a:prstGeom prst="straightConnector1">
            <a:avLst/>
          </a:prstGeom>
          <a:noFill/>
          <a:ln cap="flat" cmpd="sng" w="19050">
            <a:solidFill>
              <a:srgbClr val="FF33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25" name="Google Shape;225;p6"/>
          <p:cNvCxnSpPr/>
          <p:nvPr/>
        </p:nvCxnSpPr>
        <p:spPr>
          <a:xfrm rot="10800000">
            <a:off x="3421062" y="3429000"/>
            <a:ext cx="407987" cy="1033462"/>
          </a:xfrm>
          <a:prstGeom prst="straightConnector1">
            <a:avLst/>
          </a:prstGeom>
          <a:noFill/>
          <a:ln cap="flat" cmpd="sng" w="19050">
            <a:solidFill>
              <a:srgbClr val="FF33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26" name="Google Shape;226;p6"/>
          <p:cNvSpPr/>
          <p:nvPr/>
        </p:nvSpPr>
        <p:spPr>
          <a:xfrm>
            <a:off x="3302000" y="3297237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227" name="Google Shape;227;p6"/>
          <p:cNvCxnSpPr/>
          <p:nvPr/>
        </p:nvCxnSpPr>
        <p:spPr>
          <a:xfrm flipH="1" rot="10800000">
            <a:off x="4833937" y="3435350"/>
            <a:ext cx="371475" cy="1052512"/>
          </a:xfrm>
          <a:prstGeom prst="straightConnector1">
            <a:avLst/>
          </a:prstGeom>
          <a:noFill/>
          <a:ln cap="flat" cmpd="sng" w="19050">
            <a:solidFill>
              <a:srgbClr val="FF33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28" name="Google Shape;228;p6"/>
          <p:cNvCxnSpPr/>
          <p:nvPr/>
        </p:nvCxnSpPr>
        <p:spPr>
          <a:xfrm rot="10800000">
            <a:off x="5292725" y="3419475"/>
            <a:ext cx="419100" cy="1079500"/>
          </a:xfrm>
          <a:prstGeom prst="straightConnector1">
            <a:avLst/>
          </a:prstGeom>
          <a:noFill/>
          <a:ln cap="flat" cmpd="sng" w="19050">
            <a:solidFill>
              <a:srgbClr val="FF33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29" name="Google Shape;229;p6"/>
          <p:cNvSpPr/>
          <p:nvPr/>
        </p:nvSpPr>
        <p:spPr>
          <a:xfrm>
            <a:off x="5173662" y="3287712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230" name="Google Shape;230;p6"/>
          <p:cNvCxnSpPr/>
          <p:nvPr/>
        </p:nvCxnSpPr>
        <p:spPr>
          <a:xfrm flipH="1" rot="10800000">
            <a:off x="6757987" y="3435350"/>
            <a:ext cx="371475" cy="1052512"/>
          </a:xfrm>
          <a:prstGeom prst="straightConnector1">
            <a:avLst/>
          </a:prstGeom>
          <a:noFill/>
          <a:ln cap="flat" cmpd="sng" w="19050">
            <a:solidFill>
              <a:srgbClr val="FF33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31" name="Google Shape;231;p6"/>
          <p:cNvCxnSpPr/>
          <p:nvPr/>
        </p:nvCxnSpPr>
        <p:spPr>
          <a:xfrm rot="10800000">
            <a:off x="7216775" y="3419475"/>
            <a:ext cx="419100" cy="1079500"/>
          </a:xfrm>
          <a:prstGeom prst="straightConnector1">
            <a:avLst/>
          </a:prstGeom>
          <a:noFill/>
          <a:ln cap="flat" cmpd="sng" w="19050">
            <a:solidFill>
              <a:srgbClr val="FF33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32" name="Google Shape;232;p6"/>
          <p:cNvSpPr/>
          <p:nvPr/>
        </p:nvSpPr>
        <p:spPr>
          <a:xfrm>
            <a:off x="7097712" y="3287712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233" name="Google Shape;233;p6"/>
          <p:cNvCxnSpPr/>
          <p:nvPr/>
        </p:nvCxnSpPr>
        <p:spPr>
          <a:xfrm flipH="1" rot="10800000">
            <a:off x="1600200" y="2286000"/>
            <a:ext cx="796925" cy="1041400"/>
          </a:xfrm>
          <a:prstGeom prst="straightConnector1">
            <a:avLst/>
          </a:prstGeom>
          <a:noFill/>
          <a:ln cap="flat" cmpd="sng" w="19050">
            <a:solidFill>
              <a:srgbClr val="FF33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34" name="Google Shape;234;p6"/>
          <p:cNvCxnSpPr/>
          <p:nvPr/>
        </p:nvCxnSpPr>
        <p:spPr>
          <a:xfrm rot="10800000">
            <a:off x="2484437" y="2270125"/>
            <a:ext cx="866775" cy="1052512"/>
          </a:xfrm>
          <a:prstGeom prst="straightConnector1">
            <a:avLst/>
          </a:prstGeom>
          <a:noFill/>
          <a:ln cap="flat" cmpd="sng" w="19050">
            <a:solidFill>
              <a:srgbClr val="FF33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35" name="Google Shape;235;p6"/>
          <p:cNvSpPr/>
          <p:nvPr/>
        </p:nvSpPr>
        <p:spPr>
          <a:xfrm>
            <a:off x="2365375" y="2138362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236" name="Google Shape;236;p6"/>
          <p:cNvCxnSpPr/>
          <p:nvPr/>
        </p:nvCxnSpPr>
        <p:spPr>
          <a:xfrm flipH="1" rot="10800000">
            <a:off x="5341937" y="2274887"/>
            <a:ext cx="796925" cy="1041400"/>
          </a:xfrm>
          <a:prstGeom prst="straightConnector1">
            <a:avLst/>
          </a:prstGeom>
          <a:noFill/>
          <a:ln cap="flat" cmpd="sng" w="19050">
            <a:solidFill>
              <a:srgbClr val="FF33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37" name="Google Shape;237;p6"/>
          <p:cNvCxnSpPr/>
          <p:nvPr/>
        </p:nvCxnSpPr>
        <p:spPr>
          <a:xfrm rot="10800000">
            <a:off x="6226175" y="2259012"/>
            <a:ext cx="866775" cy="1052512"/>
          </a:xfrm>
          <a:prstGeom prst="straightConnector1">
            <a:avLst/>
          </a:prstGeom>
          <a:noFill/>
          <a:ln cap="flat" cmpd="sng" w="19050">
            <a:solidFill>
              <a:srgbClr val="FF33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38" name="Google Shape;238;p6"/>
          <p:cNvSpPr/>
          <p:nvPr/>
        </p:nvSpPr>
        <p:spPr>
          <a:xfrm>
            <a:off x="6107112" y="2127250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239" name="Google Shape;239;p6"/>
          <p:cNvCxnSpPr/>
          <p:nvPr/>
        </p:nvCxnSpPr>
        <p:spPr>
          <a:xfrm flipH="1" rot="10800000">
            <a:off x="2524125" y="1103312"/>
            <a:ext cx="1731962" cy="1054100"/>
          </a:xfrm>
          <a:prstGeom prst="straightConnector1">
            <a:avLst/>
          </a:prstGeom>
          <a:noFill/>
          <a:ln cap="flat" cmpd="sng" w="19050">
            <a:solidFill>
              <a:srgbClr val="FF33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40" name="Google Shape;240;p6"/>
          <p:cNvCxnSpPr/>
          <p:nvPr/>
        </p:nvCxnSpPr>
        <p:spPr>
          <a:xfrm rot="10800000">
            <a:off x="4343400" y="1087437"/>
            <a:ext cx="1804987" cy="1066800"/>
          </a:xfrm>
          <a:prstGeom prst="straightConnector1">
            <a:avLst/>
          </a:prstGeom>
          <a:noFill/>
          <a:ln cap="flat" cmpd="sng" w="19050">
            <a:solidFill>
              <a:srgbClr val="FF33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41" name="Google Shape;241;p6"/>
          <p:cNvSpPr/>
          <p:nvPr/>
        </p:nvSpPr>
        <p:spPr>
          <a:xfrm>
            <a:off x="4224337" y="955675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42" name="Google Shape;242;p6"/>
          <p:cNvSpPr txBox="1"/>
          <p:nvPr/>
        </p:nvSpPr>
        <p:spPr>
          <a:xfrm>
            <a:off x="8154987" y="4310062"/>
            <a:ext cx="6858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min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7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CFF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rgbClr val="00CC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48" name="Google Shape;248;p7"/>
          <p:cNvSpPr txBox="1"/>
          <p:nvPr>
            <p:ph type="title"/>
          </p:nvPr>
        </p:nvSpPr>
        <p:spPr>
          <a:xfrm>
            <a:off x="228600" y="0"/>
            <a:ext cx="8610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The Alpha-Beta Procedure</a:t>
            </a:r>
            <a:endParaRPr/>
          </a:p>
        </p:txBody>
      </p:sp>
      <p:cxnSp>
        <p:nvCxnSpPr>
          <p:cNvPr id="249" name="Google Shape;249;p7"/>
          <p:cNvCxnSpPr/>
          <p:nvPr/>
        </p:nvCxnSpPr>
        <p:spPr>
          <a:xfrm flipH="1" rot="10800000">
            <a:off x="823912" y="4592637"/>
            <a:ext cx="228600" cy="990600"/>
          </a:xfrm>
          <a:prstGeom prst="straightConnector1">
            <a:avLst/>
          </a:prstGeom>
          <a:noFill/>
          <a:ln cap="flat" cmpd="sng" w="63500">
            <a:solidFill>
              <a:srgbClr val="FFFF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50" name="Google Shape;250;p7"/>
          <p:cNvCxnSpPr/>
          <p:nvPr/>
        </p:nvCxnSpPr>
        <p:spPr>
          <a:xfrm rot="10800000">
            <a:off x="1095375" y="4598987"/>
            <a:ext cx="0" cy="990600"/>
          </a:xfrm>
          <a:prstGeom prst="straightConnector1">
            <a:avLst/>
          </a:prstGeom>
          <a:noFill/>
          <a:ln cap="flat" cmpd="sng" w="19050">
            <a:solidFill>
              <a:srgbClr val="FF33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51" name="Google Shape;251;p7"/>
          <p:cNvCxnSpPr/>
          <p:nvPr/>
        </p:nvCxnSpPr>
        <p:spPr>
          <a:xfrm rot="10800000">
            <a:off x="1128712" y="4592637"/>
            <a:ext cx="228600" cy="990600"/>
          </a:xfrm>
          <a:prstGeom prst="straightConnector1">
            <a:avLst/>
          </a:prstGeom>
          <a:noFill/>
          <a:ln cap="flat" cmpd="sng" w="19050">
            <a:solidFill>
              <a:srgbClr val="FF33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52" name="Google Shape;252;p7"/>
          <p:cNvSpPr/>
          <p:nvPr/>
        </p:nvSpPr>
        <p:spPr>
          <a:xfrm>
            <a:off x="747712" y="5583237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53" name="Google Shape;253;p7"/>
          <p:cNvSpPr/>
          <p:nvPr/>
        </p:nvSpPr>
        <p:spPr>
          <a:xfrm>
            <a:off x="1020762" y="5583237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54" name="Google Shape;254;p7"/>
          <p:cNvSpPr/>
          <p:nvPr/>
        </p:nvSpPr>
        <p:spPr>
          <a:xfrm>
            <a:off x="1303337" y="5583237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55" name="Google Shape;255;p7"/>
          <p:cNvSpPr/>
          <p:nvPr/>
        </p:nvSpPr>
        <p:spPr>
          <a:xfrm>
            <a:off x="1020762" y="4473575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56" name="Google Shape;256;p7"/>
          <p:cNvSpPr txBox="1"/>
          <p:nvPr/>
        </p:nvSpPr>
        <p:spPr>
          <a:xfrm>
            <a:off x="655637" y="5784850"/>
            <a:ext cx="381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257" name="Google Shape;257;p7"/>
          <p:cNvSpPr txBox="1"/>
          <p:nvPr/>
        </p:nvSpPr>
        <p:spPr>
          <a:xfrm>
            <a:off x="917575" y="5775325"/>
            <a:ext cx="381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258" name="Google Shape;258;p7"/>
          <p:cNvSpPr txBox="1"/>
          <p:nvPr/>
        </p:nvSpPr>
        <p:spPr>
          <a:xfrm>
            <a:off x="1189037" y="5784850"/>
            <a:ext cx="381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cxnSp>
        <p:nvCxnSpPr>
          <p:cNvPr id="259" name="Google Shape;259;p7"/>
          <p:cNvCxnSpPr/>
          <p:nvPr/>
        </p:nvCxnSpPr>
        <p:spPr>
          <a:xfrm flipH="1" rot="10800000">
            <a:off x="1738312" y="4592637"/>
            <a:ext cx="228600" cy="990600"/>
          </a:xfrm>
          <a:prstGeom prst="straightConnector1">
            <a:avLst/>
          </a:prstGeom>
          <a:noFill/>
          <a:ln cap="flat" cmpd="sng" w="19050">
            <a:solidFill>
              <a:srgbClr val="FF33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60" name="Google Shape;260;p7"/>
          <p:cNvCxnSpPr/>
          <p:nvPr/>
        </p:nvCxnSpPr>
        <p:spPr>
          <a:xfrm rot="10800000">
            <a:off x="2009775" y="4598987"/>
            <a:ext cx="0" cy="990600"/>
          </a:xfrm>
          <a:prstGeom prst="straightConnector1">
            <a:avLst/>
          </a:prstGeom>
          <a:noFill/>
          <a:ln cap="flat" cmpd="sng" w="19050">
            <a:solidFill>
              <a:srgbClr val="FF33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61" name="Google Shape;261;p7"/>
          <p:cNvCxnSpPr/>
          <p:nvPr/>
        </p:nvCxnSpPr>
        <p:spPr>
          <a:xfrm rot="10800000">
            <a:off x="2043112" y="4592637"/>
            <a:ext cx="228600" cy="990600"/>
          </a:xfrm>
          <a:prstGeom prst="straightConnector1">
            <a:avLst/>
          </a:prstGeom>
          <a:noFill/>
          <a:ln cap="flat" cmpd="sng" w="19050">
            <a:solidFill>
              <a:srgbClr val="FF33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62" name="Google Shape;262;p7"/>
          <p:cNvSpPr/>
          <p:nvPr/>
        </p:nvSpPr>
        <p:spPr>
          <a:xfrm>
            <a:off x="1662112" y="5583237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63" name="Google Shape;263;p7"/>
          <p:cNvSpPr/>
          <p:nvPr/>
        </p:nvSpPr>
        <p:spPr>
          <a:xfrm>
            <a:off x="1935162" y="5583237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64" name="Google Shape;264;p7"/>
          <p:cNvSpPr/>
          <p:nvPr/>
        </p:nvSpPr>
        <p:spPr>
          <a:xfrm>
            <a:off x="2217737" y="5583237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65" name="Google Shape;265;p7"/>
          <p:cNvSpPr/>
          <p:nvPr/>
        </p:nvSpPr>
        <p:spPr>
          <a:xfrm>
            <a:off x="1935162" y="4473575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66" name="Google Shape;266;p7"/>
          <p:cNvSpPr txBox="1"/>
          <p:nvPr/>
        </p:nvSpPr>
        <p:spPr>
          <a:xfrm>
            <a:off x="1570037" y="5784850"/>
            <a:ext cx="381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267" name="Google Shape;267;p7"/>
          <p:cNvSpPr txBox="1"/>
          <p:nvPr/>
        </p:nvSpPr>
        <p:spPr>
          <a:xfrm>
            <a:off x="1831975" y="5775325"/>
            <a:ext cx="381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268" name="Google Shape;268;p7"/>
          <p:cNvSpPr txBox="1"/>
          <p:nvPr/>
        </p:nvSpPr>
        <p:spPr>
          <a:xfrm>
            <a:off x="2103437" y="5784850"/>
            <a:ext cx="381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cxnSp>
        <p:nvCxnSpPr>
          <p:cNvPr id="269" name="Google Shape;269;p7"/>
          <p:cNvCxnSpPr/>
          <p:nvPr/>
        </p:nvCxnSpPr>
        <p:spPr>
          <a:xfrm flipH="1" rot="10800000">
            <a:off x="2652712" y="4592637"/>
            <a:ext cx="228600" cy="990600"/>
          </a:xfrm>
          <a:prstGeom prst="straightConnector1">
            <a:avLst/>
          </a:prstGeom>
          <a:noFill/>
          <a:ln cap="flat" cmpd="sng" w="19050">
            <a:solidFill>
              <a:srgbClr val="FF33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70" name="Google Shape;270;p7"/>
          <p:cNvCxnSpPr/>
          <p:nvPr/>
        </p:nvCxnSpPr>
        <p:spPr>
          <a:xfrm rot="10800000">
            <a:off x="2924175" y="4598987"/>
            <a:ext cx="0" cy="990600"/>
          </a:xfrm>
          <a:prstGeom prst="straightConnector1">
            <a:avLst/>
          </a:prstGeom>
          <a:noFill/>
          <a:ln cap="flat" cmpd="sng" w="19050">
            <a:solidFill>
              <a:srgbClr val="FF33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71" name="Google Shape;271;p7"/>
          <p:cNvCxnSpPr/>
          <p:nvPr/>
        </p:nvCxnSpPr>
        <p:spPr>
          <a:xfrm rot="10800000">
            <a:off x="2957512" y="4592637"/>
            <a:ext cx="228600" cy="990600"/>
          </a:xfrm>
          <a:prstGeom prst="straightConnector1">
            <a:avLst/>
          </a:prstGeom>
          <a:noFill/>
          <a:ln cap="flat" cmpd="sng" w="19050">
            <a:solidFill>
              <a:srgbClr val="FF33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72" name="Google Shape;272;p7"/>
          <p:cNvSpPr/>
          <p:nvPr/>
        </p:nvSpPr>
        <p:spPr>
          <a:xfrm>
            <a:off x="2576512" y="5583237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73" name="Google Shape;273;p7"/>
          <p:cNvSpPr/>
          <p:nvPr/>
        </p:nvSpPr>
        <p:spPr>
          <a:xfrm>
            <a:off x="2849562" y="5583237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74" name="Google Shape;274;p7"/>
          <p:cNvSpPr/>
          <p:nvPr/>
        </p:nvSpPr>
        <p:spPr>
          <a:xfrm>
            <a:off x="3132137" y="5583237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75" name="Google Shape;275;p7"/>
          <p:cNvSpPr/>
          <p:nvPr/>
        </p:nvSpPr>
        <p:spPr>
          <a:xfrm>
            <a:off x="2849562" y="4473575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76" name="Google Shape;276;p7"/>
          <p:cNvSpPr txBox="1"/>
          <p:nvPr/>
        </p:nvSpPr>
        <p:spPr>
          <a:xfrm>
            <a:off x="2484437" y="5784850"/>
            <a:ext cx="381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277" name="Google Shape;277;p7"/>
          <p:cNvSpPr txBox="1"/>
          <p:nvPr/>
        </p:nvSpPr>
        <p:spPr>
          <a:xfrm>
            <a:off x="2746375" y="5775325"/>
            <a:ext cx="381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278" name="Google Shape;278;p7"/>
          <p:cNvSpPr txBox="1"/>
          <p:nvPr/>
        </p:nvSpPr>
        <p:spPr>
          <a:xfrm>
            <a:off x="3017837" y="5784850"/>
            <a:ext cx="381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cxnSp>
        <p:nvCxnSpPr>
          <p:cNvPr id="279" name="Google Shape;279;p7"/>
          <p:cNvCxnSpPr/>
          <p:nvPr/>
        </p:nvCxnSpPr>
        <p:spPr>
          <a:xfrm flipH="1" rot="10800000">
            <a:off x="3600450" y="4586287"/>
            <a:ext cx="228600" cy="990600"/>
          </a:xfrm>
          <a:prstGeom prst="straightConnector1">
            <a:avLst/>
          </a:prstGeom>
          <a:noFill/>
          <a:ln cap="flat" cmpd="sng" w="19050">
            <a:solidFill>
              <a:srgbClr val="FF33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80" name="Google Shape;280;p7"/>
          <p:cNvCxnSpPr/>
          <p:nvPr/>
        </p:nvCxnSpPr>
        <p:spPr>
          <a:xfrm rot="10800000">
            <a:off x="3871912" y="4592637"/>
            <a:ext cx="0" cy="990600"/>
          </a:xfrm>
          <a:prstGeom prst="straightConnector1">
            <a:avLst/>
          </a:prstGeom>
          <a:noFill/>
          <a:ln cap="flat" cmpd="sng" w="19050">
            <a:solidFill>
              <a:srgbClr val="FF33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81" name="Google Shape;281;p7"/>
          <p:cNvCxnSpPr/>
          <p:nvPr/>
        </p:nvCxnSpPr>
        <p:spPr>
          <a:xfrm rot="10800000">
            <a:off x="3905250" y="4586287"/>
            <a:ext cx="228600" cy="990600"/>
          </a:xfrm>
          <a:prstGeom prst="straightConnector1">
            <a:avLst/>
          </a:prstGeom>
          <a:noFill/>
          <a:ln cap="flat" cmpd="sng" w="19050">
            <a:solidFill>
              <a:srgbClr val="FF33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82" name="Google Shape;282;p7"/>
          <p:cNvSpPr/>
          <p:nvPr/>
        </p:nvSpPr>
        <p:spPr>
          <a:xfrm>
            <a:off x="3524250" y="5576887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83" name="Google Shape;283;p7"/>
          <p:cNvSpPr/>
          <p:nvPr/>
        </p:nvSpPr>
        <p:spPr>
          <a:xfrm>
            <a:off x="3797300" y="5576887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84" name="Google Shape;284;p7"/>
          <p:cNvSpPr/>
          <p:nvPr/>
        </p:nvSpPr>
        <p:spPr>
          <a:xfrm>
            <a:off x="4079875" y="5576887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85" name="Google Shape;285;p7"/>
          <p:cNvSpPr/>
          <p:nvPr/>
        </p:nvSpPr>
        <p:spPr>
          <a:xfrm>
            <a:off x="3797300" y="4467225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86" name="Google Shape;286;p7"/>
          <p:cNvSpPr txBox="1"/>
          <p:nvPr/>
        </p:nvSpPr>
        <p:spPr>
          <a:xfrm>
            <a:off x="3432175" y="5778500"/>
            <a:ext cx="381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287" name="Google Shape;287;p7"/>
          <p:cNvSpPr txBox="1"/>
          <p:nvPr/>
        </p:nvSpPr>
        <p:spPr>
          <a:xfrm>
            <a:off x="3694112" y="5768975"/>
            <a:ext cx="381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288" name="Google Shape;288;p7"/>
          <p:cNvSpPr txBox="1"/>
          <p:nvPr/>
        </p:nvSpPr>
        <p:spPr>
          <a:xfrm>
            <a:off x="3965575" y="5778500"/>
            <a:ext cx="381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cxnSp>
        <p:nvCxnSpPr>
          <p:cNvPr id="289" name="Google Shape;289;p7"/>
          <p:cNvCxnSpPr/>
          <p:nvPr/>
        </p:nvCxnSpPr>
        <p:spPr>
          <a:xfrm flipH="1" rot="10800000">
            <a:off x="4514850" y="4586287"/>
            <a:ext cx="228600" cy="990600"/>
          </a:xfrm>
          <a:prstGeom prst="straightConnector1">
            <a:avLst/>
          </a:prstGeom>
          <a:noFill/>
          <a:ln cap="flat" cmpd="sng" w="19050">
            <a:solidFill>
              <a:srgbClr val="FF33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90" name="Google Shape;290;p7"/>
          <p:cNvCxnSpPr/>
          <p:nvPr/>
        </p:nvCxnSpPr>
        <p:spPr>
          <a:xfrm rot="10800000">
            <a:off x="4786312" y="4592637"/>
            <a:ext cx="0" cy="990600"/>
          </a:xfrm>
          <a:prstGeom prst="straightConnector1">
            <a:avLst/>
          </a:prstGeom>
          <a:noFill/>
          <a:ln cap="flat" cmpd="sng" w="19050">
            <a:solidFill>
              <a:srgbClr val="FF33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91" name="Google Shape;291;p7"/>
          <p:cNvCxnSpPr/>
          <p:nvPr/>
        </p:nvCxnSpPr>
        <p:spPr>
          <a:xfrm rot="10800000">
            <a:off x="4819650" y="4586287"/>
            <a:ext cx="228600" cy="990600"/>
          </a:xfrm>
          <a:prstGeom prst="straightConnector1">
            <a:avLst/>
          </a:prstGeom>
          <a:noFill/>
          <a:ln cap="flat" cmpd="sng" w="19050">
            <a:solidFill>
              <a:srgbClr val="FF33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92" name="Google Shape;292;p7"/>
          <p:cNvSpPr/>
          <p:nvPr/>
        </p:nvSpPr>
        <p:spPr>
          <a:xfrm>
            <a:off x="4438650" y="5576887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93" name="Google Shape;293;p7"/>
          <p:cNvSpPr/>
          <p:nvPr/>
        </p:nvSpPr>
        <p:spPr>
          <a:xfrm>
            <a:off x="4711700" y="5576887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94" name="Google Shape;294;p7"/>
          <p:cNvSpPr/>
          <p:nvPr/>
        </p:nvSpPr>
        <p:spPr>
          <a:xfrm>
            <a:off x="4994275" y="5576887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95" name="Google Shape;295;p7"/>
          <p:cNvSpPr/>
          <p:nvPr/>
        </p:nvSpPr>
        <p:spPr>
          <a:xfrm>
            <a:off x="4711700" y="4467225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96" name="Google Shape;296;p7"/>
          <p:cNvSpPr txBox="1"/>
          <p:nvPr/>
        </p:nvSpPr>
        <p:spPr>
          <a:xfrm>
            <a:off x="4346575" y="5778500"/>
            <a:ext cx="381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297" name="Google Shape;297;p7"/>
          <p:cNvSpPr txBox="1"/>
          <p:nvPr/>
        </p:nvSpPr>
        <p:spPr>
          <a:xfrm>
            <a:off x="4608512" y="5768975"/>
            <a:ext cx="381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298" name="Google Shape;298;p7"/>
          <p:cNvSpPr txBox="1"/>
          <p:nvPr/>
        </p:nvSpPr>
        <p:spPr>
          <a:xfrm>
            <a:off x="4879975" y="5778500"/>
            <a:ext cx="381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cxnSp>
        <p:nvCxnSpPr>
          <p:cNvPr id="299" name="Google Shape;299;p7"/>
          <p:cNvCxnSpPr/>
          <p:nvPr/>
        </p:nvCxnSpPr>
        <p:spPr>
          <a:xfrm flipH="1" rot="10800000">
            <a:off x="5472112" y="4592637"/>
            <a:ext cx="228600" cy="990600"/>
          </a:xfrm>
          <a:prstGeom prst="straightConnector1">
            <a:avLst/>
          </a:prstGeom>
          <a:noFill/>
          <a:ln cap="flat" cmpd="sng" w="19050">
            <a:solidFill>
              <a:srgbClr val="FF33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00" name="Google Shape;300;p7"/>
          <p:cNvCxnSpPr/>
          <p:nvPr/>
        </p:nvCxnSpPr>
        <p:spPr>
          <a:xfrm rot="10800000">
            <a:off x="5743575" y="4598987"/>
            <a:ext cx="0" cy="990600"/>
          </a:xfrm>
          <a:prstGeom prst="straightConnector1">
            <a:avLst/>
          </a:prstGeom>
          <a:noFill/>
          <a:ln cap="flat" cmpd="sng" w="19050">
            <a:solidFill>
              <a:srgbClr val="FF33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01" name="Google Shape;301;p7"/>
          <p:cNvCxnSpPr/>
          <p:nvPr/>
        </p:nvCxnSpPr>
        <p:spPr>
          <a:xfrm rot="10800000">
            <a:off x="5776912" y="4592637"/>
            <a:ext cx="228600" cy="990600"/>
          </a:xfrm>
          <a:prstGeom prst="straightConnector1">
            <a:avLst/>
          </a:prstGeom>
          <a:noFill/>
          <a:ln cap="flat" cmpd="sng" w="19050">
            <a:solidFill>
              <a:srgbClr val="FF33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302" name="Google Shape;302;p7"/>
          <p:cNvSpPr/>
          <p:nvPr/>
        </p:nvSpPr>
        <p:spPr>
          <a:xfrm>
            <a:off x="5395912" y="5583237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03" name="Google Shape;303;p7"/>
          <p:cNvSpPr/>
          <p:nvPr/>
        </p:nvSpPr>
        <p:spPr>
          <a:xfrm>
            <a:off x="5668962" y="5583237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04" name="Google Shape;304;p7"/>
          <p:cNvSpPr/>
          <p:nvPr/>
        </p:nvSpPr>
        <p:spPr>
          <a:xfrm>
            <a:off x="5951537" y="5583237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05" name="Google Shape;305;p7"/>
          <p:cNvSpPr/>
          <p:nvPr/>
        </p:nvSpPr>
        <p:spPr>
          <a:xfrm>
            <a:off x="5668962" y="4473575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06" name="Google Shape;306;p7"/>
          <p:cNvSpPr txBox="1"/>
          <p:nvPr/>
        </p:nvSpPr>
        <p:spPr>
          <a:xfrm>
            <a:off x="5303837" y="5784850"/>
            <a:ext cx="381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307" name="Google Shape;307;p7"/>
          <p:cNvSpPr txBox="1"/>
          <p:nvPr/>
        </p:nvSpPr>
        <p:spPr>
          <a:xfrm>
            <a:off x="5565775" y="5775325"/>
            <a:ext cx="381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308" name="Google Shape;308;p7"/>
          <p:cNvSpPr txBox="1"/>
          <p:nvPr/>
        </p:nvSpPr>
        <p:spPr>
          <a:xfrm>
            <a:off x="5837237" y="5784850"/>
            <a:ext cx="381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cxnSp>
        <p:nvCxnSpPr>
          <p:cNvPr id="309" name="Google Shape;309;p7"/>
          <p:cNvCxnSpPr/>
          <p:nvPr/>
        </p:nvCxnSpPr>
        <p:spPr>
          <a:xfrm flipH="1" rot="10800000">
            <a:off x="6429375" y="4602162"/>
            <a:ext cx="228600" cy="990600"/>
          </a:xfrm>
          <a:prstGeom prst="straightConnector1">
            <a:avLst/>
          </a:prstGeom>
          <a:noFill/>
          <a:ln cap="flat" cmpd="sng" w="19050">
            <a:solidFill>
              <a:srgbClr val="FF33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10" name="Google Shape;310;p7"/>
          <p:cNvCxnSpPr/>
          <p:nvPr/>
        </p:nvCxnSpPr>
        <p:spPr>
          <a:xfrm rot="10800000">
            <a:off x="6700837" y="4608512"/>
            <a:ext cx="0" cy="990600"/>
          </a:xfrm>
          <a:prstGeom prst="straightConnector1">
            <a:avLst/>
          </a:prstGeom>
          <a:noFill/>
          <a:ln cap="flat" cmpd="sng" w="19050">
            <a:solidFill>
              <a:srgbClr val="FF33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11" name="Google Shape;311;p7"/>
          <p:cNvCxnSpPr/>
          <p:nvPr/>
        </p:nvCxnSpPr>
        <p:spPr>
          <a:xfrm rot="10800000">
            <a:off x="6734175" y="4602162"/>
            <a:ext cx="228600" cy="990600"/>
          </a:xfrm>
          <a:prstGeom prst="straightConnector1">
            <a:avLst/>
          </a:prstGeom>
          <a:noFill/>
          <a:ln cap="flat" cmpd="sng" w="19050">
            <a:solidFill>
              <a:srgbClr val="FF33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312" name="Google Shape;312;p7"/>
          <p:cNvSpPr/>
          <p:nvPr/>
        </p:nvSpPr>
        <p:spPr>
          <a:xfrm>
            <a:off x="6353175" y="5592762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13" name="Google Shape;313;p7"/>
          <p:cNvSpPr/>
          <p:nvPr/>
        </p:nvSpPr>
        <p:spPr>
          <a:xfrm>
            <a:off x="6626225" y="5592762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14" name="Google Shape;314;p7"/>
          <p:cNvSpPr/>
          <p:nvPr/>
        </p:nvSpPr>
        <p:spPr>
          <a:xfrm>
            <a:off x="6908800" y="5592762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15" name="Google Shape;315;p7"/>
          <p:cNvSpPr/>
          <p:nvPr/>
        </p:nvSpPr>
        <p:spPr>
          <a:xfrm>
            <a:off x="6626225" y="4483100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16" name="Google Shape;316;p7"/>
          <p:cNvSpPr txBox="1"/>
          <p:nvPr/>
        </p:nvSpPr>
        <p:spPr>
          <a:xfrm>
            <a:off x="6261100" y="5794375"/>
            <a:ext cx="381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317" name="Google Shape;317;p7"/>
          <p:cNvSpPr txBox="1"/>
          <p:nvPr/>
        </p:nvSpPr>
        <p:spPr>
          <a:xfrm>
            <a:off x="6523037" y="5784850"/>
            <a:ext cx="381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318" name="Google Shape;318;p7"/>
          <p:cNvSpPr txBox="1"/>
          <p:nvPr/>
        </p:nvSpPr>
        <p:spPr>
          <a:xfrm>
            <a:off x="6794500" y="5794375"/>
            <a:ext cx="381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cxnSp>
        <p:nvCxnSpPr>
          <p:cNvPr id="319" name="Google Shape;319;p7"/>
          <p:cNvCxnSpPr/>
          <p:nvPr/>
        </p:nvCxnSpPr>
        <p:spPr>
          <a:xfrm flipH="1" rot="10800000">
            <a:off x="7419975" y="4602162"/>
            <a:ext cx="228600" cy="990600"/>
          </a:xfrm>
          <a:prstGeom prst="straightConnector1">
            <a:avLst/>
          </a:prstGeom>
          <a:noFill/>
          <a:ln cap="flat" cmpd="sng" w="19050">
            <a:solidFill>
              <a:srgbClr val="FF33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20" name="Google Shape;320;p7"/>
          <p:cNvCxnSpPr/>
          <p:nvPr/>
        </p:nvCxnSpPr>
        <p:spPr>
          <a:xfrm rot="10800000">
            <a:off x="7691437" y="4608512"/>
            <a:ext cx="0" cy="990600"/>
          </a:xfrm>
          <a:prstGeom prst="straightConnector1">
            <a:avLst/>
          </a:prstGeom>
          <a:noFill/>
          <a:ln cap="flat" cmpd="sng" w="19050">
            <a:solidFill>
              <a:srgbClr val="FF33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21" name="Google Shape;321;p7"/>
          <p:cNvCxnSpPr/>
          <p:nvPr/>
        </p:nvCxnSpPr>
        <p:spPr>
          <a:xfrm rot="10800000">
            <a:off x="7724775" y="4602162"/>
            <a:ext cx="228600" cy="990600"/>
          </a:xfrm>
          <a:prstGeom prst="straightConnector1">
            <a:avLst/>
          </a:prstGeom>
          <a:noFill/>
          <a:ln cap="flat" cmpd="sng" w="19050">
            <a:solidFill>
              <a:srgbClr val="FF33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322" name="Google Shape;322;p7"/>
          <p:cNvSpPr/>
          <p:nvPr/>
        </p:nvSpPr>
        <p:spPr>
          <a:xfrm>
            <a:off x="7343775" y="5592762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23" name="Google Shape;323;p7"/>
          <p:cNvSpPr/>
          <p:nvPr/>
        </p:nvSpPr>
        <p:spPr>
          <a:xfrm>
            <a:off x="7616825" y="5592762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24" name="Google Shape;324;p7"/>
          <p:cNvSpPr/>
          <p:nvPr/>
        </p:nvSpPr>
        <p:spPr>
          <a:xfrm>
            <a:off x="7899400" y="5592762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25" name="Google Shape;325;p7"/>
          <p:cNvSpPr/>
          <p:nvPr/>
        </p:nvSpPr>
        <p:spPr>
          <a:xfrm>
            <a:off x="7616825" y="4483100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26" name="Google Shape;326;p7"/>
          <p:cNvSpPr txBox="1"/>
          <p:nvPr/>
        </p:nvSpPr>
        <p:spPr>
          <a:xfrm>
            <a:off x="7251700" y="5794375"/>
            <a:ext cx="381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327" name="Google Shape;327;p7"/>
          <p:cNvSpPr txBox="1"/>
          <p:nvPr/>
        </p:nvSpPr>
        <p:spPr>
          <a:xfrm>
            <a:off x="7513637" y="5784850"/>
            <a:ext cx="381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328" name="Google Shape;328;p7"/>
          <p:cNvSpPr txBox="1"/>
          <p:nvPr/>
        </p:nvSpPr>
        <p:spPr>
          <a:xfrm>
            <a:off x="7785100" y="5794375"/>
            <a:ext cx="381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329" name="Google Shape;329;p7"/>
          <p:cNvSpPr txBox="1"/>
          <p:nvPr/>
        </p:nvSpPr>
        <p:spPr>
          <a:xfrm>
            <a:off x="8667750" y="5403850"/>
            <a:ext cx="381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cxnSp>
        <p:nvCxnSpPr>
          <p:cNvPr id="330" name="Google Shape;330;p7"/>
          <p:cNvCxnSpPr/>
          <p:nvPr/>
        </p:nvCxnSpPr>
        <p:spPr>
          <a:xfrm flipH="1" rot="10800000">
            <a:off x="1143000" y="3444875"/>
            <a:ext cx="371475" cy="1052512"/>
          </a:xfrm>
          <a:prstGeom prst="straightConnector1">
            <a:avLst/>
          </a:prstGeom>
          <a:noFill/>
          <a:ln cap="flat" cmpd="sng" w="63500">
            <a:solidFill>
              <a:srgbClr val="FFFF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31" name="Google Shape;331;p7"/>
          <p:cNvCxnSpPr/>
          <p:nvPr/>
        </p:nvCxnSpPr>
        <p:spPr>
          <a:xfrm rot="10800000">
            <a:off x="1601787" y="3429000"/>
            <a:ext cx="407987" cy="1033462"/>
          </a:xfrm>
          <a:prstGeom prst="straightConnector1">
            <a:avLst/>
          </a:prstGeom>
          <a:noFill/>
          <a:ln cap="flat" cmpd="sng" w="19050">
            <a:solidFill>
              <a:srgbClr val="FF33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332" name="Google Shape;332;p7"/>
          <p:cNvSpPr/>
          <p:nvPr/>
        </p:nvSpPr>
        <p:spPr>
          <a:xfrm>
            <a:off x="1482725" y="3297237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33" name="Google Shape;333;p7"/>
          <p:cNvSpPr txBox="1"/>
          <p:nvPr/>
        </p:nvSpPr>
        <p:spPr>
          <a:xfrm>
            <a:off x="304800" y="762000"/>
            <a:ext cx="205740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Example:</a:t>
            </a:r>
            <a:endParaRPr/>
          </a:p>
        </p:txBody>
      </p:sp>
      <p:sp>
        <p:nvSpPr>
          <p:cNvPr id="334" name="Google Shape;334;p7"/>
          <p:cNvSpPr txBox="1"/>
          <p:nvPr/>
        </p:nvSpPr>
        <p:spPr>
          <a:xfrm>
            <a:off x="8154987" y="881062"/>
            <a:ext cx="6858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max</a:t>
            </a:r>
            <a:endParaRPr/>
          </a:p>
        </p:txBody>
      </p:sp>
      <p:sp>
        <p:nvSpPr>
          <p:cNvPr id="335" name="Google Shape;335;p7"/>
          <p:cNvSpPr txBox="1"/>
          <p:nvPr/>
        </p:nvSpPr>
        <p:spPr>
          <a:xfrm>
            <a:off x="8154987" y="1947862"/>
            <a:ext cx="6858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min</a:t>
            </a:r>
            <a:endParaRPr/>
          </a:p>
        </p:txBody>
      </p:sp>
      <p:sp>
        <p:nvSpPr>
          <p:cNvPr id="336" name="Google Shape;336;p7"/>
          <p:cNvSpPr txBox="1"/>
          <p:nvPr/>
        </p:nvSpPr>
        <p:spPr>
          <a:xfrm>
            <a:off x="8154987" y="3090862"/>
            <a:ext cx="6858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max</a:t>
            </a:r>
            <a:endParaRPr/>
          </a:p>
        </p:txBody>
      </p:sp>
      <p:cxnSp>
        <p:nvCxnSpPr>
          <p:cNvPr id="337" name="Google Shape;337;p7"/>
          <p:cNvCxnSpPr/>
          <p:nvPr/>
        </p:nvCxnSpPr>
        <p:spPr>
          <a:xfrm flipH="1" rot="10800000">
            <a:off x="2962275" y="3444875"/>
            <a:ext cx="371475" cy="1052512"/>
          </a:xfrm>
          <a:prstGeom prst="straightConnector1">
            <a:avLst/>
          </a:prstGeom>
          <a:noFill/>
          <a:ln cap="flat" cmpd="sng" w="19050">
            <a:solidFill>
              <a:srgbClr val="FF33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38" name="Google Shape;338;p7"/>
          <p:cNvCxnSpPr/>
          <p:nvPr/>
        </p:nvCxnSpPr>
        <p:spPr>
          <a:xfrm rot="10800000">
            <a:off x="3421062" y="3429000"/>
            <a:ext cx="407987" cy="1033462"/>
          </a:xfrm>
          <a:prstGeom prst="straightConnector1">
            <a:avLst/>
          </a:prstGeom>
          <a:noFill/>
          <a:ln cap="flat" cmpd="sng" w="19050">
            <a:solidFill>
              <a:srgbClr val="FF33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339" name="Google Shape;339;p7"/>
          <p:cNvSpPr/>
          <p:nvPr/>
        </p:nvSpPr>
        <p:spPr>
          <a:xfrm>
            <a:off x="3302000" y="3297237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340" name="Google Shape;340;p7"/>
          <p:cNvCxnSpPr/>
          <p:nvPr/>
        </p:nvCxnSpPr>
        <p:spPr>
          <a:xfrm flipH="1" rot="10800000">
            <a:off x="4833937" y="3435350"/>
            <a:ext cx="371475" cy="1052512"/>
          </a:xfrm>
          <a:prstGeom prst="straightConnector1">
            <a:avLst/>
          </a:prstGeom>
          <a:noFill/>
          <a:ln cap="flat" cmpd="sng" w="19050">
            <a:solidFill>
              <a:srgbClr val="FF33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41" name="Google Shape;341;p7"/>
          <p:cNvCxnSpPr/>
          <p:nvPr/>
        </p:nvCxnSpPr>
        <p:spPr>
          <a:xfrm rot="10800000">
            <a:off x="5292725" y="3419475"/>
            <a:ext cx="419100" cy="1079500"/>
          </a:xfrm>
          <a:prstGeom prst="straightConnector1">
            <a:avLst/>
          </a:prstGeom>
          <a:noFill/>
          <a:ln cap="flat" cmpd="sng" w="19050">
            <a:solidFill>
              <a:srgbClr val="FF33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342" name="Google Shape;342;p7"/>
          <p:cNvSpPr/>
          <p:nvPr/>
        </p:nvSpPr>
        <p:spPr>
          <a:xfrm>
            <a:off x="5173662" y="3287712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343" name="Google Shape;343;p7"/>
          <p:cNvCxnSpPr/>
          <p:nvPr/>
        </p:nvCxnSpPr>
        <p:spPr>
          <a:xfrm flipH="1" rot="10800000">
            <a:off x="6757987" y="3435350"/>
            <a:ext cx="371475" cy="1052512"/>
          </a:xfrm>
          <a:prstGeom prst="straightConnector1">
            <a:avLst/>
          </a:prstGeom>
          <a:noFill/>
          <a:ln cap="flat" cmpd="sng" w="19050">
            <a:solidFill>
              <a:srgbClr val="FF33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44" name="Google Shape;344;p7"/>
          <p:cNvCxnSpPr/>
          <p:nvPr/>
        </p:nvCxnSpPr>
        <p:spPr>
          <a:xfrm rot="10800000">
            <a:off x="7216775" y="3419475"/>
            <a:ext cx="419100" cy="1079500"/>
          </a:xfrm>
          <a:prstGeom prst="straightConnector1">
            <a:avLst/>
          </a:prstGeom>
          <a:noFill/>
          <a:ln cap="flat" cmpd="sng" w="19050">
            <a:solidFill>
              <a:srgbClr val="FF33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345" name="Google Shape;345;p7"/>
          <p:cNvSpPr/>
          <p:nvPr/>
        </p:nvSpPr>
        <p:spPr>
          <a:xfrm>
            <a:off x="7097712" y="3287712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346" name="Google Shape;346;p7"/>
          <p:cNvCxnSpPr/>
          <p:nvPr/>
        </p:nvCxnSpPr>
        <p:spPr>
          <a:xfrm flipH="1" rot="10800000">
            <a:off x="1600200" y="2286000"/>
            <a:ext cx="796925" cy="1041400"/>
          </a:xfrm>
          <a:prstGeom prst="straightConnector1">
            <a:avLst/>
          </a:prstGeom>
          <a:noFill/>
          <a:ln cap="flat" cmpd="sng" w="63500">
            <a:solidFill>
              <a:srgbClr val="FFFF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47" name="Google Shape;347;p7"/>
          <p:cNvCxnSpPr/>
          <p:nvPr/>
        </p:nvCxnSpPr>
        <p:spPr>
          <a:xfrm rot="10800000">
            <a:off x="2484437" y="2270125"/>
            <a:ext cx="866775" cy="1052512"/>
          </a:xfrm>
          <a:prstGeom prst="straightConnector1">
            <a:avLst/>
          </a:prstGeom>
          <a:noFill/>
          <a:ln cap="flat" cmpd="sng" w="19050">
            <a:solidFill>
              <a:srgbClr val="FF33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348" name="Google Shape;348;p7"/>
          <p:cNvSpPr/>
          <p:nvPr/>
        </p:nvSpPr>
        <p:spPr>
          <a:xfrm>
            <a:off x="2365375" y="2138362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349" name="Google Shape;349;p7"/>
          <p:cNvCxnSpPr/>
          <p:nvPr/>
        </p:nvCxnSpPr>
        <p:spPr>
          <a:xfrm flipH="1" rot="10800000">
            <a:off x="5341937" y="2274887"/>
            <a:ext cx="796925" cy="1041400"/>
          </a:xfrm>
          <a:prstGeom prst="straightConnector1">
            <a:avLst/>
          </a:prstGeom>
          <a:noFill/>
          <a:ln cap="flat" cmpd="sng" w="19050">
            <a:solidFill>
              <a:srgbClr val="FF33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50" name="Google Shape;350;p7"/>
          <p:cNvCxnSpPr/>
          <p:nvPr/>
        </p:nvCxnSpPr>
        <p:spPr>
          <a:xfrm rot="10800000">
            <a:off x="6226175" y="2259012"/>
            <a:ext cx="866775" cy="1052512"/>
          </a:xfrm>
          <a:prstGeom prst="straightConnector1">
            <a:avLst/>
          </a:prstGeom>
          <a:noFill/>
          <a:ln cap="flat" cmpd="sng" w="19050">
            <a:solidFill>
              <a:srgbClr val="FF33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351" name="Google Shape;351;p7"/>
          <p:cNvSpPr/>
          <p:nvPr/>
        </p:nvSpPr>
        <p:spPr>
          <a:xfrm>
            <a:off x="6107112" y="2127250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352" name="Google Shape;352;p7"/>
          <p:cNvCxnSpPr/>
          <p:nvPr/>
        </p:nvCxnSpPr>
        <p:spPr>
          <a:xfrm flipH="1" rot="10800000">
            <a:off x="2524125" y="1103312"/>
            <a:ext cx="1731962" cy="1054100"/>
          </a:xfrm>
          <a:prstGeom prst="straightConnector1">
            <a:avLst/>
          </a:prstGeom>
          <a:noFill/>
          <a:ln cap="flat" cmpd="sng" w="63500">
            <a:solidFill>
              <a:srgbClr val="FFFF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53" name="Google Shape;353;p7"/>
          <p:cNvCxnSpPr/>
          <p:nvPr/>
        </p:nvCxnSpPr>
        <p:spPr>
          <a:xfrm rot="10800000">
            <a:off x="4343400" y="1087437"/>
            <a:ext cx="1804987" cy="1066800"/>
          </a:xfrm>
          <a:prstGeom prst="straightConnector1">
            <a:avLst/>
          </a:prstGeom>
          <a:noFill/>
          <a:ln cap="flat" cmpd="sng" w="19050">
            <a:solidFill>
              <a:srgbClr val="FF33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354" name="Google Shape;354;p7"/>
          <p:cNvSpPr/>
          <p:nvPr/>
        </p:nvSpPr>
        <p:spPr>
          <a:xfrm>
            <a:off x="4224337" y="955675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55" name="Google Shape;355;p7"/>
          <p:cNvSpPr txBox="1"/>
          <p:nvPr/>
        </p:nvSpPr>
        <p:spPr>
          <a:xfrm>
            <a:off x="8154987" y="4310062"/>
            <a:ext cx="6858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min</a:t>
            </a:r>
            <a:endParaRPr/>
          </a:p>
        </p:txBody>
      </p:sp>
      <p:sp>
        <p:nvSpPr>
          <p:cNvPr id="356" name="Google Shape;356;p7"/>
          <p:cNvSpPr txBox="1"/>
          <p:nvPr/>
        </p:nvSpPr>
        <p:spPr>
          <a:xfrm>
            <a:off x="228600" y="4343400"/>
            <a:ext cx="9144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β = 4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8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CFF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rgbClr val="00CC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62" name="Google Shape;362;p8"/>
          <p:cNvSpPr txBox="1"/>
          <p:nvPr>
            <p:ph type="title"/>
          </p:nvPr>
        </p:nvSpPr>
        <p:spPr>
          <a:xfrm>
            <a:off x="228600" y="0"/>
            <a:ext cx="8610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The Alpha-Beta Procedure</a:t>
            </a:r>
            <a:endParaRPr/>
          </a:p>
        </p:txBody>
      </p:sp>
      <p:cxnSp>
        <p:nvCxnSpPr>
          <p:cNvPr id="363" name="Google Shape;363;p8"/>
          <p:cNvCxnSpPr/>
          <p:nvPr/>
        </p:nvCxnSpPr>
        <p:spPr>
          <a:xfrm flipH="1" rot="10800000">
            <a:off x="823912" y="4592637"/>
            <a:ext cx="228600" cy="990600"/>
          </a:xfrm>
          <a:prstGeom prst="straightConnector1">
            <a:avLst/>
          </a:prstGeom>
          <a:noFill/>
          <a:ln cap="flat" cmpd="sng" w="63500">
            <a:solidFill>
              <a:srgbClr val="FFFF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64" name="Google Shape;364;p8"/>
          <p:cNvCxnSpPr/>
          <p:nvPr/>
        </p:nvCxnSpPr>
        <p:spPr>
          <a:xfrm rot="10800000">
            <a:off x="1095375" y="4598987"/>
            <a:ext cx="0" cy="990600"/>
          </a:xfrm>
          <a:prstGeom prst="straightConnector1">
            <a:avLst/>
          </a:prstGeom>
          <a:noFill/>
          <a:ln cap="flat" cmpd="sng" w="63500">
            <a:solidFill>
              <a:srgbClr val="FFFF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65" name="Google Shape;365;p8"/>
          <p:cNvCxnSpPr/>
          <p:nvPr/>
        </p:nvCxnSpPr>
        <p:spPr>
          <a:xfrm rot="10800000">
            <a:off x="1128712" y="4592637"/>
            <a:ext cx="228600" cy="990600"/>
          </a:xfrm>
          <a:prstGeom prst="straightConnector1">
            <a:avLst/>
          </a:prstGeom>
          <a:noFill/>
          <a:ln cap="flat" cmpd="sng" w="19050">
            <a:solidFill>
              <a:srgbClr val="FF33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366" name="Google Shape;366;p8"/>
          <p:cNvSpPr/>
          <p:nvPr/>
        </p:nvSpPr>
        <p:spPr>
          <a:xfrm>
            <a:off x="747712" y="5583237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67" name="Google Shape;367;p8"/>
          <p:cNvSpPr/>
          <p:nvPr/>
        </p:nvSpPr>
        <p:spPr>
          <a:xfrm>
            <a:off x="1020762" y="5583237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68" name="Google Shape;368;p8"/>
          <p:cNvSpPr/>
          <p:nvPr/>
        </p:nvSpPr>
        <p:spPr>
          <a:xfrm>
            <a:off x="1303337" y="5583237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69" name="Google Shape;369;p8"/>
          <p:cNvSpPr/>
          <p:nvPr/>
        </p:nvSpPr>
        <p:spPr>
          <a:xfrm>
            <a:off x="1020762" y="4473575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70" name="Google Shape;370;p8"/>
          <p:cNvSpPr txBox="1"/>
          <p:nvPr/>
        </p:nvSpPr>
        <p:spPr>
          <a:xfrm>
            <a:off x="655637" y="5784850"/>
            <a:ext cx="381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371" name="Google Shape;371;p8"/>
          <p:cNvSpPr txBox="1"/>
          <p:nvPr/>
        </p:nvSpPr>
        <p:spPr>
          <a:xfrm>
            <a:off x="917575" y="5775325"/>
            <a:ext cx="381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sp>
        <p:nvSpPr>
          <p:cNvPr id="372" name="Google Shape;372;p8"/>
          <p:cNvSpPr txBox="1"/>
          <p:nvPr/>
        </p:nvSpPr>
        <p:spPr>
          <a:xfrm>
            <a:off x="1189037" y="5784850"/>
            <a:ext cx="381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cxnSp>
        <p:nvCxnSpPr>
          <p:cNvPr id="373" name="Google Shape;373;p8"/>
          <p:cNvCxnSpPr/>
          <p:nvPr/>
        </p:nvCxnSpPr>
        <p:spPr>
          <a:xfrm flipH="1" rot="10800000">
            <a:off x="1738312" y="4592637"/>
            <a:ext cx="228600" cy="990600"/>
          </a:xfrm>
          <a:prstGeom prst="straightConnector1">
            <a:avLst/>
          </a:prstGeom>
          <a:noFill/>
          <a:ln cap="flat" cmpd="sng" w="19050">
            <a:solidFill>
              <a:srgbClr val="FF33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74" name="Google Shape;374;p8"/>
          <p:cNvCxnSpPr/>
          <p:nvPr/>
        </p:nvCxnSpPr>
        <p:spPr>
          <a:xfrm rot="10800000">
            <a:off x="2009775" y="4598987"/>
            <a:ext cx="0" cy="990600"/>
          </a:xfrm>
          <a:prstGeom prst="straightConnector1">
            <a:avLst/>
          </a:prstGeom>
          <a:noFill/>
          <a:ln cap="flat" cmpd="sng" w="19050">
            <a:solidFill>
              <a:srgbClr val="FF33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75" name="Google Shape;375;p8"/>
          <p:cNvCxnSpPr/>
          <p:nvPr/>
        </p:nvCxnSpPr>
        <p:spPr>
          <a:xfrm rot="10800000">
            <a:off x="2043112" y="4592637"/>
            <a:ext cx="228600" cy="990600"/>
          </a:xfrm>
          <a:prstGeom prst="straightConnector1">
            <a:avLst/>
          </a:prstGeom>
          <a:noFill/>
          <a:ln cap="flat" cmpd="sng" w="19050">
            <a:solidFill>
              <a:srgbClr val="FF33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376" name="Google Shape;376;p8"/>
          <p:cNvSpPr/>
          <p:nvPr/>
        </p:nvSpPr>
        <p:spPr>
          <a:xfrm>
            <a:off x="1662112" y="5583237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77" name="Google Shape;377;p8"/>
          <p:cNvSpPr/>
          <p:nvPr/>
        </p:nvSpPr>
        <p:spPr>
          <a:xfrm>
            <a:off x="1935162" y="5583237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78" name="Google Shape;378;p8"/>
          <p:cNvSpPr/>
          <p:nvPr/>
        </p:nvSpPr>
        <p:spPr>
          <a:xfrm>
            <a:off x="2217737" y="5583237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79" name="Google Shape;379;p8"/>
          <p:cNvSpPr/>
          <p:nvPr/>
        </p:nvSpPr>
        <p:spPr>
          <a:xfrm>
            <a:off x="1935162" y="4473575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80" name="Google Shape;380;p8"/>
          <p:cNvSpPr txBox="1"/>
          <p:nvPr/>
        </p:nvSpPr>
        <p:spPr>
          <a:xfrm>
            <a:off x="1570037" y="5784850"/>
            <a:ext cx="381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381" name="Google Shape;381;p8"/>
          <p:cNvSpPr txBox="1"/>
          <p:nvPr/>
        </p:nvSpPr>
        <p:spPr>
          <a:xfrm>
            <a:off x="1831975" y="5775325"/>
            <a:ext cx="381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382" name="Google Shape;382;p8"/>
          <p:cNvSpPr txBox="1"/>
          <p:nvPr/>
        </p:nvSpPr>
        <p:spPr>
          <a:xfrm>
            <a:off x="2103437" y="5784850"/>
            <a:ext cx="381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cxnSp>
        <p:nvCxnSpPr>
          <p:cNvPr id="383" name="Google Shape;383;p8"/>
          <p:cNvCxnSpPr/>
          <p:nvPr/>
        </p:nvCxnSpPr>
        <p:spPr>
          <a:xfrm flipH="1" rot="10800000">
            <a:off x="2652712" y="4592637"/>
            <a:ext cx="228600" cy="990600"/>
          </a:xfrm>
          <a:prstGeom prst="straightConnector1">
            <a:avLst/>
          </a:prstGeom>
          <a:noFill/>
          <a:ln cap="flat" cmpd="sng" w="19050">
            <a:solidFill>
              <a:srgbClr val="FF33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84" name="Google Shape;384;p8"/>
          <p:cNvCxnSpPr/>
          <p:nvPr/>
        </p:nvCxnSpPr>
        <p:spPr>
          <a:xfrm rot="10800000">
            <a:off x="2924175" y="4598987"/>
            <a:ext cx="0" cy="990600"/>
          </a:xfrm>
          <a:prstGeom prst="straightConnector1">
            <a:avLst/>
          </a:prstGeom>
          <a:noFill/>
          <a:ln cap="flat" cmpd="sng" w="19050">
            <a:solidFill>
              <a:srgbClr val="FF33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85" name="Google Shape;385;p8"/>
          <p:cNvCxnSpPr/>
          <p:nvPr/>
        </p:nvCxnSpPr>
        <p:spPr>
          <a:xfrm rot="10800000">
            <a:off x="2957512" y="4592637"/>
            <a:ext cx="228600" cy="990600"/>
          </a:xfrm>
          <a:prstGeom prst="straightConnector1">
            <a:avLst/>
          </a:prstGeom>
          <a:noFill/>
          <a:ln cap="flat" cmpd="sng" w="19050">
            <a:solidFill>
              <a:srgbClr val="FF33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386" name="Google Shape;386;p8"/>
          <p:cNvSpPr/>
          <p:nvPr/>
        </p:nvSpPr>
        <p:spPr>
          <a:xfrm>
            <a:off x="2576512" y="5583237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87" name="Google Shape;387;p8"/>
          <p:cNvSpPr/>
          <p:nvPr/>
        </p:nvSpPr>
        <p:spPr>
          <a:xfrm>
            <a:off x="2849562" y="5583237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88" name="Google Shape;388;p8"/>
          <p:cNvSpPr/>
          <p:nvPr/>
        </p:nvSpPr>
        <p:spPr>
          <a:xfrm>
            <a:off x="3132137" y="5583237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89" name="Google Shape;389;p8"/>
          <p:cNvSpPr/>
          <p:nvPr/>
        </p:nvSpPr>
        <p:spPr>
          <a:xfrm>
            <a:off x="2849562" y="4473575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90" name="Google Shape;390;p8"/>
          <p:cNvSpPr txBox="1"/>
          <p:nvPr/>
        </p:nvSpPr>
        <p:spPr>
          <a:xfrm>
            <a:off x="2484437" y="5784850"/>
            <a:ext cx="381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391" name="Google Shape;391;p8"/>
          <p:cNvSpPr txBox="1"/>
          <p:nvPr/>
        </p:nvSpPr>
        <p:spPr>
          <a:xfrm>
            <a:off x="2746375" y="5775325"/>
            <a:ext cx="381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392" name="Google Shape;392;p8"/>
          <p:cNvSpPr txBox="1"/>
          <p:nvPr/>
        </p:nvSpPr>
        <p:spPr>
          <a:xfrm>
            <a:off x="3017837" y="5784850"/>
            <a:ext cx="381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cxnSp>
        <p:nvCxnSpPr>
          <p:cNvPr id="393" name="Google Shape;393;p8"/>
          <p:cNvCxnSpPr/>
          <p:nvPr/>
        </p:nvCxnSpPr>
        <p:spPr>
          <a:xfrm flipH="1" rot="10800000">
            <a:off x="3600450" y="4586287"/>
            <a:ext cx="228600" cy="990600"/>
          </a:xfrm>
          <a:prstGeom prst="straightConnector1">
            <a:avLst/>
          </a:prstGeom>
          <a:noFill/>
          <a:ln cap="flat" cmpd="sng" w="19050">
            <a:solidFill>
              <a:srgbClr val="FF33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94" name="Google Shape;394;p8"/>
          <p:cNvCxnSpPr/>
          <p:nvPr/>
        </p:nvCxnSpPr>
        <p:spPr>
          <a:xfrm rot="10800000">
            <a:off x="3871912" y="4592637"/>
            <a:ext cx="0" cy="990600"/>
          </a:xfrm>
          <a:prstGeom prst="straightConnector1">
            <a:avLst/>
          </a:prstGeom>
          <a:noFill/>
          <a:ln cap="flat" cmpd="sng" w="19050">
            <a:solidFill>
              <a:srgbClr val="FF33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95" name="Google Shape;395;p8"/>
          <p:cNvCxnSpPr/>
          <p:nvPr/>
        </p:nvCxnSpPr>
        <p:spPr>
          <a:xfrm rot="10800000">
            <a:off x="3905250" y="4586287"/>
            <a:ext cx="228600" cy="990600"/>
          </a:xfrm>
          <a:prstGeom prst="straightConnector1">
            <a:avLst/>
          </a:prstGeom>
          <a:noFill/>
          <a:ln cap="flat" cmpd="sng" w="19050">
            <a:solidFill>
              <a:srgbClr val="FF33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396" name="Google Shape;396;p8"/>
          <p:cNvSpPr/>
          <p:nvPr/>
        </p:nvSpPr>
        <p:spPr>
          <a:xfrm>
            <a:off x="3524250" y="5576887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97" name="Google Shape;397;p8"/>
          <p:cNvSpPr/>
          <p:nvPr/>
        </p:nvSpPr>
        <p:spPr>
          <a:xfrm>
            <a:off x="3797300" y="5576887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98" name="Google Shape;398;p8"/>
          <p:cNvSpPr/>
          <p:nvPr/>
        </p:nvSpPr>
        <p:spPr>
          <a:xfrm>
            <a:off x="4079875" y="5576887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99" name="Google Shape;399;p8"/>
          <p:cNvSpPr/>
          <p:nvPr/>
        </p:nvSpPr>
        <p:spPr>
          <a:xfrm>
            <a:off x="3797300" y="4467225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00" name="Google Shape;400;p8"/>
          <p:cNvSpPr txBox="1"/>
          <p:nvPr/>
        </p:nvSpPr>
        <p:spPr>
          <a:xfrm>
            <a:off x="3432175" y="5778500"/>
            <a:ext cx="381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401" name="Google Shape;401;p8"/>
          <p:cNvSpPr txBox="1"/>
          <p:nvPr/>
        </p:nvSpPr>
        <p:spPr>
          <a:xfrm>
            <a:off x="3694112" y="5768975"/>
            <a:ext cx="381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402" name="Google Shape;402;p8"/>
          <p:cNvSpPr txBox="1"/>
          <p:nvPr/>
        </p:nvSpPr>
        <p:spPr>
          <a:xfrm>
            <a:off x="3965575" y="5778500"/>
            <a:ext cx="381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cxnSp>
        <p:nvCxnSpPr>
          <p:cNvPr id="403" name="Google Shape;403;p8"/>
          <p:cNvCxnSpPr/>
          <p:nvPr/>
        </p:nvCxnSpPr>
        <p:spPr>
          <a:xfrm flipH="1" rot="10800000">
            <a:off x="4514850" y="4586287"/>
            <a:ext cx="228600" cy="990600"/>
          </a:xfrm>
          <a:prstGeom prst="straightConnector1">
            <a:avLst/>
          </a:prstGeom>
          <a:noFill/>
          <a:ln cap="flat" cmpd="sng" w="19050">
            <a:solidFill>
              <a:srgbClr val="FF33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04" name="Google Shape;404;p8"/>
          <p:cNvCxnSpPr/>
          <p:nvPr/>
        </p:nvCxnSpPr>
        <p:spPr>
          <a:xfrm rot="10800000">
            <a:off x="4786312" y="4592637"/>
            <a:ext cx="0" cy="990600"/>
          </a:xfrm>
          <a:prstGeom prst="straightConnector1">
            <a:avLst/>
          </a:prstGeom>
          <a:noFill/>
          <a:ln cap="flat" cmpd="sng" w="19050">
            <a:solidFill>
              <a:srgbClr val="FF33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05" name="Google Shape;405;p8"/>
          <p:cNvCxnSpPr/>
          <p:nvPr/>
        </p:nvCxnSpPr>
        <p:spPr>
          <a:xfrm rot="10800000">
            <a:off x="4819650" y="4586287"/>
            <a:ext cx="228600" cy="990600"/>
          </a:xfrm>
          <a:prstGeom prst="straightConnector1">
            <a:avLst/>
          </a:prstGeom>
          <a:noFill/>
          <a:ln cap="flat" cmpd="sng" w="19050">
            <a:solidFill>
              <a:srgbClr val="FF33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406" name="Google Shape;406;p8"/>
          <p:cNvSpPr/>
          <p:nvPr/>
        </p:nvSpPr>
        <p:spPr>
          <a:xfrm>
            <a:off x="4438650" y="5576887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07" name="Google Shape;407;p8"/>
          <p:cNvSpPr/>
          <p:nvPr/>
        </p:nvSpPr>
        <p:spPr>
          <a:xfrm>
            <a:off x="4711700" y="5576887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08" name="Google Shape;408;p8"/>
          <p:cNvSpPr/>
          <p:nvPr/>
        </p:nvSpPr>
        <p:spPr>
          <a:xfrm>
            <a:off x="4994275" y="5576887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09" name="Google Shape;409;p8"/>
          <p:cNvSpPr/>
          <p:nvPr/>
        </p:nvSpPr>
        <p:spPr>
          <a:xfrm>
            <a:off x="4711700" y="4467225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10" name="Google Shape;410;p8"/>
          <p:cNvSpPr txBox="1"/>
          <p:nvPr/>
        </p:nvSpPr>
        <p:spPr>
          <a:xfrm>
            <a:off x="4346575" y="5778500"/>
            <a:ext cx="381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411" name="Google Shape;411;p8"/>
          <p:cNvSpPr txBox="1"/>
          <p:nvPr/>
        </p:nvSpPr>
        <p:spPr>
          <a:xfrm>
            <a:off x="4608512" y="5768975"/>
            <a:ext cx="381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412" name="Google Shape;412;p8"/>
          <p:cNvSpPr txBox="1"/>
          <p:nvPr/>
        </p:nvSpPr>
        <p:spPr>
          <a:xfrm>
            <a:off x="4879975" y="5778500"/>
            <a:ext cx="381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cxnSp>
        <p:nvCxnSpPr>
          <p:cNvPr id="413" name="Google Shape;413;p8"/>
          <p:cNvCxnSpPr/>
          <p:nvPr/>
        </p:nvCxnSpPr>
        <p:spPr>
          <a:xfrm flipH="1" rot="10800000">
            <a:off x="5472112" y="4592637"/>
            <a:ext cx="228600" cy="990600"/>
          </a:xfrm>
          <a:prstGeom prst="straightConnector1">
            <a:avLst/>
          </a:prstGeom>
          <a:noFill/>
          <a:ln cap="flat" cmpd="sng" w="19050">
            <a:solidFill>
              <a:srgbClr val="FF33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14" name="Google Shape;414;p8"/>
          <p:cNvCxnSpPr/>
          <p:nvPr/>
        </p:nvCxnSpPr>
        <p:spPr>
          <a:xfrm rot="10800000">
            <a:off x="5743575" y="4598987"/>
            <a:ext cx="0" cy="990600"/>
          </a:xfrm>
          <a:prstGeom prst="straightConnector1">
            <a:avLst/>
          </a:prstGeom>
          <a:noFill/>
          <a:ln cap="flat" cmpd="sng" w="19050">
            <a:solidFill>
              <a:srgbClr val="FF33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15" name="Google Shape;415;p8"/>
          <p:cNvCxnSpPr/>
          <p:nvPr/>
        </p:nvCxnSpPr>
        <p:spPr>
          <a:xfrm rot="10800000">
            <a:off x="5776912" y="4592637"/>
            <a:ext cx="228600" cy="990600"/>
          </a:xfrm>
          <a:prstGeom prst="straightConnector1">
            <a:avLst/>
          </a:prstGeom>
          <a:noFill/>
          <a:ln cap="flat" cmpd="sng" w="19050">
            <a:solidFill>
              <a:srgbClr val="FF33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416" name="Google Shape;416;p8"/>
          <p:cNvSpPr/>
          <p:nvPr/>
        </p:nvSpPr>
        <p:spPr>
          <a:xfrm>
            <a:off x="5395912" y="5583237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17" name="Google Shape;417;p8"/>
          <p:cNvSpPr/>
          <p:nvPr/>
        </p:nvSpPr>
        <p:spPr>
          <a:xfrm>
            <a:off x="5668962" y="5583237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18" name="Google Shape;418;p8"/>
          <p:cNvSpPr/>
          <p:nvPr/>
        </p:nvSpPr>
        <p:spPr>
          <a:xfrm>
            <a:off x="5951537" y="5583237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19" name="Google Shape;419;p8"/>
          <p:cNvSpPr/>
          <p:nvPr/>
        </p:nvSpPr>
        <p:spPr>
          <a:xfrm>
            <a:off x="5668962" y="4473575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20" name="Google Shape;420;p8"/>
          <p:cNvSpPr txBox="1"/>
          <p:nvPr/>
        </p:nvSpPr>
        <p:spPr>
          <a:xfrm>
            <a:off x="5303837" y="5784850"/>
            <a:ext cx="381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421" name="Google Shape;421;p8"/>
          <p:cNvSpPr txBox="1"/>
          <p:nvPr/>
        </p:nvSpPr>
        <p:spPr>
          <a:xfrm>
            <a:off x="5565775" y="5775325"/>
            <a:ext cx="381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422" name="Google Shape;422;p8"/>
          <p:cNvSpPr txBox="1"/>
          <p:nvPr/>
        </p:nvSpPr>
        <p:spPr>
          <a:xfrm>
            <a:off x="5837237" y="5784850"/>
            <a:ext cx="381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cxnSp>
        <p:nvCxnSpPr>
          <p:cNvPr id="423" name="Google Shape;423;p8"/>
          <p:cNvCxnSpPr/>
          <p:nvPr/>
        </p:nvCxnSpPr>
        <p:spPr>
          <a:xfrm flipH="1" rot="10800000">
            <a:off x="6429375" y="4602162"/>
            <a:ext cx="228600" cy="990600"/>
          </a:xfrm>
          <a:prstGeom prst="straightConnector1">
            <a:avLst/>
          </a:prstGeom>
          <a:noFill/>
          <a:ln cap="flat" cmpd="sng" w="19050">
            <a:solidFill>
              <a:srgbClr val="FF33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24" name="Google Shape;424;p8"/>
          <p:cNvCxnSpPr/>
          <p:nvPr/>
        </p:nvCxnSpPr>
        <p:spPr>
          <a:xfrm rot="10800000">
            <a:off x="6700837" y="4608512"/>
            <a:ext cx="0" cy="990600"/>
          </a:xfrm>
          <a:prstGeom prst="straightConnector1">
            <a:avLst/>
          </a:prstGeom>
          <a:noFill/>
          <a:ln cap="flat" cmpd="sng" w="19050">
            <a:solidFill>
              <a:srgbClr val="FF33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25" name="Google Shape;425;p8"/>
          <p:cNvCxnSpPr/>
          <p:nvPr/>
        </p:nvCxnSpPr>
        <p:spPr>
          <a:xfrm rot="10800000">
            <a:off x="6734175" y="4602162"/>
            <a:ext cx="228600" cy="990600"/>
          </a:xfrm>
          <a:prstGeom prst="straightConnector1">
            <a:avLst/>
          </a:prstGeom>
          <a:noFill/>
          <a:ln cap="flat" cmpd="sng" w="19050">
            <a:solidFill>
              <a:srgbClr val="FF33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426" name="Google Shape;426;p8"/>
          <p:cNvSpPr/>
          <p:nvPr/>
        </p:nvSpPr>
        <p:spPr>
          <a:xfrm>
            <a:off x="6353175" y="5592762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27" name="Google Shape;427;p8"/>
          <p:cNvSpPr/>
          <p:nvPr/>
        </p:nvSpPr>
        <p:spPr>
          <a:xfrm>
            <a:off x="6626225" y="5592762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28" name="Google Shape;428;p8"/>
          <p:cNvSpPr/>
          <p:nvPr/>
        </p:nvSpPr>
        <p:spPr>
          <a:xfrm>
            <a:off x="6908800" y="5592762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29" name="Google Shape;429;p8"/>
          <p:cNvSpPr/>
          <p:nvPr/>
        </p:nvSpPr>
        <p:spPr>
          <a:xfrm>
            <a:off x="6626225" y="4483100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30" name="Google Shape;430;p8"/>
          <p:cNvSpPr txBox="1"/>
          <p:nvPr/>
        </p:nvSpPr>
        <p:spPr>
          <a:xfrm>
            <a:off x="6261100" y="5794375"/>
            <a:ext cx="381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431" name="Google Shape;431;p8"/>
          <p:cNvSpPr txBox="1"/>
          <p:nvPr/>
        </p:nvSpPr>
        <p:spPr>
          <a:xfrm>
            <a:off x="6523037" y="5784850"/>
            <a:ext cx="381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432" name="Google Shape;432;p8"/>
          <p:cNvSpPr txBox="1"/>
          <p:nvPr/>
        </p:nvSpPr>
        <p:spPr>
          <a:xfrm>
            <a:off x="6794500" y="5794375"/>
            <a:ext cx="381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cxnSp>
        <p:nvCxnSpPr>
          <p:cNvPr id="433" name="Google Shape;433;p8"/>
          <p:cNvCxnSpPr/>
          <p:nvPr/>
        </p:nvCxnSpPr>
        <p:spPr>
          <a:xfrm flipH="1" rot="10800000">
            <a:off x="7419975" y="4602162"/>
            <a:ext cx="228600" cy="990600"/>
          </a:xfrm>
          <a:prstGeom prst="straightConnector1">
            <a:avLst/>
          </a:prstGeom>
          <a:noFill/>
          <a:ln cap="flat" cmpd="sng" w="19050">
            <a:solidFill>
              <a:srgbClr val="FF33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34" name="Google Shape;434;p8"/>
          <p:cNvCxnSpPr/>
          <p:nvPr/>
        </p:nvCxnSpPr>
        <p:spPr>
          <a:xfrm rot="10800000">
            <a:off x="7691437" y="4608512"/>
            <a:ext cx="0" cy="990600"/>
          </a:xfrm>
          <a:prstGeom prst="straightConnector1">
            <a:avLst/>
          </a:prstGeom>
          <a:noFill/>
          <a:ln cap="flat" cmpd="sng" w="19050">
            <a:solidFill>
              <a:srgbClr val="FF33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35" name="Google Shape;435;p8"/>
          <p:cNvCxnSpPr/>
          <p:nvPr/>
        </p:nvCxnSpPr>
        <p:spPr>
          <a:xfrm rot="10800000">
            <a:off x="7724775" y="4602162"/>
            <a:ext cx="228600" cy="990600"/>
          </a:xfrm>
          <a:prstGeom prst="straightConnector1">
            <a:avLst/>
          </a:prstGeom>
          <a:noFill/>
          <a:ln cap="flat" cmpd="sng" w="19050">
            <a:solidFill>
              <a:srgbClr val="FF33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436" name="Google Shape;436;p8"/>
          <p:cNvSpPr/>
          <p:nvPr/>
        </p:nvSpPr>
        <p:spPr>
          <a:xfrm>
            <a:off x="7343775" y="5592762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37" name="Google Shape;437;p8"/>
          <p:cNvSpPr/>
          <p:nvPr/>
        </p:nvSpPr>
        <p:spPr>
          <a:xfrm>
            <a:off x="7616825" y="5592762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38" name="Google Shape;438;p8"/>
          <p:cNvSpPr/>
          <p:nvPr/>
        </p:nvSpPr>
        <p:spPr>
          <a:xfrm>
            <a:off x="7899400" y="5592762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39" name="Google Shape;439;p8"/>
          <p:cNvSpPr/>
          <p:nvPr/>
        </p:nvSpPr>
        <p:spPr>
          <a:xfrm>
            <a:off x="7616825" y="4483100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40" name="Google Shape;440;p8"/>
          <p:cNvSpPr txBox="1"/>
          <p:nvPr/>
        </p:nvSpPr>
        <p:spPr>
          <a:xfrm>
            <a:off x="7251700" y="5794375"/>
            <a:ext cx="381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441" name="Google Shape;441;p8"/>
          <p:cNvSpPr txBox="1"/>
          <p:nvPr/>
        </p:nvSpPr>
        <p:spPr>
          <a:xfrm>
            <a:off x="7513637" y="5784850"/>
            <a:ext cx="381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442" name="Google Shape;442;p8"/>
          <p:cNvSpPr txBox="1"/>
          <p:nvPr/>
        </p:nvSpPr>
        <p:spPr>
          <a:xfrm>
            <a:off x="7785100" y="5794375"/>
            <a:ext cx="381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443" name="Google Shape;443;p8"/>
          <p:cNvSpPr txBox="1"/>
          <p:nvPr/>
        </p:nvSpPr>
        <p:spPr>
          <a:xfrm>
            <a:off x="8667750" y="5403850"/>
            <a:ext cx="381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cxnSp>
        <p:nvCxnSpPr>
          <p:cNvPr id="444" name="Google Shape;444;p8"/>
          <p:cNvCxnSpPr/>
          <p:nvPr/>
        </p:nvCxnSpPr>
        <p:spPr>
          <a:xfrm flipH="1" rot="10800000">
            <a:off x="1143000" y="3444875"/>
            <a:ext cx="371475" cy="1052512"/>
          </a:xfrm>
          <a:prstGeom prst="straightConnector1">
            <a:avLst/>
          </a:prstGeom>
          <a:noFill/>
          <a:ln cap="flat" cmpd="sng" w="63500">
            <a:solidFill>
              <a:srgbClr val="FFFF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45" name="Google Shape;445;p8"/>
          <p:cNvCxnSpPr/>
          <p:nvPr/>
        </p:nvCxnSpPr>
        <p:spPr>
          <a:xfrm rot="10800000">
            <a:off x="1601787" y="3429000"/>
            <a:ext cx="407987" cy="1033462"/>
          </a:xfrm>
          <a:prstGeom prst="straightConnector1">
            <a:avLst/>
          </a:prstGeom>
          <a:noFill/>
          <a:ln cap="flat" cmpd="sng" w="19050">
            <a:solidFill>
              <a:srgbClr val="FF33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446" name="Google Shape;446;p8"/>
          <p:cNvSpPr/>
          <p:nvPr/>
        </p:nvSpPr>
        <p:spPr>
          <a:xfrm>
            <a:off x="1482725" y="3297237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47" name="Google Shape;447;p8"/>
          <p:cNvSpPr txBox="1"/>
          <p:nvPr/>
        </p:nvSpPr>
        <p:spPr>
          <a:xfrm>
            <a:off x="304800" y="762000"/>
            <a:ext cx="205740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Example:</a:t>
            </a:r>
            <a:endParaRPr/>
          </a:p>
        </p:txBody>
      </p:sp>
      <p:sp>
        <p:nvSpPr>
          <p:cNvPr id="448" name="Google Shape;448;p8"/>
          <p:cNvSpPr txBox="1"/>
          <p:nvPr/>
        </p:nvSpPr>
        <p:spPr>
          <a:xfrm>
            <a:off x="8154987" y="881062"/>
            <a:ext cx="6858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max</a:t>
            </a:r>
            <a:endParaRPr/>
          </a:p>
        </p:txBody>
      </p:sp>
      <p:sp>
        <p:nvSpPr>
          <p:cNvPr id="449" name="Google Shape;449;p8"/>
          <p:cNvSpPr txBox="1"/>
          <p:nvPr/>
        </p:nvSpPr>
        <p:spPr>
          <a:xfrm>
            <a:off x="8154987" y="1947862"/>
            <a:ext cx="6858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min</a:t>
            </a:r>
            <a:endParaRPr/>
          </a:p>
        </p:txBody>
      </p:sp>
      <p:sp>
        <p:nvSpPr>
          <p:cNvPr id="450" name="Google Shape;450;p8"/>
          <p:cNvSpPr txBox="1"/>
          <p:nvPr/>
        </p:nvSpPr>
        <p:spPr>
          <a:xfrm>
            <a:off x="8154987" y="3090862"/>
            <a:ext cx="6858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max</a:t>
            </a:r>
            <a:endParaRPr/>
          </a:p>
        </p:txBody>
      </p:sp>
      <p:cxnSp>
        <p:nvCxnSpPr>
          <p:cNvPr id="451" name="Google Shape;451;p8"/>
          <p:cNvCxnSpPr/>
          <p:nvPr/>
        </p:nvCxnSpPr>
        <p:spPr>
          <a:xfrm flipH="1" rot="10800000">
            <a:off x="2962275" y="3444875"/>
            <a:ext cx="371475" cy="1052512"/>
          </a:xfrm>
          <a:prstGeom prst="straightConnector1">
            <a:avLst/>
          </a:prstGeom>
          <a:noFill/>
          <a:ln cap="flat" cmpd="sng" w="19050">
            <a:solidFill>
              <a:srgbClr val="FF33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52" name="Google Shape;452;p8"/>
          <p:cNvCxnSpPr/>
          <p:nvPr/>
        </p:nvCxnSpPr>
        <p:spPr>
          <a:xfrm rot="10800000">
            <a:off x="3421062" y="3429000"/>
            <a:ext cx="407987" cy="1033462"/>
          </a:xfrm>
          <a:prstGeom prst="straightConnector1">
            <a:avLst/>
          </a:prstGeom>
          <a:noFill/>
          <a:ln cap="flat" cmpd="sng" w="19050">
            <a:solidFill>
              <a:srgbClr val="FF33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453" name="Google Shape;453;p8"/>
          <p:cNvSpPr/>
          <p:nvPr/>
        </p:nvSpPr>
        <p:spPr>
          <a:xfrm>
            <a:off x="3302000" y="3297237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454" name="Google Shape;454;p8"/>
          <p:cNvCxnSpPr/>
          <p:nvPr/>
        </p:nvCxnSpPr>
        <p:spPr>
          <a:xfrm flipH="1" rot="10800000">
            <a:off x="4833937" y="3435350"/>
            <a:ext cx="371475" cy="1052512"/>
          </a:xfrm>
          <a:prstGeom prst="straightConnector1">
            <a:avLst/>
          </a:prstGeom>
          <a:noFill/>
          <a:ln cap="flat" cmpd="sng" w="19050">
            <a:solidFill>
              <a:srgbClr val="FF33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55" name="Google Shape;455;p8"/>
          <p:cNvCxnSpPr/>
          <p:nvPr/>
        </p:nvCxnSpPr>
        <p:spPr>
          <a:xfrm rot="10800000">
            <a:off x="5292725" y="3419475"/>
            <a:ext cx="419100" cy="1079500"/>
          </a:xfrm>
          <a:prstGeom prst="straightConnector1">
            <a:avLst/>
          </a:prstGeom>
          <a:noFill/>
          <a:ln cap="flat" cmpd="sng" w="19050">
            <a:solidFill>
              <a:srgbClr val="FF33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456" name="Google Shape;456;p8"/>
          <p:cNvSpPr/>
          <p:nvPr/>
        </p:nvSpPr>
        <p:spPr>
          <a:xfrm>
            <a:off x="5173662" y="3287712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457" name="Google Shape;457;p8"/>
          <p:cNvCxnSpPr/>
          <p:nvPr/>
        </p:nvCxnSpPr>
        <p:spPr>
          <a:xfrm flipH="1" rot="10800000">
            <a:off x="6757987" y="3435350"/>
            <a:ext cx="371475" cy="1052512"/>
          </a:xfrm>
          <a:prstGeom prst="straightConnector1">
            <a:avLst/>
          </a:prstGeom>
          <a:noFill/>
          <a:ln cap="flat" cmpd="sng" w="19050">
            <a:solidFill>
              <a:srgbClr val="FF33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58" name="Google Shape;458;p8"/>
          <p:cNvCxnSpPr/>
          <p:nvPr/>
        </p:nvCxnSpPr>
        <p:spPr>
          <a:xfrm rot="10800000">
            <a:off x="7216775" y="3419475"/>
            <a:ext cx="419100" cy="1079500"/>
          </a:xfrm>
          <a:prstGeom prst="straightConnector1">
            <a:avLst/>
          </a:prstGeom>
          <a:noFill/>
          <a:ln cap="flat" cmpd="sng" w="19050">
            <a:solidFill>
              <a:srgbClr val="FF33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459" name="Google Shape;459;p8"/>
          <p:cNvSpPr/>
          <p:nvPr/>
        </p:nvSpPr>
        <p:spPr>
          <a:xfrm>
            <a:off x="7097712" y="3287712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460" name="Google Shape;460;p8"/>
          <p:cNvCxnSpPr/>
          <p:nvPr/>
        </p:nvCxnSpPr>
        <p:spPr>
          <a:xfrm flipH="1" rot="10800000">
            <a:off x="1600200" y="2286000"/>
            <a:ext cx="796925" cy="1041400"/>
          </a:xfrm>
          <a:prstGeom prst="straightConnector1">
            <a:avLst/>
          </a:prstGeom>
          <a:noFill/>
          <a:ln cap="flat" cmpd="sng" w="63500">
            <a:solidFill>
              <a:srgbClr val="FFFF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61" name="Google Shape;461;p8"/>
          <p:cNvCxnSpPr/>
          <p:nvPr/>
        </p:nvCxnSpPr>
        <p:spPr>
          <a:xfrm rot="10800000">
            <a:off x="2484437" y="2270125"/>
            <a:ext cx="866775" cy="1052512"/>
          </a:xfrm>
          <a:prstGeom prst="straightConnector1">
            <a:avLst/>
          </a:prstGeom>
          <a:noFill/>
          <a:ln cap="flat" cmpd="sng" w="19050">
            <a:solidFill>
              <a:srgbClr val="FF33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462" name="Google Shape;462;p8"/>
          <p:cNvSpPr/>
          <p:nvPr/>
        </p:nvSpPr>
        <p:spPr>
          <a:xfrm>
            <a:off x="2365375" y="2138362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463" name="Google Shape;463;p8"/>
          <p:cNvCxnSpPr/>
          <p:nvPr/>
        </p:nvCxnSpPr>
        <p:spPr>
          <a:xfrm flipH="1" rot="10800000">
            <a:off x="5341937" y="2274887"/>
            <a:ext cx="796925" cy="1041400"/>
          </a:xfrm>
          <a:prstGeom prst="straightConnector1">
            <a:avLst/>
          </a:prstGeom>
          <a:noFill/>
          <a:ln cap="flat" cmpd="sng" w="19050">
            <a:solidFill>
              <a:srgbClr val="FF33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64" name="Google Shape;464;p8"/>
          <p:cNvCxnSpPr/>
          <p:nvPr/>
        </p:nvCxnSpPr>
        <p:spPr>
          <a:xfrm rot="10800000">
            <a:off x="6226175" y="2259012"/>
            <a:ext cx="866775" cy="1052512"/>
          </a:xfrm>
          <a:prstGeom prst="straightConnector1">
            <a:avLst/>
          </a:prstGeom>
          <a:noFill/>
          <a:ln cap="flat" cmpd="sng" w="19050">
            <a:solidFill>
              <a:srgbClr val="FF33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465" name="Google Shape;465;p8"/>
          <p:cNvSpPr/>
          <p:nvPr/>
        </p:nvSpPr>
        <p:spPr>
          <a:xfrm>
            <a:off x="6107112" y="2127250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466" name="Google Shape;466;p8"/>
          <p:cNvCxnSpPr/>
          <p:nvPr/>
        </p:nvCxnSpPr>
        <p:spPr>
          <a:xfrm flipH="1" rot="10800000">
            <a:off x="2524125" y="1103312"/>
            <a:ext cx="1731962" cy="1054100"/>
          </a:xfrm>
          <a:prstGeom prst="straightConnector1">
            <a:avLst/>
          </a:prstGeom>
          <a:noFill/>
          <a:ln cap="flat" cmpd="sng" w="63500">
            <a:solidFill>
              <a:srgbClr val="FFFF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67" name="Google Shape;467;p8"/>
          <p:cNvCxnSpPr/>
          <p:nvPr/>
        </p:nvCxnSpPr>
        <p:spPr>
          <a:xfrm rot="10800000">
            <a:off x="4343400" y="1087437"/>
            <a:ext cx="1804987" cy="1066800"/>
          </a:xfrm>
          <a:prstGeom prst="straightConnector1">
            <a:avLst/>
          </a:prstGeom>
          <a:noFill/>
          <a:ln cap="flat" cmpd="sng" w="19050">
            <a:solidFill>
              <a:srgbClr val="FF33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468" name="Google Shape;468;p8"/>
          <p:cNvSpPr/>
          <p:nvPr/>
        </p:nvSpPr>
        <p:spPr>
          <a:xfrm>
            <a:off x="4224337" y="955675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69" name="Google Shape;469;p8"/>
          <p:cNvSpPr txBox="1"/>
          <p:nvPr/>
        </p:nvSpPr>
        <p:spPr>
          <a:xfrm>
            <a:off x="8154987" y="4310062"/>
            <a:ext cx="6858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min</a:t>
            </a:r>
            <a:endParaRPr/>
          </a:p>
        </p:txBody>
      </p:sp>
      <p:sp>
        <p:nvSpPr>
          <p:cNvPr id="470" name="Google Shape;470;p8"/>
          <p:cNvSpPr txBox="1"/>
          <p:nvPr/>
        </p:nvSpPr>
        <p:spPr>
          <a:xfrm>
            <a:off x="228600" y="4343400"/>
            <a:ext cx="9144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β = 4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9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CFF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rgbClr val="00CC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76" name="Google Shape;476;p9"/>
          <p:cNvSpPr txBox="1"/>
          <p:nvPr>
            <p:ph type="title"/>
          </p:nvPr>
        </p:nvSpPr>
        <p:spPr>
          <a:xfrm>
            <a:off x="228600" y="0"/>
            <a:ext cx="8610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The Alpha-Beta Procedure</a:t>
            </a:r>
            <a:endParaRPr/>
          </a:p>
        </p:txBody>
      </p:sp>
      <p:cxnSp>
        <p:nvCxnSpPr>
          <p:cNvPr id="477" name="Google Shape;477;p9"/>
          <p:cNvCxnSpPr/>
          <p:nvPr/>
        </p:nvCxnSpPr>
        <p:spPr>
          <a:xfrm flipH="1" rot="10800000">
            <a:off x="823912" y="4592637"/>
            <a:ext cx="228600" cy="990600"/>
          </a:xfrm>
          <a:prstGeom prst="straightConnector1">
            <a:avLst/>
          </a:prstGeom>
          <a:noFill/>
          <a:ln cap="flat" cmpd="sng" w="63500">
            <a:solidFill>
              <a:srgbClr val="FFFF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78" name="Google Shape;478;p9"/>
          <p:cNvCxnSpPr/>
          <p:nvPr/>
        </p:nvCxnSpPr>
        <p:spPr>
          <a:xfrm rot="10800000">
            <a:off x="1095375" y="4598987"/>
            <a:ext cx="0" cy="990600"/>
          </a:xfrm>
          <a:prstGeom prst="straightConnector1">
            <a:avLst/>
          </a:prstGeom>
          <a:noFill/>
          <a:ln cap="flat" cmpd="sng" w="63500">
            <a:solidFill>
              <a:srgbClr val="FFFF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79" name="Google Shape;479;p9"/>
          <p:cNvCxnSpPr/>
          <p:nvPr/>
        </p:nvCxnSpPr>
        <p:spPr>
          <a:xfrm rot="10800000">
            <a:off x="1128712" y="4592637"/>
            <a:ext cx="228600" cy="990600"/>
          </a:xfrm>
          <a:prstGeom prst="straightConnector1">
            <a:avLst/>
          </a:prstGeom>
          <a:noFill/>
          <a:ln cap="flat" cmpd="sng" w="63500">
            <a:solidFill>
              <a:srgbClr val="FFFF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480" name="Google Shape;480;p9"/>
          <p:cNvSpPr/>
          <p:nvPr/>
        </p:nvSpPr>
        <p:spPr>
          <a:xfrm>
            <a:off x="747712" y="5583237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81" name="Google Shape;481;p9"/>
          <p:cNvSpPr/>
          <p:nvPr/>
        </p:nvSpPr>
        <p:spPr>
          <a:xfrm>
            <a:off x="1020762" y="5583237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82" name="Google Shape;482;p9"/>
          <p:cNvSpPr/>
          <p:nvPr/>
        </p:nvSpPr>
        <p:spPr>
          <a:xfrm>
            <a:off x="1303337" y="5583237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83" name="Google Shape;483;p9"/>
          <p:cNvSpPr/>
          <p:nvPr/>
        </p:nvSpPr>
        <p:spPr>
          <a:xfrm>
            <a:off x="1020762" y="4473575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84" name="Google Shape;484;p9"/>
          <p:cNvSpPr txBox="1"/>
          <p:nvPr/>
        </p:nvSpPr>
        <p:spPr>
          <a:xfrm>
            <a:off x="655637" y="5784850"/>
            <a:ext cx="381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485" name="Google Shape;485;p9"/>
          <p:cNvSpPr txBox="1"/>
          <p:nvPr/>
        </p:nvSpPr>
        <p:spPr>
          <a:xfrm>
            <a:off x="917575" y="5775325"/>
            <a:ext cx="381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sp>
        <p:nvSpPr>
          <p:cNvPr id="486" name="Google Shape;486;p9"/>
          <p:cNvSpPr txBox="1"/>
          <p:nvPr/>
        </p:nvSpPr>
        <p:spPr>
          <a:xfrm>
            <a:off x="1189037" y="5784850"/>
            <a:ext cx="381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cxnSp>
        <p:nvCxnSpPr>
          <p:cNvPr id="487" name="Google Shape;487;p9"/>
          <p:cNvCxnSpPr/>
          <p:nvPr/>
        </p:nvCxnSpPr>
        <p:spPr>
          <a:xfrm flipH="1" rot="10800000">
            <a:off x="1738312" y="4592637"/>
            <a:ext cx="228600" cy="990600"/>
          </a:xfrm>
          <a:prstGeom prst="straightConnector1">
            <a:avLst/>
          </a:prstGeom>
          <a:noFill/>
          <a:ln cap="flat" cmpd="sng" w="19050">
            <a:solidFill>
              <a:srgbClr val="FF33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88" name="Google Shape;488;p9"/>
          <p:cNvCxnSpPr/>
          <p:nvPr/>
        </p:nvCxnSpPr>
        <p:spPr>
          <a:xfrm rot="10800000">
            <a:off x="2009775" y="4598987"/>
            <a:ext cx="0" cy="990600"/>
          </a:xfrm>
          <a:prstGeom prst="straightConnector1">
            <a:avLst/>
          </a:prstGeom>
          <a:noFill/>
          <a:ln cap="flat" cmpd="sng" w="19050">
            <a:solidFill>
              <a:srgbClr val="FF33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89" name="Google Shape;489;p9"/>
          <p:cNvCxnSpPr/>
          <p:nvPr/>
        </p:nvCxnSpPr>
        <p:spPr>
          <a:xfrm rot="10800000">
            <a:off x="2043112" y="4592637"/>
            <a:ext cx="228600" cy="990600"/>
          </a:xfrm>
          <a:prstGeom prst="straightConnector1">
            <a:avLst/>
          </a:prstGeom>
          <a:noFill/>
          <a:ln cap="flat" cmpd="sng" w="19050">
            <a:solidFill>
              <a:srgbClr val="FF33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490" name="Google Shape;490;p9"/>
          <p:cNvSpPr/>
          <p:nvPr/>
        </p:nvSpPr>
        <p:spPr>
          <a:xfrm>
            <a:off x="1662112" y="5583237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91" name="Google Shape;491;p9"/>
          <p:cNvSpPr/>
          <p:nvPr/>
        </p:nvSpPr>
        <p:spPr>
          <a:xfrm>
            <a:off x="1935162" y="5583237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92" name="Google Shape;492;p9"/>
          <p:cNvSpPr/>
          <p:nvPr/>
        </p:nvSpPr>
        <p:spPr>
          <a:xfrm>
            <a:off x="2217737" y="5583237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93" name="Google Shape;493;p9"/>
          <p:cNvSpPr/>
          <p:nvPr/>
        </p:nvSpPr>
        <p:spPr>
          <a:xfrm>
            <a:off x="1935162" y="4473575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94" name="Google Shape;494;p9"/>
          <p:cNvSpPr txBox="1"/>
          <p:nvPr/>
        </p:nvSpPr>
        <p:spPr>
          <a:xfrm>
            <a:off x="1570037" y="5784850"/>
            <a:ext cx="381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495" name="Google Shape;495;p9"/>
          <p:cNvSpPr txBox="1"/>
          <p:nvPr/>
        </p:nvSpPr>
        <p:spPr>
          <a:xfrm>
            <a:off x="1831975" y="5775325"/>
            <a:ext cx="381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496" name="Google Shape;496;p9"/>
          <p:cNvSpPr txBox="1"/>
          <p:nvPr/>
        </p:nvSpPr>
        <p:spPr>
          <a:xfrm>
            <a:off x="2103437" y="5784850"/>
            <a:ext cx="381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cxnSp>
        <p:nvCxnSpPr>
          <p:cNvPr id="497" name="Google Shape;497;p9"/>
          <p:cNvCxnSpPr/>
          <p:nvPr/>
        </p:nvCxnSpPr>
        <p:spPr>
          <a:xfrm flipH="1" rot="10800000">
            <a:off x="2652712" y="4592637"/>
            <a:ext cx="228600" cy="990600"/>
          </a:xfrm>
          <a:prstGeom prst="straightConnector1">
            <a:avLst/>
          </a:prstGeom>
          <a:noFill/>
          <a:ln cap="flat" cmpd="sng" w="19050">
            <a:solidFill>
              <a:srgbClr val="FF33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98" name="Google Shape;498;p9"/>
          <p:cNvCxnSpPr/>
          <p:nvPr/>
        </p:nvCxnSpPr>
        <p:spPr>
          <a:xfrm rot="10800000">
            <a:off x="2924175" y="4598987"/>
            <a:ext cx="0" cy="990600"/>
          </a:xfrm>
          <a:prstGeom prst="straightConnector1">
            <a:avLst/>
          </a:prstGeom>
          <a:noFill/>
          <a:ln cap="flat" cmpd="sng" w="19050">
            <a:solidFill>
              <a:srgbClr val="FF33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99" name="Google Shape;499;p9"/>
          <p:cNvCxnSpPr/>
          <p:nvPr/>
        </p:nvCxnSpPr>
        <p:spPr>
          <a:xfrm rot="10800000">
            <a:off x="2957512" y="4592637"/>
            <a:ext cx="228600" cy="990600"/>
          </a:xfrm>
          <a:prstGeom prst="straightConnector1">
            <a:avLst/>
          </a:prstGeom>
          <a:noFill/>
          <a:ln cap="flat" cmpd="sng" w="19050">
            <a:solidFill>
              <a:srgbClr val="FF33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500" name="Google Shape;500;p9"/>
          <p:cNvSpPr/>
          <p:nvPr/>
        </p:nvSpPr>
        <p:spPr>
          <a:xfrm>
            <a:off x="2576512" y="5583237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501" name="Google Shape;501;p9"/>
          <p:cNvSpPr/>
          <p:nvPr/>
        </p:nvSpPr>
        <p:spPr>
          <a:xfrm>
            <a:off x="2849562" y="5583237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502" name="Google Shape;502;p9"/>
          <p:cNvSpPr/>
          <p:nvPr/>
        </p:nvSpPr>
        <p:spPr>
          <a:xfrm>
            <a:off x="3132137" y="5583237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503" name="Google Shape;503;p9"/>
          <p:cNvSpPr/>
          <p:nvPr/>
        </p:nvSpPr>
        <p:spPr>
          <a:xfrm>
            <a:off x="2849562" y="4473575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504" name="Google Shape;504;p9"/>
          <p:cNvSpPr txBox="1"/>
          <p:nvPr/>
        </p:nvSpPr>
        <p:spPr>
          <a:xfrm>
            <a:off x="2484437" y="5784850"/>
            <a:ext cx="381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505" name="Google Shape;505;p9"/>
          <p:cNvSpPr txBox="1"/>
          <p:nvPr/>
        </p:nvSpPr>
        <p:spPr>
          <a:xfrm>
            <a:off x="2746375" y="5775325"/>
            <a:ext cx="381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506" name="Google Shape;506;p9"/>
          <p:cNvSpPr txBox="1"/>
          <p:nvPr/>
        </p:nvSpPr>
        <p:spPr>
          <a:xfrm>
            <a:off x="3017837" y="5784850"/>
            <a:ext cx="381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cxnSp>
        <p:nvCxnSpPr>
          <p:cNvPr id="507" name="Google Shape;507;p9"/>
          <p:cNvCxnSpPr/>
          <p:nvPr/>
        </p:nvCxnSpPr>
        <p:spPr>
          <a:xfrm flipH="1" rot="10800000">
            <a:off x="3600450" y="4586287"/>
            <a:ext cx="228600" cy="990600"/>
          </a:xfrm>
          <a:prstGeom prst="straightConnector1">
            <a:avLst/>
          </a:prstGeom>
          <a:noFill/>
          <a:ln cap="flat" cmpd="sng" w="19050">
            <a:solidFill>
              <a:srgbClr val="FF33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08" name="Google Shape;508;p9"/>
          <p:cNvCxnSpPr/>
          <p:nvPr/>
        </p:nvCxnSpPr>
        <p:spPr>
          <a:xfrm rot="10800000">
            <a:off x="3871912" y="4592637"/>
            <a:ext cx="0" cy="990600"/>
          </a:xfrm>
          <a:prstGeom prst="straightConnector1">
            <a:avLst/>
          </a:prstGeom>
          <a:noFill/>
          <a:ln cap="flat" cmpd="sng" w="19050">
            <a:solidFill>
              <a:srgbClr val="FF33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09" name="Google Shape;509;p9"/>
          <p:cNvCxnSpPr/>
          <p:nvPr/>
        </p:nvCxnSpPr>
        <p:spPr>
          <a:xfrm rot="10800000">
            <a:off x="3905250" y="4586287"/>
            <a:ext cx="228600" cy="990600"/>
          </a:xfrm>
          <a:prstGeom prst="straightConnector1">
            <a:avLst/>
          </a:prstGeom>
          <a:noFill/>
          <a:ln cap="flat" cmpd="sng" w="19050">
            <a:solidFill>
              <a:srgbClr val="FF33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510" name="Google Shape;510;p9"/>
          <p:cNvSpPr/>
          <p:nvPr/>
        </p:nvSpPr>
        <p:spPr>
          <a:xfrm>
            <a:off x="3524250" y="5576887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511" name="Google Shape;511;p9"/>
          <p:cNvSpPr/>
          <p:nvPr/>
        </p:nvSpPr>
        <p:spPr>
          <a:xfrm>
            <a:off x="3797300" y="5576887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512" name="Google Shape;512;p9"/>
          <p:cNvSpPr/>
          <p:nvPr/>
        </p:nvSpPr>
        <p:spPr>
          <a:xfrm>
            <a:off x="4079875" y="5576887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513" name="Google Shape;513;p9"/>
          <p:cNvSpPr/>
          <p:nvPr/>
        </p:nvSpPr>
        <p:spPr>
          <a:xfrm>
            <a:off x="3797300" y="4467225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514" name="Google Shape;514;p9"/>
          <p:cNvSpPr txBox="1"/>
          <p:nvPr/>
        </p:nvSpPr>
        <p:spPr>
          <a:xfrm>
            <a:off x="3432175" y="5778500"/>
            <a:ext cx="381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515" name="Google Shape;515;p9"/>
          <p:cNvSpPr txBox="1"/>
          <p:nvPr/>
        </p:nvSpPr>
        <p:spPr>
          <a:xfrm>
            <a:off x="3694112" y="5768975"/>
            <a:ext cx="381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516" name="Google Shape;516;p9"/>
          <p:cNvSpPr txBox="1"/>
          <p:nvPr/>
        </p:nvSpPr>
        <p:spPr>
          <a:xfrm>
            <a:off x="3965575" y="5778500"/>
            <a:ext cx="381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cxnSp>
        <p:nvCxnSpPr>
          <p:cNvPr id="517" name="Google Shape;517;p9"/>
          <p:cNvCxnSpPr/>
          <p:nvPr/>
        </p:nvCxnSpPr>
        <p:spPr>
          <a:xfrm flipH="1" rot="10800000">
            <a:off x="4514850" y="4586287"/>
            <a:ext cx="228600" cy="990600"/>
          </a:xfrm>
          <a:prstGeom prst="straightConnector1">
            <a:avLst/>
          </a:prstGeom>
          <a:noFill/>
          <a:ln cap="flat" cmpd="sng" w="19050">
            <a:solidFill>
              <a:srgbClr val="FF33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18" name="Google Shape;518;p9"/>
          <p:cNvCxnSpPr/>
          <p:nvPr/>
        </p:nvCxnSpPr>
        <p:spPr>
          <a:xfrm rot="10800000">
            <a:off x="4786312" y="4592637"/>
            <a:ext cx="0" cy="990600"/>
          </a:xfrm>
          <a:prstGeom prst="straightConnector1">
            <a:avLst/>
          </a:prstGeom>
          <a:noFill/>
          <a:ln cap="flat" cmpd="sng" w="19050">
            <a:solidFill>
              <a:srgbClr val="FF33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19" name="Google Shape;519;p9"/>
          <p:cNvCxnSpPr/>
          <p:nvPr/>
        </p:nvCxnSpPr>
        <p:spPr>
          <a:xfrm rot="10800000">
            <a:off x="4819650" y="4586287"/>
            <a:ext cx="228600" cy="990600"/>
          </a:xfrm>
          <a:prstGeom prst="straightConnector1">
            <a:avLst/>
          </a:prstGeom>
          <a:noFill/>
          <a:ln cap="flat" cmpd="sng" w="19050">
            <a:solidFill>
              <a:srgbClr val="FF33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520" name="Google Shape;520;p9"/>
          <p:cNvSpPr/>
          <p:nvPr/>
        </p:nvSpPr>
        <p:spPr>
          <a:xfrm>
            <a:off x="4438650" y="5576887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521" name="Google Shape;521;p9"/>
          <p:cNvSpPr/>
          <p:nvPr/>
        </p:nvSpPr>
        <p:spPr>
          <a:xfrm>
            <a:off x="4711700" y="5576887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522" name="Google Shape;522;p9"/>
          <p:cNvSpPr/>
          <p:nvPr/>
        </p:nvSpPr>
        <p:spPr>
          <a:xfrm>
            <a:off x="4994275" y="5576887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523" name="Google Shape;523;p9"/>
          <p:cNvSpPr/>
          <p:nvPr/>
        </p:nvSpPr>
        <p:spPr>
          <a:xfrm>
            <a:off x="4711700" y="4467225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524" name="Google Shape;524;p9"/>
          <p:cNvSpPr txBox="1"/>
          <p:nvPr/>
        </p:nvSpPr>
        <p:spPr>
          <a:xfrm>
            <a:off x="4346575" y="5778500"/>
            <a:ext cx="381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525" name="Google Shape;525;p9"/>
          <p:cNvSpPr txBox="1"/>
          <p:nvPr/>
        </p:nvSpPr>
        <p:spPr>
          <a:xfrm>
            <a:off x="4608512" y="5768975"/>
            <a:ext cx="381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526" name="Google Shape;526;p9"/>
          <p:cNvSpPr txBox="1"/>
          <p:nvPr/>
        </p:nvSpPr>
        <p:spPr>
          <a:xfrm>
            <a:off x="4879975" y="5778500"/>
            <a:ext cx="381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cxnSp>
        <p:nvCxnSpPr>
          <p:cNvPr id="527" name="Google Shape;527;p9"/>
          <p:cNvCxnSpPr/>
          <p:nvPr/>
        </p:nvCxnSpPr>
        <p:spPr>
          <a:xfrm flipH="1" rot="10800000">
            <a:off x="5472112" y="4592637"/>
            <a:ext cx="228600" cy="990600"/>
          </a:xfrm>
          <a:prstGeom prst="straightConnector1">
            <a:avLst/>
          </a:prstGeom>
          <a:noFill/>
          <a:ln cap="flat" cmpd="sng" w="19050">
            <a:solidFill>
              <a:srgbClr val="FF33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28" name="Google Shape;528;p9"/>
          <p:cNvCxnSpPr/>
          <p:nvPr/>
        </p:nvCxnSpPr>
        <p:spPr>
          <a:xfrm rot="10800000">
            <a:off x="5743575" y="4598987"/>
            <a:ext cx="0" cy="990600"/>
          </a:xfrm>
          <a:prstGeom prst="straightConnector1">
            <a:avLst/>
          </a:prstGeom>
          <a:noFill/>
          <a:ln cap="flat" cmpd="sng" w="19050">
            <a:solidFill>
              <a:srgbClr val="FF33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29" name="Google Shape;529;p9"/>
          <p:cNvCxnSpPr/>
          <p:nvPr/>
        </p:nvCxnSpPr>
        <p:spPr>
          <a:xfrm rot="10800000">
            <a:off x="5776912" y="4592637"/>
            <a:ext cx="228600" cy="990600"/>
          </a:xfrm>
          <a:prstGeom prst="straightConnector1">
            <a:avLst/>
          </a:prstGeom>
          <a:noFill/>
          <a:ln cap="flat" cmpd="sng" w="19050">
            <a:solidFill>
              <a:srgbClr val="FF33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530" name="Google Shape;530;p9"/>
          <p:cNvSpPr/>
          <p:nvPr/>
        </p:nvSpPr>
        <p:spPr>
          <a:xfrm>
            <a:off x="5395912" y="5583237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531" name="Google Shape;531;p9"/>
          <p:cNvSpPr/>
          <p:nvPr/>
        </p:nvSpPr>
        <p:spPr>
          <a:xfrm>
            <a:off x="5668962" y="5583237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532" name="Google Shape;532;p9"/>
          <p:cNvSpPr/>
          <p:nvPr/>
        </p:nvSpPr>
        <p:spPr>
          <a:xfrm>
            <a:off x="5951537" y="5583237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533" name="Google Shape;533;p9"/>
          <p:cNvSpPr/>
          <p:nvPr/>
        </p:nvSpPr>
        <p:spPr>
          <a:xfrm>
            <a:off x="5668962" y="4473575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534" name="Google Shape;534;p9"/>
          <p:cNvSpPr txBox="1"/>
          <p:nvPr/>
        </p:nvSpPr>
        <p:spPr>
          <a:xfrm>
            <a:off x="5303837" y="5784850"/>
            <a:ext cx="381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535" name="Google Shape;535;p9"/>
          <p:cNvSpPr txBox="1"/>
          <p:nvPr/>
        </p:nvSpPr>
        <p:spPr>
          <a:xfrm>
            <a:off x="5565775" y="5775325"/>
            <a:ext cx="381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536" name="Google Shape;536;p9"/>
          <p:cNvSpPr txBox="1"/>
          <p:nvPr/>
        </p:nvSpPr>
        <p:spPr>
          <a:xfrm>
            <a:off x="5837237" y="5784850"/>
            <a:ext cx="381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cxnSp>
        <p:nvCxnSpPr>
          <p:cNvPr id="537" name="Google Shape;537;p9"/>
          <p:cNvCxnSpPr/>
          <p:nvPr/>
        </p:nvCxnSpPr>
        <p:spPr>
          <a:xfrm flipH="1" rot="10800000">
            <a:off x="6429375" y="4602162"/>
            <a:ext cx="228600" cy="990600"/>
          </a:xfrm>
          <a:prstGeom prst="straightConnector1">
            <a:avLst/>
          </a:prstGeom>
          <a:noFill/>
          <a:ln cap="flat" cmpd="sng" w="19050">
            <a:solidFill>
              <a:srgbClr val="FF33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38" name="Google Shape;538;p9"/>
          <p:cNvCxnSpPr/>
          <p:nvPr/>
        </p:nvCxnSpPr>
        <p:spPr>
          <a:xfrm rot="10800000">
            <a:off x="6700837" y="4608512"/>
            <a:ext cx="0" cy="990600"/>
          </a:xfrm>
          <a:prstGeom prst="straightConnector1">
            <a:avLst/>
          </a:prstGeom>
          <a:noFill/>
          <a:ln cap="flat" cmpd="sng" w="19050">
            <a:solidFill>
              <a:srgbClr val="FF33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39" name="Google Shape;539;p9"/>
          <p:cNvCxnSpPr/>
          <p:nvPr/>
        </p:nvCxnSpPr>
        <p:spPr>
          <a:xfrm rot="10800000">
            <a:off x="6734175" y="4602162"/>
            <a:ext cx="228600" cy="990600"/>
          </a:xfrm>
          <a:prstGeom prst="straightConnector1">
            <a:avLst/>
          </a:prstGeom>
          <a:noFill/>
          <a:ln cap="flat" cmpd="sng" w="19050">
            <a:solidFill>
              <a:srgbClr val="FF33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540" name="Google Shape;540;p9"/>
          <p:cNvSpPr/>
          <p:nvPr/>
        </p:nvSpPr>
        <p:spPr>
          <a:xfrm>
            <a:off x="6353175" y="5592762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541" name="Google Shape;541;p9"/>
          <p:cNvSpPr/>
          <p:nvPr/>
        </p:nvSpPr>
        <p:spPr>
          <a:xfrm>
            <a:off x="6626225" y="5592762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542" name="Google Shape;542;p9"/>
          <p:cNvSpPr/>
          <p:nvPr/>
        </p:nvSpPr>
        <p:spPr>
          <a:xfrm>
            <a:off x="6908800" y="5592762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543" name="Google Shape;543;p9"/>
          <p:cNvSpPr/>
          <p:nvPr/>
        </p:nvSpPr>
        <p:spPr>
          <a:xfrm>
            <a:off x="6626225" y="4483100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544" name="Google Shape;544;p9"/>
          <p:cNvSpPr txBox="1"/>
          <p:nvPr/>
        </p:nvSpPr>
        <p:spPr>
          <a:xfrm>
            <a:off x="6261100" y="5794375"/>
            <a:ext cx="381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545" name="Google Shape;545;p9"/>
          <p:cNvSpPr txBox="1"/>
          <p:nvPr/>
        </p:nvSpPr>
        <p:spPr>
          <a:xfrm>
            <a:off x="6523037" y="5784850"/>
            <a:ext cx="381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546" name="Google Shape;546;p9"/>
          <p:cNvSpPr txBox="1"/>
          <p:nvPr/>
        </p:nvSpPr>
        <p:spPr>
          <a:xfrm>
            <a:off x="6794500" y="5794375"/>
            <a:ext cx="381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cxnSp>
        <p:nvCxnSpPr>
          <p:cNvPr id="547" name="Google Shape;547;p9"/>
          <p:cNvCxnSpPr/>
          <p:nvPr/>
        </p:nvCxnSpPr>
        <p:spPr>
          <a:xfrm flipH="1" rot="10800000">
            <a:off x="7419975" y="4602162"/>
            <a:ext cx="228600" cy="990600"/>
          </a:xfrm>
          <a:prstGeom prst="straightConnector1">
            <a:avLst/>
          </a:prstGeom>
          <a:noFill/>
          <a:ln cap="flat" cmpd="sng" w="19050">
            <a:solidFill>
              <a:srgbClr val="FF33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48" name="Google Shape;548;p9"/>
          <p:cNvCxnSpPr/>
          <p:nvPr/>
        </p:nvCxnSpPr>
        <p:spPr>
          <a:xfrm rot="10800000">
            <a:off x="7691437" y="4608512"/>
            <a:ext cx="0" cy="990600"/>
          </a:xfrm>
          <a:prstGeom prst="straightConnector1">
            <a:avLst/>
          </a:prstGeom>
          <a:noFill/>
          <a:ln cap="flat" cmpd="sng" w="19050">
            <a:solidFill>
              <a:srgbClr val="FF33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49" name="Google Shape;549;p9"/>
          <p:cNvCxnSpPr/>
          <p:nvPr/>
        </p:nvCxnSpPr>
        <p:spPr>
          <a:xfrm rot="10800000">
            <a:off x="7724775" y="4602162"/>
            <a:ext cx="228600" cy="990600"/>
          </a:xfrm>
          <a:prstGeom prst="straightConnector1">
            <a:avLst/>
          </a:prstGeom>
          <a:noFill/>
          <a:ln cap="flat" cmpd="sng" w="19050">
            <a:solidFill>
              <a:srgbClr val="FF33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550" name="Google Shape;550;p9"/>
          <p:cNvSpPr/>
          <p:nvPr/>
        </p:nvSpPr>
        <p:spPr>
          <a:xfrm>
            <a:off x="7343775" y="5592762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551" name="Google Shape;551;p9"/>
          <p:cNvSpPr/>
          <p:nvPr/>
        </p:nvSpPr>
        <p:spPr>
          <a:xfrm>
            <a:off x="7616825" y="5592762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552" name="Google Shape;552;p9"/>
          <p:cNvSpPr/>
          <p:nvPr/>
        </p:nvSpPr>
        <p:spPr>
          <a:xfrm>
            <a:off x="7899400" y="5592762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553" name="Google Shape;553;p9"/>
          <p:cNvSpPr/>
          <p:nvPr/>
        </p:nvSpPr>
        <p:spPr>
          <a:xfrm>
            <a:off x="7616825" y="4483100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554" name="Google Shape;554;p9"/>
          <p:cNvSpPr txBox="1"/>
          <p:nvPr/>
        </p:nvSpPr>
        <p:spPr>
          <a:xfrm>
            <a:off x="7251700" y="5794375"/>
            <a:ext cx="381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555" name="Google Shape;555;p9"/>
          <p:cNvSpPr txBox="1"/>
          <p:nvPr/>
        </p:nvSpPr>
        <p:spPr>
          <a:xfrm>
            <a:off x="7513637" y="5784850"/>
            <a:ext cx="381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556" name="Google Shape;556;p9"/>
          <p:cNvSpPr txBox="1"/>
          <p:nvPr/>
        </p:nvSpPr>
        <p:spPr>
          <a:xfrm>
            <a:off x="7785100" y="5794375"/>
            <a:ext cx="381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557" name="Google Shape;557;p9"/>
          <p:cNvSpPr txBox="1"/>
          <p:nvPr/>
        </p:nvSpPr>
        <p:spPr>
          <a:xfrm>
            <a:off x="8667750" y="5403850"/>
            <a:ext cx="381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cxnSp>
        <p:nvCxnSpPr>
          <p:cNvPr id="558" name="Google Shape;558;p9"/>
          <p:cNvCxnSpPr/>
          <p:nvPr/>
        </p:nvCxnSpPr>
        <p:spPr>
          <a:xfrm flipH="1" rot="10800000">
            <a:off x="1143000" y="3444875"/>
            <a:ext cx="371475" cy="1052512"/>
          </a:xfrm>
          <a:prstGeom prst="straightConnector1">
            <a:avLst/>
          </a:prstGeom>
          <a:noFill/>
          <a:ln cap="flat" cmpd="sng" w="63500">
            <a:solidFill>
              <a:srgbClr val="FFFF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59" name="Google Shape;559;p9"/>
          <p:cNvCxnSpPr/>
          <p:nvPr/>
        </p:nvCxnSpPr>
        <p:spPr>
          <a:xfrm rot="10800000">
            <a:off x="1601787" y="3429000"/>
            <a:ext cx="407987" cy="1033462"/>
          </a:xfrm>
          <a:prstGeom prst="straightConnector1">
            <a:avLst/>
          </a:prstGeom>
          <a:noFill/>
          <a:ln cap="flat" cmpd="sng" w="19050">
            <a:solidFill>
              <a:srgbClr val="FF33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560" name="Google Shape;560;p9"/>
          <p:cNvSpPr/>
          <p:nvPr/>
        </p:nvSpPr>
        <p:spPr>
          <a:xfrm>
            <a:off x="1482725" y="3297237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561" name="Google Shape;561;p9"/>
          <p:cNvSpPr txBox="1"/>
          <p:nvPr/>
        </p:nvSpPr>
        <p:spPr>
          <a:xfrm>
            <a:off x="304800" y="762000"/>
            <a:ext cx="205740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Example:</a:t>
            </a:r>
            <a:endParaRPr/>
          </a:p>
        </p:txBody>
      </p:sp>
      <p:sp>
        <p:nvSpPr>
          <p:cNvPr id="562" name="Google Shape;562;p9"/>
          <p:cNvSpPr txBox="1"/>
          <p:nvPr/>
        </p:nvSpPr>
        <p:spPr>
          <a:xfrm>
            <a:off x="8154987" y="881062"/>
            <a:ext cx="6858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max</a:t>
            </a:r>
            <a:endParaRPr/>
          </a:p>
        </p:txBody>
      </p:sp>
      <p:sp>
        <p:nvSpPr>
          <p:cNvPr id="563" name="Google Shape;563;p9"/>
          <p:cNvSpPr txBox="1"/>
          <p:nvPr/>
        </p:nvSpPr>
        <p:spPr>
          <a:xfrm>
            <a:off x="8154987" y="1947862"/>
            <a:ext cx="6858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min</a:t>
            </a:r>
            <a:endParaRPr/>
          </a:p>
        </p:txBody>
      </p:sp>
      <p:sp>
        <p:nvSpPr>
          <p:cNvPr id="564" name="Google Shape;564;p9"/>
          <p:cNvSpPr txBox="1"/>
          <p:nvPr/>
        </p:nvSpPr>
        <p:spPr>
          <a:xfrm>
            <a:off x="8154987" y="3090862"/>
            <a:ext cx="6858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max</a:t>
            </a:r>
            <a:endParaRPr/>
          </a:p>
        </p:txBody>
      </p:sp>
      <p:cxnSp>
        <p:nvCxnSpPr>
          <p:cNvPr id="565" name="Google Shape;565;p9"/>
          <p:cNvCxnSpPr/>
          <p:nvPr/>
        </p:nvCxnSpPr>
        <p:spPr>
          <a:xfrm flipH="1" rot="10800000">
            <a:off x="2962275" y="3444875"/>
            <a:ext cx="371475" cy="1052512"/>
          </a:xfrm>
          <a:prstGeom prst="straightConnector1">
            <a:avLst/>
          </a:prstGeom>
          <a:noFill/>
          <a:ln cap="flat" cmpd="sng" w="19050">
            <a:solidFill>
              <a:srgbClr val="FF33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66" name="Google Shape;566;p9"/>
          <p:cNvCxnSpPr/>
          <p:nvPr/>
        </p:nvCxnSpPr>
        <p:spPr>
          <a:xfrm rot="10800000">
            <a:off x="3421062" y="3429000"/>
            <a:ext cx="407987" cy="1033462"/>
          </a:xfrm>
          <a:prstGeom prst="straightConnector1">
            <a:avLst/>
          </a:prstGeom>
          <a:noFill/>
          <a:ln cap="flat" cmpd="sng" w="19050">
            <a:solidFill>
              <a:srgbClr val="FF33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567" name="Google Shape;567;p9"/>
          <p:cNvSpPr/>
          <p:nvPr/>
        </p:nvSpPr>
        <p:spPr>
          <a:xfrm>
            <a:off x="3302000" y="3297237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568" name="Google Shape;568;p9"/>
          <p:cNvCxnSpPr/>
          <p:nvPr/>
        </p:nvCxnSpPr>
        <p:spPr>
          <a:xfrm flipH="1" rot="10800000">
            <a:off x="4833937" y="3435350"/>
            <a:ext cx="371475" cy="1052512"/>
          </a:xfrm>
          <a:prstGeom prst="straightConnector1">
            <a:avLst/>
          </a:prstGeom>
          <a:noFill/>
          <a:ln cap="flat" cmpd="sng" w="19050">
            <a:solidFill>
              <a:srgbClr val="FF33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69" name="Google Shape;569;p9"/>
          <p:cNvCxnSpPr/>
          <p:nvPr/>
        </p:nvCxnSpPr>
        <p:spPr>
          <a:xfrm rot="10800000">
            <a:off x="5292725" y="3419475"/>
            <a:ext cx="419100" cy="1079500"/>
          </a:xfrm>
          <a:prstGeom prst="straightConnector1">
            <a:avLst/>
          </a:prstGeom>
          <a:noFill/>
          <a:ln cap="flat" cmpd="sng" w="19050">
            <a:solidFill>
              <a:srgbClr val="FF33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570" name="Google Shape;570;p9"/>
          <p:cNvSpPr/>
          <p:nvPr/>
        </p:nvSpPr>
        <p:spPr>
          <a:xfrm>
            <a:off x="5173662" y="3287712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571" name="Google Shape;571;p9"/>
          <p:cNvCxnSpPr/>
          <p:nvPr/>
        </p:nvCxnSpPr>
        <p:spPr>
          <a:xfrm flipH="1" rot="10800000">
            <a:off x="6757987" y="3435350"/>
            <a:ext cx="371475" cy="1052512"/>
          </a:xfrm>
          <a:prstGeom prst="straightConnector1">
            <a:avLst/>
          </a:prstGeom>
          <a:noFill/>
          <a:ln cap="flat" cmpd="sng" w="19050">
            <a:solidFill>
              <a:srgbClr val="FF33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72" name="Google Shape;572;p9"/>
          <p:cNvCxnSpPr/>
          <p:nvPr/>
        </p:nvCxnSpPr>
        <p:spPr>
          <a:xfrm rot="10800000">
            <a:off x="7216775" y="3419475"/>
            <a:ext cx="419100" cy="1079500"/>
          </a:xfrm>
          <a:prstGeom prst="straightConnector1">
            <a:avLst/>
          </a:prstGeom>
          <a:noFill/>
          <a:ln cap="flat" cmpd="sng" w="19050">
            <a:solidFill>
              <a:srgbClr val="FF33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573" name="Google Shape;573;p9"/>
          <p:cNvSpPr/>
          <p:nvPr/>
        </p:nvSpPr>
        <p:spPr>
          <a:xfrm>
            <a:off x="7097712" y="3287712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574" name="Google Shape;574;p9"/>
          <p:cNvCxnSpPr/>
          <p:nvPr/>
        </p:nvCxnSpPr>
        <p:spPr>
          <a:xfrm flipH="1" rot="10800000">
            <a:off x="1600200" y="2286000"/>
            <a:ext cx="796925" cy="1041400"/>
          </a:xfrm>
          <a:prstGeom prst="straightConnector1">
            <a:avLst/>
          </a:prstGeom>
          <a:noFill/>
          <a:ln cap="flat" cmpd="sng" w="63500">
            <a:solidFill>
              <a:srgbClr val="FFFF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75" name="Google Shape;575;p9"/>
          <p:cNvCxnSpPr/>
          <p:nvPr/>
        </p:nvCxnSpPr>
        <p:spPr>
          <a:xfrm rot="10800000">
            <a:off x="2484437" y="2270125"/>
            <a:ext cx="866775" cy="1052512"/>
          </a:xfrm>
          <a:prstGeom prst="straightConnector1">
            <a:avLst/>
          </a:prstGeom>
          <a:noFill/>
          <a:ln cap="flat" cmpd="sng" w="19050">
            <a:solidFill>
              <a:srgbClr val="FF33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576" name="Google Shape;576;p9"/>
          <p:cNvSpPr/>
          <p:nvPr/>
        </p:nvSpPr>
        <p:spPr>
          <a:xfrm>
            <a:off x="2365375" y="2138362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577" name="Google Shape;577;p9"/>
          <p:cNvCxnSpPr/>
          <p:nvPr/>
        </p:nvCxnSpPr>
        <p:spPr>
          <a:xfrm flipH="1" rot="10800000">
            <a:off x="5341937" y="2274887"/>
            <a:ext cx="796925" cy="1041400"/>
          </a:xfrm>
          <a:prstGeom prst="straightConnector1">
            <a:avLst/>
          </a:prstGeom>
          <a:noFill/>
          <a:ln cap="flat" cmpd="sng" w="19050">
            <a:solidFill>
              <a:srgbClr val="FF33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78" name="Google Shape;578;p9"/>
          <p:cNvCxnSpPr/>
          <p:nvPr/>
        </p:nvCxnSpPr>
        <p:spPr>
          <a:xfrm rot="10800000">
            <a:off x="6226175" y="2259012"/>
            <a:ext cx="866775" cy="1052512"/>
          </a:xfrm>
          <a:prstGeom prst="straightConnector1">
            <a:avLst/>
          </a:prstGeom>
          <a:noFill/>
          <a:ln cap="flat" cmpd="sng" w="19050">
            <a:solidFill>
              <a:srgbClr val="FF33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579" name="Google Shape;579;p9"/>
          <p:cNvSpPr/>
          <p:nvPr/>
        </p:nvSpPr>
        <p:spPr>
          <a:xfrm>
            <a:off x="6107112" y="2127250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580" name="Google Shape;580;p9"/>
          <p:cNvCxnSpPr/>
          <p:nvPr/>
        </p:nvCxnSpPr>
        <p:spPr>
          <a:xfrm flipH="1" rot="10800000">
            <a:off x="2524125" y="1103312"/>
            <a:ext cx="1731962" cy="1054100"/>
          </a:xfrm>
          <a:prstGeom prst="straightConnector1">
            <a:avLst/>
          </a:prstGeom>
          <a:noFill/>
          <a:ln cap="flat" cmpd="sng" w="63500">
            <a:solidFill>
              <a:srgbClr val="FFFF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81" name="Google Shape;581;p9"/>
          <p:cNvCxnSpPr/>
          <p:nvPr/>
        </p:nvCxnSpPr>
        <p:spPr>
          <a:xfrm rot="10800000">
            <a:off x="4343400" y="1087437"/>
            <a:ext cx="1804987" cy="1066800"/>
          </a:xfrm>
          <a:prstGeom prst="straightConnector1">
            <a:avLst/>
          </a:prstGeom>
          <a:noFill/>
          <a:ln cap="flat" cmpd="sng" w="19050">
            <a:solidFill>
              <a:srgbClr val="FF33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582" name="Google Shape;582;p9"/>
          <p:cNvSpPr/>
          <p:nvPr/>
        </p:nvSpPr>
        <p:spPr>
          <a:xfrm>
            <a:off x="4224337" y="955675"/>
            <a:ext cx="152400" cy="152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583" name="Google Shape;583;p9"/>
          <p:cNvSpPr txBox="1"/>
          <p:nvPr/>
        </p:nvSpPr>
        <p:spPr>
          <a:xfrm>
            <a:off x="8154987" y="4310062"/>
            <a:ext cx="6858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min</a:t>
            </a:r>
            <a:endParaRPr/>
          </a:p>
        </p:txBody>
      </p:sp>
      <p:sp>
        <p:nvSpPr>
          <p:cNvPr id="584" name="Google Shape;584;p9"/>
          <p:cNvSpPr txBox="1"/>
          <p:nvPr/>
        </p:nvSpPr>
        <p:spPr>
          <a:xfrm>
            <a:off x="228600" y="4343400"/>
            <a:ext cx="9144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β = 3</a:t>
            </a:r>
            <a:endParaRPr/>
          </a:p>
        </p:txBody>
      </p:sp>
      <p:sp>
        <p:nvSpPr>
          <p:cNvPr id="585" name="Google Shape;585;p9"/>
          <p:cNvSpPr txBox="1"/>
          <p:nvPr/>
        </p:nvSpPr>
        <p:spPr>
          <a:xfrm>
            <a:off x="609600" y="3124200"/>
            <a:ext cx="9144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α = 3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2001-02-24T00:16:35Z</dcterms:created>
  <dc:creator>Dr. M.M.A. Hashem</dc:creator>
</cp:coreProperties>
</file>