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CF-61D5-4A35-830F-97108AA2CCB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93E6-D948-4F70-9B37-8AD9D758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6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CF-61D5-4A35-830F-97108AA2CCB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93E6-D948-4F70-9B37-8AD9D758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8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CF-61D5-4A35-830F-97108AA2CCB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93E6-D948-4F70-9B37-8AD9D758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3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CF-61D5-4A35-830F-97108AA2CCB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93E6-D948-4F70-9B37-8AD9D758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9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CF-61D5-4A35-830F-97108AA2CCB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93E6-D948-4F70-9B37-8AD9D758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CF-61D5-4A35-830F-97108AA2CCB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93E6-D948-4F70-9B37-8AD9D758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8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CF-61D5-4A35-830F-97108AA2CCB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93E6-D948-4F70-9B37-8AD9D758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7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CF-61D5-4A35-830F-97108AA2CCB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93E6-D948-4F70-9B37-8AD9D758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9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CF-61D5-4A35-830F-97108AA2CCB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93E6-D948-4F70-9B37-8AD9D758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9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CF-61D5-4A35-830F-97108AA2CCB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93E6-D948-4F70-9B37-8AD9D758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4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D2CF-61D5-4A35-830F-97108AA2CCB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93E6-D948-4F70-9B37-8AD9D758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8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5D2CF-61D5-4A35-830F-97108AA2CCB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E93E6-D948-4F70-9B37-8AD9D758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6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278"/>
            <a:ext cx="12320840" cy="690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12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86" y="0"/>
            <a:ext cx="1222748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45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72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4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59"/>
            <a:ext cx="12228770" cy="683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7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8"/>
            <a:ext cx="12192000" cy="685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0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22" y="0"/>
            <a:ext cx="12220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6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990" y="0"/>
            <a:ext cx="12301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0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458"/>
            <a:ext cx="12248444" cy="682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0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74" y="0"/>
            <a:ext cx="122013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0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140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90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614" y="1"/>
            <a:ext cx="12252613" cy="68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55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created xsi:type="dcterms:W3CDTF">2023-05-08T06:42:34Z</dcterms:created>
  <dcterms:modified xsi:type="dcterms:W3CDTF">2023-05-08T06:44:33Z</dcterms:modified>
</cp:coreProperties>
</file>